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751D5-F24E-4A46-B953-94AA89E37011}" v="29" dt="2024-11-10T12:14:26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a Trần" userId="8f1b4a0baea9db1f" providerId="LiveId" clId="{B6C751D5-F24E-4A46-B953-94AA89E37011}"/>
    <pc:docChg chg="undo custSel modSld">
      <pc:chgData name="Hoa Trần" userId="8f1b4a0baea9db1f" providerId="LiveId" clId="{B6C751D5-F24E-4A46-B953-94AA89E37011}" dt="2024-11-10T12:20:46.369" v="303" actId="122"/>
      <pc:docMkLst>
        <pc:docMk/>
      </pc:docMkLst>
      <pc:sldChg chg="modSp mod">
        <pc:chgData name="Hoa Trần" userId="8f1b4a0baea9db1f" providerId="LiveId" clId="{B6C751D5-F24E-4A46-B953-94AA89E37011}" dt="2024-11-10T12:20:46.369" v="303" actId="122"/>
        <pc:sldMkLst>
          <pc:docMk/>
          <pc:sldMk cId="482349052" sldId="258"/>
        </pc:sldMkLst>
        <pc:graphicFrameChg chg="mod modGraphic">
          <ac:chgData name="Hoa Trần" userId="8f1b4a0baea9db1f" providerId="LiveId" clId="{B6C751D5-F24E-4A46-B953-94AA89E37011}" dt="2024-11-10T12:20:46.369" v="303" actId="122"/>
          <ac:graphicFrameMkLst>
            <pc:docMk/>
            <pc:sldMk cId="482349052" sldId="258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123782"/>
              </p:ext>
            </p:extLst>
          </p:nvPr>
        </p:nvGraphicFramePr>
        <p:xfrm>
          <a:off x="-21866" y="1037920"/>
          <a:ext cx="9165867" cy="62772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3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8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162006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664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058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909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9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</a:p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TC-BP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39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968184">
                <a:tc>
                  <a:txBody>
                    <a:bodyPr/>
                    <a:lstStyle/>
                    <a:p>
                      <a:pPr algn="ctr"/>
                      <a:r>
                        <a:rPr lang="vi-VN" sz="9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9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11/11/2024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que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Bó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xôi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tôm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Lagu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Bắp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cải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luộc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Bánh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canh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96452">
                <a:tc>
                  <a:txBody>
                    <a:bodyPr/>
                    <a:lstStyle/>
                    <a:p>
                      <a:pPr algn="ctr"/>
                      <a:r>
                        <a:rPr lang="vi-VN" sz="9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9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12/11/2024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Súp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sườn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bí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đỏ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Bí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xanh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chẽm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chẽm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sốt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dầu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hào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ếch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ếch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9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13/11/2024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Mì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mực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Cải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ngọt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lóc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bò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Bò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đậu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tipo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sườn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Bánh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sườn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9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14/11/2024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Nui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giò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vi-VN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Mướp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miến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mực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Mực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xào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cà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Diêu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Hồng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Bún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Diêu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Hồng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5741">
                <a:tc>
                  <a:txBody>
                    <a:bodyPr/>
                    <a:lstStyle/>
                    <a:p>
                      <a:pPr algn="ctr"/>
                      <a:r>
                        <a:rPr lang="en-US" sz="9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9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15/11/2024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lươn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Dưa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hường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nấu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tôm</a:t>
                      </a:r>
                      <a:endParaRPr lang="en-GB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tôm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trứng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sắn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Cháo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thịt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nạc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Bánh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chuối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hạnh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nhân</a:t>
                      </a:r>
                      <a:endParaRPr lang="en-US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11 NĂM 2024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11/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11/2024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15/11/2024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340</Words>
  <Application>Microsoft Office PowerPoint</Application>
  <PresentationFormat>On-screen Show (4:3)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158</cp:revision>
  <dcterms:created xsi:type="dcterms:W3CDTF">2020-05-18T06:04:51Z</dcterms:created>
  <dcterms:modified xsi:type="dcterms:W3CDTF">2024-11-10T12:20:52Z</dcterms:modified>
</cp:coreProperties>
</file>