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751D5-F24E-4A46-B953-94AA89E37011}" v="42" dt="2024-11-17T06:40:04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a Trần" userId="8f1b4a0baea9db1f" providerId="LiveId" clId="{07657A44-3F08-440A-882A-66CD8772294A}"/>
    <pc:docChg chg="custSel modSld">
      <pc:chgData name="Hoa Trần" userId="8f1b4a0baea9db1f" providerId="LiveId" clId="{07657A44-3F08-440A-882A-66CD8772294A}" dt="2024-11-17T11:34:19.024" v="150" actId="20577"/>
      <pc:docMkLst>
        <pc:docMk/>
      </pc:docMkLst>
      <pc:sldChg chg="modSp mod">
        <pc:chgData name="Hoa Trần" userId="8f1b4a0baea9db1f" providerId="LiveId" clId="{07657A44-3F08-440A-882A-66CD8772294A}" dt="2024-11-17T11:34:19.024" v="150" actId="20577"/>
        <pc:sldMkLst>
          <pc:docMk/>
          <pc:sldMk cId="482349052" sldId="258"/>
        </pc:sldMkLst>
        <pc:spChg chg="mod">
          <ac:chgData name="Hoa Trần" userId="8f1b4a0baea9db1f" providerId="LiveId" clId="{07657A44-3F08-440A-882A-66CD8772294A}" dt="2024-11-17T11:34:19.024" v="150" actId="20577"/>
          <ac:spMkLst>
            <pc:docMk/>
            <pc:sldMk cId="482349052" sldId="258"/>
            <ac:spMk id="6" creationId="{00000000-0000-0000-0000-000000000000}"/>
          </ac:spMkLst>
        </pc:spChg>
        <pc:graphicFrameChg chg="modGraphic">
          <ac:chgData name="Hoa Trần" userId="8f1b4a0baea9db1f" providerId="LiveId" clId="{07657A44-3F08-440A-882A-66CD8772294A}" dt="2024-11-17T10:34:05.641" v="148" actId="2711"/>
          <ac:graphicFrameMkLst>
            <pc:docMk/>
            <pc:sldMk cId="482349052" sldId="258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94953"/>
              </p:ext>
            </p:extLst>
          </p:nvPr>
        </p:nvGraphicFramePr>
        <p:xfrm>
          <a:off x="-21866" y="1037920"/>
          <a:ext cx="9165867" cy="62772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8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162006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46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8847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909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9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</a:p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TC-BP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9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968184">
                <a:tc>
                  <a:txBody>
                    <a:bodyPr/>
                    <a:lstStyle/>
                    <a:p>
                      <a:pPr algn="ctr"/>
                      <a:r>
                        <a:rPr lang="vi-VN" sz="10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0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18/11/2024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Bún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96452">
                <a:tc>
                  <a:txBody>
                    <a:bodyPr/>
                    <a:lstStyle/>
                    <a:p>
                      <a:pPr algn="ctr"/>
                      <a:r>
                        <a:rPr lang="vi-VN" sz="10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0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19/11/2024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Nùi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20/11/2024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sừng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miệng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Snack Oishi +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hộp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 true milk 180ml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21/11/2024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Xoài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5741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22/11/2024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Chẽm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lang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kem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11 NĂM 2024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18/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11/2024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22/11/2024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362</Words>
  <Application>Microsoft Office PowerPoint</Application>
  <PresentationFormat>On-screen Show (4:3)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159</cp:revision>
  <dcterms:created xsi:type="dcterms:W3CDTF">2020-05-18T06:04:51Z</dcterms:created>
  <dcterms:modified xsi:type="dcterms:W3CDTF">2024-11-17T11:34:23Z</dcterms:modified>
</cp:coreProperties>
</file>