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66"/>
    <a:srgbClr val="CC00FF"/>
    <a:srgbClr val="0000FF"/>
    <a:srgbClr val="66CCFF"/>
    <a:srgbClr val="FF00FF"/>
    <a:srgbClr val="FFCCFF"/>
    <a:srgbClr val="FFCCCC"/>
    <a:srgbClr val="66FF33"/>
    <a:srgbClr val="FFCC66"/>
    <a:srgbClr val="66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1740" y="2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8D85B67-7555-4F75-BE7A-B0F6EFE78178}" type="datetimeFigureOut">
              <a:rPr lang="en-US" smtClean="0"/>
              <a:t>12/15/2024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28540DA-C486-4C00-87E1-76EF6A85CA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4298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28540DA-C486-4C00-87E1-76EF6A85CA8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834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BC6678-E612-4EAE-8893-EDEB37C4E514}" type="datetimeFigureOut">
              <a:rPr lang="en-US" smtClean="0"/>
              <a:pPr/>
              <a:t>12/15/2024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5C59F-0E29-4B01-88FD-AE0ACD67FB0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1412987"/>
              </p:ext>
            </p:extLst>
          </p:nvPr>
        </p:nvGraphicFramePr>
        <p:xfrm>
          <a:off x="-1" y="952332"/>
          <a:ext cx="9144001" cy="6163971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53340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4056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163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2041">
                  <a:extLst>
                    <a:ext uri="{9D8B030D-6E8A-4147-A177-3AD203B41FA5}">
                      <a16:colId xmlns:a16="http://schemas.microsoft.com/office/drawing/2014/main" val="1538672586"/>
                    </a:ext>
                  </a:extLst>
                </a:gridCol>
                <a:gridCol w="1873769">
                  <a:extLst>
                    <a:ext uri="{9D8B030D-6E8A-4147-A177-3AD203B41FA5}">
                      <a16:colId xmlns:a16="http://schemas.microsoft.com/office/drawing/2014/main" val="1122545458"/>
                    </a:ext>
                  </a:extLst>
                </a:gridCol>
                <a:gridCol w="749508">
                  <a:extLst>
                    <a:ext uri="{9D8B030D-6E8A-4147-A177-3AD203B41FA5}">
                      <a16:colId xmlns:a16="http://schemas.microsoft.com/office/drawing/2014/main" val="4263001936"/>
                    </a:ext>
                  </a:extLst>
                </a:gridCol>
                <a:gridCol w="71328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85932">
                  <a:extLst>
                    <a:ext uri="{9D8B030D-6E8A-4147-A177-3AD203B41FA5}">
                      <a16:colId xmlns:a16="http://schemas.microsoft.com/office/drawing/2014/main" val="4221137230"/>
                    </a:ext>
                  </a:extLst>
                </a:gridCol>
                <a:gridCol w="172386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302980"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THỨ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NGÀY</a:t>
                      </a:r>
                      <a:r>
                        <a:rPr lang="en-US" sz="10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en-US" sz="10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SÁNG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TRƯA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2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TRÁNG</a:t>
                      </a:r>
                      <a:r>
                        <a:rPr lang="en-US" sz="1000" u="none" baseline="0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MIỆNG</a:t>
                      </a:r>
                      <a:endParaRPr lang="en-US" sz="1000" u="none" dirty="0">
                        <a:solidFill>
                          <a:srgbClr val="0000FF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TRẺ</a:t>
                      </a:r>
                    </a:p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TC-BP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000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XẾ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1088"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CANH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MẶN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1" u="none" dirty="0">
                          <a:solidFill>
                            <a:srgbClr val="0000FF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XÀO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  <a:alpha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vi-VN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86098166"/>
                  </a:ext>
                </a:extLst>
              </a:tr>
              <a:tr h="968184">
                <a:tc>
                  <a:txBody>
                    <a:bodyPr/>
                    <a:lstStyle/>
                    <a:p>
                      <a:pPr algn="ctr"/>
                      <a:r>
                        <a:rPr lang="vi-VN" sz="10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Hai</a:t>
                      </a:r>
                      <a:endParaRPr lang="en-US" sz="10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16/12/2024</a:t>
                      </a:r>
                    </a:p>
                  </a:txBody>
                  <a:tcPr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Súp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cua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</a:t>
                      </a:r>
                      <a:r>
                        <a:rPr lang="vi-VN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ớp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miến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nạc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Ba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sa</a:t>
                      </a:r>
                      <a:r>
                        <a:rPr lang="en-US" sz="1000" kern="1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chiên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rim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mè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GB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ngọt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(MG)</a:t>
                      </a:r>
                    </a:p>
                  </a:txBody>
                  <a:tcPr marL="68580" marR="68580" marT="0" marB="0" anchor="ctr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Mỹ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Củ</a:t>
                      </a: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sắn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Phở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 (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NT+MG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26973712"/>
                  </a:ext>
                </a:extLst>
              </a:tr>
              <a:tr h="996452">
                <a:tc>
                  <a:txBody>
                    <a:bodyPr/>
                    <a:lstStyle/>
                    <a:p>
                      <a:pPr algn="ctr"/>
                      <a:r>
                        <a:rPr lang="vi-VN" sz="1000" b="1" u="none" kern="1200" dirty="0">
                          <a:solidFill>
                            <a:schemeClr val="accent2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Ba</a:t>
                      </a:r>
                      <a:endParaRPr lang="en-US" sz="1000" b="1" u="none" kern="1200" dirty="0">
                        <a:solidFill>
                          <a:schemeClr val="accent2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17/12/2024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Học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sinh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Mẫu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giáo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tham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quan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B</a:t>
                      </a:r>
                      <a:r>
                        <a:rPr kumimoji="0" lang="vi-V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u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điện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TP, đ</a:t>
                      </a:r>
                      <a:r>
                        <a:rPr kumimoji="0" lang="vi-VN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ư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ờng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sách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TPHCM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và</a:t>
                      </a:r>
                      <a:r>
                        <a:rPr kumimoji="0" 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800" b="0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Thảo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Cầm</a:t>
                      </a:r>
                      <a:r>
                        <a:rPr kumimoji="0" lang="en-US" sz="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</a:t>
                      </a:r>
                      <a:r>
                        <a:rPr kumimoji="0" lang="en-US" sz="800" b="0" i="0" u="none" strike="noStrike" kern="1200" cap="none" spc="0" normalizeH="0" baseline="0" noProof="0" dirty="0" err="1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viên</a:t>
                      </a:r>
                      <a:endParaRPr kumimoji="0" lang="en-US" sz="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uLnTx/>
                        <a:uFillTx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mì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jambon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</a:t>
                      </a:r>
                      <a:r>
                        <a:rPr lang="vi-VN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ư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ơi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hộp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 True milk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Nui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Nui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giò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heo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Lê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Hàn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Quốc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thịt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nạc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tây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sò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điệp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 (NT+ MG)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152979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Tư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18/12/2024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Mì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bò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Bí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xanh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vi-VN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ờn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s</a:t>
                      </a:r>
                      <a:r>
                        <a:rPr lang="vi-VN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ờn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khoai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môn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L</a:t>
                      </a:r>
                      <a:r>
                        <a:rPr lang="vi-VN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ơn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um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cà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ri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(MG)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vi-VN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hấu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Mận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cà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rốt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pPr marR="148590"/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Hủ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tíu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tôm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 (NT+MG)  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9763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Năm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19/12/2024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mực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Bầu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cá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lóc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kho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hũ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Rau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muống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(MG)</a:t>
                      </a:r>
                      <a:endParaRPr lang="vi-VN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Chuối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cau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sườn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bí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đỏ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Súp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s</a:t>
                      </a:r>
                      <a:r>
                        <a:rPr lang="vi-VN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ư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ờn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khoai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lang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,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bí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đỏ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 (NT+MG)  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195741">
                <a:tc>
                  <a:txBody>
                    <a:bodyPr/>
                    <a:lstStyle/>
                    <a:p>
                      <a:pPr algn="ctr"/>
                      <a:r>
                        <a:rPr lang="en-US" sz="1000" b="1" u="none" dirty="0" err="1">
                          <a:solidFill>
                            <a:schemeClr val="accent2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Sáu</a:t>
                      </a:r>
                      <a:endParaRPr lang="en-US" sz="1000" b="1" u="none" dirty="0">
                        <a:solidFill>
                          <a:schemeClr val="accent2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20/12/2024</a:t>
                      </a:r>
                    </a:p>
                  </a:txBody>
                  <a:tcPr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Bún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thang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Grow IQ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Cải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bẹ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trắng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kern="12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tôm</a:t>
                      </a:r>
                      <a:endParaRPr lang="en-GB" sz="10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Nhóm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Thỏ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ngọc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Mặn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: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Thịt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bò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nấu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đậu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trắng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xào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(MG)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</a:t>
                      </a:r>
                      <a:r>
                        <a:rPr lang="vi-VN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l</a:t>
                      </a:r>
                      <a:r>
                        <a:rPr lang="vi-VN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ư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ới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GB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Bắp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luộc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Cháo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óc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heo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Bánh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chuối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hạnh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nhân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- 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Sữa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 Us-sure gold A+ (</a:t>
                      </a:r>
                      <a:r>
                        <a:rPr lang="en-US" sz="1000" dirty="0" err="1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NT+MG</a:t>
                      </a:r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)  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  <a:p>
                      <a:r>
                        <a:rPr lang="en-US" sz="1000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</a:rPr>
                        <a:t> </a:t>
                      </a:r>
                      <a:endParaRPr lang="vi-V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5" name="Picture 4" descr="logo-truong-be-ngoan-tron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90600" y="94488"/>
            <a:ext cx="931021" cy="850888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295400" y="141808"/>
            <a:ext cx="6096000" cy="64866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THỰC ĐƠN </a:t>
            </a:r>
            <a:r>
              <a:rPr lang="vi-VN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TUẦN 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GB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THÁNG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12 NĂM 2024</a:t>
            </a:r>
            <a:endParaRPr lang="en-GB" sz="20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Từ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16/</a:t>
            </a:r>
            <a:r>
              <a:rPr lang="en-GB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12/2024 </a:t>
            </a:r>
            <a:r>
              <a:rPr lang="en-US" sz="1600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đến</a:t>
            </a:r>
            <a:r>
              <a:rPr lang="en-US" sz="1600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20/12/2024</a:t>
            </a:r>
          </a:p>
        </p:txBody>
      </p:sp>
      <p:sp>
        <p:nvSpPr>
          <p:cNvPr id="1026" name="AutoShape 2" descr="D:\Documents\aA-M%E1%BA%A6M 20-21\web tr%C6%B0%E1%BB%9Dng\th%E1%BB%B1c %C4%91%C6%A1n\illustration-stickman-kids-little-chefs-260nw-145485472.webp"/>
          <p:cNvSpPr>
            <a:spLocks noChangeAspect="1" noChangeArrowheads="1"/>
          </p:cNvSpPr>
          <p:nvPr/>
        </p:nvSpPr>
        <p:spPr bwMode="auto">
          <a:xfrm>
            <a:off x="307975" y="-150024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AutoShape 2" descr="Chef kid cooking Royalty Free Vector Image - VectorStock"/>
          <p:cNvSpPr>
            <a:spLocks noChangeAspect="1" noChangeArrowheads="1"/>
          </p:cNvSpPr>
          <p:nvPr/>
        </p:nvSpPr>
        <p:spPr bwMode="auto">
          <a:xfrm>
            <a:off x="460375" y="23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AutoShape 2" descr="Kid cartoon chef are preparing food Royalty Free Vector"/>
          <p:cNvSpPr>
            <a:spLocks noChangeAspect="1" noChangeArrowheads="1"/>
          </p:cNvSpPr>
          <p:nvPr/>
        </p:nvSpPr>
        <p:spPr bwMode="auto">
          <a:xfrm>
            <a:off x="612775" y="154776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/>
          <a:srcRect l="11181" t="6800" r="4430" b="14800"/>
          <a:stretch/>
        </p:blipFill>
        <p:spPr>
          <a:xfrm>
            <a:off x="6934200" y="18288"/>
            <a:ext cx="914400" cy="8961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23490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1842</TotalTime>
  <Words>427</Words>
  <Application>Microsoft Office PowerPoint</Application>
  <PresentationFormat>On-screen Show (4:3)</PresentationFormat>
  <Paragraphs>129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Times New Roman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 Ban Tru</dc:creator>
  <cp:lastModifiedBy>Hoa Trần</cp:lastModifiedBy>
  <cp:revision>163</cp:revision>
  <dcterms:created xsi:type="dcterms:W3CDTF">2020-05-18T06:04:51Z</dcterms:created>
  <dcterms:modified xsi:type="dcterms:W3CDTF">2024-12-15T12:15:06Z</dcterms:modified>
</cp:coreProperties>
</file>