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412987"/>
              </p:ext>
            </p:extLst>
          </p:nvPr>
        </p:nvGraphicFramePr>
        <p:xfrm>
          <a:off x="-1" y="952332"/>
          <a:ext cx="9144001" cy="616397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041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1873769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49508">
                  <a:extLst>
                    <a:ext uri="{9D8B030D-6E8A-4147-A177-3AD203B41FA5}">
                      <a16:colId xmlns:a16="http://schemas.microsoft.com/office/drawing/2014/main" val="4263001936"/>
                    </a:ext>
                  </a:extLst>
                </a:gridCol>
                <a:gridCol w="713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932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723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9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0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0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0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0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</a:p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TC-BP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8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968184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16/12/2024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Súp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cua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vi-V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ớp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chiên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(MG)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Mỹ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Phở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 (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NT+MG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6452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17/12/2024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Mẫu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tham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</a:t>
                      </a:r>
                      <a:r>
                        <a:rPr kumimoji="0" lang="vi-V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TP, đ</a:t>
                      </a:r>
                      <a:r>
                        <a:rPr kumimoji="0" lang="vi-V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ờng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TPHCM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Thảo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Cầm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jambon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vi-VN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ư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ơi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hộp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 True milk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Nui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Nui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tây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điệp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 (NT+ MG)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18/12/2024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vi-V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ờn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vi-V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ờn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L</a:t>
                      </a:r>
                      <a:r>
                        <a:rPr lang="vi-V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ơn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(MG)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vi-V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Hủ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 (NT+MG)  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19/12/2024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(MG)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sườn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đỏ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Súp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</a:t>
                      </a:r>
                      <a:r>
                        <a:rPr lang="vi-VN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ư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ờn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lang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đỏ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 (NT+MG)  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5741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20/12/2024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Bún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thang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bẹ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(MG)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vi-VN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l</a:t>
                      </a:r>
                      <a:r>
                        <a:rPr lang="vi-VN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ới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óc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hạnh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nhân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Us-sure gold A+ (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NT+MG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 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NĂM 2024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16/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12/2024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20/12/2024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18288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427</Words>
  <Application>Microsoft Office PowerPoint</Application>
  <PresentationFormat>On-screen Show (4:3)</PresentationFormat>
  <Paragraphs>129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163</cp:revision>
  <dcterms:created xsi:type="dcterms:W3CDTF">2020-05-18T06:04:51Z</dcterms:created>
  <dcterms:modified xsi:type="dcterms:W3CDTF">2024-12-15T12:15:06Z</dcterms:modified>
</cp:coreProperties>
</file>