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CC00FF"/>
    <a:srgbClr val="0000FF"/>
    <a:srgbClr val="66CCFF"/>
    <a:srgbClr val="FF00FF"/>
    <a:srgbClr val="FFCCFF"/>
    <a:srgbClr val="FFCCCC"/>
    <a:srgbClr val="66FF33"/>
    <a:srgbClr val="FFCC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460" y="-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-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966333"/>
              </p:ext>
            </p:extLst>
          </p:nvPr>
        </p:nvGraphicFramePr>
        <p:xfrm>
          <a:off x="-21866" y="1037920"/>
          <a:ext cx="9165867" cy="650588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55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1646">
                  <a:extLst>
                    <a:ext uri="{9D8B030D-6E8A-4147-A177-3AD203B41FA5}">
                      <a16:colId xmlns:a16="http://schemas.microsoft.com/office/drawing/2014/main" val="1538672586"/>
                    </a:ext>
                  </a:extLst>
                </a:gridCol>
                <a:gridCol w="2146354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221137230"/>
                    </a:ext>
                  </a:extLst>
                </a:gridCol>
                <a:gridCol w="1600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4069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200" u="none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SÁNG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TRƯA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200" u="none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vi-VN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MÓN </a:t>
                      </a:r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XÀO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318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098166"/>
                  </a:ext>
                </a:extLst>
              </a:tr>
              <a:tr h="1177699">
                <a:tc>
                  <a:txBody>
                    <a:bodyPr/>
                    <a:lstStyle/>
                    <a:p>
                      <a:pPr algn="ctr"/>
                      <a:r>
                        <a:rPr lang="vi-VN" sz="1100" b="1" u="none" kern="12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Hai</a:t>
                      </a:r>
                      <a:endParaRPr lang="en-US" sz="1100" b="1" u="none" kern="1200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23/12/2024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sò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điệp</a:t>
                      </a:r>
                      <a:endParaRPr lang="vi-VN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vi-VN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hầm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giò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ếch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Êch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lăn</a:t>
                      </a:r>
                      <a:endParaRPr lang="en-US" sz="1100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Béo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sắn</a:t>
                      </a:r>
                      <a:endParaRPr lang="en-US" sz="1100" u="none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Hàn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Quốc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000034">
                <a:tc>
                  <a:txBody>
                    <a:bodyPr/>
                    <a:lstStyle/>
                    <a:p>
                      <a:pPr algn="ctr"/>
                      <a:r>
                        <a:rPr lang="vi-VN" sz="1100" b="1" u="none" kern="12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</a:t>
                      </a:r>
                      <a:endParaRPr lang="en-US" sz="1100" b="1" u="none" kern="1200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24/12/2024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Bánh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hũ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hẹ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trái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vải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dầu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hào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thìa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mực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143860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 err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endParaRPr lang="en-US" sz="1100" b="1" u="none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25/12/2024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Miến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thơm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Béo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Mận</a:t>
                      </a:r>
                      <a:endParaRPr lang="en-US" sz="1100" u="none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lươn</a:t>
                      </a: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860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 err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endParaRPr lang="en-US" sz="1100" b="1" u="none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26/12/2024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 Bún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giò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Diêu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hồng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thơm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tipo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po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 </a:t>
                      </a: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dầu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hào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0040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 err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Sáu</a:t>
                      </a:r>
                      <a:endParaRPr lang="en-US" sz="1100" b="1" u="none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27/12/2024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tíu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lóc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ngót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lang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ri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Béo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Bầu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luộc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sz="1100" u="none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óc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kem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94488"/>
            <a:ext cx="931021" cy="8508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400" y="141808"/>
            <a:ext cx="6096000" cy="648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THỰC ĐƠN </a:t>
            </a:r>
            <a:r>
              <a:rPr lang="vi-V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GB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 12 NĂM 2024</a:t>
            </a:r>
            <a:endParaRPr lang="en-GB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23/</a:t>
            </a:r>
            <a:r>
              <a:rPr lang="en-GB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12/2024 </a:t>
            </a: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27/12/2024</a:t>
            </a: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307975" y="-150024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460375" y="23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612775" y="1547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11181" t="6800" r="4430" b="14800"/>
          <a:stretch/>
        </p:blipFill>
        <p:spPr>
          <a:xfrm>
            <a:off x="6934200" y="49264"/>
            <a:ext cx="914400" cy="89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349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1849</TotalTime>
  <Words>374</Words>
  <Application>Microsoft Office PowerPoint</Application>
  <PresentationFormat>On-screen Show (4:3)</PresentationFormat>
  <Paragraphs>108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Hoa Trần</cp:lastModifiedBy>
  <cp:revision>163</cp:revision>
  <dcterms:created xsi:type="dcterms:W3CDTF">2020-05-18T06:04:51Z</dcterms:created>
  <dcterms:modified xsi:type="dcterms:W3CDTF">2024-12-23T20:10:08Z</dcterms:modified>
</cp:coreProperties>
</file>