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00FF"/>
    <a:srgbClr val="FFCCFF"/>
    <a:srgbClr val="0000FF"/>
    <a:srgbClr val="66FF66"/>
    <a:srgbClr val="00CC66"/>
    <a:srgbClr val="FF00FF"/>
    <a:srgbClr val="FFCCCC"/>
    <a:srgbClr val="66FF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92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17585"/>
              </p:ext>
            </p:extLst>
          </p:nvPr>
        </p:nvGraphicFramePr>
        <p:xfrm>
          <a:off x="0" y="777340"/>
          <a:ext cx="9144000" cy="608065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10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Cải ngọt nấu tôm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Nhóm Thỏ ngọc: Cháo sườn 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Mặn: Sườn hầm đậu tí po 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Táo Mỹ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Mận  (trẻ TC+BP)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thịt gà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Mì gà tiềm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Sữa Ussure Gold A+ 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Bí xanh nấu giò heo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Nhóm Thỏ ngọc: Cháo cá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Mặn: Cá Diêu Hồng kho thơm 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hải sản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Nui hải sản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Sữa Ussure Gold A+ 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Cải thảo nấu thịt nạc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Nhóm Thỏ ngọc: Cháo thịt gà 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Mặn: Thịt gà nấu nấm 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Đu đủ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Củ sắn (trẻ TC+BP)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cá lóc nấu nấm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cá lóc nấu nấm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Sữa Ussure Gold A+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Bầu nấu tôm 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Nhóm Thỏ ngọc: Cháo tôm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Mặn: Xíu mại sốt cà chua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Chuối cau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thịt bò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Phở bò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Sữa Ussure Gold A+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Mồng tơi, mướp nấu thịt nạc   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Nhóm Thỏ ngọc: Cháo ếch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Mặn: Càri ếch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Thanh long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Cháo thịt nạc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Bánh bông lan chà bông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Sữa Ussure Gold A+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40813"/>
            <a:ext cx="599507" cy="5935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0" y="-23585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b="1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b="1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 THÁNG 3</a:t>
            </a:r>
            <a:endParaRPr lang="en-US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11/3 ĐẾN 15/3/2024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Mục này có hình ảnh của: Premium Vector | Cute chef kids cartoons over white background">
            <a:extLst>
              <a:ext uri="{FF2B5EF4-FFF2-40B4-BE49-F238E27FC236}">
                <a16:creationId xmlns:a16="http://schemas.microsoft.com/office/drawing/2014/main" id="{2B922FCD-A88B-4AF6-93A0-EDF30B4F5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8" b="10310"/>
          <a:stretch/>
        </p:blipFill>
        <p:spPr bwMode="auto">
          <a:xfrm>
            <a:off x="6128201" y="-11652"/>
            <a:ext cx="958399" cy="79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248</Words>
  <Application>Microsoft Office PowerPoint</Application>
  <PresentationFormat>On-screen Show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Administrator</cp:lastModifiedBy>
  <cp:revision>110</cp:revision>
  <dcterms:created xsi:type="dcterms:W3CDTF">2020-05-18T06:04:51Z</dcterms:created>
  <dcterms:modified xsi:type="dcterms:W3CDTF">2024-03-10T14:58:24Z</dcterms:modified>
</cp:coreProperties>
</file>