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000FF"/>
    <a:srgbClr val="66CCFF"/>
    <a:srgbClr val="FF00FF"/>
    <a:srgbClr val="FFCCFF"/>
    <a:srgbClr val="00CC66"/>
    <a:srgbClr val="FFCCCC"/>
    <a:srgbClr val="66FF33"/>
    <a:srgbClr val="FF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375449"/>
              </p:ext>
            </p:extLst>
          </p:nvPr>
        </p:nvGraphicFramePr>
        <p:xfrm>
          <a:off x="0" y="929907"/>
          <a:ext cx="9144000" cy="591775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13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0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6564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1158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9009"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200" u="none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200" u="none" baseline="0" dirty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200" u="none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200" u="none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200" u="none" baseline="0" dirty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200" u="none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200" u="none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476">
                <a:tc>
                  <a:txBody>
                    <a:bodyPr/>
                    <a:lstStyle/>
                    <a:p>
                      <a:pPr algn="ctr"/>
                      <a:r>
                        <a:rPr lang="vi-VN" sz="1200" b="1" u="none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200" b="1" u="none" kern="1200" dirty="0">
                        <a:solidFill>
                          <a:srgbClr val="0070C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18/3/2024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 thìa nấu tôm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thịt nạc, cải thìa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  : Thịt heo kho nấm 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Mận  (trẻ TC+BP)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mực, khoai môn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Hủ tíu mực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112318">
                <a:tc>
                  <a:txBody>
                    <a:bodyPr/>
                    <a:lstStyle/>
                    <a:p>
                      <a:pPr algn="ctr"/>
                      <a:r>
                        <a:rPr lang="vi-VN" sz="1200" b="1" u="none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200" b="1" u="none" kern="1200" dirty="0">
                        <a:solidFill>
                          <a:srgbClr val="0070C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19/3/2024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 nấu thịt nạc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cá nấu bầu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  : Cá basa kho nước dừa 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 hấu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tôm, bí đỏ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tôm, bí đỏ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112318"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20/3/2024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 hủ, hẹ nấu thịt nạc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tôm, đậu hủ 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  : Tôm rim 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23266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 đủ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Củ sắn (trẻ TC+BP)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bò, cà rốt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Nui thịt bò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318"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200" b="1" u="none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21/3/2024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 ngọt nấu tôm 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giò heo, cà rốt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  : Giò heo hầm ngũ quả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 Hàn Quốc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cá lóc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canh cá lóc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2318"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22/3/2024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 Diêu hồng nấu cà chua   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cá Diêu hồng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  : Thịt gà nấu đậu trắng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 cau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gà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chuối hạnh nhân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852" y="40698"/>
            <a:ext cx="931021" cy="8508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141808"/>
            <a:ext cx="5865886" cy="648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2000" b="1" i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GB" sz="2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000" b="1" i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GB" sz="2000" b="1" i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20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i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000" b="1" i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18/3 </a:t>
            </a:r>
            <a:r>
              <a:rPr lang="en-US" sz="2000" b="1" i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en-US" sz="2000" b="1" i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22/3/</a:t>
            </a:r>
            <a:r>
              <a:rPr lang="vi-VN" sz="2000" b="1" i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GB" sz="20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b="1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307975" y="-150024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460375" y="23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612775" y="1547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2" descr="Mục này có hình ảnh của: Кафе, официант, повар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376"/>
            <a:ext cx="457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34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</TotalTime>
  <Words>142</Words>
  <Application>Microsoft Office PowerPoint</Application>
  <PresentationFormat>On-screen Show (4:3)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mam2bn@outlook.com</cp:lastModifiedBy>
  <cp:revision>136</cp:revision>
  <dcterms:created xsi:type="dcterms:W3CDTF">2020-05-18T06:04:51Z</dcterms:created>
  <dcterms:modified xsi:type="dcterms:W3CDTF">2024-03-18T02:38:54Z</dcterms:modified>
</cp:coreProperties>
</file>