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8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00FF"/>
    <a:srgbClr val="0000FF"/>
    <a:srgbClr val="66CCFF"/>
    <a:srgbClr val="FF00FF"/>
    <a:srgbClr val="FFCCFF"/>
    <a:srgbClr val="00CC66"/>
    <a:srgbClr val="FFCCCC"/>
    <a:srgbClr val="66FF33"/>
    <a:srgbClr val="FFCC66"/>
    <a:srgbClr val="66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3" d="100"/>
          <a:sy n="63" d="100"/>
        </p:scale>
        <p:origin x="1308" y="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8D85B67-7555-4F75-BE7A-B0F6EFE78178}" type="datetimeFigureOut">
              <a:rPr lang="en-US" smtClean="0"/>
              <a:t>3/18/2024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28540DA-C486-4C00-87E1-76EF6A85CA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94298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8540DA-C486-4C00-87E1-76EF6A85CA86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2834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C6678-E612-4EAE-8893-EDEB37C4E514}" type="datetimeFigureOut">
              <a:rPr lang="en-US" smtClean="0"/>
              <a:pPr/>
              <a:t>3/18/2024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5C59F-0E29-4B01-88FD-AE0ACD67FB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C6678-E612-4EAE-8893-EDEB37C4E514}" type="datetimeFigureOut">
              <a:rPr lang="en-US" smtClean="0"/>
              <a:pPr/>
              <a:t>3/18/2024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5C59F-0E29-4B01-88FD-AE0ACD67FB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C6678-E612-4EAE-8893-EDEB37C4E514}" type="datetimeFigureOut">
              <a:rPr lang="en-US" smtClean="0"/>
              <a:pPr/>
              <a:t>3/18/2024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5C59F-0E29-4B01-88FD-AE0ACD67FB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C6678-E612-4EAE-8893-EDEB37C4E514}" type="datetimeFigureOut">
              <a:rPr lang="en-US" smtClean="0"/>
              <a:pPr/>
              <a:t>3/18/2024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5C59F-0E29-4B01-88FD-AE0ACD67FB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C6678-E612-4EAE-8893-EDEB37C4E514}" type="datetimeFigureOut">
              <a:rPr lang="en-US" smtClean="0"/>
              <a:pPr/>
              <a:t>3/18/2024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5C59F-0E29-4B01-88FD-AE0ACD67FB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C6678-E612-4EAE-8893-EDEB37C4E514}" type="datetimeFigureOut">
              <a:rPr lang="en-US" smtClean="0"/>
              <a:pPr/>
              <a:t>3/18/2024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5C59F-0E29-4B01-88FD-AE0ACD67FB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C6678-E612-4EAE-8893-EDEB37C4E514}" type="datetimeFigureOut">
              <a:rPr lang="en-US" smtClean="0"/>
              <a:pPr/>
              <a:t>3/18/2024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5C59F-0E29-4B01-88FD-AE0ACD67FB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C6678-E612-4EAE-8893-EDEB37C4E514}" type="datetimeFigureOut">
              <a:rPr lang="en-US" smtClean="0"/>
              <a:pPr/>
              <a:t>3/18/2024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5C59F-0E29-4B01-88FD-AE0ACD67FB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C6678-E612-4EAE-8893-EDEB37C4E514}" type="datetimeFigureOut">
              <a:rPr lang="en-US" smtClean="0"/>
              <a:pPr/>
              <a:t>3/18/2024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5C59F-0E29-4B01-88FD-AE0ACD67FB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C6678-E612-4EAE-8893-EDEB37C4E514}" type="datetimeFigureOut">
              <a:rPr lang="en-US" smtClean="0"/>
              <a:pPr/>
              <a:t>3/18/2024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5C59F-0E29-4B01-88FD-AE0ACD67FB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C6678-E612-4EAE-8893-EDEB37C4E514}" type="datetimeFigureOut">
              <a:rPr lang="en-US" smtClean="0"/>
              <a:pPr/>
              <a:t>3/18/2024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5C59F-0E29-4B01-88FD-AE0ACD67FB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BC6678-E612-4EAE-8893-EDEB37C4E514}" type="datetimeFigureOut">
              <a:rPr lang="en-US" smtClean="0"/>
              <a:pPr/>
              <a:t>3/18/2024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05C59F-0E29-4B01-88FD-AE0ACD67FB0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21375449"/>
              </p:ext>
            </p:extLst>
          </p:nvPr>
        </p:nvGraphicFramePr>
        <p:xfrm>
          <a:off x="0" y="929907"/>
          <a:ext cx="9144000" cy="5917757"/>
        </p:xfrm>
        <a:graphic>
          <a:graphicData uri="http://schemas.openxmlformats.org/drawingml/2006/table">
            <a:tbl>
              <a:tblPr firstRow="1" bandRow="1">
                <a:tableStyleId>{8799B23B-EC83-4686-B30A-512413B5E67A}</a:tableStyleId>
              </a:tblPr>
              <a:tblGrid>
                <a:gridCol w="71375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6264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4006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406564">
                  <a:extLst>
                    <a:ext uri="{9D8B030D-6E8A-4147-A177-3AD203B41FA5}">
                      <a16:colId xmlns:a16="http://schemas.microsoft.com/office/drawing/2014/main" val="1122545458"/>
                    </a:ext>
                  </a:extLst>
                </a:gridCol>
                <a:gridCol w="115877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3622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499009">
                <a:tc>
                  <a:txBody>
                    <a:bodyPr/>
                    <a:lstStyle/>
                    <a:p>
                      <a:pPr algn="ctr"/>
                      <a:r>
                        <a:rPr lang="en-US" sz="1200" u="none" dirty="0" smtClean="0">
                          <a:solidFill>
                            <a:srgbClr val="CC00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THỨ</a:t>
                      </a:r>
                      <a:endParaRPr lang="en-US" sz="1200" u="none" dirty="0">
                        <a:solidFill>
                          <a:srgbClr val="CC00FF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solidFill>
                      <a:schemeClr val="accent3">
                        <a:lumMod val="40000"/>
                        <a:lumOff val="60000"/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u="none" dirty="0">
                          <a:solidFill>
                            <a:srgbClr val="CC00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NGÀY</a:t>
                      </a:r>
                      <a:r>
                        <a:rPr lang="en-US" sz="1200" u="none" baseline="0" dirty="0">
                          <a:solidFill>
                            <a:srgbClr val="CC00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lang="en-US" sz="1200" u="none" dirty="0">
                        <a:solidFill>
                          <a:srgbClr val="CC00FF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solidFill>
                      <a:schemeClr val="accent3">
                        <a:lumMod val="40000"/>
                        <a:lumOff val="60000"/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u="none" dirty="0">
                          <a:solidFill>
                            <a:srgbClr val="CC00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CANH</a:t>
                      </a:r>
                    </a:p>
                  </a:txBody>
                  <a:tcPr anchor="ctr">
                    <a:solidFill>
                      <a:schemeClr val="accent3">
                        <a:lumMod val="40000"/>
                        <a:lumOff val="60000"/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u="none" dirty="0" smtClean="0">
                          <a:solidFill>
                            <a:srgbClr val="CC00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MẶN</a:t>
                      </a:r>
                      <a:endParaRPr lang="en-US" sz="1200" u="none" dirty="0">
                        <a:solidFill>
                          <a:srgbClr val="CC00FF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solidFill>
                      <a:schemeClr val="accent3">
                        <a:lumMod val="40000"/>
                        <a:lumOff val="60000"/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u="none" dirty="0">
                          <a:solidFill>
                            <a:srgbClr val="CC00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TRÁNG</a:t>
                      </a:r>
                      <a:r>
                        <a:rPr lang="en-US" sz="1200" u="none" baseline="0" dirty="0">
                          <a:solidFill>
                            <a:srgbClr val="CC00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MIỆNG</a:t>
                      </a:r>
                      <a:endParaRPr lang="en-US" sz="1200" u="none" dirty="0">
                        <a:solidFill>
                          <a:srgbClr val="CC00FF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solidFill>
                      <a:schemeClr val="accent3">
                        <a:lumMod val="40000"/>
                        <a:lumOff val="60000"/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u="none" dirty="0" smtClean="0">
                          <a:solidFill>
                            <a:srgbClr val="CC00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XẾ</a:t>
                      </a:r>
                      <a:endParaRPr lang="en-US" sz="1200" u="none" dirty="0">
                        <a:solidFill>
                          <a:srgbClr val="CC00FF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solidFill>
                      <a:schemeClr val="accent3">
                        <a:lumMod val="40000"/>
                        <a:lumOff val="60000"/>
                        <a:alpha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69476">
                <a:tc>
                  <a:txBody>
                    <a:bodyPr/>
                    <a:lstStyle/>
                    <a:p>
                      <a:pPr algn="ctr"/>
                      <a:r>
                        <a:rPr lang="vi-VN" sz="1200" b="1" u="none" kern="12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HAI</a:t>
                      </a:r>
                      <a:endParaRPr lang="en-US" sz="1200" b="1" u="none" kern="1200" dirty="0">
                        <a:solidFill>
                          <a:srgbClr val="0070C0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18/3/2024</a:t>
                      </a: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kern="120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Cải thìa nấu tôm</a:t>
                      </a:r>
                      <a:endParaRPr lang="en-GB" sz="1200" kern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kern="120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 Nhóm Thỏ ngọc: Cháo thịt nạc, cải thìa</a:t>
                      </a:r>
                      <a:endParaRPr lang="en-GB" sz="1200" kern="120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en-US" sz="1200" kern="120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 Mặn  : Thịt heo kho nấm </a:t>
                      </a:r>
                      <a:endParaRPr lang="en-GB" sz="1200" kern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Thanh long  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Mận  (trẻ TC+BP)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148590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R="148590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Cháo mực, khoai môn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R="148590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Hủ tíu mực  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Sữa Ussure Gold A+ 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26973712"/>
                  </a:ext>
                </a:extLst>
              </a:tr>
              <a:tr h="1112318">
                <a:tc>
                  <a:txBody>
                    <a:bodyPr/>
                    <a:lstStyle/>
                    <a:p>
                      <a:pPr algn="ctr"/>
                      <a:r>
                        <a:rPr lang="vi-VN" sz="1200" b="1" u="none" kern="12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BA</a:t>
                      </a:r>
                      <a:endParaRPr lang="en-US" sz="1200" b="1" u="none" kern="1200" dirty="0">
                        <a:solidFill>
                          <a:srgbClr val="0070C0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19/3/2024</a:t>
                      </a: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kern="120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Bầu nấu thịt nạc</a:t>
                      </a:r>
                      <a:endParaRPr lang="en-GB" sz="1200" kern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kern="120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 Nhóm Thỏ ngọc: Cháo cá nấu bầu</a:t>
                      </a:r>
                      <a:endParaRPr lang="en-GB" sz="1200" kern="120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en-US" sz="1200" kern="120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 Mặn  : Cá basa kho nước dừa </a:t>
                      </a:r>
                      <a:endParaRPr lang="en-GB" sz="1200" kern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Dưa hấu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148590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R="148590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Cháo tôm, bí đỏ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R="148590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Cháo tôm, bí đỏ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Sữa Ussure Gold A+ 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01529793"/>
                  </a:ext>
                </a:extLst>
              </a:tr>
              <a:tr h="1112318">
                <a:tc>
                  <a:txBody>
                    <a:bodyPr/>
                    <a:lstStyle/>
                    <a:p>
                      <a:pPr algn="ctr"/>
                      <a:r>
                        <a:rPr lang="en-US" sz="1200" b="1" u="none" dirty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TƯ</a:t>
                      </a:r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20/3/2024</a:t>
                      </a: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kern="120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Đậu hủ, hẹ nấu thịt nạc</a:t>
                      </a:r>
                      <a:endParaRPr lang="en-GB" sz="1200" kern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kern="120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 Nhóm Thỏ ngọc: Cháo tôm, đậu hủ </a:t>
                      </a:r>
                      <a:endParaRPr lang="en-GB" sz="1200" kern="120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en-US" sz="1200" kern="120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 Mặn  : Tôm rim </a:t>
                      </a:r>
                      <a:endParaRPr lang="en-GB" sz="1200" kern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  <a:tabLst>
                          <a:tab pos="2232660" algn="l"/>
                        </a:tabLs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Đu đủ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Củ sắn (trẻ TC+BP)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R="148590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Cháo thịt bò, cà rốt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R="148590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Nui thịt bò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Sữa Ussure Gold A+ 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112318">
                <a:tc>
                  <a:txBody>
                    <a:bodyPr/>
                    <a:lstStyle/>
                    <a:p>
                      <a:pPr algn="ctr"/>
                      <a:r>
                        <a:rPr lang="en-US" sz="1200" b="1" u="none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NĂM</a:t>
                      </a:r>
                      <a:endParaRPr lang="en-US" sz="1200" b="1" u="none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21/3/2024</a:t>
                      </a: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kern="120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Cải ngọt nấu tôm </a:t>
                      </a:r>
                      <a:endParaRPr lang="en-GB" sz="1200" kern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kern="120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 Nhóm Thỏ ngọc: Cháo giò heo, cà rốt</a:t>
                      </a:r>
                      <a:endParaRPr lang="en-GB" sz="1200" kern="120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en-US" sz="1200" kern="120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 Mặn  : Giò heo hầm ngũ quả</a:t>
                      </a:r>
                      <a:endParaRPr lang="en-GB" sz="1200" kern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Lê Hàn Quốc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Cháo cá lóc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Bánh canh cá lóc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Sữa Ussure Gold A+ 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112318">
                <a:tc>
                  <a:txBody>
                    <a:bodyPr/>
                    <a:lstStyle/>
                    <a:p>
                      <a:pPr algn="ctr"/>
                      <a:r>
                        <a:rPr lang="en-US" sz="1200" b="1" u="none" dirty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SÁU</a:t>
                      </a:r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22/3/2024</a:t>
                      </a: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kern="120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Cá Diêu hồng nấu cà chua   </a:t>
                      </a:r>
                      <a:endParaRPr lang="en-GB" sz="1200" kern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kern="120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 Nhóm Thỏ ngọc: Cháo cá Diêu hồng</a:t>
                      </a:r>
                      <a:endParaRPr lang="en-GB" sz="1200" kern="120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en-US" sz="1200" kern="120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 Mặn  : Thịt gà nấu đậu trắng</a:t>
                      </a:r>
                      <a:endParaRPr lang="en-GB" sz="1200" kern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Chuối cau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Cháo thịt gà 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Bánh chuối hạnh nhân 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Sữa Ussure Gold A+ 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b="1" i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pic>
        <p:nvPicPr>
          <p:cNvPr id="5" name="Picture 4" descr="logo-truong-be-ngoan-tron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77852" y="40698"/>
            <a:ext cx="931021" cy="850888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295400" y="141808"/>
            <a:ext cx="5865886" cy="64866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i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THỰC ĐƠN </a:t>
            </a:r>
            <a:r>
              <a:rPr lang="vi-VN" sz="2000" b="1" i="1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TUẦN </a:t>
            </a:r>
            <a:r>
              <a:rPr lang="en-GB" sz="2000" b="1" i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vi-VN" sz="2000" b="1" i="1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i="1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THÁNG </a:t>
            </a:r>
            <a:r>
              <a:rPr lang="en-GB" sz="2000" b="1" i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endParaRPr lang="en-GB" sz="2000" b="1" i="1" dirty="0" smtClean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000" b="1" i="1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000" b="1" i="1">
                <a:solidFill>
                  <a:schemeClr val="accent4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GB" sz="2000" b="1" i="1" smtClean="0">
                <a:solidFill>
                  <a:schemeClr val="accent4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18/3 </a:t>
            </a:r>
            <a:r>
              <a:rPr lang="en-US" sz="2000" b="1" i="1" smtClean="0">
                <a:solidFill>
                  <a:schemeClr val="accent4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ĐẾN </a:t>
            </a:r>
            <a:r>
              <a:rPr lang="en-US" sz="2000" b="1" i="1" smtClean="0">
                <a:solidFill>
                  <a:schemeClr val="accent4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22/3/</a:t>
            </a:r>
            <a:r>
              <a:rPr lang="vi-VN" sz="2000" b="1" i="1" smtClean="0">
                <a:solidFill>
                  <a:schemeClr val="accent4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202</a:t>
            </a:r>
            <a:r>
              <a:rPr lang="en-GB" sz="2000" b="1" i="1" dirty="0">
                <a:solidFill>
                  <a:schemeClr val="accent4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endParaRPr lang="en-US" sz="2000" b="1" i="1" dirty="0">
              <a:solidFill>
                <a:schemeClr val="accent4">
                  <a:lumMod val="60000"/>
                  <a:lumOff val="4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26" name="AutoShape 2" descr="D:\Documents\aA-M%E1%BA%A6M 20-21\web tr%C6%B0%E1%BB%9Dng\th%E1%BB%B1c %C4%91%C6%A1n\illustration-stickman-kids-little-chefs-260nw-145485472.webp"/>
          <p:cNvSpPr>
            <a:spLocks noChangeAspect="1" noChangeArrowheads="1"/>
          </p:cNvSpPr>
          <p:nvPr/>
        </p:nvSpPr>
        <p:spPr bwMode="auto">
          <a:xfrm>
            <a:off x="307975" y="-150024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" name="AutoShape 2" descr="Chef kid cooking Royalty Free Vector Image - VectorStock"/>
          <p:cNvSpPr>
            <a:spLocks noChangeAspect="1" noChangeArrowheads="1"/>
          </p:cNvSpPr>
          <p:nvPr/>
        </p:nvSpPr>
        <p:spPr bwMode="auto">
          <a:xfrm>
            <a:off x="460375" y="2376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AutoShape 2" descr="Kid cartoon chef are preparing food Royalty Free Vector"/>
          <p:cNvSpPr>
            <a:spLocks noChangeAspect="1" noChangeArrowheads="1"/>
          </p:cNvSpPr>
          <p:nvPr/>
        </p:nvSpPr>
        <p:spPr bwMode="auto">
          <a:xfrm>
            <a:off x="612775" y="154776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8" name="Picture 2" descr="Mục này có hình ảnh của: Кафе, официант, повар.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72200" y="2376"/>
            <a:ext cx="457200" cy="914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8234905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1494</TotalTime>
  <Words>142</Words>
  <Application>Microsoft Office PowerPoint</Application>
  <PresentationFormat>On-screen Show (4:3)</PresentationFormat>
  <Paragraphs>72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Times New Roman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HP Ban Tru</dc:creator>
  <cp:lastModifiedBy>mam2bn@outlook.com</cp:lastModifiedBy>
  <cp:revision>136</cp:revision>
  <dcterms:created xsi:type="dcterms:W3CDTF">2020-05-18T06:04:51Z</dcterms:created>
  <dcterms:modified xsi:type="dcterms:W3CDTF">2024-03-18T02:38:54Z</dcterms:modified>
</cp:coreProperties>
</file>