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CC00FF"/>
    <a:srgbClr val="FFCCFF"/>
    <a:srgbClr val="0000FF"/>
    <a:srgbClr val="66FF66"/>
    <a:srgbClr val="00CC66"/>
    <a:srgbClr val="FF00FF"/>
    <a:srgbClr val="FFCCCC"/>
    <a:srgbClr val="66FF33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392" y="3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D85B67-7555-4F75-BE7A-B0F6EFE78178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8540DA-C486-4C00-87E1-76EF6A85C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429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540DA-C486-4C00-87E1-76EF6A85CA8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165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C6678-E612-4EAE-8893-EDEB37C4E514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5087470"/>
              </p:ext>
            </p:extLst>
          </p:nvPr>
        </p:nvGraphicFramePr>
        <p:xfrm>
          <a:off x="0" y="777340"/>
          <a:ext cx="9144000" cy="6080658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7101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48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7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1">
                  <a:extLst>
                    <a:ext uri="{9D8B030D-6E8A-4147-A177-3AD203B41FA5}">
                      <a16:colId xmlns:a16="http://schemas.microsoft.com/office/drawing/2014/main" val="1122545458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146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109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THỨ</a:t>
                      </a:r>
                    </a:p>
                  </a:txBody>
                  <a:tcPr anchor="ctr">
                    <a:solidFill>
                      <a:schemeClr val="accent6">
                        <a:lumMod val="7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NGÀY</a:t>
                      </a:r>
                      <a:r>
                        <a:rPr lang="en-US" sz="1200" baseline="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12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CANH</a:t>
                      </a:r>
                    </a:p>
                  </a:txBody>
                  <a:tcPr anchor="ctr">
                    <a:solidFill>
                      <a:schemeClr val="accent6">
                        <a:lumMod val="7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MẶN</a:t>
                      </a:r>
                    </a:p>
                  </a:txBody>
                  <a:tcPr anchor="ctr">
                    <a:solidFill>
                      <a:schemeClr val="accent6">
                        <a:lumMod val="7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TRÁNG</a:t>
                      </a:r>
                      <a:r>
                        <a:rPr lang="en-US" sz="1200" baseline="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MIỆNG</a:t>
                      </a:r>
                      <a:endParaRPr lang="en-US" sz="12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XẾ</a:t>
                      </a:r>
                    </a:p>
                  </a:txBody>
                  <a:tcPr anchor="ctr">
                    <a:solidFill>
                      <a:schemeClr val="accent6">
                        <a:lumMod val="75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3913">
                <a:tc>
                  <a:txBody>
                    <a:bodyPr/>
                    <a:lstStyle/>
                    <a:p>
                      <a:pPr algn="ctr"/>
                      <a:r>
                        <a:rPr lang="vi-VN" sz="1200" b="1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HAI</a:t>
                      </a:r>
                      <a:endParaRPr lang="en-US" sz="1200" b="1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vi-VN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</a:t>
                      </a: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/3</a:t>
                      </a:r>
                      <a:r>
                        <a:rPr kumimoji="0" lang="vi-VN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/2024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 ngọt nấu tôm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Nhóm Thỏ ngọc: Cháo sườn non, cải ngọt</a:t>
                      </a:r>
                    </a:p>
                    <a:p>
                      <a:r>
                        <a:rPr lang="en-US" sz="12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Mặn: Sườn non sốt chua ngọt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Dưa hấu</a:t>
                      </a:r>
                    </a:p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Củ sắn (trẻ TC + BP)</a:t>
                      </a:r>
                    </a:p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8590"/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R="148590"/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Cháo cá lóc, tần ô</a:t>
                      </a:r>
                    </a:p>
                    <a:p>
                      <a:pPr marR="148590"/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Hủ tíu cá lóc </a:t>
                      </a:r>
                    </a:p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Sữa Ussure gold A+ (NT)  </a:t>
                      </a:r>
                    </a:p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973712"/>
                  </a:ext>
                </a:extLst>
              </a:tr>
              <a:tr h="1123913">
                <a:tc>
                  <a:txBody>
                    <a:bodyPr/>
                    <a:lstStyle/>
                    <a:p>
                      <a:pPr algn="ctr"/>
                      <a:r>
                        <a:rPr lang="vi-VN" sz="1200" b="1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BA</a:t>
                      </a:r>
                      <a:endParaRPr lang="en-US" sz="1200" b="1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vi-VN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9BBB59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26</a:t>
                      </a: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9BBB59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/3</a:t>
                      </a:r>
                      <a:r>
                        <a:rPr kumimoji="0" lang="vi-VN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9BBB59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/2024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9BBB59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Khoai mỡ nấu thịt nạc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Nhóm Thỏ ngọc: Cháo cá, khoai mỡ</a:t>
                      </a:r>
                    </a:p>
                    <a:p>
                      <a:r>
                        <a:rPr lang="en-US" sz="12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Mặn: Cá basa chiên sốt dầu hào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Thanh long</a:t>
                      </a:r>
                    </a:p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8590"/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R="148590"/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Cháo tôm, rau ngót</a:t>
                      </a:r>
                    </a:p>
                    <a:p>
                      <a:pPr marR="148590"/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Hoành thánh tôm, thịt </a:t>
                      </a:r>
                    </a:p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Sữa Ussure gold A+ (NT)  </a:t>
                      </a:r>
                    </a:p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1529793"/>
                  </a:ext>
                </a:extLst>
              </a:tr>
              <a:tr h="1123913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TƯ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vi-VN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9BBB59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27</a:t>
                      </a: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9BBB59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/3</a:t>
                      </a:r>
                      <a:r>
                        <a:rPr kumimoji="0" lang="vi-VN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9BBB59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/2024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9BBB59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Cần, cà chua nấu cá Diêu Hồng 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Nhóm Thỏ ngọc: Cháo thịt nạc, đậu hủ</a:t>
                      </a:r>
                    </a:p>
                    <a:p>
                      <a:r>
                        <a:rPr lang="en-US" sz="12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Mặn: Thịt kho đậu hủ, nấm rơm 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Đu đủ</a:t>
                      </a:r>
                    </a:p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Mận (trẻ TC + BP)</a:t>
                      </a:r>
                    </a:p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R="148590"/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Cháo thịt gà, cà rốt</a:t>
                      </a:r>
                    </a:p>
                    <a:p>
                      <a:pPr marR="148590"/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Cháo thịt gà, cà rốt</a:t>
                      </a:r>
                    </a:p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Sữa Ussure gold A+ (NT)  </a:t>
                      </a:r>
                    </a:p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23913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NĂM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vi-VN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9BBB59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28</a:t>
                      </a: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9BBB59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/3</a:t>
                      </a:r>
                      <a:r>
                        <a:rPr kumimoji="0" lang="vi-VN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9BBB59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/2024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9BBB59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Bí xanh nấu sườn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Nhóm Thỏ ngọc: Cháo mực</a:t>
                      </a:r>
                    </a:p>
                    <a:p>
                      <a:r>
                        <a:rPr lang="en-US" sz="12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Mặn: Mực xào cà ri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Chuối cau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Cháo giò heo, nấm</a:t>
                      </a:r>
                    </a:p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Nui giò heo, nấm</a:t>
                      </a:r>
                    </a:p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Sữa Ussure gold A+ (NT)  </a:t>
                      </a:r>
                    </a:p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23913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SÁU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vi-VN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9BBB59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29</a:t>
                      </a: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9BBB59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/3</a:t>
                      </a:r>
                      <a:r>
                        <a:rPr kumimoji="0" lang="vi-VN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9BBB59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/2024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9BBB59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 thảo nấu tôm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Nhóm Thỏ ngọc: Cháo thịt gà, cải thảo</a:t>
                      </a:r>
                    </a:p>
                    <a:p>
                      <a:r>
                        <a:rPr lang="en-US" sz="12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Mặn: Thịt gà nấu ba tê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Mận - chuối cau</a:t>
                      </a:r>
                    </a:p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Cháo tôm, cà rốt</a:t>
                      </a:r>
                    </a:p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Bánh bông lan dứa</a:t>
                      </a:r>
                    </a:p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Sữa Ussure gold A+ (NT)  </a:t>
                      </a:r>
                    </a:p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" name="Picture 4" descr="logo-truong-be-ngoan-tr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0375" y="40813"/>
            <a:ext cx="599507" cy="59352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371600" y="-23585"/>
            <a:ext cx="5865886" cy="8513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THỰC ĐƠN </a:t>
            </a:r>
            <a:r>
              <a:rPr lang="vi-VN" b="1" i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TUẦN 4</a:t>
            </a:r>
            <a:r>
              <a:rPr lang="en-US" b="1" i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THÁNG 3</a:t>
            </a:r>
            <a:endParaRPr lang="en-US" b="1" i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b="1" i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vi-VN" b="1" i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25</a:t>
            </a:r>
            <a:r>
              <a:rPr lang="en-US" b="1" i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/3 ĐẾN </a:t>
            </a:r>
            <a:r>
              <a:rPr lang="vi-VN" b="1" i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29</a:t>
            </a:r>
            <a:r>
              <a:rPr lang="en-US" b="1" i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/3/2024</a:t>
            </a:r>
            <a:endParaRPr lang="en-US" b="1" i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AutoShape 2" descr="D:\Documents\aA-M%E1%BA%A6M 20-21\web tr%C6%B0%E1%BB%9Dng\th%E1%BB%B1c %C4%91%C6%A1n\illustration-stickman-kids-little-chefs-260nw-145485472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2" descr="Chef kid cooking Royalty Free Vector Image - VectorStoc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AutoShape 2" descr="Kid cartoon chef are preparing food Royalty Free Vector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2" descr="Mục này có hình ảnh của: Premium Vector | Cute chef kids cartoons over white background">
            <a:extLst>
              <a:ext uri="{FF2B5EF4-FFF2-40B4-BE49-F238E27FC236}">
                <a16:creationId xmlns:a16="http://schemas.microsoft.com/office/drawing/2014/main" id="{2B922FCD-A88B-4AF6-93A0-EDF30B4F5A2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58" b="10310"/>
          <a:stretch/>
        </p:blipFill>
        <p:spPr bwMode="auto">
          <a:xfrm>
            <a:off x="6128201" y="-11652"/>
            <a:ext cx="958399" cy="790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3579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1161</TotalTime>
  <Words>313</Words>
  <Application>Microsoft Office PowerPoint</Application>
  <PresentationFormat>On-screen Show (4:3)</PresentationFormat>
  <Paragraphs>76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 Ban Tru</dc:creator>
  <cp:lastModifiedBy>Administrator</cp:lastModifiedBy>
  <cp:revision>111</cp:revision>
  <dcterms:created xsi:type="dcterms:W3CDTF">2020-05-18T06:04:51Z</dcterms:created>
  <dcterms:modified xsi:type="dcterms:W3CDTF">2024-03-26T08:03:01Z</dcterms:modified>
</cp:coreProperties>
</file>