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CC00FF"/>
    <a:srgbClr val="FFCCFF"/>
    <a:srgbClr val="0000FF"/>
    <a:srgbClr val="66FF66"/>
    <a:srgbClr val="00CC66"/>
    <a:srgbClr val="FF00FF"/>
    <a:srgbClr val="FFCCCC"/>
    <a:srgbClr val="66FF3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92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65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087470"/>
              </p:ext>
            </p:extLst>
          </p:nvPr>
        </p:nvGraphicFramePr>
        <p:xfrm>
          <a:off x="0" y="777340"/>
          <a:ext cx="9144000" cy="608065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0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4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7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14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109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200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200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3913">
                <a:tc>
                  <a:txBody>
                    <a:bodyPr/>
                    <a:lstStyle/>
                    <a:p>
                      <a:pPr algn="ctr"/>
                      <a:r>
                        <a:rPr lang="vi-VN" sz="1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2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/3</a:t>
                      </a: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 ngọt nấu tôm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sườn non, cải ngọt</a:t>
                      </a:r>
                    </a:p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Sườn non sốt chua ngọt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 hấu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Củ sắn (trẻ TC + BP)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cá lóc, tần ô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Hủ tíu cá lóc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 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1123913">
                <a:tc>
                  <a:txBody>
                    <a:bodyPr/>
                    <a:lstStyle/>
                    <a:p>
                      <a:pPr algn="ctr"/>
                      <a:r>
                        <a:rPr lang="vi-VN" sz="1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2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/3</a:t>
                      </a: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 mỡ nấu thịt nạc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cá, khoai mỡ</a:t>
                      </a:r>
                    </a:p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Cá basa chiên sốt dầu hào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tôm, rau ngót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Hoành thánh tôm, thịt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 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12391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/3</a:t>
                      </a: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Cần, cà chua nấu cá Diêu Hồng 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thịt nạc, đậu hủ</a:t>
                      </a:r>
                    </a:p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Thịt kho đậu hủ, nấm rơm 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 đủ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Mận (trẻ TC + BP)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gà, cà rốt</a:t>
                      </a:r>
                    </a:p>
                    <a:p>
                      <a:pPr marR="148590"/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gà, cà rốt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 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391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/3</a:t>
                      </a: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 xanh nấu sườn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mực</a:t>
                      </a:r>
                    </a:p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Mực xào cà ri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 cau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giò heo, nấm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Nui giò heo, nấm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 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2391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/3</a:t>
                      </a:r>
                      <a:r>
                        <a:rPr kumimoji="0" lang="vi-VN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BBB59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9BBB59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 thảo nấu tôm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thịt gà, cải thảo</a:t>
                      </a:r>
                    </a:p>
                    <a:p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Thịt gà nấu ba tê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Mận - chuối cau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tôm, cà rốt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bông lan dứa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(NT)  </a:t>
                      </a:r>
                    </a:p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0375" y="40813"/>
            <a:ext cx="599507" cy="5935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71600" y="-23585"/>
            <a:ext cx="5865886" cy="851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b="1" i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TUẦN 4</a:t>
            </a:r>
            <a:r>
              <a:rPr lang="en-US" b="1" i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THÁNG 3</a:t>
            </a:r>
            <a:endParaRPr lang="en-US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i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b="1" i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b="1" i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/3 ĐẾN </a:t>
            </a:r>
            <a:r>
              <a:rPr lang="vi-VN" b="1" i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en-US" b="1" i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/3/2024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2" descr="Mục này có hình ảnh của: Premium Vector | Cute chef kids cartoons over white background">
            <a:extLst>
              <a:ext uri="{FF2B5EF4-FFF2-40B4-BE49-F238E27FC236}">
                <a16:creationId xmlns:a16="http://schemas.microsoft.com/office/drawing/2014/main" id="{2B922FCD-A88B-4AF6-93A0-EDF30B4F5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58" b="10310"/>
          <a:stretch/>
        </p:blipFill>
        <p:spPr bwMode="auto">
          <a:xfrm>
            <a:off x="6128201" y="-11652"/>
            <a:ext cx="958399" cy="790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7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313</Words>
  <Application>Microsoft Office PowerPoint</Application>
  <PresentationFormat>On-screen Show (4:3)</PresentationFormat>
  <Paragraphs>76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Administrator</cp:lastModifiedBy>
  <cp:revision>111</cp:revision>
  <dcterms:created xsi:type="dcterms:W3CDTF">2020-05-18T06:04:51Z</dcterms:created>
  <dcterms:modified xsi:type="dcterms:W3CDTF">2024-03-26T08:03:01Z</dcterms:modified>
</cp:coreProperties>
</file>