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00FF"/>
    <a:srgbClr val="FFCCFF"/>
    <a:srgbClr val="0000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1827" y="3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945058"/>
              </p:ext>
            </p:extLst>
          </p:nvPr>
        </p:nvGraphicFramePr>
        <p:xfrm>
          <a:off x="0" y="777340"/>
          <a:ext cx="9144000" cy="613772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10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l"/>
                      <a:r>
                        <a:rPr lang="vi-VN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4/3</a:t>
                      </a:r>
                      <a:r>
                        <a:rPr kumimoji="0" lang="vi-V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Lẩu hải sản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 nấu nấm 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Thịt kho trứng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Hàn Quốc 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Mận  (trẻ TC+BP)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cà rốt.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mộc 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l"/>
                      <a:r>
                        <a:rPr lang="vi-VN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5/3</a:t>
                      </a:r>
                      <a:r>
                        <a:rPr kumimoji="0" lang="vi-V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thảo nấu thịt nạc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Cá Ba sa chiên sốt chanh dây 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sườn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6/3</a:t>
                      </a:r>
                      <a:r>
                        <a:rPr kumimoji="0" lang="vi-V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ngót nấu cá lóc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gà 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Cà ri gà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Củ sắn (trẻ TC+BP)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gà, khoai môn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tôm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7/3</a:t>
                      </a:r>
                      <a:r>
                        <a:rPr kumimoji="0" lang="vi-V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xanh nấu thịt gà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tôm, thịt nạc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Tộm thịt rim đậu hủ non.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 Mỹ - chuối cau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xào thịt bò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391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8/3</a:t>
                      </a:r>
                      <a:r>
                        <a:rPr kumimoji="0" lang="vi-V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bó xôi nấu giò heo  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lươn  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Lươn xào lăn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giò heo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su kem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</a:p>
                    <a:p>
                      <a:r>
                        <a:rPr lang="en-US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599507" cy="5935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0" y="-23585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THÁNG 3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i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: 4/3 ĐẾN 8/3/2024</a:t>
            </a:r>
            <a:endParaRPr lang="en-US" b="1" i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2" descr="Mục này có hình ảnh của: Chief Cook">
            <a:extLst>
              <a:ext uri="{FF2B5EF4-FFF2-40B4-BE49-F238E27FC236}">
                <a16:creationId xmlns:a16="http://schemas.microsoft.com/office/drawing/2014/main" id="{9490B46F-212A-46F0-891F-000CA0C6D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7937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261</Words>
  <Application>Microsoft Office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Administrator</cp:lastModifiedBy>
  <cp:revision>108</cp:revision>
  <dcterms:created xsi:type="dcterms:W3CDTF">2020-05-18T06:04:51Z</dcterms:created>
  <dcterms:modified xsi:type="dcterms:W3CDTF">2024-03-03T14:19:21Z</dcterms:modified>
</cp:coreProperties>
</file>