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CC00FF"/>
    <a:srgbClr val="0000FF"/>
    <a:srgbClr val="66CCFF"/>
    <a:srgbClr val="FFCCFF"/>
    <a:srgbClr val="00CC66"/>
    <a:srgbClr val="FFCCCC"/>
    <a:srgbClr val="66FF33"/>
    <a:srgbClr val="FFCC66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08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85B67-7555-4F75-BE7A-B0F6EFE78178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540DA-C486-4C00-87E1-76EF6A85C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40DA-C486-4C00-87E1-76EF6A85CA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83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460530"/>
              </p:ext>
            </p:extLst>
          </p:nvPr>
        </p:nvGraphicFramePr>
        <p:xfrm>
          <a:off x="0" y="929907"/>
          <a:ext cx="9144000" cy="5928092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137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26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0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6564">
                  <a:extLst>
                    <a:ext uri="{9D8B030D-6E8A-4147-A177-3AD203B41FA5}">
                      <a16:colId xmlns:a16="http://schemas.microsoft.com/office/drawing/2014/main" val="1122545458"/>
                    </a:ext>
                  </a:extLst>
                </a:gridCol>
                <a:gridCol w="11587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96323">
                <a:tc>
                  <a:txBody>
                    <a:bodyPr/>
                    <a:lstStyle/>
                    <a:p>
                      <a:pPr algn="ctr"/>
                      <a:r>
                        <a:rPr lang="en-US" sz="1200" u="none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endParaRPr lang="en-US" sz="1200" u="non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200" u="none" baseline="0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200" u="non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none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  <a:endParaRPr lang="en-US" sz="1200" u="non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200" u="none" baseline="0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200" u="non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none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  <a:endParaRPr lang="en-US" sz="1200" u="non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4256">
                <a:tc>
                  <a:txBody>
                    <a:bodyPr/>
                    <a:lstStyle/>
                    <a:p>
                      <a:pPr algn="ctr"/>
                      <a:r>
                        <a:rPr lang="vi-VN" sz="1200" b="1" u="none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HAI</a:t>
                      </a:r>
                      <a:endParaRPr lang="en-US" sz="1200" b="1" u="none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22/4/2024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 bó xôi nấu thịt nạc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Nhóm Thỏ ngọc: Cháo ếch, khoai môn</a:t>
                      </a:r>
                      <a:endParaRPr lang="en-GB" sz="1200" kern="120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Mặn: Ếch xào lăn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Dưa hấu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thịt gà nấm 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Miến thịt gà 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Ussure gold A+ (NT + MG)  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973712"/>
                  </a:ext>
                </a:extLst>
              </a:tr>
              <a:tr h="1106330">
                <a:tc>
                  <a:txBody>
                    <a:bodyPr/>
                    <a:lstStyle/>
                    <a:p>
                      <a:pPr algn="ctr"/>
                      <a:r>
                        <a:rPr lang="vi-VN" sz="1200" b="1" u="none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</a:t>
                      </a:r>
                      <a:endParaRPr lang="en-US" sz="1200" b="1" u="none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23/4/2024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 cá lóc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Nhóm Thỏ ngọc: Cháo thịt nạc, đậu hũ</a:t>
                      </a:r>
                      <a:endParaRPr lang="en-GB" sz="1200" kern="120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Mặn: Thịt kho đậu hũ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Thanh long 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Mận: (trẻ TC-BP)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tôm, cà rốt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Bánh canh tôm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Ussure gold A+ (NT + MG)  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529793"/>
                  </a:ext>
                </a:extLst>
              </a:tr>
              <a:tr h="1106330">
                <a:tc>
                  <a:txBody>
                    <a:bodyPr/>
                    <a:lstStyle/>
                    <a:p>
                      <a:pPr algn="ctr"/>
                      <a:r>
                        <a:rPr lang="en-US" sz="1200" b="1" u="none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24/4/2024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Bí đỏ nấu giò heo </a:t>
                      </a:r>
                      <a:endParaRPr lang="en-GB" sz="1200" kern="120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Nhóm Thỏ ngọc: Cháo giò heo, bí đỏ</a:t>
                      </a:r>
                      <a:endParaRPr lang="en-GB" sz="1200" kern="120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Mặn: Tôm rim mè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Đu đủ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thịt nạc, nấm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thịt nạc, nấm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Ussure gold A+ (NT +MG)  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8523">
                <a:tc>
                  <a:txBody>
                    <a:bodyPr/>
                    <a:lstStyle/>
                    <a:p>
                      <a:pPr algn="ctr"/>
                      <a:r>
                        <a:rPr lang="en-US" sz="1200" b="1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endParaRPr lang="en-US" sz="1200" b="1" u="none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25/4/2024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Rau muống nấu sườn 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Nhóm Thỏ ngọc: Cháo ba sa</a:t>
                      </a:r>
                      <a:endParaRPr lang="en-GB" sz="1200" kern="120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Mặn: Cá ba sa sốt cà chua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Mận - chuối cau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Củ sắn (trẻ TC-BP)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sườn, cà rốt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Súp cua trứng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Ussure gold A+ (NT +MG)  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06330">
                <a:tc>
                  <a:txBody>
                    <a:bodyPr/>
                    <a:lstStyle/>
                    <a:p>
                      <a:pPr algn="ctr"/>
                      <a:r>
                        <a:rPr lang="en-US" sz="1200" b="1" u="none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26/4/2024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Bầu nấu tôm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Nhóm Thỏ ngọc: Cháo thịt gà, nấm </a:t>
                      </a:r>
                      <a:endParaRPr lang="en-GB" sz="1200" kern="120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Mặn: Thịt gà nấu nấm, hành tây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Chuối cau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tôm nấu bầu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Bánh cua bơ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Ussure gold A+ (NT + MG)  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7852" y="40698"/>
            <a:ext cx="931021" cy="85088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95400" y="141808"/>
            <a:ext cx="5865886" cy="6486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 ĐƠN </a:t>
            </a:r>
            <a:r>
              <a:rPr lang="vi-VN" sz="20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TUẦN </a:t>
            </a:r>
            <a:r>
              <a:rPr lang="en-GB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20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en-GB" sz="20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GB" sz="2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b="1" i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GB" sz="2000" b="1" i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en-GB" sz="2000" b="1" i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/4 </a:t>
            </a:r>
            <a:r>
              <a:rPr lang="en-US" sz="2000" b="1" i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ĐẾN </a:t>
            </a:r>
            <a:r>
              <a:rPr lang="en-US" sz="2000" b="1" i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26</a:t>
            </a:r>
            <a:r>
              <a:rPr lang="en-US" sz="2000" b="1" i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/4/</a:t>
            </a:r>
            <a:r>
              <a:rPr lang="vi-VN" sz="2000" b="1" i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GB" sz="20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000" b="1" i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307975" y="-150024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hef kid cooking Royalty Free Vector Image - VectorStock"/>
          <p:cNvSpPr>
            <a:spLocks noChangeAspect="1" noChangeArrowheads="1"/>
          </p:cNvSpPr>
          <p:nvPr/>
        </p:nvSpPr>
        <p:spPr bwMode="auto">
          <a:xfrm>
            <a:off x="460375" y="237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Kid cartoon chef are preparing food Royalty Free Vector"/>
          <p:cNvSpPr>
            <a:spLocks noChangeAspect="1" noChangeArrowheads="1"/>
          </p:cNvSpPr>
          <p:nvPr/>
        </p:nvSpPr>
        <p:spPr bwMode="auto">
          <a:xfrm>
            <a:off x="612775" y="15477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l="27881" t="5172" r="16821" b="12069"/>
          <a:stretch/>
        </p:blipFill>
        <p:spPr>
          <a:xfrm>
            <a:off x="6172199" y="0"/>
            <a:ext cx="557241" cy="891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349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1529</TotalTime>
  <Words>140</Words>
  <Application>Microsoft Office PowerPoint</Application>
  <PresentationFormat>On-screen Show (4:3)</PresentationFormat>
  <Paragraphs>74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mam2bn@outlook.com</cp:lastModifiedBy>
  <cp:revision>143</cp:revision>
  <dcterms:created xsi:type="dcterms:W3CDTF">2020-05-18T06:04:51Z</dcterms:created>
  <dcterms:modified xsi:type="dcterms:W3CDTF">2024-04-23T10:06:22Z</dcterms:modified>
</cp:coreProperties>
</file>