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FF"/>
    <a:srgbClr val="0000FF"/>
    <a:srgbClr val="66CCFF"/>
    <a:srgbClr val="FFCCFF"/>
    <a:srgbClr val="00CC66"/>
    <a:srgbClr val="FFCCCC"/>
    <a:srgbClr val="66FF33"/>
    <a:srgbClr val="FF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460530"/>
              </p:ext>
            </p:extLst>
          </p:nvPr>
        </p:nvGraphicFramePr>
        <p:xfrm>
          <a:off x="0" y="929907"/>
          <a:ext cx="9144000" cy="592809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3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6564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158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6323"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2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20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2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2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200" u="none" baseline="0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2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200" u="non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256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200" b="1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22/4/2024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bó xôi nấu thịt nạc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ếch, khoai môn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Ếch xào lăn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gà nấm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Miến thịt gà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+ 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1106330">
                <a:tc>
                  <a:txBody>
                    <a:bodyPr/>
                    <a:lstStyle/>
                    <a:p>
                      <a:pPr algn="ctr"/>
                      <a:r>
                        <a:rPr lang="vi-VN" sz="1200" b="1" u="none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200" b="1" u="none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23/4/2024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 cá lóc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thịt nạc, đậu hũ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Thịt kho đậu hũ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Mận: (trẻ TC-BP)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tôm, cà rốt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tôm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+ 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10633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24/4/2024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đỏ nấu giò heo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giò heo, bí đỏ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Tôm rim mè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nấm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thịt nạc, nấm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+MG)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8523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200" b="1" u="none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25/4/2024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muống nấu sườn 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ba sa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Cá ba sa sốt cà chua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 - chuối cau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Củ sắn (trẻ TC-BP)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sườn, cà rốt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Súp cua trứng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+MG)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6330">
                <a:tc>
                  <a:txBody>
                    <a:bodyPr/>
                    <a:lstStyle/>
                    <a:p>
                      <a:pPr algn="ctr"/>
                      <a:r>
                        <a:rPr lang="en-US" sz="1200" b="1" u="non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26/4/2024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 nấu tôm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Nhóm Thỏ ngọc: Cháo thịt gà, nấm </a:t>
                      </a:r>
                      <a:endParaRPr lang="en-GB" sz="1200" kern="120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Mặn: Thịt gà nấu nấm, hành tây</a:t>
                      </a:r>
                      <a:endParaRPr lang="en-GB" sz="12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 nấu bầu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cua bơ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Ussure gold A+ (NT + MG) 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852" y="40698"/>
            <a:ext cx="931021" cy="8508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41808"/>
            <a:ext cx="5865886" cy="648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en-GB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GB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GB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GB" sz="20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sz="20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20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/4/</a:t>
            </a:r>
            <a:r>
              <a:rPr lang="vi-VN" sz="2000" b="1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GB" sz="2000" b="1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307975" y="-15002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460375" y="23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612775" y="15477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7881" t="5172" r="16821" b="12069"/>
          <a:stretch/>
        </p:blipFill>
        <p:spPr>
          <a:xfrm>
            <a:off x="6172199" y="0"/>
            <a:ext cx="557241" cy="89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4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140</Words>
  <Application>Microsoft Office PowerPoint</Application>
  <PresentationFormat>On-screen Show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mam2bn@outlook.com</cp:lastModifiedBy>
  <cp:revision>143</cp:revision>
  <dcterms:created xsi:type="dcterms:W3CDTF">2020-05-18T06:04:51Z</dcterms:created>
  <dcterms:modified xsi:type="dcterms:W3CDTF">2024-04-23T10:06:22Z</dcterms:modified>
</cp:coreProperties>
</file>