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CC00FF"/>
    <a:srgbClr val="FFCC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26" autoAdjust="0"/>
  </p:normalViewPr>
  <p:slideViewPr>
    <p:cSldViewPr>
      <p:cViewPr varScale="1">
        <p:scale>
          <a:sx n="59" d="100"/>
          <a:sy n="59" d="100"/>
        </p:scale>
        <p:origin x="85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83545"/>
              </p:ext>
            </p:extLst>
          </p:nvPr>
        </p:nvGraphicFramePr>
        <p:xfrm>
          <a:off x="0" y="887956"/>
          <a:ext cx="9143241" cy="599467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08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2419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2719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</a:t>
                      </a:r>
                      <a:endParaRPr lang="vi-VN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SÁNG</a:t>
                      </a:r>
                      <a:endParaRPr lang="vi-VN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TRƯA</a:t>
                      </a:r>
                      <a:endParaRPr lang="vi-VN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</a:t>
                      </a:r>
                      <a:endParaRPr lang="vi-VN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29/7/2024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mì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chả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lụa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lóc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hầm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ngũ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bẹ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trắng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lóc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Dưa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Suop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trứng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88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30/7/2024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Nui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mực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Mực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xào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củ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Bí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Thanh long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Hoành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thánh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986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tư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31/7/2024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cua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sườn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Sườn nấu nấm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232660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Bắp cải nấu tôm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Đu đủ 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năm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01/8/2024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Suop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trứng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cá Ba sa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Cá Basa sốt cà chua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Tần ô nấu thịt nạc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Mận - chuối</a:t>
                      </a:r>
                      <a:endParaRPr lang="vi-VN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Mì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mực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0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sáu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02/8/2024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ếch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đậu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trắng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Đậu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hũ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hẹ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óc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bông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dứa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0" y="-23585"/>
            <a:ext cx="53324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72C805-153C-756D-3773-BC4470ED7B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" y="45889"/>
            <a:ext cx="1143000" cy="8384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627F9E-6B81-92A7-0E89-70EFAD4DBE84}"/>
              </a:ext>
            </a:extLst>
          </p:cNvPr>
          <p:cNvSpPr txBox="1"/>
          <p:nvPr/>
        </p:nvSpPr>
        <p:spPr>
          <a:xfrm>
            <a:off x="1038549" y="181443"/>
            <a:ext cx="71148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vi-VN" sz="1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ỰC ĐƠN </a:t>
            </a:r>
            <a:r>
              <a:rPr lang="en-US" sz="1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TUẦN CỦA TRẺ - </a:t>
            </a:r>
            <a:r>
              <a:rPr lang="vi-VN" sz="1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TUẦN </a:t>
            </a:r>
            <a:r>
              <a:rPr lang="en-US" sz="1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THÁNG 7 NĂM 2024</a:t>
            </a:r>
            <a:endParaRPr lang="en-US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2024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 </a:t>
            </a:r>
            <a:r>
              <a:rPr lang="en-US" sz="16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1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2024)</a:t>
            </a:r>
            <a:r>
              <a:rPr lang="en-US" sz="16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79AA50-F3C3-453D-A754-FA4EF0572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250" y="54581"/>
            <a:ext cx="1143000" cy="83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418</Words>
  <Application>Microsoft Office PowerPoint</Application>
  <PresentationFormat>On-screen Show (4:3)</PresentationFormat>
  <Paragraphs>100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Administrator</cp:lastModifiedBy>
  <cp:revision>138</cp:revision>
  <dcterms:created xsi:type="dcterms:W3CDTF">2020-05-18T06:04:51Z</dcterms:created>
  <dcterms:modified xsi:type="dcterms:W3CDTF">2024-07-30T05:13:56Z</dcterms:modified>
</cp:coreProperties>
</file>