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CC00FF"/>
    <a:srgbClr val="0000FF"/>
    <a:srgbClr val="66CCFF"/>
    <a:srgbClr val="FF00FF"/>
    <a:srgbClr val="FFCCFF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48615"/>
              </p:ext>
            </p:extLst>
          </p:nvPr>
        </p:nvGraphicFramePr>
        <p:xfrm>
          <a:off x="0" y="929905"/>
          <a:ext cx="9144000" cy="592809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564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58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0690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u="none" baseline="0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u="none" baseline="0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200" u="non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894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u="none" kern="1200" dirty="0">
                        <a:solidFill>
                          <a:srgbClr val="CC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12/8/2024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xanh nấu thịt gà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mực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Mực xào bông cải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Hủ tíu sườn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954894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u="none" kern="1200" dirty="0">
                        <a:solidFill>
                          <a:srgbClr val="CC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13/8/2024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Bầu nấu cá lóc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giò heo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Giò heo nấu nấm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gà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Súp thịt gà, nấm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 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45872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14/8/2024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Tần ô nấu thịt nạc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Tôm, thịt heo rim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mực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Mì nấu mực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5872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200" b="1" u="none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15/8/2024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thìa nấu sườn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 Ba sa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Cá Ba sa sốt cà chua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nạc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đa nấu thịt nạc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5872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16/8/2024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gà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</a:t>
                      </a:r>
                      <a:r>
                        <a:rPr lang="en-US" sz="1200" kern="1200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Nui nấu thịt gà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lưới-chuối cau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óc heo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bông lan dâu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852" y="4069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5865886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 8</a:t>
            </a:r>
            <a:endParaRPr lang="en-GB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i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GB" sz="2000" b="1" i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/8 </a:t>
            </a:r>
            <a:r>
              <a:rPr lang="en-US" sz="2000" b="1" i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US" sz="2000" b="1" i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16/8/</a:t>
            </a:r>
            <a:r>
              <a:rPr lang="vi-VN" sz="2000" b="1" i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GB" sz="2000" b="1" i="1" dirty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i="1" dirty="0">
              <a:solidFill>
                <a:srgbClr val="66CC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11181" t="6800" r="4430" b="14800"/>
          <a:stretch/>
        </p:blipFill>
        <p:spPr>
          <a:xfrm>
            <a:off x="6257046" y="11521"/>
            <a:ext cx="914400" cy="89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127</Words>
  <Application>Microsoft Office PowerPoint</Application>
  <PresentationFormat>On-screen Show (4:3)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153</cp:revision>
  <dcterms:created xsi:type="dcterms:W3CDTF">2020-05-18T06:04:51Z</dcterms:created>
  <dcterms:modified xsi:type="dcterms:W3CDTF">2024-08-12T00:35:06Z</dcterms:modified>
</cp:coreProperties>
</file>