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FF"/>
    <a:srgbClr val="0000FF"/>
    <a:srgbClr val="66CCFF"/>
    <a:srgbClr val="FFCCFF"/>
    <a:srgbClr val="00CC66"/>
    <a:srgbClr val="FFCCCC"/>
    <a:srgbClr val="66FF33"/>
    <a:srgbClr val="FFCC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1928" y="5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533737"/>
              </p:ext>
            </p:extLst>
          </p:nvPr>
        </p:nvGraphicFramePr>
        <p:xfrm>
          <a:off x="0" y="929905"/>
          <a:ext cx="9144000" cy="662282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6564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58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743"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4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400" u="non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4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400" u="none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4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400" u="none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665">
                <a:tc>
                  <a:txBody>
                    <a:bodyPr/>
                    <a:lstStyle/>
                    <a:p>
                      <a:pPr algn="ctr"/>
                      <a:r>
                        <a:rPr lang="vi-VN" sz="1400" b="1" u="non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400" b="1" u="none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5/8/2024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 ngọt nấu tôm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thịt, đậu hũ, cà rốt</a:t>
                      </a:r>
                      <a:endParaRPr lang="en-GB" sz="1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Đậu hũ, thịt nạc sốt cà chua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tôm, cải ngọt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Bún gạo nấu mực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928708">
                <a:tc>
                  <a:txBody>
                    <a:bodyPr/>
                    <a:lstStyle/>
                    <a:p>
                      <a:pPr algn="ctr"/>
                      <a:r>
                        <a:rPr lang="vi-VN" sz="1400" b="1" u="none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400" b="1" u="none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6/8/2024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7964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 xanh nấu cá lóc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thịt gà, hạt sen</a:t>
                      </a:r>
                      <a:endParaRPr lang="en-GB" sz="1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Thịt gà hầm hạt sen 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bò, bí đỏ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bò, bí đỏ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 MG)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928708"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7/8/2024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7964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 ngót nấu thịt nạc 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cá basa rau ngót</a:t>
                      </a:r>
                      <a:endParaRPr lang="en-GB" sz="1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Cá basa kho thơm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 hấu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sườn, khoai tây 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Soup sườn, khoai tây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 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4172"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400" b="1" u="non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8/8/2024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7964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 đỏ nấu tôm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bí đỏ</a:t>
                      </a:r>
                      <a:endParaRPr lang="en-GB" sz="1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Sườn nấu đậu trắng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giò heo, cà rốt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canh giò heo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 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8098">
                <a:tc>
                  <a:txBody>
                    <a:bodyPr/>
                    <a:lstStyle/>
                    <a:p>
                      <a:pPr algn="ctr"/>
                      <a:r>
                        <a:rPr lang="en-US" sz="1400" b="1" u="none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9/8/2024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7964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Mướp, miến nấu thịt nạc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Nhóm Thỏ ngọc: Cháo tôm, khoai môn</a:t>
                      </a:r>
                      <a:endParaRPr lang="en-GB" sz="1400" kern="120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Mặn: Tôm xào cà ri</a:t>
                      </a:r>
                      <a:endParaRPr lang="en-GB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nạc, khoai lang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bông lan cuộn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Ussure gold A+ (NT+MG) 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7852" y="40698"/>
            <a:ext cx="931021" cy="85088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95400" y="141808"/>
            <a:ext cx="5865886" cy="648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0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0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GB" sz="20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i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/8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/8/</a:t>
            </a:r>
            <a:r>
              <a:rPr lang="vi-VN" sz="2000" b="1" i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GB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307975" y="-15002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460375" y="23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612775" y="15477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730"/>
          <a:stretch/>
        </p:blipFill>
        <p:spPr>
          <a:xfrm>
            <a:off x="6096000" y="31845"/>
            <a:ext cx="858185" cy="85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9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150</Words>
  <Application>Microsoft Office PowerPoint</Application>
  <PresentationFormat>On-screen Show (4:3)</PresentationFormat>
  <Paragraphs>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152</cp:revision>
  <dcterms:created xsi:type="dcterms:W3CDTF">2020-05-18T06:04:51Z</dcterms:created>
  <dcterms:modified xsi:type="dcterms:W3CDTF">2024-08-07T07:56:47Z</dcterms:modified>
</cp:coreProperties>
</file>