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CC00FF"/>
    <a:srgbClr val="0000FF"/>
    <a:srgbClr val="66CCFF"/>
    <a:srgbClr val="FF00FF"/>
    <a:srgbClr val="FFCCFF"/>
    <a:srgbClr val="FFCCCC"/>
    <a:srgbClr val="66FF33"/>
    <a:srgbClr val="FF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9152AF-05CA-47E5-A39B-D77D04B52E92}" v="4" dt="2024-11-24T01:48:47.7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a Trần" userId="8f1b4a0baea9db1f" providerId="LiveId" clId="{07657A44-3F08-440A-882A-66CD8772294A}"/>
    <pc:docChg chg="custSel modSld">
      <pc:chgData name="Hoa Trần" userId="8f1b4a0baea9db1f" providerId="LiveId" clId="{07657A44-3F08-440A-882A-66CD8772294A}" dt="2024-11-17T11:34:19.024" v="150" actId="20577"/>
      <pc:docMkLst>
        <pc:docMk/>
      </pc:docMkLst>
      <pc:sldChg chg="modSp mod">
        <pc:chgData name="Hoa Trần" userId="8f1b4a0baea9db1f" providerId="LiveId" clId="{07657A44-3F08-440A-882A-66CD8772294A}" dt="2024-11-17T11:34:19.024" v="150" actId="20577"/>
        <pc:sldMkLst>
          <pc:docMk/>
          <pc:sldMk cId="482349052" sldId="258"/>
        </pc:sldMkLst>
        <pc:spChg chg="mod">
          <ac:chgData name="Hoa Trần" userId="8f1b4a0baea9db1f" providerId="LiveId" clId="{07657A44-3F08-440A-882A-66CD8772294A}" dt="2024-11-17T11:34:19.024" v="150" actId="20577"/>
          <ac:spMkLst>
            <pc:docMk/>
            <pc:sldMk cId="482349052" sldId="258"/>
            <ac:spMk id="6" creationId="{00000000-0000-0000-0000-000000000000}"/>
          </ac:spMkLst>
        </pc:spChg>
        <pc:graphicFrameChg chg="modGraphic">
          <ac:chgData name="Hoa Trần" userId="8f1b4a0baea9db1f" providerId="LiveId" clId="{07657A44-3F08-440A-882A-66CD8772294A}" dt="2024-11-17T10:34:05.641" v="148" actId="2711"/>
          <ac:graphicFrameMkLst>
            <pc:docMk/>
            <pc:sldMk cId="482349052" sldId="258"/>
            <ac:graphicFrameMk id="4" creationId="{00000000-0000-0000-0000-000000000000}"/>
          </ac:graphicFrameMkLst>
        </pc:graphicFrameChg>
      </pc:sldChg>
    </pc:docChg>
  </pc:docChgLst>
  <pc:docChgLst>
    <pc:chgData name="Hoa Trần" userId="8f1b4a0baea9db1f" providerId="LiveId" clId="{6B9152AF-05CA-47E5-A39B-D77D04B52E92}"/>
    <pc:docChg chg="undo custSel addSld delSld modSld">
      <pc:chgData name="Hoa Trần" userId="8f1b4a0baea9db1f" providerId="LiveId" clId="{6B9152AF-05CA-47E5-A39B-D77D04B52E92}" dt="2024-11-25T10:01:26.922" v="1291" actId="20577"/>
      <pc:docMkLst>
        <pc:docMk/>
      </pc:docMkLst>
      <pc:sldChg chg="modSp mod">
        <pc:chgData name="Hoa Trần" userId="8f1b4a0baea9db1f" providerId="LiveId" clId="{6B9152AF-05CA-47E5-A39B-D77D04B52E92}" dt="2024-11-25T10:01:26.922" v="1291" actId="20577"/>
        <pc:sldMkLst>
          <pc:docMk/>
          <pc:sldMk cId="482349052" sldId="258"/>
        </pc:sldMkLst>
        <pc:spChg chg="mod">
          <ac:chgData name="Hoa Trần" userId="8f1b4a0baea9db1f" providerId="LiveId" clId="{6B9152AF-05CA-47E5-A39B-D77D04B52E92}" dt="2024-11-23T11:37:44.427" v="7" actId="20577"/>
          <ac:spMkLst>
            <pc:docMk/>
            <pc:sldMk cId="482349052" sldId="258"/>
            <ac:spMk id="6" creationId="{00000000-0000-0000-0000-000000000000}"/>
          </ac:spMkLst>
        </pc:spChg>
        <pc:graphicFrameChg chg="mod modGraphic">
          <ac:chgData name="Hoa Trần" userId="8f1b4a0baea9db1f" providerId="LiveId" clId="{6B9152AF-05CA-47E5-A39B-D77D04B52E92}" dt="2024-11-25T10:01:26.922" v="1291" actId="20577"/>
          <ac:graphicFrameMkLst>
            <pc:docMk/>
            <pc:sldMk cId="482349052" sldId="258"/>
            <ac:graphicFrameMk id="4" creationId="{00000000-0000-0000-0000-000000000000}"/>
          </ac:graphicFrameMkLst>
        </pc:graphicFrameChg>
      </pc:sldChg>
      <pc:sldChg chg="new add del">
        <pc:chgData name="Hoa Trần" userId="8f1b4a0baea9db1f" providerId="LiveId" clId="{6B9152AF-05CA-47E5-A39B-D77D04B52E92}" dt="2024-11-23T11:44:01.589" v="117" actId="2696"/>
        <pc:sldMkLst>
          <pc:docMk/>
          <pc:sldMk cId="1546606251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438458"/>
              </p:ext>
            </p:extLst>
          </p:nvPr>
        </p:nvGraphicFramePr>
        <p:xfrm>
          <a:off x="-21866" y="1037920"/>
          <a:ext cx="9191268" cy="594578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34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0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846">
                  <a:extLst>
                    <a:ext uri="{9D8B030D-6E8A-4147-A177-3AD203B41FA5}">
                      <a16:colId xmlns:a16="http://schemas.microsoft.com/office/drawing/2014/main" val="1538672586"/>
                    </a:ext>
                  </a:extLst>
                </a:gridCol>
                <a:gridCol w="2162006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746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21137230"/>
                    </a:ext>
                  </a:extLst>
                </a:gridCol>
                <a:gridCol w="1854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29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TRẺ</a:t>
                      </a:r>
                    </a:p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TC-BP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397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098166"/>
                  </a:ext>
                </a:extLst>
              </a:tr>
              <a:tr h="968184">
                <a:tc>
                  <a:txBody>
                    <a:bodyPr/>
                    <a:lstStyle/>
                    <a:p>
                      <a:pPr algn="ctr"/>
                      <a:r>
                        <a:rPr lang="vi-VN" sz="1000" b="1" u="none" kern="1200" dirty="0">
                          <a:solidFill>
                            <a:schemeClr val="accent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000" b="1" u="none" kern="1200" dirty="0">
                        <a:solidFill>
                          <a:schemeClr val="accent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25/11/2024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chà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cút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Canh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rim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Hàn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Quốc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Miến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(NT+MG)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996452">
                <a:tc>
                  <a:txBody>
                    <a:bodyPr/>
                    <a:lstStyle/>
                    <a:p>
                      <a:pPr algn="ctr"/>
                      <a:r>
                        <a:rPr lang="vi-VN" sz="1000" b="1" u="none" kern="1200" dirty="0">
                          <a:solidFill>
                            <a:schemeClr val="accent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000" b="1" u="none" kern="1200" dirty="0">
                        <a:solidFill>
                          <a:schemeClr val="accent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26/11/2024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lươn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trắng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sắn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(NT+MG)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808267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none" dirty="0" err="1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  <a:endParaRPr lang="en-US" sz="1000" b="1" u="none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27/11/2024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nạc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sz="1000" dirty="0"/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Táo</a:t>
                      </a:r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Mỹ</a:t>
                      </a:r>
                      <a:endParaRPr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endParaRPr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(NT+MG)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sz="1000" dirty="0"/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9763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none" dirty="0" err="1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000" b="1" u="none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28/11/2024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Nui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Diêu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ngót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La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bỏ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cau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sò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điệp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sò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điệp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(NT+MG)  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5741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none" dirty="0" err="1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endParaRPr lang="en-US" sz="1000" b="1" u="none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29/11/2024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Lươn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um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óc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bơ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(NT+MG)  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94488"/>
            <a:ext cx="931021" cy="8508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0" y="141808"/>
            <a:ext cx="6096000" cy="648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THỰC ĐƠN </a:t>
            </a:r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11 NĂM 2024</a:t>
            </a:r>
            <a:endParaRPr lang="en-GB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25/</a:t>
            </a:r>
            <a:r>
              <a:rPr lang="en-GB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11/2024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29/11/2024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307975" y="-150024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460375" y="23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612775" y="1547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1181" t="6800" r="4430" b="14800"/>
          <a:stretch/>
        </p:blipFill>
        <p:spPr>
          <a:xfrm>
            <a:off x="6934200" y="49264"/>
            <a:ext cx="914400" cy="89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34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2653</TotalTime>
  <Words>349</Words>
  <Application>Microsoft Office PowerPoint</Application>
  <PresentationFormat>On-screen Show (4:3)</PresentationFormat>
  <Paragraphs>105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Hoa Trần</cp:lastModifiedBy>
  <cp:revision>159</cp:revision>
  <dcterms:created xsi:type="dcterms:W3CDTF">2020-05-18T06:04:51Z</dcterms:created>
  <dcterms:modified xsi:type="dcterms:W3CDTF">2024-11-25T10:01:28Z</dcterms:modified>
</cp:coreProperties>
</file>