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CCFF"/>
    <a:srgbClr val="FF00FF"/>
    <a:srgbClr val="CC00FF"/>
    <a:srgbClr val="FFCCFF"/>
    <a:srgbClr val="00CC66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848689"/>
              </p:ext>
            </p:extLst>
          </p:nvPr>
        </p:nvGraphicFramePr>
        <p:xfrm>
          <a:off x="3184" y="923279"/>
          <a:ext cx="9144001" cy="601046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3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6563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58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62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6879"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200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200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200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478">
                <a:tc>
                  <a:txBody>
                    <a:bodyPr/>
                    <a:lstStyle/>
                    <a:p>
                      <a:pPr algn="ctr"/>
                      <a:r>
                        <a:rPr lang="vi-VN" sz="1200" b="1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200" b="1" u="none" kern="1200" dirty="0">
                        <a:solidFill>
                          <a:srgbClr val="00B05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01/01/2024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Nghỉ Tết Dương lịch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91141">
                <a:tc>
                  <a:txBody>
                    <a:bodyPr/>
                    <a:lstStyle/>
                    <a:p>
                      <a:pPr algn="ctr"/>
                      <a:r>
                        <a:rPr lang="vi-VN" sz="1200" b="1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200" b="1" u="none" kern="1200" dirty="0">
                        <a:solidFill>
                          <a:srgbClr val="00B05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02/01/2024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thảo nấu tôm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tôm, cải thảo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Bò nấu đậu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gà, nấm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gà, nấm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62478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03/01/2024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ngót nấu thịt nạc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cá, rau ngót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Cá thu kho thơm 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nạc, cà rốt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tôm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2478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200" b="1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04/01/2024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 nấu tôm tươi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mực nấu bầu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Thịt kho trứng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Mì tươi nấu mực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9265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05/01/2024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 môn nấu sườn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tôm, bông cải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Tôm xào rau củ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sườn, khoai môn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chuối hạnh nhân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852" y="4069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5865886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000" b="1" i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000" b="1" i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GB" sz="2000" b="1" i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20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1/1 </a:t>
            </a: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5/1/</a:t>
            </a:r>
            <a:r>
              <a:rPr lang="vi-VN" sz="2000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GB" sz="20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24684" t="11690" r="34810" b="11690"/>
          <a:stretch/>
        </p:blipFill>
        <p:spPr>
          <a:xfrm>
            <a:off x="6248400" y="-5144"/>
            <a:ext cx="608486" cy="86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117</Words>
  <Application>Microsoft Office PowerPoint</Application>
  <PresentationFormat>On-screen Show 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130</cp:revision>
  <dcterms:created xsi:type="dcterms:W3CDTF">2020-05-18T06:04:51Z</dcterms:created>
  <dcterms:modified xsi:type="dcterms:W3CDTF">2024-01-05T05:46:08Z</dcterms:modified>
</cp:coreProperties>
</file>