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CC00FF"/>
    <a:srgbClr val="FFCCFF"/>
    <a:srgbClr val="66FF66"/>
    <a:srgbClr val="00CC66"/>
    <a:srgbClr val="FF00FF"/>
    <a:srgbClr val="FFCCCC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09/07/2024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09/07/2024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14441"/>
              </p:ext>
            </p:extLst>
          </p:nvPr>
        </p:nvGraphicFramePr>
        <p:xfrm>
          <a:off x="0" y="796857"/>
          <a:ext cx="9143998" cy="606114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1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5707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2843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3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baseline="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  <a:endParaRPr lang="en-US" sz="12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47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hai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08/7/2024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mì que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Nhóm Thỏ ngọc: Cháo tôm, đậu hũ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Mặn: Tôm, thịt kho đậu hũ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Canh: Cá ba sa nấu ngót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Tráng miệng: Thanh long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Súp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trứng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1130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09/7/2024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Nui nấu thịt nạc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thơm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Đậu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hũ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hẹ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Mận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Chuối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mực nấu nấm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mực nấu nấm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 (NT+MG) 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7075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tư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10/7/2024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Hủ tíu bò kho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Nhóm Thỏ ngọc: Cháo giò heo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Mặn: Giò heo nấu nấm đông cô</a:t>
                      </a:r>
                    </a:p>
                    <a:p>
                      <a:pPr>
                        <a:tabLst>
                          <a:tab pos="223266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Canh: Bắp cải nấu tôm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Tráng miệng: Dưa hấu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cá Diêu Hồng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Bún cá Diêu Hồng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 (NT+MG) 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0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năm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11/7/2024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Hoành thánh tôm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Nhóm Thỏ ngọc: Cháo mực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Mặn: Mực xào dầu hào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Canh: Khoai mỡ nấu thịt nạc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Tráng miệng: Chuối cau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sườn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Mì sườn heo 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 (NT+MG)  </a:t>
                      </a:r>
                    </a:p>
                    <a:p>
                      <a:pPr marR="148590"/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847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sáu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12/7/2024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i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ếch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Nhóm Thỏ ngọc: Cháo thịt gà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Mặn: Thịt gà rô ty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Canh: Bầu nấu cá lóc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Tráng miệng: Đu đủ</a:t>
                      </a:r>
                    </a:p>
                    <a:p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lóc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bông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bông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743950" cy="73652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5000" y="-23585"/>
            <a:ext cx="53324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4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THÁNG 6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TỪ: 8/7/2024 ĐẾN 12/1/2024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72C805-153C-756D-3773-BC4470ED7B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23" y="8793"/>
            <a:ext cx="1143000" cy="83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377</Words>
  <Application>Microsoft Office PowerPoint</Application>
  <PresentationFormat>On-screen Show (4:3)</PresentationFormat>
  <Paragraphs>98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This MC</cp:lastModifiedBy>
  <cp:revision>119</cp:revision>
  <dcterms:created xsi:type="dcterms:W3CDTF">2020-05-18T06:04:51Z</dcterms:created>
  <dcterms:modified xsi:type="dcterms:W3CDTF">2024-07-09T13:57:55Z</dcterms:modified>
</cp:coreProperties>
</file>