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61" r:id="rId4"/>
    <p:sldId id="258" r:id="rId5"/>
    <p:sldId id="271" r:id="rId6"/>
    <p:sldId id="260" r:id="rId7"/>
    <p:sldId id="262" r:id="rId8"/>
    <p:sldId id="266" r:id="rId9"/>
    <p:sldId id="267" r:id="rId10"/>
    <p:sldId id="265" r:id="rId11"/>
    <p:sldId id="268" r:id="rId12"/>
    <p:sldId id="269" r:id="rId13"/>
    <p:sldId id="264" r:id="rId14"/>
    <p:sldId id="273" r:id="rId15"/>
    <p:sldId id="274" r:id="rId16"/>
    <p:sldId id="276" r:id="rId17"/>
    <p:sldId id="263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5BE205-056F-4293-B0EC-B703F6304FCC}">
          <p14:sldIdLst>
            <p14:sldId id="259"/>
            <p14:sldId id="272"/>
            <p14:sldId id="261"/>
            <p14:sldId id="258"/>
            <p14:sldId id="271"/>
            <p14:sldId id="260"/>
            <p14:sldId id="262"/>
            <p14:sldId id="266"/>
            <p14:sldId id="267"/>
            <p14:sldId id="265"/>
            <p14:sldId id="268"/>
            <p14:sldId id="269"/>
          </p14:sldIdLst>
        </p14:section>
        <p14:section name="Untitled Section" id="{A8120BEE-B173-4F33-8E68-F901320B77DA}">
          <p14:sldIdLst>
            <p14:sldId id="264"/>
            <p14:sldId id="273"/>
            <p14:sldId id="274"/>
            <p14:sldId id="276"/>
            <p14:sldId id="263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54A"/>
    <a:srgbClr val="0DC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20767-80B5-49A4-ADA7-B0FFD47D286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882CF-96DC-4843-A217-EDCA2BDC972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Cá</a:t>
          </a:r>
          <a:r>
            <a: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36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nhân</a:t>
          </a:r>
          <a:r>
            <a: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endParaRPr lang="en-US" sz="3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C62F725-E9F5-47F2-9C3B-3A41F68B48A9}" type="parTrans" cxnId="{9AF651D9-6907-44A6-9B28-DCB9D24DB4F7}">
      <dgm:prSet/>
      <dgm:spPr/>
      <dgm:t>
        <a:bodyPr/>
        <a:lstStyle/>
        <a:p>
          <a:endParaRPr lang="en-US"/>
        </a:p>
      </dgm:t>
    </dgm:pt>
    <dgm:pt modelId="{E39C4659-38F9-4E66-8B7C-7E13B9921242}" type="sibTrans" cxnId="{9AF651D9-6907-44A6-9B28-DCB9D24DB4F7}">
      <dgm:prSet/>
      <dgm:spPr/>
      <dgm:t>
        <a:bodyPr/>
        <a:lstStyle/>
        <a:p>
          <a:endParaRPr lang="en-US"/>
        </a:p>
      </dgm:t>
    </dgm:pt>
    <dgm:pt modelId="{D6C227DD-D2D0-416A-96CF-88CFCABEDEB6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Tổ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chức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AF4C2A5-EBE7-4364-A84C-195A78F24C89}" type="parTrans" cxnId="{4A8C890C-1E4C-476A-9AEF-1D4FC971081B}">
      <dgm:prSet/>
      <dgm:spPr/>
      <dgm:t>
        <a:bodyPr/>
        <a:lstStyle/>
        <a:p>
          <a:endParaRPr lang="en-US"/>
        </a:p>
      </dgm:t>
    </dgm:pt>
    <dgm:pt modelId="{62E8A9FE-84B5-4815-B643-53AB6CF38C5E}" type="sibTrans" cxnId="{4A8C890C-1E4C-476A-9AEF-1D4FC971081B}">
      <dgm:prSet/>
      <dgm:spPr/>
      <dgm:t>
        <a:bodyPr/>
        <a:lstStyle/>
        <a:p>
          <a:endParaRPr lang="en-US"/>
        </a:p>
      </dgm:t>
    </dgm:pt>
    <dgm:pt modelId="{02E39103-692D-457B-A0A3-CC148566F01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Cộng</a:t>
          </a:r>
          <a:r>
            <a: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36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đồng</a:t>
          </a:r>
          <a:endParaRPr lang="en-US" sz="3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6880847-A5EF-4571-B284-57ED4583507D}" type="parTrans" cxnId="{A980787C-01D5-4034-827A-0C6050946211}">
      <dgm:prSet/>
      <dgm:spPr/>
      <dgm:t>
        <a:bodyPr/>
        <a:lstStyle/>
        <a:p>
          <a:endParaRPr lang="en-US"/>
        </a:p>
      </dgm:t>
    </dgm:pt>
    <dgm:pt modelId="{F982F948-DC78-415E-8079-7984C5D01D8A}" type="sibTrans" cxnId="{A980787C-01D5-4034-827A-0C6050946211}">
      <dgm:prSet/>
      <dgm:spPr/>
      <dgm:t>
        <a:bodyPr/>
        <a:lstStyle/>
        <a:p>
          <a:endParaRPr lang="en-US"/>
        </a:p>
      </dgm:t>
    </dgm:pt>
    <dgm:pt modelId="{C406CB7A-2C99-4E17-A31D-69D997DCC4BE}">
      <dgm:prSet custT="1"/>
      <dgm:spPr/>
      <dgm:t>
        <a:bodyPr/>
        <a:lstStyle/>
        <a:p>
          <a:r>
            <a:rPr lang="en-US" sz="2000" dirty="0" err="1" smtClean="0"/>
            <a:t>Người</a:t>
          </a:r>
          <a:r>
            <a:rPr lang="en-US" sz="2000" dirty="0" smtClean="0"/>
            <a:t> </a:t>
          </a:r>
          <a:r>
            <a:rPr lang="en-US" sz="2000" dirty="0" err="1" smtClean="0"/>
            <a:t>dân</a:t>
          </a:r>
          <a:r>
            <a:rPr lang="en-US" sz="2000" dirty="0" smtClean="0"/>
            <a:t> </a:t>
          </a:r>
          <a:r>
            <a:rPr lang="en-US" sz="2000" dirty="0" err="1" smtClean="0"/>
            <a:t>đang</a:t>
          </a:r>
          <a:r>
            <a:rPr lang="en-US" sz="2000" dirty="0" smtClean="0"/>
            <a:t> </a:t>
          </a:r>
          <a:r>
            <a:rPr lang="en-US" sz="2000" dirty="0" err="1" smtClean="0"/>
            <a:t>sinh</a:t>
          </a:r>
          <a:r>
            <a:rPr lang="en-US" sz="2000" dirty="0" smtClean="0"/>
            <a:t> </a:t>
          </a:r>
          <a:r>
            <a:rPr lang="en-US" sz="2000" dirty="0" err="1" smtClean="0"/>
            <a:t>sống</a:t>
          </a:r>
          <a:r>
            <a:rPr lang="en-US" sz="2000" dirty="0" smtClean="0"/>
            <a:t> </a:t>
          </a:r>
          <a:r>
            <a:rPr lang="en-US" sz="2000" dirty="0" err="1" smtClean="0"/>
            <a:t>tại</a:t>
          </a:r>
          <a:r>
            <a:rPr lang="en-US" sz="2000" dirty="0" smtClean="0"/>
            <a:t> TPHCM</a:t>
          </a:r>
          <a:endParaRPr lang="en-US" sz="2000" dirty="0"/>
        </a:p>
      </dgm:t>
    </dgm:pt>
    <dgm:pt modelId="{90989872-0C17-4AC3-8DE6-FE36D3AC52F1}" type="parTrans" cxnId="{D28C5DC6-0686-4456-A1D2-2CCAE5525A37}">
      <dgm:prSet/>
      <dgm:spPr/>
      <dgm:t>
        <a:bodyPr/>
        <a:lstStyle/>
        <a:p>
          <a:endParaRPr lang="en-US"/>
        </a:p>
      </dgm:t>
    </dgm:pt>
    <dgm:pt modelId="{0AA8D644-991D-4AE3-9C0E-EFD36B37A0EC}" type="sibTrans" cxnId="{D28C5DC6-0686-4456-A1D2-2CCAE5525A37}">
      <dgm:prSet/>
      <dgm:spPr/>
      <dgm:t>
        <a:bodyPr/>
        <a:lstStyle/>
        <a:p>
          <a:endParaRPr lang="en-US"/>
        </a:p>
      </dgm:t>
    </dgm:pt>
    <dgm:pt modelId="{2605B2A5-13F7-4ECF-9CDC-52ED5326CA63}">
      <dgm:prSet custT="1"/>
      <dgm:spPr/>
      <dgm:t>
        <a:bodyPr/>
        <a:lstStyle/>
        <a:p>
          <a:pPr marL="233363" indent="0"/>
          <a:r>
            <a:rPr lang="en-US" sz="2000" dirty="0" smtClean="0"/>
            <a:t>(1) </a:t>
          </a:r>
          <a:r>
            <a:rPr lang="en-US" sz="2000" dirty="0" err="1" smtClean="0"/>
            <a:t>Các</a:t>
          </a:r>
          <a:r>
            <a:rPr lang="en-US" sz="2000" dirty="0" smtClean="0"/>
            <a:t> </a:t>
          </a:r>
          <a:r>
            <a:rPr lang="en-US" sz="2000" dirty="0" err="1" smtClean="0"/>
            <a:t>doanh</a:t>
          </a:r>
          <a:r>
            <a:rPr lang="en-US" sz="2000" dirty="0" smtClean="0"/>
            <a:t> </a:t>
          </a:r>
          <a:r>
            <a:rPr lang="en-US" sz="2000" dirty="0" err="1" smtClean="0"/>
            <a:t>nghiệp</a:t>
          </a:r>
          <a:r>
            <a:rPr lang="en-US" sz="2000" dirty="0" smtClean="0"/>
            <a:t>, </a:t>
          </a:r>
          <a:r>
            <a:rPr lang="en-US" sz="2000" dirty="0" err="1" smtClean="0"/>
            <a:t>cơ</a:t>
          </a:r>
          <a:r>
            <a:rPr lang="en-US" sz="2000" dirty="0" smtClean="0"/>
            <a:t> </a:t>
          </a:r>
          <a:r>
            <a:rPr lang="en-US" sz="2000" dirty="0" err="1" smtClean="0"/>
            <a:t>sở</a:t>
          </a:r>
          <a:r>
            <a:rPr lang="en-US" sz="2000" dirty="0" smtClean="0"/>
            <a:t> SX, KD, DV</a:t>
          </a:r>
        </a:p>
        <a:p>
          <a:pPr>
            <a:tabLst/>
          </a:pPr>
          <a:r>
            <a:rPr lang="en-US" sz="2000" dirty="0" smtClean="0"/>
            <a:t>(2) </a:t>
          </a:r>
          <a:r>
            <a:rPr lang="en-US" sz="2000" dirty="0" err="1" smtClean="0"/>
            <a:t>Các</a:t>
          </a:r>
          <a:r>
            <a:rPr lang="en-US" sz="2000" dirty="0" smtClean="0"/>
            <a:t> </a:t>
          </a:r>
          <a:r>
            <a:rPr lang="en-US" sz="2000" dirty="0" err="1" smtClean="0"/>
            <a:t>cơ</a:t>
          </a:r>
          <a:r>
            <a:rPr lang="en-US" sz="2000" dirty="0" smtClean="0"/>
            <a:t> </a:t>
          </a:r>
          <a:r>
            <a:rPr lang="en-US" sz="2000" dirty="0" err="1" smtClean="0"/>
            <a:t>quan</a:t>
          </a:r>
          <a:r>
            <a:rPr lang="en-US" sz="2000" dirty="0" smtClean="0"/>
            <a:t>, </a:t>
          </a:r>
          <a:r>
            <a:rPr lang="en-US" sz="2000" dirty="0" err="1" smtClean="0"/>
            <a:t>đơn</a:t>
          </a:r>
          <a:r>
            <a:rPr lang="en-US" sz="2000" dirty="0" smtClean="0"/>
            <a:t> </a:t>
          </a:r>
          <a:r>
            <a:rPr lang="en-US" sz="2000" dirty="0" err="1" smtClean="0"/>
            <a:t>vị</a:t>
          </a:r>
          <a:r>
            <a:rPr lang="en-US" sz="2000" dirty="0" smtClean="0"/>
            <a:t>, </a:t>
          </a:r>
          <a:r>
            <a:rPr lang="en-US" sz="2000" dirty="0" err="1" smtClean="0"/>
            <a:t>đoàn</a:t>
          </a:r>
          <a:r>
            <a:rPr lang="en-US" sz="2000" dirty="0" smtClean="0"/>
            <a:t> </a:t>
          </a:r>
          <a:r>
            <a:rPr lang="en-US" sz="2000" dirty="0" err="1" smtClean="0"/>
            <a:t>thể</a:t>
          </a:r>
          <a:r>
            <a:rPr lang="en-US" sz="2000" dirty="0" smtClean="0"/>
            <a:t>...</a:t>
          </a:r>
          <a:endParaRPr lang="en-US" sz="2000" dirty="0"/>
        </a:p>
      </dgm:t>
    </dgm:pt>
    <dgm:pt modelId="{D7EE6503-537E-434F-8A71-402BEFD54C43}" type="parTrans" cxnId="{8451B452-C778-41F7-801D-41E38A2FA978}">
      <dgm:prSet/>
      <dgm:spPr/>
      <dgm:t>
        <a:bodyPr/>
        <a:lstStyle/>
        <a:p>
          <a:endParaRPr lang="en-US"/>
        </a:p>
      </dgm:t>
    </dgm:pt>
    <dgm:pt modelId="{DF579E6E-D75A-4BAC-ABE6-F74A4AA00DFF}" type="sibTrans" cxnId="{8451B452-C778-41F7-801D-41E38A2FA978}">
      <dgm:prSet/>
      <dgm:spPr/>
      <dgm:t>
        <a:bodyPr/>
        <a:lstStyle/>
        <a:p>
          <a:endParaRPr lang="en-US"/>
        </a:p>
      </dgm:t>
    </dgm:pt>
    <dgm:pt modelId="{3D53AC97-6710-41C5-AE26-DB0C43B21889}">
      <dgm:prSet custT="1"/>
      <dgm:spPr/>
      <dgm:t>
        <a:bodyPr/>
        <a:lstStyle/>
        <a:p>
          <a:r>
            <a:rPr lang="en-US" sz="2000" dirty="0" err="1" smtClean="0"/>
            <a:t>Nhóm</a:t>
          </a:r>
          <a:r>
            <a:rPr lang="en-US" sz="2000" dirty="0" smtClean="0"/>
            <a:t> </a:t>
          </a:r>
          <a:r>
            <a:rPr lang="en-US" sz="2000" dirty="0" err="1" smtClean="0"/>
            <a:t>dân</a:t>
          </a:r>
          <a:r>
            <a:rPr lang="en-US" sz="2000" dirty="0" smtClean="0"/>
            <a:t> </a:t>
          </a:r>
          <a:r>
            <a:rPr lang="en-US" sz="2000" dirty="0" err="1" smtClean="0"/>
            <a:t>cư</a:t>
          </a:r>
          <a:r>
            <a:rPr lang="en-US" sz="2000" dirty="0" smtClean="0"/>
            <a:t> </a:t>
          </a:r>
          <a:r>
            <a:rPr lang="en-US" sz="2000" dirty="0" err="1" smtClean="0"/>
            <a:t>sinh</a:t>
          </a:r>
          <a:r>
            <a:rPr lang="en-US" sz="2000" dirty="0" smtClean="0"/>
            <a:t> </a:t>
          </a:r>
          <a:r>
            <a:rPr lang="en-US" sz="2000" dirty="0" err="1" smtClean="0"/>
            <a:t>sống</a:t>
          </a:r>
          <a:r>
            <a:rPr lang="en-US" sz="2000" dirty="0" smtClean="0"/>
            <a:t> </a:t>
          </a:r>
          <a:r>
            <a:rPr lang="en-US" sz="2000" dirty="0" err="1" smtClean="0"/>
            <a:t>trên</a:t>
          </a:r>
          <a:r>
            <a:rPr lang="en-US" sz="2000" dirty="0" smtClean="0"/>
            <a:t> </a:t>
          </a:r>
          <a:r>
            <a:rPr lang="en-US" sz="2000" dirty="0" err="1" smtClean="0"/>
            <a:t>địa</a:t>
          </a:r>
          <a:r>
            <a:rPr lang="en-US" sz="2000" dirty="0" smtClean="0"/>
            <a:t> </a:t>
          </a:r>
          <a:r>
            <a:rPr lang="en-US" sz="2000" dirty="0" err="1" smtClean="0"/>
            <a:t>bàn</a:t>
          </a:r>
          <a:r>
            <a:rPr lang="en-US" sz="2000" dirty="0" smtClean="0"/>
            <a:t> TPHCM </a:t>
          </a:r>
          <a:endParaRPr lang="en-US" sz="4800" dirty="0"/>
        </a:p>
      </dgm:t>
    </dgm:pt>
    <dgm:pt modelId="{35C228C5-3F39-4209-A473-7D8B13CE7EC7}" type="parTrans" cxnId="{BD3EAFBF-54D3-4872-AFF0-F2A0377C2A19}">
      <dgm:prSet/>
      <dgm:spPr/>
      <dgm:t>
        <a:bodyPr/>
        <a:lstStyle/>
        <a:p>
          <a:endParaRPr lang="en-US"/>
        </a:p>
      </dgm:t>
    </dgm:pt>
    <dgm:pt modelId="{D325361E-DF4F-4A82-BE88-933F6F727A18}" type="sibTrans" cxnId="{BD3EAFBF-54D3-4872-AFF0-F2A0377C2A19}">
      <dgm:prSet/>
      <dgm:spPr/>
      <dgm:t>
        <a:bodyPr/>
        <a:lstStyle/>
        <a:p>
          <a:endParaRPr lang="en-US"/>
        </a:p>
      </dgm:t>
    </dgm:pt>
    <dgm:pt modelId="{4FC346AB-57C1-44AA-87BF-148F75C18545}" type="pres">
      <dgm:prSet presAssocID="{54B20767-80B5-49A4-ADA7-B0FFD47D286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88DC87-F9FB-4FC6-9A91-5E7F0C661850}" type="pres">
      <dgm:prSet presAssocID="{72A882CF-96DC-4843-A217-EDCA2BDC972C}" presName="posSpace" presStyleCnt="0"/>
      <dgm:spPr/>
    </dgm:pt>
    <dgm:pt modelId="{E960C69E-B709-4132-91BA-70A61D3C4BCB}" type="pres">
      <dgm:prSet presAssocID="{72A882CF-96DC-4843-A217-EDCA2BDC972C}" presName="vertFlow" presStyleCnt="0"/>
      <dgm:spPr/>
    </dgm:pt>
    <dgm:pt modelId="{9DEF9FDB-E827-4F6F-A12E-906923134531}" type="pres">
      <dgm:prSet presAssocID="{72A882CF-96DC-4843-A217-EDCA2BDC972C}" presName="topSpace" presStyleCnt="0"/>
      <dgm:spPr/>
    </dgm:pt>
    <dgm:pt modelId="{49952D4B-94F4-4CEE-8065-42C9DB5F55C0}" type="pres">
      <dgm:prSet presAssocID="{72A882CF-96DC-4843-A217-EDCA2BDC972C}" presName="firstComp" presStyleCnt="0"/>
      <dgm:spPr/>
    </dgm:pt>
    <dgm:pt modelId="{31D3F497-AAE9-490E-8FC6-2F7337F445AD}" type="pres">
      <dgm:prSet presAssocID="{72A882CF-96DC-4843-A217-EDCA2BDC972C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85D1F8E0-0BAF-487E-8FEC-9E7810D5E488}" type="pres">
      <dgm:prSet presAssocID="{72A882CF-96DC-4843-A217-EDCA2BDC972C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C680D-3E03-484D-94D9-4767C41C577E}" type="pres">
      <dgm:prSet presAssocID="{72A882CF-96DC-4843-A217-EDCA2BDC972C}" presName="negSpace" presStyleCnt="0"/>
      <dgm:spPr/>
    </dgm:pt>
    <dgm:pt modelId="{4296A4CD-9291-4535-8FB0-14C622258109}" type="pres">
      <dgm:prSet presAssocID="{72A882CF-96DC-4843-A217-EDCA2BDC972C}" presName="circle" presStyleLbl="node1" presStyleIdx="0" presStyleCnt="3"/>
      <dgm:spPr/>
      <dgm:t>
        <a:bodyPr/>
        <a:lstStyle/>
        <a:p>
          <a:endParaRPr lang="en-US"/>
        </a:p>
      </dgm:t>
    </dgm:pt>
    <dgm:pt modelId="{84C20650-464C-47CF-87BD-8D2E0B231C62}" type="pres">
      <dgm:prSet presAssocID="{E39C4659-38F9-4E66-8B7C-7E13B9921242}" presName="transSpace" presStyleCnt="0"/>
      <dgm:spPr/>
    </dgm:pt>
    <dgm:pt modelId="{B1E606EA-1D61-4148-B846-05BFDDA0DBC2}" type="pres">
      <dgm:prSet presAssocID="{D6C227DD-D2D0-416A-96CF-88CFCABEDEB6}" presName="posSpace" presStyleCnt="0"/>
      <dgm:spPr/>
    </dgm:pt>
    <dgm:pt modelId="{E0B36381-B7C5-428B-BA15-B4302B33CF25}" type="pres">
      <dgm:prSet presAssocID="{D6C227DD-D2D0-416A-96CF-88CFCABEDEB6}" presName="vertFlow" presStyleCnt="0"/>
      <dgm:spPr/>
    </dgm:pt>
    <dgm:pt modelId="{F83C6C14-C082-4B49-BC98-42FC4173F7FF}" type="pres">
      <dgm:prSet presAssocID="{D6C227DD-D2D0-416A-96CF-88CFCABEDEB6}" presName="topSpace" presStyleCnt="0"/>
      <dgm:spPr/>
    </dgm:pt>
    <dgm:pt modelId="{A01E43C8-B3A5-4537-953A-D184C9E40B1F}" type="pres">
      <dgm:prSet presAssocID="{D6C227DD-D2D0-416A-96CF-88CFCABEDEB6}" presName="firstComp" presStyleCnt="0"/>
      <dgm:spPr/>
    </dgm:pt>
    <dgm:pt modelId="{D64112F4-A542-4F1D-9DCE-D88EB990B1BC}" type="pres">
      <dgm:prSet presAssocID="{D6C227DD-D2D0-416A-96CF-88CFCABEDEB6}" presName="firstChild" presStyleLbl="bgAccFollowNode1" presStyleIdx="1" presStyleCnt="3" custScaleX="105315" custScaleY="99360" custLinFactNeighborX="-1323"/>
      <dgm:spPr/>
      <dgm:t>
        <a:bodyPr/>
        <a:lstStyle/>
        <a:p>
          <a:endParaRPr lang="en-US"/>
        </a:p>
      </dgm:t>
    </dgm:pt>
    <dgm:pt modelId="{0CFEC663-AA87-44FE-A258-2BEA6742AE32}" type="pres">
      <dgm:prSet presAssocID="{D6C227DD-D2D0-416A-96CF-88CFCABEDEB6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916D5-C1CE-44ED-9E65-5BAB620ADF20}" type="pres">
      <dgm:prSet presAssocID="{D6C227DD-D2D0-416A-96CF-88CFCABEDEB6}" presName="negSpace" presStyleCnt="0"/>
      <dgm:spPr/>
    </dgm:pt>
    <dgm:pt modelId="{FD9E56C9-71DE-4235-82CE-87DE58E8C80A}" type="pres">
      <dgm:prSet presAssocID="{D6C227DD-D2D0-416A-96CF-88CFCABEDEB6}" presName="circle" presStyleLbl="node1" presStyleIdx="1" presStyleCnt="3"/>
      <dgm:spPr/>
      <dgm:t>
        <a:bodyPr/>
        <a:lstStyle/>
        <a:p>
          <a:endParaRPr lang="en-US"/>
        </a:p>
      </dgm:t>
    </dgm:pt>
    <dgm:pt modelId="{33C3A4A1-2BA8-4153-B3F7-7B19C54D35B8}" type="pres">
      <dgm:prSet presAssocID="{62E8A9FE-84B5-4815-B643-53AB6CF38C5E}" presName="transSpace" presStyleCnt="0"/>
      <dgm:spPr/>
    </dgm:pt>
    <dgm:pt modelId="{9FB46A16-30F0-4784-8561-69C13BE10E05}" type="pres">
      <dgm:prSet presAssocID="{02E39103-692D-457B-A0A3-CC148566F017}" presName="posSpace" presStyleCnt="0"/>
      <dgm:spPr/>
    </dgm:pt>
    <dgm:pt modelId="{057F5E2E-290E-4631-9AEC-167BF3B2C95F}" type="pres">
      <dgm:prSet presAssocID="{02E39103-692D-457B-A0A3-CC148566F017}" presName="vertFlow" presStyleCnt="0"/>
      <dgm:spPr/>
    </dgm:pt>
    <dgm:pt modelId="{BB8F877B-FCEE-4108-B089-017D4E3C9BEB}" type="pres">
      <dgm:prSet presAssocID="{02E39103-692D-457B-A0A3-CC148566F017}" presName="topSpace" presStyleCnt="0"/>
      <dgm:spPr/>
    </dgm:pt>
    <dgm:pt modelId="{EBC03710-D9CF-4C8A-82D8-B39454AB64E0}" type="pres">
      <dgm:prSet presAssocID="{02E39103-692D-457B-A0A3-CC148566F017}" presName="firstComp" presStyleCnt="0"/>
      <dgm:spPr/>
    </dgm:pt>
    <dgm:pt modelId="{5DBF8C09-6C8B-482B-98DA-EAB1AA028F47}" type="pres">
      <dgm:prSet presAssocID="{02E39103-692D-457B-A0A3-CC148566F017}" presName="firstChild" presStyleLbl="bgAccFollowNode1" presStyleIdx="2" presStyleCnt="3" custLinFactNeighborX="551"/>
      <dgm:spPr/>
      <dgm:t>
        <a:bodyPr/>
        <a:lstStyle/>
        <a:p>
          <a:endParaRPr lang="en-US"/>
        </a:p>
      </dgm:t>
    </dgm:pt>
    <dgm:pt modelId="{4313ECFC-98B1-47C1-A6D8-E614B2C2979F}" type="pres">
      <dgm:prSet presAssocID="{02E39103-692D-457B-A0A3-CC148566F017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A9CF0-7F3A-4919-8B18-2EED70A4FCEB}" type="pres">
      <dgm:prSet presAssocID="{02E39103-692D-457B-A0A3-CC148566F017}" presName="negSpace" presStyleCnt="0"/>
      <dgm:spPr/>
    </dgm:pt>
    <dgm:pt modelId="{34B9426E-1AF9-44DC-B602-DA909AC65759}" type="pres">
      <dgm:prSet presAssocID="{02E39103-692D-457B-A0A3-CC148566F017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AF651D9-6907-44A6-9B28-DCB9D24DB4F7}" srcId="{54B20767-80B5-49A4-ADA7-B0FFD47D2865}" destId="{72A882CF-96DC-4843-A217-EDCA2BDC972C}" srcOrd="0" destOrd="0" parTransId="{9C62F725-E9F5-47F2-9C3B-3A41F68B48A9}" sibTransId="{E39C4659-38F9-4E66-8B7C-7E13B9921242}"/>
    <dgm:cxn modelId="{C549E9E3-E9C3-4A94-B6D3-E12A266AD245}" type="presOf" srcId="{C406CB7A-2C99-4E17-A31D-69D997DCC4BE}" destId="{31D3F497-AAE9-490E-8FC6-2F7337F445AD}" srcOrd="0" destOrd="0" presId="urn:microsoft.com/office/officeart/2005/8/layout/hList9"/>
    <dgm:cxn modelId="{076EC413-4E89-4C1A-84D6-5A815BA4A4A4}" type="presOf" srcId="{2605B2A5-13F7-4ECF-9CDC-52ED5326CA63}" destId="{D64112F4-A542-4F1D-9DCE-D88EB990B1BC}" srcOrd="0" destOrd="0" presId="urn:microsoft.com/office/officeart/2005/8/layout/hList9"/>
    <dgm:cxn modelId="{0C65DF5A-5CCE-4415-BD27-075C641E7807}" type="presOf" srcId="{3D53AC97-6710-41C5-AE26-DB0C43B21889}" destId="{4313ECFC-98B1-47C1-A6D8-E614B2C2979F}" srcOrd="1" destOrd="0" presId="urn:microsoft.com/office/officeart/2005/8/layout/hList9"/>
    <dgm:cxn modelId="{8451B452-C778-41F7-801D-41E38A2FA978}" srcId="{D6C227DD-D2D0-416A-96CF-88CFCABEDEB6}" destId="{2605B2A5-13F7-4ECF-9CDC-52ED5326CA63}" srcOrd="0" destOrd="0" parTransId="{D7EE6503-537E-434F-8A71-402BEFD54C43}" sibTransId="{DF579E6E-D75A-4BAC-ABE6-F74A4AA00DFF}"/>
    <dgm:cxn modelId="{4A8C890C-1E4C-476A-9AEF-1D4FC971081B}" srcId="{54B20767-80B5-49A4-ADA7-B0FFD47D2865}" destId="{D6C227DD-D2D0-416A-96CF-88CFCABEDEB6}" srcOrd="1" destOrd="0" parTransId="{BAF4C2A5-EBE7-4364-A84C-195A78F24C89}" sibTransId="{62E8A9FE-84B5-4815-B643-53AB6CF38C5E}"/>
    <dgm:cxn modelId="{5AE0DDC0-E22C-43EC-BD72-59995A4B1892}" type="presOf" srcId="{02E39103-692D-457B-A0A3-CC148566F017}" destId="{34B9426E-1AF9-44DC-B602-DA909AC65759}" srcOrd="0" destOrd="0" presId="urn:microsoft.com/office/officeart/2005/8/layout/hList9"/>
    <dgm:cxn modelId="{D42F4B8C-952D-4013-9862-31C1720EB01A}" type="presOf" srcId="{72A882CF-96DC-4843-A217-EDCA2BDC972C}" destId="{4296A4CD-9291-4535-8FB0-14C622258109}" srcOrd="0" destOrd="0" presId="urn:microsoft.com/office/officeart/2005/8/layout/hList9"/>
    <dgm:cxn modelId="{D28C5DC6-0686-4456-A1D2-2CCAE5525A37}" srcId="{72A882CF-96DC-4843-A217-EDCA2BDC972C}" destId="{C406CB7A-2C99-4E17-A31D-69D997DCC4BE}" srcOrd="0" destOrd="0" parTransId="{90989872-0C17-4AC3-8DE6-FE36D3AC52F1}" sibTransId="{0AA8D644-991D-4AE3-9C0E-EFD36B37A0EC}"/>
    <dgm:cxn modelId="{C6EF1A05-7772-42EE-8422-2DEC2CEB8025}" type="presOf" srcId="{C406CB7A-2C99-4E17-A31D-69D997DCC4BE}" destId="{85D1F8E0-0BAF-487E-8FEC-9E7810D5E488}" srcOrd="1" destOrd="0" presId="urn:microsoft.com/office/officeart/2005/8/layout/hList9"/>
    <dgm:cxn modelId="{BD3EAFBF-54D3-4872-AFF0-F2A0377C2A19}" srcId="{02E39103-692D-457B-A0A3-CC148566F017}" destId="{3D53AC97-6710-41C5-AE26-DB0C43B21889}" srcOrd="0" destOrd="0" parTransId="{35C228C5-3F39-4209-A473-7D8B13CE7EC7}" sibTransId="{D325361E-DF4F-4A82-BE88-933F6F727A18}"/>
    <dgm:cxn modelId="{7CEFFBF1-D2FE-419E-B999-7419A070279B}" type="presOf" srcId="{3D53AC97-6710-41C5-AE26-DB0C43B21889}" destId="{5DBF8C09-6C8B-482B-98DA-EAB1AA028F47}" srcOrd="0" destOrd="0" presId="urn:microsoft.com/office/officeart/2005/8/layout/hList9"/>
    <dgm:cxn modelId="{EEA0068D-DEF7-4498-8F9D-646AC5D929DD}" type="presOf" srcId="{D6C227DD-D2D0-416A-96CF-88CFCABEDEB6}" destId="{FD9E56C9-71DE-4235-82CE-87DE58E8C80A}" srcOrd="0" destOrd="0" presId="urn:microsoft.com/office/officeart/2005/8/layout/hList9"/>
    <dgm:cxn modelId="{A3BE9490-D52B-4030-91B7-9E28A1E70271}" type="presOf" srcId="{54B20767-80B5-49A4-ADA7-B0FFD47D2865}" destId="{4FC346AB-57C1-44AA-87BF-148F75C18545}" srcOrd="0" destOrd="0" presId="urn:microsoft.com/office/officeart/2005/8/layout/hList9"/>
    <dgm:cxn modelId="{A980787C-01D5-4034-827A-0C6050946211}" srcId="{54B20767-80B5-49A4-ADA7-B0FFD47D2865}" destId="{02E39103-692D-457B-A0A3-CC148566F017}" srcOrd="2" destOrd="0" parTransId="{26880847-A5EF-4571-B284-57ED4583507D}" sibTransId="{F982F948-DC78-415E-8079-7984C5D01D8A}"/>
    <dgm:cxn modelId="{012CB7F4-7267-4763-9344-12601EBC91E2}" type="presOf" srcId="{2605B2A5-13F7-4ECF-9CDC-52ED5326CA63}" destId="{0CFEC663-AA87-44FE-A258-2BEA6742AE32}" srcOrd="1" destOrd="0" presId="urn:microsoft.com/office/officeart/2005/8/layout/hList9"/>
    <dgm:cxn modelId="{93D0D8D1-9420-49C3-85FC-4B399A44DBB0}" type="presParOf" srcId="{4FC346AB-57C1-44AA-87BF-148F75C18545}" destId="{4788DC87-F9FB-4FC6-9A91-5E7F0C661850}" srcOrd="0" destOrd="0" presId="urn:microsoft.com/office/officeart/2005/8/layout/hList9"/>
    <dgm:cxn modelId="{D43C2BDF-7662-4BAA-BE3E-8671A6A397A5}" type="presParOf" srcId="{4FC346AB-57C1-44AA-87BF-148F75C18545}" destId="{E960C69E-B709-4132-91BA-70A61D3C4BCB}" srcOrd="1" destOrd="0" presId="urn:microsoft.com/office/officeart/2005/8/layout/hList9"/>
    <dgm:cxn modelId="{4B031AE8-B21E-4B1F-9732-D87A8FB9F86A}" type="presParOf" srcId="{E960C69E-B709-4132-91BA-70A61D3C4BCB}" destId="{9DEF9FDB-E827-4F6F-A12E-906923134531}" srcOrd="0" destOrd="0" presId="urn:microsoft.com/office/officeart/2005/8/layout/hList9"/>
    <dgm:cxn modelId="{12ED4604-E3BC-493C-AE62-CDE096021A56}" type="presParOf" srcId="{E960C69E-B709-4132-91BA-70A61D3C4BCB}" destId="{49952D4B-94F4-4CEE-8065-42C9DB5F55C0}" srcOrd="1" destOrd="0" presId="urn:microsoft.com/office/officeart/2005/8/layout/hList9"/>
    <dgm:cxn modelId="{461F8D3F-BA0C-409E-82C9-57484F43197B}" type="presParOf" srcId="{49952D4B-94F4-4CEE-8065-42C9DB5F55C0}" destId="{31D3F497-AAE9-490E-8FC6-2F7337F445AD}" srcOrd="0" destOrd="0" presId="urn:microsoft.com/office/officeart/2005/8/layout/hList9"/>
    <dgm:cxn modelId="{69426927-9676-4AE2-90C2-6AC87447D9FD}" type="presParOf" srcId="{49952D4B-94F4-4CEE-8065-42C9DB5F55C0}" destId="{85D1F8E0-0BAF-487E-8FEC-9E7810D5E488}" srcOrd="1" destOrd="0" presId="urn:microsoft.com/office/officeart/2005/8/layout/hList9"/>
    <dgm:cxn modelId="{249165DA-CD5A-4C81-9EAA-42D14A3C01D7}" type="presParOf" srcId="{4FC346AB-57C1-44AA-87BF-148F75C18545}" destId="{9D7C680D-3E03-484D-94D9-4767C41C577E}" srcOrd="2" destOrd="0" presId="urn:microsoft.com/office/officeart/2005/8/layout/hList9"/>
    <dgm:cxn modelId="{5852E073-0509-4976-8BA6-DAF6A0AF56C8}" type="presParOf" srcId="{4FC346AB-57C1-44AA-87BF-148F75C18545}" destId="{4296A4CD-9291-4535-8FB0-14C622258109}" srcOrd="3" destOrd="0" presId="urn:microsoft.com/office/officeart/2005/8/layout/hList9"/>
    <dgm:cxn modelId="{94AC2F41-0F71-4CCE-A94D-EE70E3B85B23}" type="presParOf" srcId="{4FC346AB-57C1-44AA-87BF-148F75C18545}" destId="{84C20650-464C-47CF-87BD-8D2E0B231C62}" srcOrd="4" destOrd="0" presId="urn:microsoft.com/office/officeart/2005/8/layout/hList9"/>
    <dgm:cxn modelId="{27E976D5-BF1E-4782-8113-BE13983546F3}" type="presParOf" srcId="{4FC346AB-57C1-44AA-87BF-148F75C18545}" destId="{B1E606EA-1D61-4148-B846-05BFDDA0DBC2}" srcOrd="5" destOrd="0" presId="urn:microsoft.com/office/officeart/2005/8/layout/hList9"/>
    <dgm:cxn modelId="{9073ED33-5A8F-417D-8F00-F4D38F85A8CB}" type="presParOf" srcId="{4FC346AB-57C1-44AA-87BF-148F75C18545}" destId="{E0B36381-B7C5-428B-BA15-B4302B33CF25}" srcOrd="6" destOrd="0" presId="urn:microsoft.com/office/officeart/2005/8/layout/hList9"/>
    <dgm:cxn modelId="{6FA4BFAE-0635-41D8-B929-C3B21D22F117}" type="presParOf" srcId="{E0B36381-B7C5-428B-BA15-B4302B33CF25}" destId="{F83C6C14-C082-4B49-BC98-42FC4173F7FF}" srcOrd="0" destOrd="0" presId="urn:microsoft.com/office/officeart/2005/8/layout/hList9"/>
    <dgm:cxn modelId="{53AC6BBB-F8F4-4457-999F-693E84D59541}" type="presParOf" srcId="{E0B36381-B7C5-428B-BA15-B4302B33CF25}" destId="{A01E43C8-B3A5-4537-953A-D184C9E40B1F}" srcOrd="1" destOrd="0" presId="urn:microsoft.com/office/officeart/2005/8/layout/hList9"/>
    <dgm:cxn modelId="{561341C4-3DBD-42DF-8FB3-B264BFA7FF87}" type="presParOf" srcId="{A01E43C8-B3A5-4537-953A-D184C9E40B1F}" destId="{D64112F4-A542-4F1D-9DCE-D88EB990B1BC}" srcOrd="0" destOrd="0" presId="urn:microsoft.com/office/officeart/2005/8/layout/hList9"/>
    <dgm:cxn modelId="{380C3FAC-D611-4A8D-9207-5821D0DC8056}" type="presParOf" srcId="{A01E43C8-B3A5-4537-953A-D184C9E40B1F}" destId="{0CFEC663-AA87-44FE-A258-2BEA6742AE32}" srcOrd="1" destOrd="0" presId="urn:microsoft.com/office/officeart/2005/8/layout/hList9"/>
    <dgm:cxn modelId="{1805824A-D4F4-413B-8416-ED40D7B3C843}" type="presParOf" srcId="{4FC346AB-57C1-44AA-87BF-148F75C18545}" destId="{891916D5-C1CE-44ED-9E65-5BAB620ADF20}" srcOrd="7" destOrd="0" presId="urn:microsoft.com/office/officeart/2005/8/layout/hList9"/>
    <dgm:cxn modelId="{02B7BE8E-FFA1-455F-A120-863DA23505A9}" type="presParOf" srcId="{4FC346AB-57C1-44AA-87BF-148F75C18545}" destId="{FD9E56C9-71DE-4235-82CE-87DE58E8C80A}" srcOrd="8" destOrd="0" presId="urn:microsoft.com/office/officeart/2005/8/layout/hList9"/>
    <dgm:cxn modelId="{B865A437-B5AD-45FB-A782-23ED4E99DCA5}" type="presParOf" srcId="{4FC346AB-57C1-44AA-87BF-148F75C18545}" destId="{33C3A4A1-2BA8-4153-B3F7-7B19C54D35B8}" srcOrd="9" destOrd="0" presId="urn:microsoft.com/office/officeart/2005/8/layout/hList9"/>
    <dgm:cxn modelId="{4408BCA3-EFBC-4457-B9EB-DCC8202768F8}" type="presParOf" srcId="{4FC346AB-57C1-44AA-87BF-148F75C18545}" destId="{9FB46A16-30F0-4784-8561-69C13BE10E05}" srcOrd="10" destOrd="0" presId="urn:microsoft.com/office/officeart/2005/8/layout/hList9"/>
    <dgm:cxn modelId="{B138B8A1-5EEA-493E-BD95-E4B8413B5A9B}" type="presParOf" srcId="{4FC346AB-57C1-44AA-87BF-148F75C18545}" destId="{057F5E2E-290E-4631-9AEC-167BF3B2C95F}" srcOrd="11" destOrd="0" presId="urn:microsoft.com/office/officeart/2005/8/layout/hList9"/>
    <dgm:cxn modelId="{8733787C-59D8-4D7F-BDDF-9A84D2675C21}" type="presParOf" srcId="{057F5E2E-290E-4631-9AEC-167BF3B2C95F}" destId="{BB8F877B-FCEE-4108-B089-017D4E3C9BEB}" srcOrd="0" destOrd="0" presId="urn:microsoft.com/office/officeart/2005/8/layout/hList9"/>
    <dgm:cxn modelId="{CD0DE4DA-C41B-4AC7-B139-3D091703FFE1}" type="presParOf" srcId="{057F5E2E-290E-4631-9AEC-167BF3B2C95F}" destId="{EBC03710-D9CF-4C8A-82D8-B39454AB64E0}" srcOrd="1" destOrd="0" presId="urn:microsoft.com/office/officeart/2005/8/layout/hList9"/>
    <dgm:cxn modelId="{EF319C89-0D11-4375-B751-132307DBCC44}" type="presParOf" srcId="{EBC03710-D9CF-4C8A-82D8-B39454AB64E0}" destId="{5DBF8C09-6C8B-482B-98DA-EAB1AA028F47}" srcOrd="0" destOrd="0" presId="urn:microsoft.com/office/officeart/2005/8/layout/hList9"/>
    <dgm:cxn modelId="{848557E4-B100-48F6-83A2-10A9D16C1A80}" type="presParOf" srcId="{EBC03710-D9CF-4C8A-82D8-B39454AB64E0}" destId="{4313ECFC-98B1-47C1-A6D8-E614B2C2979F}" srcOrd="1" destOrd="0" presId="urn:microsoft.com/office/officeart/2005/8/layout/hList9"/>
    <dgm:cxn modelId="{9AB4920C-6085-43AD-AAE2-B9F7805657EC}" type="presParOf" srcId="{4FC346AB-57C1-44AA-87BF-148F75C18545}" destId="{7BDA9CF0-7F3A-4919-8B18-2EED70A4FCEB}" srcOrd="12" destOrd="0" presId="urn:microsoft.com/office/officeart/2005/8/layout/hList9"/>
    <dgm:cxn modelId="{A6904F92-A88B-4D5A-A52E-984931B8FCC4}" type="presParOf" srcId="{4FC346AB-57C1-44AA-87BF-148F75C18545}" destId="{34B9426E-1AF9-44DC-B602-DA909AC65759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20767-80B5-49A4-ADA7-B0FFD47D286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882CF-96DC-4843-A217-EDCA2BDC972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Cá</a:t>
          </a:r>
          <a:r>
            <a: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36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nhân</a:t>
          </a:r>
          <a:r>
            <a: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endParaRPr lang="en-US" sz="3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C62F725-E9F5-47F2-9C3B-3A41F68B48A9}" type="parTrans" cxnId="{9AF651D9-6907-44A6-9B28-DCB9D24DB4F7}">
      <dgm:prSet/>
      <dgm:spPr/>
      <dgm:t>
        <a:bodyPr/>
        <a:lstStyle/>
        <a:p>
          <a:endParaRPr lang="en-US"/>
        </a:p>
      </dgm:t>
    </dgm:pt>
    <dgm:pt modelId="{E39C4659-38F9-4E66-8B7C-7E13B9921242}" type="sibTrans" cxnId="{9AF651D9-6907-44A6-9B28-DCB9D24DB4F7}">
      <dgm:prSet/>
      <dgm:spPr/>
      <dgm:t>
        <a:bodyPr/>
        <a:lstStyle/>
        <a:p>
          <a:endParaRPr lang="en-US"/>
        </a:p>
      </dgm:t>
    </dgm:pt>
    <dgm:pt modelId="{D6C227DD-D2D0-416A-96CF-88CFCABEDEB6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Tổ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chức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AF4C2A5-EBE7-4364-A84C-195A78F24C89}" type="parTrans" cxnId="{4A8C890C-1E4C-476A-9AEF-1D4FC971081B}">
      <dgm:prSet/>
      <dgm:spPr/>
      <dgm:t>
        <a:bodyPr/>
        <a:lstStyle/>
        <a:p>
          <a:endParaRPr lang="en-US"/>
        </a:p>
      </dgm:t>
    </dgm:pt>
    <dgm:pt modelId="{62E8A9FE-84B5-4815-B643-53AB6CF38C5E}" type="sibTrans" cxnId="{4A8C890C-1E4C-476A-9AEF-1D4FC971081B}">
      <dgm:prSet/>
      <dgm:spPr/>
      <dgm:t>
        <a:bodyPr/>
        <a:lstStyle/>
        <a:p>
          <a:endParaRPr lang="en-US"/>
        </a:p>
      </dgm:t>
    </dgm:pt>
    <dgm:pt modelId="{02E39103-692D-457B-A0A3-CC148566F01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Cộng</a:t>
          </a:r>
          <a:r>
            <a: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36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đồng</a:t>
          </a:r>
          <a:endParaRPr lang="en-US" sz="3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6880847-A5EF-4571-B284-57ED4583507D}" type="parTrans" cxnId="{A980787C-01D5-4034-827A-0C6050946211}">
      <dgm:prSet/>
      <dgm:spPr/>
      <dgm:t>
        <a:bodyPr/>
        <a:lstStyle/>
        <a:p>
          <a:endParaRPr lang="en-US"/>
        </a:p>
      </dgm:t>
    </dgm:pt>
    <dgm:pt modelId="{F982F948-DC78-415E-8079-7984C5D01D8A}" type="sibTrans" cxnId="{A980787C-01D5-4034-827A-0C6050946211}">
      <dgm:prSet/>
      <dgm:spPr/>
      <dgm:t>
        <a:bodyPr/>
        <a:lstStyle/>
        <a:p>
          <a:endParaRPr lang="en-US"/>
        </a:p>
      </dgm:t>
    </dgm:pt>
    <dgm:pt modelId="{C406CB7A-2C99-4E17-A31D-69D997DCC4BE}">
      <dgm:prSet custT="1"/>
      <dgm:spPr/>
      <dgm:t>
        <a:bodyPr/>
        <a:lstStyle/>
        <a:p>
          <a:r>
            <a:rPr lang="en-US" sz="2200" dirty="0" err="1" smtClean="0"/>
            <a:t>Không</a:t>
          </a:r>
          <a:r>
            <a:rPr lang="en-US" sz="2200" dirty="0" smtClean="0"/>
            <a:t> vi </a:t>
          </a:r>
          <a:r>
            <a:rPr lang="en-US" sz="2200" dirty="0" err="1" smtClean="0"/>
            <a:t>phạm</a:t>
          </a:r>
          <a:r>
            <a:rPr lang="en-US" sz="2200" dirty="0" smtClean="0"/>
            <a:t> </a:t>
          </a:r>
          <a:r>
            <a:rPr lang="en-US" sz="2200" dirty="0" err="1" smtClean="0"/>
            <a:t>các</a:t>
          </a:r>
          <a:r>
            <a:rPr lang="en-US" sz="2200" dirty="0" smtClean="0"/>
            <a:t> </a:t>
          </a:r>
          <a:r>
            <a:rPr lang="en-US" sz="2200" dirty="0" err="1" smtClean="0"/>
            <a:t>quy</a:t>
          </a:r>
          <a:r>
            <a:rPr lang="en-US" sz="2200" dirty="0" smtClean="0"/>
            <a:t> </a:t>
          </a:r>
          <a:r>
            <a:rPr lang="en-US" sz="2200" dirty="0" err="1" smtClean="0"/>
            <a:t>định</a:t>
          </a:r>
          <a:r>
            <a:rPr lang="en-US" sz="2200" dirty="0" smtClean="0"/>
            <a:t> </a:t>
          </a:r>
          <a:r>
            <a:rPr lang="en-US" sz="2200" dirty="0" err="1" smtClean="0"/>
            <a:t>của</a:t>
          </a:r>
          <a:r>
            <a:rPr lang="en-US" sz="2200" dirty="0" smtClean="0"/>
            <a:t> </a:t>
          </a:r>
          <a:r>
            <a:rPr lang="en-US" sz="2200" dirty="0" err="1" smtClean="0"/>
            <a:t>Luật</a:t>
          </a:r>
          <a:r>
            <a:rPr lang="en-US" sz="2200" dirty="0" smtClean="0"/>
            <a:t> BVMT </a:t>
          </a:r>
          <a:r>
            <a:rPr lang="en-US" sz="2200" dirty="0" err="1" smtClean="0"/>
            <a:t>va</a:t>
          </a:r>
          <a:r>
            <a:rPr lang="en-US" sz="2200" dirty="0" smtClean="0"/>
            <a:t>̀ </a:t>
          </a:r>
          <a:r>
            <a:rPr lang="en-US" sz="2200" dirty="0" err="1" smtClean="0"/>
            <a:t>các</a:t>
          </a:r>
          <a:r>
            <a:rPr lang="en-US" sz="2200" dirty="0" smtClean="0"/>
            <a:t> </a:t>
          </a:r>
          <a:r>
            <a:rPr lang="en-US" sz="2200" dirty="0" err="1" smtClean="0"/>
            <a:t>quy</a:t>
          </a:r>
          <a:r>
            <a:rPr lang="en-US" sz="2200" dirty="0" smtClean="0"/>
            <a:t> </a:t>
          </a:r>
          <a:r>
            <a:rPr lang="en-US" sz="2200" dirty="0" err="1" smtClean="0"/>
            <a:t>định</a:t>
          </a:r>
          <a:r>
            <a:rPr lang="en-US" sz="2200" dirty="0" smtClean="0"/>
            <a:t> PL </a:t>
          </a:r>
          <a:r>
            <a:rPr lang="en-US" sz="2200" dirty="0" err="1" smtClean="0"/>
            <a:t>khác</a:t>
          </a:r>
          <a:r>
            <a:rPr lang="en-US" sz="2200" dirty="0" smtClean="0"/>
            <a:t> </a:t>
          </a:r>
          <a:r>
            <a:rPr lang="en-US" sz="2200" dirty="0" err="1" smtClean="0"/>
            <a:t>của</a:t>
          </a:r>
          <a:r>
            <a:rPr lang="en-US" sz="2200" dirty="0" smtClean="0"/>
            <a:t> VN </a:t>
          </a:r>
          <a:r>
            <a:rPr lang="en-US" sz="2200" dirty="0" err="1" smtClean="0"/>
            <a:t>trong</a:t>
          </a:r>
          <a:r>
            <a:rPr lang="en-US" sz="2200" dirty="0" smtClean="0"/>
            <a:t> </a:t>
          </a:r>
          <a:r>
            <a:rPr lang="en-US" sz="2200" dirty="0" err="1" smtClean="0"/>
            <a:t>thời</a:t>
          </a:r>
          <a:r>
            <a:rPr lang="en-US" sz="2200" dirty="0" smtClean="0"/>
            <a:t> </a:t>
          </a:r>
          <a:r>
            <a:rPr lang="en-US" sz="2200" dirty="0" err="1" smtClean="0"/>
            <a:t>gian</a:t>
          </a:r>
          <a:r>
            <a:rPr lang="en-US" sz="2200" dirty="0" smtClean="0"/>
            <a:t> </a:t>
          </a:r>
          <a:r>
            <a:rPr lang="en-US" sz="2200" b="1" dirty="0" err="1" smtClean="0"/>
            <a:t>ít</a:t>
          </a:r>
          <a:r>
            <a:rPr lang="en-US" sz="2200" b="1" dirty="0" smtClean="0"/>
            <a:t> </a:t>
          </a:r>
          <a:r>
            <a:rPr lang="en-US" sz="2200" b="1" dirty="0" err="1" smtClean="0"/>
            <a:t>nhất</a:t>
          </a:r>
          <a:r>
            <a:rPr lang="en-US" sz="2200" b="1" dirty="0" smtClean="0"/>
            <a:t> 02 </a:t>
          </a:r>
          <a:r>
            <a:rPr lang="en-US" sz="2200" b="1" dirty="0" err="1" smtClean="0"/>
            <a:t>năm</a:t>
          </a:r>
          <a:r>
            <a:rPr lang="en-US" sz="2200" b="1" dirty="0" smtClean="0"/>
            <a:t>,</a:t>
          </a:r>
          <a:r>
            <a:rPr lang="en-US" sz="2200" dirty="0" smtClean="0"/>
            <a:t> </a:t>
          </a:r>
          <a:r>
            <a:rPr lang="en-US" sz="2200" dirty="0" err="1" smtClean="0"/>
            <a:t>tính</a:t>
          </a:r>
          <a:r>
            <a:rPr lang="en-US" sz="2200" dirty="0" smtClean="0"/>
            <a:t> </a:t>
          </a:r>
          <a:r>
            <a:rPr lang="en-US" sz="2200" dirty="0" err="1" smtClean="0"/>
            <a:t>đến</a:t>
          </a:r>
          <a:r>
            <a:rPr lang="en-US" sz="2200" dirty="0" smtClean="0"/>
            <a:t> </a:t>
          </a:r>
          <a:r>
            <a:rPr lang="en-US" sz="2200" dirty="0" err="1" smtClean="0"/>
            <a:t>thời</a:t>
          </a:r>
          <a:r>
            <a:rPr lang="en-US" sz="2200" dirty="0" smtClean="0"/>
            <a:t> </a:t>
          </a:r>
          <a:r>
            <a:rPr lang="en-US" sz="2200" dirty="0" err="1" smtClean="0"/>
            <a:t>điểm</a:t>
          </a:r>
          <a:r>
            <a:rPr lang="en-US" sz="2200" dirty="0" smtClean="0"/>
            <a:t> </a:t>
          </a:r>
          <a:r>
            <a:rPr lang="en-US" sz="2200" dirty="0" err="1" smtClean="0"/>
            <a:t>đăng</a:t>
          </a:r>
          <a:r>
            <a:rPr lang="en-US" sz="2200" dirty="0" smtClean="0"/>
            <a:t> </a:t>
          </a:r>
          <a:r>
            <a:rPr lang="en-US" sz="2200" dirty="0" err="1" smtClean="0"/>
            <a:t>ky</a:t>
          </a:r>
          <a:r>
            <a:rPr lang="en-US" sz="2200" dirty="0" smtClean="0"/>
            <a:t>́ </a:t>
          </a:r>
          <a:r>
            <a:rPr lang="en-US" sz="2200" dirty="0" err="1" smtClean="0"/>
            <a:t>xét</a:t>
          </a:r>
          <a:r>
            <a:rPr lang="en-US" sz="2200" dirty="0" smtClean="0"/>
            <a:t> </a:t>
          </a:r>
          <a:r>
            <a:rPr lang="en-US" sz="2200" dirty="0" err="1" smtClean="0"/>
            <a:t>tặng</a:t>
          </a:r>
          <a:r>
            <a:rPr lang="en-US" sz="2200" dirty="0" smtClean="0"/>
            <a:t> </a:t>
          </a:r>
          <a:r>
            <a:rPr lang="en-US" sz="2200" dirty="0" err="1" smtClean="0"/>
            <a:t>Giải</a:t>
          </a:r>
          <a:r>
            <a:rPr lang="en-US" sz="2200" dirty="0" smtClean="0"/>
            <a:t> </a:t>
          </a:r>
          <a:r>
            <a:rPr lang="en-US" sz="2200" dirty="0" err="1" smtClean="0"/>
            <a:t>thưởng</a:t>
          </a:r>
          <a:r>
            <a:rPr lang="en-US" sz="2200" dirty="0" smtClean="0"/>
            <a:t>.</a:t>
          </a:r>
          <a:endParaRPr lang="en-US" sz="2200" dirty="0"/>
        </a:p>
      </dgm:t>
    </dgm:pt>
    <dgm:pt modelId="{90989872-0C17-4AC3-8DE6-FE36D3AC52F1}" type="parTrans" cxnId="{D28C5DC6-0686-4456-A1D2-2CCAE5525A37}">
      <dgm:prSet/>
      <dgm:spPr/>
      <dgm:t>
        <a:bodyPr/>
        <a:lstStyle/>
        <a:p>
          <a:endParaRPr lang="en-US"/>
        </a:p>
      </dgm:t>
    </dgm:pt>
    <dgm:pt modelId="{0AA8D644-991D-4AE3-9C0E-EFD36B37A0EC}" type="sibTrans" cxnId="{D28C5DC6-0686-4456-A1D2-2CCAE5525A37}">
      <dgm:prSet/>
      <dgm:spPr/>
      <dgm:t>
        <a:bodyPr/>
        <a:lstStyle/>
        <a:p>
          <a:endParaRPr lang="en-US"/>
        </a:p>
      </dgm:t>
    </dgm:pt>
    <dgm:pt modelId="{2605B2A5-13F7-4ECF-9CDC-52ED5326CA63}">
      <dgm:prSet custT="1"/>
      <dgm:spPr/>
      <dgm:t>
        <a:bodyPr/>
        <a:lstStyle/>
        <a:p>
          <a:r>
            <a:rPr lang="en-US" sz="2200" dirty="0" err="1" smtClean="0"/>
            <a:t>Không</a:t>
          </a:r>
          <a:r>
            <a:rPr lang="en-US" sz="2200" dirty="0" smtClean="0"/>
            <a:t> vi </a:t>
          </a:r>
          <a:r>
            <a:rPr lang="en-US" sz="2200" dirty="0" err="1" smtClean="0"/>
            <a:t>phạm</a:t>
          </a:r>
          <a:r>
            <a:rPr lang="en-US" sz="2200" dirty="0" smtClean="0"/>
            <a:t> </a:t>
          </a:r>
          <a:r>
            <a:rPr lang="en-US" sz="2200" dirty="0" err="1" smtClean="0"/>
            <a:t>các</a:t>
          </a:r>
          <a:r>
            <a:rPr lang="en-US" sz="2200" dirty="0" smtClean="0"/>
            <a:t> </a:t>
          </a:r>
          <a:r>
            <a:rPr lang="en-US" sz="2200" dirty="0" err="1" smtClean="0"/>
            <a:t>quy</a:t>
          </a:r>
          <a:r>
            <a:rPr lang="en-US" sz="2200" dirty="0" smtClean="0"/>
            <a:t> </a:t>
          </a:r>
          <a:r>
            <a:rPr lang="en-US" sz="2200" dirty="0" err="1" smtClean="0"/>
            <a:t>định</a:t>
          </a:r>
          <a:r>
            <a:rPr lang="en-US" sz="2200" dirty="0" smtClean="0"/>
            <a:t> </a:t>
          </a:r>
          <a:r>
            <a:rPr lang="en-US" sz="2200" dirty="0" err="1" smtClean="0"/>
            <a:t>của</a:t>
          </a:r>
          <a:r>
            <a:rPr lang="en-US" sz="2200" dirty="0" smtClean="0"/>
            <a:t> </a:t>
          </a:r>
          <a:r>
            <a:rPr lang="en-US" sz="2200" dirty="0" err="1" smtClean="0"/>
            <a:t>Luật</a:t>
          </a:r>
          <a:r>
            <a:rPr lang="en-US" sz="2200" dirty="0" smtClean="0"/>
            <a:t> BVMT </a:t>
          </a:r>
          <a:r>
            <a:rPr lang="en-US" sz="2200" dirty="0" err="1" smtClean="0"/>
            <a:t>va</a:t>
          </a:r>
          <a:r>
            <a:rPr lang="en-US" sz="2200" dirty="0" smtClean="0"/>
            <a:t>̀ </a:t>
          </a:r>
          <a:r>
            <a:rPr lang="en-US" sz="2200" dirty="0" err="1" smtClean="0"/>
            <a:t>các</a:t>
          </a:r>
          <a:r>
            <a:rPr lang="en-US" sz="2200" dirty="0" smtClean="0"/>
            <a:t> </a:t>
          </a:r>
          <a:r>
            <a:rPr lang="en-US" sz="2200" dirty="0" err="1" smtClean="0"/>
            <a:t>quy</a:t>
          </a:r>
          <a:r>
            <a:rPr lang="en-US" sz="2200" dirty="0" smtClean="0"/>
            <a:t> </a:t>
          </a:r>
          <a:r>
            <a:rPr lang="en-US" sz="2200" dirty="0" err="1" smtClean="0"/>
            <a:t>định</a:t>
          </a:r>
          <a:r>
            <a:rPr lang="en-US" sz="2200" dirty="0" smtClean="0"/>
            <a:t> </a:t>
          </a:r>
          <a:r>
            <a:rPr lang="en-US" sz="2200" dirty="0" err="1" smtClean="0"/>
            <a:t>pháp</a:t>
          </a:r>
          <a:r>
            <a:rPr lang="en-US" sz="2200" dirty="0" smtClean="0"/>
            <a:t> </a:t>
          </a:r>
          <a:r>
            <a:rPr lang="en-US" sz="2200" dirty="0" err="1" smtClean="0"/>
            <a:t>luật</a:t>
          </a:r>
          <a:r>
            <a:rPr lang="en-US" sz="2200" dirty="0" smtClean="0"/>
            <a:t> </a:t>
          </a:r>
          <a:r>
            <a:rPr lang="en-US" sz="2200" dirty="0" err="1" smtClean="0"/>
            <a:t>khác</a:t>
          </a:r>
          <a:r>
            <a:rPr lang="en-US" sz="2200" dirty="0" smtClean="0"/>
            <a:t> </a:t>
          </a:r>
          <a:r>
            <a:rPr lang="en-US" sz="2200" dirty="0" err="1" smtClean="0"/>
            <a:t>của</a:t>
          </a:r>
          <a:r>
            <a:rPr lang="en-US" sz="2200" dirty="0" smtClean="0"/>
            <a:t> </a:t>
          </a:r>
          <a:r>
            <a:rPr lang="en-US" sz="2200" dirty="0" err="1" smtClean="0"/>
            <a:t>Việt</a:t>
          </a:r>
          <a:r>
            <a:rPr lang="en-US" sz="2200" dirty="0" smtClean="0"/>
            <a:t> Nam </a:t>
          </a:r>
          <a:r>
            <a:rPr lang="en-US" sz="2200" dirty="0" err="1" smtClean="0"/>
            <a:t>trong</a:t>
          </a:r>
          <a:r>
            <a:rPr lang="en-US" sz="2200" dirty="0" smtClean="0"/>
            <a:t> </a:t>
          </a:r>
          <a:r>
            <a:rPr lang="en-US" sz="2200" b="1" dirty="0" err="1" smtClean="0"/>
            <a:t>thời</a:t>
          </a:r>
          <a:r>
            <a:rPr lang="en-US" sz="2200" b="1" dirty="0" smtClean="0"/>
            <a:t> </a:t>
          </a:r>
          <a:r>
            <a:rPr lang="en-US" sz="2200" b="1" dirty="0" err="1" smtClean="0"/>
            <a:t>gian</a:t>
          </a:r>
          <a:r>
            <a:rPr lang="en-US" sz="2200" b="1" dirty="0" smtClean="0"/>
            <a:t> </a:t>
          </a:r>
          <a:r>
            <a:rPr lang="en-US" sz="2200" b="1" dirty="0" err="1" smtClean="0"/>
            <a:t>ít</a:t>
          </a:r>
          <a:r>
            <a:rPr lang="en-US" sz="2200" b="1" dirty="0" smtClean="0"/>
            <a:t> </a:t>
          </a:r>
          <a:r>
            <a:rPr lang="en-US" sz="2200" b="1" dirty="0" err="1" smtClean="0"/>
            <a:t>nhất</a:t>
          </a:r>
          <a:r>
            <a:rPr lang="en-US" sz="2200" b="1" dirty="0" smtClean="0"/>
            <a:t> 03 </a:t>
          </a:r>
          <a:r>
            <a:rPr lang="en-US" sz="2200" b="1" dirty="0" err="1" smtClean="0"/>
            <a:t>năm</a:t>
          </a:r>
          <a:r>
            <a:rPr lang="en-US" sz="2200" dirty="0" smtClean="0"/>
            <a:t>, </a:t>
          </a:r>
          <a:r>
            <a:rPr lang="en-US" sz="2200" dirty="0" err="1" smtClean="0"/>
            <a:t>tính</a:t>
          </a:r>
          <a:r>
            <a:rPr lang="en-US" sz="2200" dirty="0" smtClean="0"/>
            <a:t> </a:t>
          </a:r>
          <a:r>
            <a:rPr lang="en-US" sz="2200" dirty="0" err="1" smtClean="0"/>
            <a:t>đến</a:t>
          </a:r>
          <a:r>
            <a:rPr lang="en-US" sz="2200" dirty="0" smtClean="0"/>
            <a:t> </a:t>
          </a:r>
          <a:r>
            <a:rPr lang="en-US" sz="2200" dirty="0" err="1" smtClean="0"/>
            <a:t>thời</a:t>
          </a:r>
          <a:r>
            <a:rPr lang="en-US" sz="2200" dirty="0" smtClean="0"/>
            <a:t> </a:t>
          </a:r>
          <a:r>
            <a:rPr lang="en-US" sz="2200" dirty="0" err="1" smtClean="0"/>
            <a:t>điểm</a:t>
          </a:r>
          <a:r>
            <a:rPr lang="en-US" sz="2200" dirty="0" smtClean="0"/>
            <a:t> </a:t>
          </a:r>
          <a:r>
            <a:rPr lang="en-US" sz="2200" dirty="0" err="1" smtClean="0"/>
            <a:t>đăng</a:t>
          </a:r>
          <a:r>
            <a:rPr lang="en-US" sz="2200" dirty="0" smtClean="0"/>
            <a:t> </a:t>
          </a:r>
          <a:r>
            <a:rPr lang="en-US" sz="2200" dirty="0" err="1" smtClean="0"/>
            <a:t>ky</a:t>
          </a:r>
          <a:r>
            <a:rPr lang="en-US" sz="2200" dirty="0" smtClean="0"/>
            <a:t>́ </a:t>
          </a:r>
          <a:r>
            <a:rPr lang="en-US" sz="2200" dirty="0" err="1" smtClean="0"/>
            <a:t>xét</a:t>
          </a:r>
          <a:r>
            <a:rPr lang="en-US" sz="2200" dirty="0" smtClean="0"/>
            <a:t> </a:t>
          </a:r>
          <a:r>
            <a:rPr lang="en-US" sz="2200" dirty="0" err="1" smtClean="0"/>
            <a:t>tặng</a:t>
          </a:r>
          <a:r>
            <a:rPr lang="en-US" sz="2200" dirty="0" smtClean="0"/>
            <a:t> GT.</a:t>
          </a:r>
          <a:endParaRPr lang="en-US" sz="2200" dirty="0"/>
        </a:p>
      </dgm:t>
    </dgm:pt>
    <dgm:pt modelId="{D7EE6503-537E-434F-8A71-402BEFD54C43}" type="parTrans" cxnId="{8451B452-C778-41F7-801D-41E38A2FA978}">
      <dgm:prSet/>
      <dgm:spPr/>
      <dgm:t>
        <a:bodyPr/>
        <a:lstStyle/>
        <a:p>
          <a:endParaRPr lang="en-US"/>
        </a:p>
      </dgm:t>
    </dgm:pt>
    <dgm:pt modelId="{DF579E6E-D75A-4BAC-ABE6-F74A4AA00DFF}" type="sibTrans" cxnId="{8451B452-C778-41F7-801D-41E38A2FA978}">
      <dgm:prSet/>
      <dgm:spPr/>
      <dgm:t>
        <a:bodyPr/>
        <a:lstStyle/>
        <a:p>
          <a:endParaRPr lang="en-US"/>
        </a:p>
      </dgm:t>
    </dgm:pt>
    <dgm:pt modelId="{3D53AC97-6710-41C5-AE26-DB0C43B21889}">
      <dgm:prSet custT="1"/>
      <dgm:spPr/>
      <dgm:t>
        <a:bodyPr/>
        <a:lstStyle/>
        <a:p>
          <a:r>
            <a:rPr lang="en-US" sz="2200" dirty="0" err="1" smtClean="0"/>
            <a:t>Không</a:t>
          </a:r>
          <a:r>
            <a:rPr lang="en-US" sz="2200" dirty="0" smtClean="0"/>
            <a:t> vi </a:t>
          </a:r>
          <a:r>
            <a:rPr lang="en-US" sz="2200" dirty="0" err="1" smtClean="0"/>
            <a:t>phạm</a:t>
          </a:r>
          <a:r>
            <a:rPr lang="en-US" sz="2200" dirty="0" smtClean="0"/>
            <a:t> </a:t>
          </a:r>
          <a:r>
            <a:rPr lang="en-US" sz="2200" dirty="0" err="1" smtClean="0"/>
            <a:t>các</a:t>
          </a:r>
          <a:r>
            <a:rPr lang="en-US" sz="2200" dirty="0" smtClean="0"/>
            <a:t> </a:t>
          </a:r>
          <a:r>
            <a:rPr lang="en-US" sz="2200" dirty="0" err="1" smtClean="0"/>
            <a:t>quy</a:t>
          </a:r>
          <a:r>
            <a:rPr lang="en-US" sz="2200" dirty="0" smtClean="0"/>
            <a:t> </a:t>
          </a:r>
          <a:r>
            <a:rPr lang="en-US" sz="2200" dirty="0" err="1" smtClean="0"/>
            <a:t>định</a:t>
          </a:r>
          <a:r>
            <a:rPr lang="en-US" sz="2200" dirty="0" smtClean="0"/>
            <a:t> </a:t>
          </a:r>
          <a:r>
            <a:rPr lang="en-US" sz="2200" dirty="0" err="1" smtClean="0"/>
            <a:t>của</a:t>
          </a:r>
          <a:r>
            <a:rPr lang="en-US" sz="2200" dirty="0" smtClean="0"/>
            <a:t> </a:t>
          </a:r>
          <a:r>
            <a:rPr lang="en-US" sz="2200" dirty="0" err="1" smtClean="0"/>
            <a:t>Luật</a:t>
          </a:r>
          <a:r>
            <a:rPr lang="en-US" sz="2200" dirty="0" smtClean="0"/>
            <a:t> BVMT </a:t>
          </a:r>
          <a:r>
            <a:rPr lang="en-US" sz="2200" dirty="0" err="1" smtClean="0"/>
            <a:t>va</a:t>
          </a:r>
          <a:r>
            <a:rPr lang="en-US" sz="2200" dirty="0" smtClean="0"/>
            <a:t>̀ </a:t>
          </a:r>
          <a:r>
            <a:rPr lang="en-US" sz="2200" dirty="0" err="1" smtClean="0"/>
            <a:t>các</a:t>
          </a:r>
          <a:r>
            <a:rPr lang="en-US" sz="2200" dirty="0" smtClean="0"/>
            <a:t> </a:t>
          </a:r>
          <a:r>
            <a:rPr lang="en-US" sz="2200" dirty="0" err="1" smtClean="0"/>
            <a:t>quy</a:t>
          </a:r>
          <a:r>
            <a:rPr lang="en-US" sz="2200" dirty="0" smtClean="0"/>
            <a:t> </a:t>
          </a:r>
          <a:r>
            <a:rPr lang="en-US" sz="2200" dirty="0" err="1" smtClean="0"/>
            <a:t>định</a:t>
          </a:r>
          <a:r>
            <a:rPr lang="en-US" sz="2200" dirty="0" smtClean="0"/>
            <a:t> </a:t>
          </a:r>
          <a:r>
            <a:rPr lang="en-US" sz="2200" dirty="0" err="1" smtClean="0"/>
            <a:t>pháp</a:t>
          </a:r>
          <a:r>
            <a:rPr lang="en-US" sz="2200" dirty="0" smtClean="0"/>
            <a:t> </a:t>
          </a:r>
          <a:r>
            <a:rPr lang="en-US" sz="2200" dirty="0" err="1" smtClean="0"/>
            <a:t>luật</a:t>
          </a:r>
          <a:r>
            <a:rPr lang="en-US" sz="2200" dirty="0" smtClean="0"/>
            <a:t>  </a:t>
          </a:r>
          <a:r>
            <a:rPr lang="en-US" sz="2200" dirty="0" err="1" smtClean="0"/>
            <a:t>khác</a:t>
          </a:r>
          <a:r>
            <a:rPr lang="en-US" sz="2200" dirty="0" smtClean="0"/>
            <a:t> </a:t>
          </a:r>
          <a:r>
            <a:rPr lang="en-US" sz="2200" dirty="0" err="1" smtClean="0"/>
            <a:t>của</a:t>
          </a:r>
          <a:r>
            <a:rPr lang="en-US" sz="2200" dirty="0" smtClean="0"/>
            <a:t> </a:t>
          </a:r>
          <a:r>
            <a:rPr lang="en-US" sz="2200" dirty="0" err="1" smtClean="0"/>
            <a:t>Việt</a:t>
          </a:r>
          <a:r>
            <a:rPr lang="en-US" sz="2200" dirty="0" smtClean="0"/>
            <a:t> Nam  </a:t>
          </a:r>
          <a:r>
            <a:rPr lang="en-US" sz="2200" dirty="0" err="1" smtClean="0"/>
            <a:t>trong</a:t>
          </a:r>
          <a:r>
            <a:rPr lang="en-US" sz="2200" dirty="0" smtClean="0"/>
            <a:t> </a:t>
          </a:r>
          <a:r>
            <a:rPr lang="en-US" sz="2200" dirty="0" err="1" smtClean="0"/>
            <a:t>thời</a:t>
          </a:r>
          <a:r>
            <a:rPr lang="en-US" sz="2200" dirty="0" smtClean="0"/>
            <a:t> </a:t>
          </a:r>
          <a:r>
            <a:rPr lang="en-US" sz="2200" dirty="0" err="1" smtClean="0"/>
            <a:t>gian</a:t>
          </a:r>
          <a:r>
            <a:rPr lang="en-US" sz="2200" dirty="0" smtClean="0"/>
            <a:t> </a:t>
          </a:r>
          <a:r>
            <a:rPr lang="en-US" sz="2200" b="1" dirty="0" err="1" smtClean="0"/>
            <a:t>ít</a:t>
          </a:r>
          <a:r>
            <a:rPr lang="en-US" sz="2200" b="1" dirty="0" smtClean="0"/>
            <a:t> </a:t>
          </a:r>
          <a:r>
            <a:rPr lang="en-US" sz="2200" b="1" dirty="0" err="1" smtClean="0"/>
            <a:t>nhất</a:t>
          </a:r>
          <a:r>
            <a:rPr lang="en-US" sz="2200" b="1" dirty="0" smtClean="0"/>
            <a:t> 02 </a:t>
          </a:r>
          <a:r>
            <a:rPr lang="en-US" sz="2200" b="1" dirty="0" err="1" smtClean="0"/>
            <a:t>năm</a:t>
          </a:r>
          <a:r>
            <a:rPr lang="en-US" sz="2200" b="1" dirty="0" smtClean="0"/>
            <a:t>,</a:t>
          </a:r>
          <a:r>
            <a:rPr lang="en-US" sz="2200" dirty="0" smtClean="0"/>
            <a:t> </a:t>
          </a:r>
          <a:r>
            <a:rPr lang="en-US" sz="2200" dirty="0" err="1" smtClean="0"/>
            <a:t>tính</a:t>
          </a:r>
          <a:r>
            <a:rPr lang="en-US" sz="2200" dirty="0" smtClean="0"/>
            <a:t> </a:t>
          </a:r>
          <a:r>
            <a:rPr lang="en-US" sz="2200" dirty="0" err="1" smtClean="0"/>
            <a:t>đến</a:t>
          </a:r>
          <a:r>
            <a:rPr lang="en-US" sz="2200" dirty="0" smtClean="0"/>
            <a:t> </a:t>
          </a:r>
          <a:r>
            <a:rPr lang="en-US" sz="2200" dirty="0" err="1" smtClean="0"/>
            <a:t>thời</a:t>
          </a:r>
          <a:r>
            <a:rPr lang="en-US" sz="2200" dirty="0" smtClean="0"/>
            <a:t> </a:t>
          </a:r>
          <a:r>
            <a:rPr lang="en-US" sz="2200" dirty="0" err="1" smtClean="0"/>
            <a:t>điểm</a:t>
          </a:r>
          <a:r>
            <a:rPr lang="en-US" sz="2200" dirty="0" smtClean="0"/>
            <a:t> </a:t>
          </a:r>
          <a:r>
            <a:rPr lang="en-US" sz="2200" dirty="0" err="1" smtClean="0"/>
            <a:t>đăng</a:t>
          </a:r>
          <a:r>
            <a:rPr lang="en-US" sz="2200" dirty="0" smtClean="0"/>
            <a:t> </a:t>
          </a:r>
          <a:r>
            <a:rPr lang="en-US" sz="2200" dirty="0" err="1" smtClean="0"/>
            <a:t>ky</a:t>
          </a:r>
          <a:r>
            <a:rPr lang="en-US" sz="2200" dirty="0" smtClean="0"/>
            <a:t>́ </a:t>
          </a:r>
          <a:r>
            <a:rPr lang="en-US" sz="2200" dirty="0" err="1" smtClean="0"/>
            <a:t>xét</a:t>
          </a:r>
          <a:r>
            <a:rPr lang="en-US" sz="2200" dirty="0" smtClean="0"/>
            <a:t> </a:t>
          </a:r>
          <a:r>
            <a:rPr lang="en-US" sz="2200" dirty="0" err="1" smtClean="0"/>
            <a:t>tặng</a:t>
          </a:r>
          <a:r>
            <a:rPr lang="en-US" sz="2200" dirty="0" smtClean="0"/>
            <a:t> </a:t>
          </a:r>
          <a:r>
            <a:rPr lang="en-US" sz="2200" dirty="0" err="1" smtClean="0"/>
            <a:t>Giải</a:t>
          </a:r>
          <a:r>
            <a:rPr lang="en-US" sz="2200" dirty="0" smtClean="0"/>
            <a:t> </a:t>
          </a:r>
          <a:r>
            <a:rPr lang="en-US" sz="2200" dirty="0" err="1" smtClean="0"/>
            <a:t>thưởng</a:t>
          </a:r>
          <a:r>
            <a:rPr lang="en-US" sz="2200" dirty="0" smtClean="0"/>
            <a:t>.</a:t>
          </a:r>
          <a:endParaRPr lang="en-US" sz="2200" dirty="0"/>
        </a:p>
      </dgm:t>
    </dgm:pt>
    <dgm:pt modelId="{35C228C5-3F39-4209-A473-7D8B13CE7EC7}" type="parTrans" cxnId="{BD3EAFBF-54D3-4872-AFF0-F2A0377C2A19}">
      <dgm:prSet/>
      <dgm:spPr/>
      <dgm:t>
        <a:bodyPr/>
        <a:lstStyle/>
        <a:p>
          <a:endParaRPr lang="en-US"/>
        </a:p>
      </dgm:t>
    </dgm:pt>
    <dgm:pt modelId="{D325361E-DF4F-4A82-BE88-933F6F727A18}" type="sibTrans" cxnId="{BD3EAFBF-54D3-4872-AFF0-F2A0377C2A19}">
      <dgm:prSet/>
      <dgm:spPr/>
      <dgm:t>
        <a:bodyPr/>
        <a:lstStyle/>
        <a:p>
          <a:endParaRPr lang="en-US"/>
        </a:p>
      </dgm:t>
    </dgm:pt>
    <dgm:pt modelId="{CEFFC0F2-3130-4E17-9CE0-9AAF879E9748}" type="pres">
      <dgm:prSet presAssocID="{54B20767-80B5-49A4-ADA7-B0FFD47D286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0B421C-3FCF-41D6-A0D0-13AB56B64821}" type="pres">
      <dgm:prSet presAssocID="{72A882CF-96DC-4843-A217-EDCA2BDC972C}" presName="compNode" presStyleCnt="0"/>
      <dgm:spPr/>
    </dgm:pt>
    <dgm:pt modelId="{2CCE310B-C8B6-421D-9FD9-E4C66030147B}" type="pres">
      <dgm:prSet presAssocID="{72A882CF-96DC-4843-A217-EDCA2BDC972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D6ED7-6610-4C4E-B56C-8B5981F46E50}" type="pres">
      <dgm:prSet presAssocID="{72A882CF-96DC-4843-A217-EDCA2BDC97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EBF4F-FE4E-41D4-B383-6A8F3D2A5BB0}" type="pres">
      <dgm:prSet presAssocID="{72A882CF-96DC-4843-A217-EDCA2BDC972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C6F0E2FB-6085-45E9-BECF-6096515CDD28}" type="pres">
      <dgm:prSet presAssocID="{72A882CF-96DC-4843-A217-EDCA2BDC972C}" presName="adorn" presStyleLbl="fgAccFollowNode1" presStyleIdx="0" presStyleCnt="3" custScaleX="87758" custScaleY="90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CA5FD49-C31C-458B-B654-A11659DB1A0B}" type="pres">
      <dgm:prSet presAssocID="{E39C4659-38F9-4E66-8B7C-7E13B99212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5C99102-C22D-4CE8-8F78-81B853559DDD}" type="pres">
      <dgm:prSet presAssocID="{D6C227DD-D2D0-416A-96CF-88CFCABEDEB6}" presName="compNode" presStyleCnt="0"/>
      <dgm:spPr/>
    </dgm:pt>
    <dgm:pt modelId="{F880D8AF-179F-4F2D-A9E2-694C4A303994}" type="pres">
      <dgm:prSet presAssocID="{D6C227DD-D2D0-416A-96CF-88CFCABEDEB6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B32B7-7F50-4E7D-A442-889EDEB40F44}" type="pres">
      <dgm:prSet presAssocID="{D6C227DD-D2D0-416A-96CF-88CFCABEDE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C3CD0-995A-47EB-A5B6-D9A1BF3BB4A1}" type="pres">
      <dgm:prSet presAssocID="{D6C227DD-D2D0-416A-96CF-88CFCABEDEB6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4670D61C-802D-499B-A88C-086F428E9913}" type="pres">
      <dgm:prSet presAssocID="{D6C227DD-D2D0-416A-96CF-88CFCABEDEB6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BA9454E0-F028-41E1-BB9A-C69F58261672}" type="pres">
      <dgm:prSet presAssocID="{62E8A9FE-84B5-4815-B643-53AB6CF38C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BC2983-6B5C-4084-B651-ADB883A02252}" type="pres">
      <dgm:prSet presAssocID="{02E39103-692D-457B-A0A3-CC148566F017}" presName="compNode" presStyleCnt="0"/>
      <dgm:spPr/>
    </dgm:pt>
    <dgm:pt modelId="{22D0ABBB-EFBF-44A9-8856-74D0A02EB0DA}" type="pres">
      <dgm:prSet presAssocID="{02E39103-692D-457B-A0A3-CC148566F017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3215D-D824-48E7-8016-E1F357113883}" type="pres">
      <dgm:prSet presAssocID="{02E39103-692D-457B-A0A3-CC148566F0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D2F51-0130-48C7-AD90-3FADE0F7F264}" type="pres">
      <dgm:prSet presAssocID="{02E39103-692D-457B-A0A3-CC148566F017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493BBD3B-6E24-4173-AAB0-B1B75303203E}" type="pres">
      <dgm:prSet presAssocID="{02E39103-692D-457B-A0A3-CC148566F017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</dgm:ptLst>
  <dgm:cxnLst>
    <dgm:cxn modelId="{584E9588-D80C-4F66-A26A-07A887742259}" type="presOf" srcId="{3D53AC97-6710-41C5-AE26-DB0C43B21889}" destId="{22D0ABBB-EFBF-44A9-8856-74D0A02EB0DA}" srcOrd="0" destOrd="0" presId="urn:microsoft.com/office/officeart/2005/8/layout/bList2"/>
    <dgm:cxn modelId="{4A8C890C-1E4C-476A-9AEF-1D4FC971081B}" srcId="{54B20767-80B5-49A4-ADA7-B0FFD47D2865}" destId="{D6C227DD-D2D0-416A-96CF-88CFCABEDEB6}" srcOrd="1" destOrd="0" parTransId="{BAF4C2A5-EBE7-4364-A84C-195A78F24C89}" sibTransId="{62E8A9FE-84B5-4815-B643-53AB6CF38C5E}"/>
    <dgm:cxn modelId="{87B87D02-3A7C-4168-8121-B06CA611ACB4}" type="presOf" srcId="{02E39103-692D-457B-A0A3-CC148566F017}" destId="{FC03215D-D824-48E7-8016-E1F357113883}" srcOrd="0" destOrd="0" presId="urn:microsoft.com/office/officeart/2005/8/layout/bList2"/>
    <dgm:cxn modelId="{D28C5DC6-0686-4456-A1D2-2CCAE5525A37}" srcId="{72A882CF-96DC-4843-A217-EDCA2BDC972C}" destId="{C406CB7A-2C99-4E17-A31D-69D997DCC4BE}" srcOrd="0" destOrd="0" parTransId="{90989872-0C17-4AC3-8DE6-FE36D3AC52F1}" sibTransId="{0AA8D644-991D-4AE3-9C0E-EFD36B37A0EC}"/>
    <dgm:cxn modelId="{69BED42B-C751-4101-8CFE-9542A2D371A0}" type="presOf" srcId="{E39C4659-38F9-4E66-8B7C-7E13B9921242}" destId="{2CA5FD49-C31C-458B-B654-A11659DB1A0B}" srcOrd="0" destOrd="0" presId="urn:microsoft.com/office/officeart/2005/8/layout/bList2"/>
    <dgm:cxn modelId="{0684FAA3-3331-430A-91C7-594CB569A3E2}" type="presOf" srcId="{2605B2A5-13F7-4ECF-9CDC-52ED5326CA63}" destId="{F880D8AF-179F-4F2D-A9E2-694C4A303994}" srcOrd="0" destOrd="0" presId="urn:microsoft.com/office/officeart/2005/8/layout/bList2"/>
    <dgm:cxn modelId="{8451B452-C778-41F7-801D-41E38A2FA978}" srcId="{D6C227DD-D2D0-416A-96CF-88CFCABEDEB6}" destId="{2605B2A5-13F7-4ECF-9CDC-52ED5326CA63}" srcOrd="0" destOrd="0" parTransId="{D7EE6503-537E-434F-8A71-402BEFD54C43}" sibTransId="{DF579E6E-D75A-4BAC-ABE6-F74A4AA00DFF}"/>
    <dgm:cxn modelId="{9AF651D9-6907-44A6-9B28-DCB9D24DB4F7}" srcId="{54B20767-80B5-49A4-ADA7-B0FFD47D2865}" destId="{72A882CF-96DC-4843-A217-EDCA2BDC972C}" srcOrd="0" destOrd="0" parTransId="{9C62F725-E9F5-47F2-9C3B-3A41F68B48A9}" sibTransId="{E39C4659-38F9-4E66-8B7C-7E13B9921242}"/>
    <dgm:cxn modelId="{48CD490E-5CC1-4BD3-BB37-9EED86B1EC60}" type="presOf" srcId="{02E39103-692D-457B-A0A3-CC148566F017}" destId="{5A3D2F51-0130-48C7-AD90-3FADE0F7F264}" srcOrd="1" destOrd="0" presId="urn:microsoft.com/office/officeart/2005/8/layout/bList2"/>
    <dgm:cxn modelId="{65A2D9BF-DFDD-4BFB-92CA-D6108DB249A5}" type="presOf" srcId="{72A882CF-96DC-4843-A217-EDCA2BDC972C}" destId="{ABFEBF4F-FE4E-41D4-B383-6A8F3D2A5BB0}" srcOrd="1" destOrd="0" presId="urn:microsoft.com/office/officeart/2005/8/layout/bList2"/>
    <dgm:cxn modelId="{146006F5-4ECD-4C20-A6B4-4598968BB5B1}" type="presOf" srcId="{C406CB7A-2C99-4E17-A31D-69D997DCC4BE}" destId="{2CCE310B-C8B6-421D-9FD9-E4C66030147B}" srcOrd="0" destOrd="0" presId="urn:microsoft.com/office/officeart/2005/8/layout/bList2"/>
    <dgm:cxn modelId="{4C6C2513-CFAD-4F8B-A6F6-5204072B6D07}" type="presOf" srcId="{72A882CF-96DC-4843-A217-EDCA2BDC972C}" destId="{A46D6ED7-6610-4C4E-B56C-8B5981F46E50}" srcOrd="0" destOrd="0" presId="urn:microsoft.com/office/officeart/2005/8/layout/bList2"/>
    <dgm:cxn modelId="{A666D1F8-104D-4B60-9242-19FF44BA37DD}" type="presOf" srcId="{54B20767-80B5-49A4-ADA7-B0FFD47D2865}" destId="{CEFFC0F2-3130-4E17-9CE0-9AAF879E9748}" srcOrd="0" destOrd="0" presId="urn:microsoft.com/office/officeart/2005/8/layout/bList2"/>
    <dgm:cxn modelId="{6EF3CFDE-50F1-47B0-B6A4-0DD87CA38B7C}" type="presOf" srcId="{D6C227DD-D2D0-416A-96CF-88CFCABEDEB6}" destId="{00FB32B7-7F50-4E7D-A442-889EDEB40F44}" srcOrd="0" destOrd="0" presId="urn:microsoft.com/office/officeart/2005/8/layout/bList2"/>
    <dgm:cxn modelId="{A980787C-01D5-4034-827A-0C6050946211}" srcId="{54B20767-80B5-49A4-ADA7-B0FFD47D2865}" destId="{02E39103-692D-457B-A0A3-CC148566F017}" srcOrd="2" destOrd="0" parTransId="{26880847-A5EF-4571-B284-57ED4583507D}" sibTransId="{F982F948-DC78-415E-8079-7984C5D01D8A}"/>
    <dgm:cxn modelId="{25AE42C3-D17C-45D2-AB3E-68F0B68E62F5}" type="presOf" srcId="{62E8A9FE-84B5-4815-B643-53AB6CF38C5E}" destId="{BA9454E0-F028-41E1-BB9A-C69F58261672}" srcOrd="0" destOrd="0" presId="urn:microsoft.com/office/officeart/2005/8/layout/bList2"/>
    <dgm:cxn modelId="{62758209-7756-4AA4-AD84-0AE47AB51772}" type="presOf" srcId="{D6C227DD-D2D0-416A-96CF-88CFCABEDEB6}" destId="{0CDC3CD0-995A-47EB-A5B6-D9A1BF3BB4A1}" srcOrd="1" destOrd="0" presId="urn:microsoft.com/office/officeart/2005/8/layout/bList2"/>
    <dgm:cxn modelId="{BD3EAFBF-54D3-4872-AFF0-F2A0377C2A19}" srcId="{02E39103-692D-457B-A0A3-CC148566F017}" destId="{3D53AC97-6710-41C5-AE26-DB0C43B21889}" srcOrd="0" destOrd="0" parTransId="{35C228C5-3F39-4209-A473-7D8B13CE7EC7}" sibTransId="{D325361E-DF4F-4A82-BE88-933F6F727A18}"/>
    <dgm:cxn modelId="{2E1DA3EB-92EC-4304-9CA2-DE2FCE39ECD7}" type="presParOf" srcId="{CEFFC0F2-3130-4E17-9CE0-9AAF879E9748}" destId="{110B421C-3FCF-41D6-A0D0-13AB56B64821}" srcOrd="0" destOrd="0" presId="urn:microsoft.com/office/officeart/2005/8/layout/bList2"/>
    <dgm:cxn modelId="{6E559EBE-4FE2-473D-94B2-7A71820BD2D9}" type="presParOf" srcId="{110B421C-3FCF-41D6-A0D0-13AB56B64821}" destId="{2CCE310B-C8B6-421D-9FD9-E4C66030147B}" srcOrd="0" destOrd="0" presId="urn:microsoft.com/office/officeart/2005/8/layout/bList2"/>
    <dgm:cxn modelId="{FE0D8D51-0337-4429-A025-501B84AC7ADE}" type="presParOf" srcId="{110B421C-3FCF-41D6-A0D0-13AB56B64821}" destId="{A46D6ED7-6610-4C4E-B56C-8B5981F46E50}" srcOrd="1" destOrd="0" presId="urn:microsoft.com/office/officeart/2005/8/layout/bList2"/>
    <dgm:cxn modelId="{B893D651-DEEF-48FA-B0B5-9E15B3816E51}" type="presParOf" srcId="{110B421C-3FCF-41D6-A0D0-13AB56B64821}" destId="{ABFEBF4F-FE4E-41D4-B383-6A8F3D2A5BB0}" srcOrd="2" destOrd="0" presId="urn:microsoft.com/office/officeart/2005/8/layout/bList2"/>
    <dgm:cxn modelId="{E7D4702D-538E-435F-889D-8EB149630543}" type="presParOf" srcId="{110B421C-3FCF-41D6-A0D0-13AB56B64821}" destId="{C6F0E2FB-6085-45E9-BECF-6096515CDD28}" srcOrd="3" destOrd="0" presId="urn:microsoft.com/office/officeart/2005/8/layout/bList2"/>
    <dgm:cxn modelId="{C36CE93B-A307-4E5A-9392-67395119A01B}" type="presParOf" srcId="{CEFFC0F2-3130-4E17-9CE0-9AAF879E9748}" destId="{2CA5FD49-C31C-458B-B654-A11659DB1A0B}" srcOrd="1" destOrd="0" presId="urn:microsoft.com/office/officeart/2005/8/layout/bList2"/>
    <dgm:cxn modelId="{578F1F21-2EF1-4F27-A1E4-3F27CA90E2D4}" type="presParOf" srcId="{CEFFC0F2-3130-4E17-9CE0-9AAF879E9748}" destId="{05C99102-C22D-4CE8-8F78-81B853559DDD}" srcOrd="2" destOrd="0" presId="urn:microsoft.com/office/officeart/2005/8/layout/bList2"/>
    <dgm:cxn modelId="{61AEB046-E920-4378-A94A-169F0EAA21E0}" type="presParOf" srcId="{05C99102-C22D-4CE8-8F78-81B853559DDD}" destId="{F880D8AF-179F-4F2D-A9E2-694C4A303994}" srcOrd="0" destOrd="0" presId="urn:microsoft.com/office/officeart/2005/8/layout/bList2"/>
    <dgm:cxn modelId="{BC8AB357-98D0-40F8-AE2E-04D519253ABE}" type="presParOf" srcId="{05C99102-C22D-4CE8-8F78-81B853559DDD}" destId="{00FB32B7-7F50-4E7D-A442-889EDEB40F44}" srcOrd="1" destOrd="0" presId="urn:microsoft.com/office/officeart/2005/8/layout/bList2"/>
    <dgm:cxn modelId="{C028A709-C9A8-4463-B320-D4F5EE13D4F8}" type="presParOf" srcId="{05C99102-C22D-4CE8-8F78-81B853559DDD}" destId="{0CDC3CD0-995A-47EB-A5B6-D9A1BF3BB4A1}" srcOrd="2" destOrd="0" presId="urn:microsoft.com/office/officeart/2005/8/layout/bList2"/>
    <dgm:cxn modelId="{B0C18DD2-99ED-4BA1-AD9F-6CA6109D573E}" type="presParOf" srcId="{05C99102-C22D-4CE8-8F78-81B853559DDD}" destId="{4670D61C-802D-499B-A88C-086F428E9913}" srcOrd="3" destOrd="0" presId="urn:microsoft.com/office/officeart/2005/8/layout/bList2"/>
    <dgm:cxn modelId="{19D5FB01-29A5-4592-A590-CA4FCEA24150}" type="presParOf" srcId="{CEFFC0F2-3130-4E17-9CE0-9AAF879E9748}" destId="{BA9454E0-F028-41E1-BB9A-C69F58261672}" srcOrd="3" destOrd="0" presId="urn:microsoft.com/office/officeart/2005/8/layout/bList2"/>
    <dgm:cxn modelId="{2FD3979A-B845-44AD-BF82-0BA88BBB0C29}" type="presParOf" srcId="{CEFFC0F2-3130-4E17-9CE0-9AAF879E9748}" destId="{C1BC2983-6B5C-4084-B651-ADB883A02252}" srcOrd="4" destOrd="0" presId="urn:microsoft.com/office/officeart/2005/8/layout/bList2"/>
    <dgm:cxn modelId="{64F0E602-3221-4505-B416-5D004003E763}" type="presParOf" srcId="{C1BC2983-6B5C-4084-B651-ADB883A02252}" destId="{22D0ABBB-EFBF-44A9-8856-74D0A02EB0DA}" srcOrd="0" destOrd="0" presId="urn:microsoft.com/office/officeart/2005/8/layout/bList2"/>
    <dgm:cxn modelId="{9D90AD66-E2A4-42C0-B805-E9166BFC5C0F}" type="presParOf" srcId="{C1BC2983-6B5C-4084-B651-ADB883A02252}" destId="{FC03215D-D824-48E7-8016-E1F357113883}" srcOrd="1" destOrd="0" presId="urn:microsoft.com/office/officeart/2005/8/layout/bList2"/>
    <dgm:cxn modelId="{6D4284C1-9A15-4D19-B563-03FBF4E534CA}" type="presParOf" srcId="{C1BC2983-6B5C-4084-B651-ADB883A02252}" destId="{5A3D2F51-0130-48C7-AD90-3FADE0F7F264}" srcOrd="2" destOrd="0" presId="urn:microsoft.com/office/officeart/2005/8/layout/bList2"/>
    <dgm:cxn modelId="{6DE98BB7-CEEA-4AB7-848C-58F9232009F2}" type="presParOf" srcId="{C1BC2983-6B5C-4084-B651-ADB883A02252}" destId="{493BBD3B-6E24-4173-AAB0-B1B75303203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DC964-2534-4AAF-9E5E-5B7BA60EC5DA}" type="doc">
      <dgm:prSet loTypeId="urn:microsoft.com/office/officeart/2005/8/layout/vProcess5" loCatId="process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465FCBA-E578-4375-8AB3-9E4389A34A88}">
      <dgm:prSet phldrT="[Text]"/>
      <dgm:spPr/>
      <dgm:t>
        <a:bodyPr/>
        <a:lstStyle/>
        <a:p>
          <a:r>
            <a:rPr lang="en-US" b="1" dirty="0" smtClean="0"/>
            <a:t>TIẾP NHẬN HỒ SƠ</a:t>
          </a:r>
          <a:endParaRPr lang="en-US" b="1" dirty="0"/>
        </a:p>
      </dgm:t>
    </dgm:pt>
    <dgm:pt modelId="{B84698DA-B2BF-4E47-B853-90B8975F67E1}" type="parTrans" cxnId="{73CA0B28-077E-4222-9BA3-E13A0EDE2FCD}">
      <dgm:prSet/>
      <dgm:spPr/>
      <dgm:t>
        <a:bodyPr/>
        <a:lstStyle/>
        <a:p>
          <a:endParaRPr lang="en-US"/>
        </a:p>
      </dgm:t>
    </dgm:pt>
    <dgm:pt modelId="{9D06FA98-169D-4052-9FAF-DA87A76C22A7}" type="sibTrans" cxnId="{73CA0B28-077E-4222-9BA3-E13A0EDE2FCD}">
      <dgm:prSet/>
      <dgm:spPr/>
      <dgm:t>
        <a:bodyPr/>
        <a:lstStyle/>
        <a:p>
          <a:endParaRPr lang="en-US"/>
        </a:p>
      </dgm:t>
    </dgm:pt>
    <dgm:pt modelId="{ECC95678-56FE-4829-9F33-2EE485103808}">
      <dgm:prSet phldrT="[Text]"/>
      <dgm:spPr/>
      <dgm:t>
        <a:bodyPr/>
        <a:lstStyle/>
        <a:p>
          <a:r>
            <a:rPr lang="en-US" dirty="0" err="1" smtClean="0"/>
            <a:t>Sở</a:t>
          </a:r>
          <a:r>
            <a:rPr lang="en-US" dirty="0" smtClean="0"/>
            <a:t> </a:t>
          </a:r>
          <a:r>
            <a:rPr lang="en-US" dirty="0" err="1" smtClean="0"/>
            <a:t>Tài</a:t>
          </a:r>
          <a:r>
            <a:rPr lang="en-US" dirty="0" smtClean="0"/>
            <a:t> </a:t>
          </a:r>
          <a:r>
            <a:rPr lang="en-US" dirty="0" err="1" smtClean="0"/>
            <a:t>nguyên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Môi</a:t>
          </a:r>
          <a:r>
            <a:rPr lang="en-US" dirty="0" smtClean="0"/>
            <a:t> </a:t>
          </a:r>
          <a:r>
            <a:rPr lang="en-US" dirty="0" err="1" smtClean="0"/>
            <a:t>trường</a:t>
          </a:r>
          <a:r>
            <a:rPr lang="en-US" dirty="0" smtClean="0"/>
            <a:t> </a:t>
          </a:r>
          <a:r>
            <a:rPr lang="en-US" dirty="0" err="1" smtClean="0"/>
            <a:t>hướng</a:t>
          </a:r>
          <a:r>
            <a:rPr lang="en-US" dirty="0" smtClean="0"/>
            <a:t> </a:t>
          </a:r>
          <a:r>
            <a:rPr lang="en-US" dirty="0" err="1" smtClean="0"/>
            <a:t>dẫn</a:t>
          </a:r>
          <a:r>
            <a:rPr lang="en-US" dirty="0" smtClean="0"/>
            <a:t>, </a:t>
          </a:r>
          <a:r>
            <a:rPr lang="en-US" dirty="0" err="1" smtClean="0"/>
            <a:t>tiếp</a:t>
          </a:r>
          <a:r>
            <a:rPr lang="en-US" dirty="0" smtClean="0"/>
            <a:t> </a:t>
          </a:r>
          <a:r>
            <a:rPr lang="en-US" dirty="0" err="1" smtClean="0"/>
            <a:t>nhận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kiểm</a:t>
          </a:r>
          <a:r>
            <a:rPr lang="en-US" dirty="0" smtClean="0"/>
            <a:t> </a:t>
          </a:r>
          <a:r>
            <a:rPr lang="en-US" dirty="0" err="1" smtClean="0"/>
            <a:t>tra</a:t>
          </a:r>
          <a:r>
            <a:rPr lang="en-US" dirty="0" smtClean="0"/>
            <a:t> </a:t>
          </a:r>
          <a:r>
            <a:rPr lang="en-US" dirty="0" err="1" smtClean="0"/>
            <a:t>tính</a:t>
          </a:r>
          <a:r>
            <a:rPr lang="en-US" dirty="0" smtClean="0"/>
            <a:t> </a:t>
          </a:r>
          <a:r>
            <a:rPr lang="en-US" dirty="0" err="1" smtClean="0"/>
            <a:t>hợp</a:t>
          </a:r>
          <a:r>
            <a:rPr lang="en-US" dirty="0" smtClean="0"/>
            <a:t> </a:t>
          </a:r>
          <a:r>
            <a:rPr lang="en-US" dirty="0" err="1" smtClean="0"/>
            <a:t>lệ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hồ</a:t>
          </a:r>
          <a:r>
            <a:rPr lang="en-US" dirty="0" smtClean="0"/>
            <a:t> </a:t>
          </a:r>
          <a:r>
            <a:rPr lang="en-US" dirty="0" err="1" smtClean="0"/>
            <a:t>sơ</a:t>
          </a:r>
          <a:endParaRPr lang="en-US" dirty="0"/>
        </a:p>
      </dgm:t>
    </dgm:pt>
    <dgm:pt modelId="{EE096E98-946F-4A12-A104-2988CF043095}" type="parTrans" cxnId="{9F966CD6-E6D7-47B5-8C13-20083CE7B908}">
      <dgm:prSet/>
      <dgm:spPr/>
      <dgm:t>
        <a:bodyPr/>
        <a:lstStyle/>
        <a:p>
          <a:endParaRPr lang="en-US"/>
        </a:p>
      </dgm:t>
    </dgm:pt>
    <dgm:pt modelId="{4BD86766-5B7C-4B81-9297-2A202A6DC726}" type="sibTrans" cxnId="{9F966CD6-E6D7-47B5-8C13-20083CE7B908}">
      <dgm:prSet/>
      <dgm:spPr/>
      <dgm:t>
        <a:bodyPr/>
        <a:lstStyle/>
        <a:p>
          <a:endParaRPr lang="en-US"/>
        </a:p>
      </dgm:t>
    </dgm:pt>
    <dgm:pt modelId="{BB60F7CC-6908-4BEA-8E3A-EDB4A1AF1281}">
      <dgm:prSet phldrT="[Text]"/>
      <dgm:spPr/>
      <dgm:t>
        <a:bodyPr/>
        <a:lstStyle/>
        <a:p>
          <a:r>
            <a:rPr lang="en-US" dirty="0" err="1" smtClean="0"/>
            <a:t>Tổ</a:t>
          </a:r>
          <a:r>
            <a:rPr lang="en-US" dirty="0" smtClean="0"/>
            <a:t> </a:t>
          </a:r>
          <a:r>
            <a:rPr lang="en-US" dirty="0" err="1" smtClean="0"/>
            <a:t>chức</a:t>
          </a:r>
          <a:r>
            <a:rPr lang="en-US" dirty="0" smtClean="0"/>
            <a:t>,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, </a:t>
          </a:r>
          <a:r>
            <a:rPr lang="en-US" dirty="0" err="1" smtClean="0"/>
            <a:t>cộng</a:t>
          </a:r>
          <a:r>
            <a:rPr lang="en-US" dirty="0" smtClean="0"/>
            <a:t> </a:t>
          </a:r>
          <a:r>
            <a:rPr lang="en-US" dirty="0" err="1" smtClean="0"/>
            <a:t>đồng</a:t>
          </a:r>
          <a:r>
            <a:rPr lang="en-US" dirty="0" smtClean="0"/>
            <a:t> </a:t>
          </a:r>
          <a:r>
            <a:rPr lang="en-US" dirty="0" err="1" smtClean="0"/>
            <a:t>bổ</a:t>
          </a:r>
          <a:r>
            <a:rPr lang="en-US" dirty="0" smtClean="0"/>
            <a:t> sung, </a:t>
          </a:r>
          <a:r>
            <a:rPr lang="en-US" dirty="0" err="1" smtClean="0"/>
            <a:t>hoàn</a:t>
          </a:r>
          <a:r>
            <a:rPr lang="en-US" dirty="0" smtClean="0"/>
            <a:t> </a:t>
          </a:r>
          <a:r>
            <a:rPr lang="en-US" dirty="0" err="1" smtClean="0"/>
            <a:t>chỉnh</a:t>
          </a:r>
          <a:r>
            <a:rPr lang="en-US" dirty="0" smtClean="0"/>
            <a:t> </a:t>
          </a:r>
          <a:r>
            <a:rPr lang="en-US" dirty="0" err="1" smtClean="0"/>
            <a:t>hồ</a:t>
          </a:r>
          <a:r>
            <a:rPr lang="en-US" dirty="0" smtClean="0"/>
            <a:t> </a:t>
          </a:r>
          <a:r>
            <a:rPr lang="en-US" dirty="0" err="1" smtClean="0"/>
            <a:t>sơ</a:t>
          </a:r>
          <a:r>
            <a:rPr lang="en-US" dirty="0" smtClean="0"/>
            <a:t> </a:t>
          </a:r>
          <a:r>
            <a:rPr lang="en-US" dirty="0" err="1" smtClean="0"/>
            <a:t>trong</a:t>
          </a:r>
          <a:r>
            <a:rPr lang="en-US" dirty="0" smtClean="0"/>
            <a:t> 15 </a:t>
          </a:r>
          <a:r>
            <a:rPr lang="en-US" dirty="0" err="1" smtClean="0"/>
            <a:t>ngày</a:t>
          </a:r>
          <a:endParaRPr lang="en-US" dirty="0"/>
        </a:p>
      </dgm:t>
    </dgm:pt>
    <dgm:pt modelId="{46BCF9EC-90C5-4CB6-83E6-D63352888467}" type="parTrans" cxnId="{BC355D7A-382F-4BEB-B47E-C9503AD839AC}">
      <dgm:prSet/>
      <dgm:spPr/>
      <dgm:t>
        <a:bodyPr/>
        <a:lstStyle/>
        <a:p>
          <a:endParaRPr lang="en-US"/>
        </a:p>
      </dgm:t>
    </dgm:pt>
    <dgm:pt modelId="{91D4B9B6-926F-4793-B5D8-DA330B2D030D}" type="sibTrans" cxnId="{BC355D7A-382F-4BEB-B47E-C9503AD839AC}">
      <dgm:prSet/>
      <dgm:spPr/>
      <dgm:t>
        <a:bodyPr/>
        <a:lstStyle/>
        <a:p>
          <a:endParaRPr lang="en-US"/>
        </a:p>
      </dgm:t>
    </dgm:pt>
    <dgm:pt modelId="{2035052D-ECA6-4B21-9389-FFA622F26EDC}">
      <dgm:prSet phldrT="[Text]" custT="1"/>
      <dgm:spPr/>
      <dgm:t>
        <a:bodyPr/>
        <a:lstStyle/>
        <a:p>
          <a:r>
            <a:rPr lang="en-US" sz="2800" b="1" dirty="0" smtClean="0"/>
            <a:t>HỘI ĐỒNG XÉT TẶNG </a:t>
          </a:r>
          <a:br>
            <a:rPr lang="en-US" sz="2800" b="1" dirty="0" smtClean="0"/>
          </a:br>
          <a:r>
            <a:rPr lang="en-US" sz="2800" b="1" dirty="0" smtClean="0"/>
            <a:t>GIẢI THƯỞNG</a:t>
          </a:r>
          <a:endParaRPr lang="en-US" sz="2800" b="1" dirty="0"/>
        </a:p>
      </dgm:t>
    </dgm:pt>
    <dgm:pt modelId="{D3DE4118-0D0F-4F98-AE93-7C347C519896}" type="parTrans" cxnId="{E3EF5DBB-B1F3-4FAC-9BF1-B467FD0B96EF}">
      <dgm:prSet/>
      <dgm:spPr/>
      <dgm:t>
        <a:bodyPr/>
        <a:lstStyle/>
        <a:p>
          <a:endParaRPr lang="en-US"/>
        </a:p>
      </dgm:t>
    </dgm:pt>
    <dgm:pt modelId="{9E99BE9E-B5B6-412D-83E1-6BEB566A71CC}" type="sibTrans" cxnId="{E3EF5DBB-B1F3-4FAC-9BF1-B467FD0B96EF}">
      <dgm:prSet/>
      <dgm:spPr/>
      <dgm:t>
        <a:bodyPr/>
        <a:lstStyle/>
        <a:p>
          <a:endParaRPr lang="en-US"/>
        </a:p>
      </dgm:t>
    </dgm:pt>
    <dgm:pt modelId="{77CAC75D-33F0-48D6-822C-A1C3CAEAFE2C}">
      <dgm:prSet phldrT="[Text]"/>
      <dgm:spPr/>
      <dgm:t>
        <a:bodyPr/>
        <a:lstStyle/>
        <a:p>
          <a:r>
            <a:rPr lang="en-US" sz="2000" dirty="0" err="1" smtClean="0"/>
            <a:t>Vòng</a:t>
          </a:r>
          <a:r>
            <a:rPr lang="en-US" sz="2000" dirty="0" smtClean="0"/>
            <a:t> 1 – </a:t>
          </a:r>
          <a:r>
            <a:rPr lang="en-US" sz="2000" dirty="0" err="1" smtClean="0"/>
            <a:t>Chấm</a:t>
          </a:r>
          <a:r>
            <a:rPr lang="en-US" sz="2000" dirty="0" smtClean="0"/>
            <a:t> </a:t>
          </a:r>
          <a:r>
            <a:rPr lang="en-US" sz="2000" dirty="0" err="1" smtClean="0"/>
            <a:t>điểm</a:t>
          </a:r>
          <a:r>
            <a:rPr lang="en-US" sz="2000" dirty="0" smtClean="0"/>
            <a:t> </a:t>
          </a:r>
          <a:r>
            <a:rPr lang="en-US" sz="2000" dirty="0" err="1" smtClean="0"/>
            <a:t>hồ</a:t>
          </a:r>
          <a:r>
            <a:rPr lang="en-US" sz="2000" dirty="0" smtClean="0"/>
            <a:t> </a:t>
          </a:r>
          <a:r>
            <a:rPr lang="en-US" sz="2000" dirty="0" err="1" smtClean="0"/>
            <a:t>sơ</a:t>
          </a:r>
          <a:endParaRPr lang="en-US" sz="2000" dirty="0"/>
        </a:p>
      </dgm:t>
    </dgm:pt>
    <dgm:pt modelId="{BEC69770-BE30-43AC-B669-7A211A6CCDC3}" type="parTrans" cxnId="{7A5D9D9F-9CB4-4C63-82EC-7044F82CA6FF}">
      <dgm:prSet/>
      <dgm:spPr/>
      <dgm:t>
        <a:bodyPr/>
        <a:lstStyle/>
        <a:p>
          <a:endParaRPr lang="en-US"/>
        </a:p>
      </dgm:t>
    </dgm:pt>
    <dgm:pt modelId="{175904C3-D37B-4221-9C30-498A327ABFCC}" type="sibTrans" cxnId="{7A5D9D9F-9CB4-4C63-82EC-7044F82CA6FF}">
      <dgm:prSet/>
      <dgm:spPr/>
      <dgm:t>
        <a:bodyPr/>
        <a:lstStyle/>
        <a:p>
          <a:endParaRPr lang="en-US"/>
        </a:p>
      </dgm:t>
    </dgm:pt>
    <dgm:pt modelId="{4CA2763B-984B-4C62-82E8-AEA8339DA50B}">
      <dgm:prSet phldrT="[Text]"/>
      <dgm:spPr/>
      <dgm:t>
        <a:bodyPr/>
        <a:lstStyle/>
        <a:p>
          <a:r>
            <a:rPr lang="en-US" sz="2000" dirty="0" err="1" smtClean="0"/>
            <a:t>Vòng</a:t>
          </a:r>
          <a:r>
            <a:rPr lang="en-US" sz="2000" dirty="0" smtClean="0"/>
            <a:t> 2 – </a:t>
          </a:r>
          <a:r>
            <a:rPr lang="en-US" sz="2000" dirty="0" err="1" smtClean="0"/>
            <a:t>Thẩm</a:t>
          </a:r>
          <a:r>
            <a:rPr lang="en-US" sz="2000" dirty="0" smtClean="0"/>
            <a:t> </a:t>
          </a:r>
          <a:r>
            <a:rPr lang="en-US" sz="2000" dirty="0" err="1" smtClean="0"/>
            <a:t>định</a:t>
          </a:r>
          <a:r>
            <a:rPr lang="en-US" sz="2000" dirty="0" smtClean="0"/>
            <a:t> </a:t>
          </a:r>
          <a:r>
            <a:rPr lang="en-US" sz="2000" dirty="0" err="1" smtClean="0"/>
            <a:t>hồ</a:t>
          </a:r>
          <a:r>
            <a:rPr lang="en-US" sz="2000" dirty="0" smtClean="0"/>
            <a:t> </a:t>
          </a:r>
          <a:r>
            <a:rPr lang="en-US" sz="2000" dirty="0" err="1" smtClean="0"/>
            <a:t>sơ</a:t>
          </a:r>
          <a:endParaRPr lang="en-US" sz="2000" dirty="0"/>
        </a:p>
      </dgm:t>
    </dgm:pt>
    <dgm:pt modelId="{1BFB7AF4-6367-4374-8272-F6C5CAF64774}" type="parTrans" cxnId="{0EB2C6F0-D4B6-4090-98B0-543EEEB3A8AE}">
      <dgm:prSet/>
      <dgm:spPr/>
      <dgm:t>
        <a:bodyPr/>
        <a:lstStyle/>
        <a:p>
          <a:endParaRPr lang="en-US"/>
        </a:p>
      </dgm:t>
    </dgm:pt>
    <dgm:pt modelId="{FBA85964-C4E9-4AB1-9007-DCCA3C905855}" type="sibTrans" cxnId="{0EB2C6F0-D4B6-4090-98B0-543EEEB3A8AE}">
      <dgm:prSet/>
      <dgm:spPr/>
      <dgm:t>
        <a:bodyPr/>
        <a:lstStyle/>
        <a:p>
          <a:endParaRPr lang="en-US"/>
        </a:p>
      </dgm:t>
    </dgm:pt>
    <dgm:pt modelId="{228721F6-46CD-4864-834B-64FB6C7B7BDE}">
      <dgm:prSet phldrT="[Text]"/>
      <dgm:spPr/>
      <dgm:t>
        <a:bodyPr/>
        <a:lstStyle/>
        <a:p>
          <a:r>
            <a:rPr lang="en-US" sz="2000" dirty="0" err="1" smtClean="0"/>
            <a:t>Vòng</a:t>
          </a:r>
          <a:r>
            <a:rPr lang="en-US" sz="2000" dirty="0" smtClean="0"/>
            <a:t> 3 - </a:t>
          </a:r>
          <a:r>
            <a:rPr lang="en-US" sz="2000" dirty="0" err="1" smtClean="0"/>
            <a:t>Xếp</a:t>
          </a:r>
          <a:r>
            <a:rPr lang="en-US" sz="2000" dirty="0" smtClean="0"/>
            <a:t> </a:t>
          </a:r>
          <a:r>
            <a:rPr lang="en-US" sz="2000" dirty="0" err="1" smtClean="0"/>
            <a:t>hạng</a:t>
          </a:r>
          <a:r>
            <a:rPr lang="en-US" sz="2000" dirty="0" smtClean="0"/>
            <a:t> </a:t>
          </a:r>
          <a:r>
            <a:rPr lang="en-US" sz="2000" dirty="0" err="1" smtClean="0"/>
            <a:t>và</a:t>
          </a:r>
          <a:r>
            <a:rPr lang="en-US" sz="2000" dirty="0" smtClean="0"/>
            <a:t> </a:t>
          </a:r>
          <a:r>
            <a:rPr lang="en-US" sz="2000" dirty="0" err="1" smtClean="0"/>
            <a:t>lập</a:t>
          </a:r>
          <a:r>
            <a:rPr lang="en-US" sz="2000" dirty="0" smtClean="0"/>
            <a:t> </a:t>
          </a:r>
          <a:r>
            <a:rPr lang="en-US" sz="2000" dirty="0" err="1" smtClean="0"/>
            <a:t>danh</a:t>
          </a:r>
          <a:r>
            <a:rPr lang="en-US" sz="2000" dirty="0" smtClean="0"/>
            <a:t> </a:t>
          </a:r>
          <a:r>
            <a:rPr lang="en-US" sz="2000" dirty="0" err="1" smtClean="0"/>
            <a:t>sách</a:t>
          </a:r>
          <a:r>
            <a:rPr lang="en-US" sz="2000" dirty="0" smtClean="0"/>
            <a:t> </a:t>
          </a:r>
          <a:r>
            <a:rPr lang="en-US" sz="2000" dirty="0" err="1" smtClean="0"/>
            <a:t>đề</a:t>
          </a:r>
          <a:r>
            <a:rPr lang="en-US" sz="2000" dirty="0" smtClean="0"/>
            <a:t> </a:t>
          </a:r>
          <a:r>
            <a:rPr lang="en-US" sz="2000" dirty="0" err="1" smtClean="0"/>
            <a:t>nghị</a:t>
          </a:r>
          <a:r>
            <a:rPr lang="en-US" sz="2000" dirty="0" smtClean="0"/>
            <a:t> </a:t>
          </a:r>
          <a:r>
            <a:rPr lang="en-US" sz="2000" dirty="0" err="1" smtClean="0"/>
            <a:t>xét</a:t>
          </a:r>
          <a:r>
            <a:rPr lang="en-US" sz="2000" dirty="0" smtClean="0"/>
            <a:t> </a:t>
          </a:r>
          <a:r>
            <a:rPr lang="en-US" sz="2000" dirty="0" err="1" smtClean="0"/>
            <a:t>tặng</a:t>
          </a:r>
          <a:r>
            <a:rPr lang="en-US" sz="2000" dirty="0" smtClean="0"/>
            <a:t> </a:t>
          </a:r>
          <a:r>
            <a:rPr lang="en-US" sz="2000" dirty="0" err="1" smtClean="0"/>
            <a:t>Giải</a:t>
          </a:r>
          <a:r>
            <a:rPr lang="en-US" sz="2000" dirty="0" smtClean="0"/>
            <a:t> </a:t>
          </a:r>
          <a:r>
            <a:rPr lang="en-US" sz="2000" dirty="0" err="1" smtClean="0"/>
            <a:t>thưởng</a:t>
          </a:r>
          <a:endParaRPr lang="en-US" sz="2000" dirty="0"/>
        </a:p>
      </dgm:t>
    </dgm:pt>
    <dgm:pt modelId="{87082555-066C-43D0-83AD-40D332ACB538}" type="parTrans" cxnId="{2F6C2879-578E-4A54-AB0F-30221D431129}">
      <dgm:prSet/>
      <dgm:spPr/>
      <dgm:t>
        <a:bodyPr/>
        <a:lstStyle/>
        <a:p>
          <a:endParaRPr lang="en-US"/>
        </a:p>
      </dgm:t>
    </dgm:pt>
    <dgm:pt modelId="{B2D9948C-1668-4371-8E87-D1DB6EB4FB24}" type="sibTrans" cxnId="{2F6C2879-578E-4A54-AB0F-30221D431129}">
      <dgm:prSet/>
      <dgm:spPr/>
      <dgm:t>
        <a:bodyPr/>
        <a:lstStyle/>
        <a:p>
          <a:endParaRPr lang="en-US"/>
        </a:p>
      </dgm:t>
    </dgm:pt>
    <dgm:pt modelId="{EA3D2AB9-FA5B-43CA-92DB-04814BFF96D8}" type="pres">
      <dgm:prSet presAssocID="{B3FDC964-2534-4AAF-9E5E-5B7BA60EC5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658BDB-3EB2-4BE7-8CA0-4F91CD3CA88E}" type="pres">
      <dgm:prSet presAssocID="{B3FDC964-2534-4AAF-9E5E-5B7BA60EC5DA}" presName="dummyMaxCanvas" presStyleCnt="0">
        <dgm:presLayoutVars/>
      </dgm:prSet>
      <dgm:spPr/>
    </dgm:pt>
    <dgm:pt modelId="{3C6341BE-5C10-43A2-A826-AF3FBFF4A019}" type="pres">
      <dgm:prSet presAssocID="{B3FDC964-2534-4AAF-9E5E-5B7BA60EC5DA}" presName="TwoNodes_1" presStyleLbl="node1" presStyleIdx="0" presStyleCnt="2" custLinFactNeighborX="21123" custLinFactNeighborY="-3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FD8C0-1E5F-45FD-B847-AD0B63418F4B}" type="pres">
      <dgm:prSet presAssocID="{B3FDC964-2534-4AAF-9E5E-5B7BA60EC5D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82F34-C7E7-4180-8CBA-FB505A72429A}" type="pres">
      <dgm:prSet presAssocID="{B3FDC964-2534-4AAF-9E5E-5B7BA60EC5D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D76E-D5CD-4779-8DF6-C4D3A24D6E66}" type="pres">
      <dgm:prSet presAssocID="{B3FDC964-2534-4AAF-9E5E-5B7BA60EC5D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9F5D3-2DDD-4FC9-B0F9-DC0065DB4882}" type="pres">
      <dgm:prSet presAssocID="{B3FDC964-2534-4AAF-9E5E-5B7BA60EC5D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36AB9-F859-4CA3-AB09-3AEE5AEE4182}" type="presOf" srcId="{BB60F7CC-6908-4BEA-8E3A-EDB4A1AF1281}" destId="{3C6341BE-5C10-43A2-A826-AF3FBFF4A019}" srcOrd="0" destOrd="2" presId="urn:microsoft.com/office/officeart/2005/8/layout/vProcess5"/>
    <dgm:cxn modelId="{E3EF5DBB-B1F3-4FAC-9BF1-B467FD0B96EF}" srcId="{B3FDC964-2534-4AAF-9E5E-5B7BA60EC5DA}" destId="{2035052D-ECA6-4B21-9389-FFA622F26EDC}" srcOrd="1" destOrd="0" parTransId="{D3DE4118-0D0F-4F98-AE93-7C347C519896}" sibTransId="{9E99BE9E-B5B6-412D-83E1-6BEB566A71CC}"/>
    <dgm:cxn modelId="{1D3C1146-A344-4E3C-AD00-C7A5BE9D431E}" type="presOf" srcId="{228721F6-46CD-4864-834B-64FB6C7B7BDE}" destId="{0979F5D3-2DDD-4FC9-B0F9-DC0065DB4882}" srcOrd="1" destOrd="3" presId="urn:microsoft.com/office/officeart/2005/8/layout/vProcess5"/>
    <dgm:cxn modelId="{97166C85-F309-4173-8B76-00AFCF077308}" type="presOf" srcId="{228721F6-46CD-4864-834B-64FB6C7B7BDE}" destId="{6C7FD8C0-1E5F-45FD-B847-AD0B63418F4B}" srcOrd="0" destOrd="3" presId="urn:microsoft.com/office/officeart/2005/8/layout/vProcess5"/>
    <dgm:cxn modelId="{0454A113-6D3C-4FEA-862F-E01055FA0E97}" type="presOf" srcId="{77CAC75D-33F0-48D6-822C-A1C3CAEAFE2C}" destId="{6C7FD8C0-1E5F-45FD-B847-AD0B63418F4B}" srcOrd="0" destOrd="1" presId="urn:microsoft.com/office/officeart/2005/8/layout/vProcess5"/>
    <dgm:cxn modelId="{110FBE72-E8BC-44E8-B224-BF83E834388B}" type="presOf" srcId="{3465FCBA-E578-4375-8AB3-9E4389A34A88}" destId="{3C6341BE-5C10-43A2-A826-AF3FBFF4A019}" srcOrd="0" destOrd="0" presId="urn:microsoft.com/office/officeart/2005/8/layout/vProcess5"/>
    <dgm:cxn modelId="{2F6C2879-578E-4A54-AB0F-30221D431129}" srcId="{2035052D-ECA6-4B21-9389-FFA622F26EDC}" destId="{228721F6-46CD-4864-834B-64FB6C7B7BDE}" srcOrd="2" destOrd="0" parTransId="{87082555-066C-43D0-83AD-40D332ACB538}" sibTransId="{B2D9948C-1668-4371-8E87-D1DB6EB4FB24}"/>
    <dgm:cxn modelId="{0EB2C6F0-D4B6-4090-98B0-543EEEB3A8AE}" srcId="{2035052D-ECA6-4B21-9389-FFA622F26EDC}" destId="{4CA2763B-984B-4C62-82E8-AEA8339DA50B}" srcOrd="1" destOrd="0" parTransId="{1BFB7AF4-6367-4374-8272-F6C5CAF64774}" sibTransId="{FBA85964-C4E9-4AB1-9007-DCCA3C905855}"/>
    <dgm:cxn modelId="{9F966CD6-E6D7-47B5-8C13-20083CE7B908}" srcId="{3465FCBA-E578-4375-8AB3-9E4389A34A88}" destId="{ECC95678-56FE-4829-9F33-2EE485103808}" srcOrd="0" destOrd="0" parTransId="{EE096E98-946F-4A12-A104-2988CF043095}" sibTransId="{4BD86766-5B7C-4B81-9297-2A202A6DC726}"/>
    <dgm:cxn modelId="{7A5D9D9F-9CB4-4C63-82EC-7044F82CA6FF}" srcId="{2035052D-ECA6-4B21-9389-FFA622F26EDC}" destId="{77CAC75D-33F0-48D6-822C-A1C3CAEAFE2C}" srcOrd="0" destOrd="0" parTransId="{BEC69770-BE30-43AC-B669-7A211A6CCDC3}" sibTransId="{175904C3-D37B-4221-9C30-498A327ABFCC}"/>
    <dgm:cxn modelId="{9811A576-E07C-4535-AD59-C43B48B1053B}" type="presOf" srcId="{2035052D-ECA6-4B21-9389-FFA622F26EDC}" destId="{6C7FD8C0-1E5F-45FD-B847-AD0B63418F4B}" srcOrd="0" destOrd="0" presId="urn:microsoft.com/office/officeart/2005/8/layout/vProcess5"/>
    <dgm:cxn modelId="{80766830-D354-4045-8497-89AF9FBD7BDA}" type="presOf" srcId="{2035052D-ECA6-4B21-9389-FFA622F26EDC}" destId="{0979F5D3-2DDD-4FC9-B0F9-DC0065DB4882}" srcOrd="1" destOrd="0" presId="urn:microsoft.com/office/officeart/2005/8/layout/vProcess5"/>
    <dgm:cxn modelId="{4682E52D-D598-49B1-8DE8-BF70947429D3}" type="presOf" srcId="{4CA2763B-984B-4C62-82E8-AEA8339DA50B}" destId="{6C7FD8C0-1E5F-45FD-B847-AD0B63418F4B}" srcOrd="0" destOrd="2" presId="urn:microsoft.com/office/officeart/2005/8/layout/vProcess5"/>
    <dgm:cxn modelId="{BC355D7A-382F-4BEB-B47E-C9503AD839AC}" srcId="{3465FCBA-E578-4375-8AB3-9E4389A34A88}" destId="{BB60F7CC-6908-4BEA-8E3A-EDB4A1AF1281}" srcOrd="1" destOrd="0" parTransId="{46BCF9EC-90C5-4CB6-83E6-D63352888467}" sibTransId="{91D4B9B6-926F-4793-B5D8-DA330B2D030D}"/>
    <dgm:cxn modelId="{F431B3CF-87DA-47DE-9862-F975864A9D45}" type="presOf" srcId="{77CAC75D-33F0-48D6-822C-A1C3CAEAFE2C}" destId="{0979F5D3-2DDD-4FC9-B0F9-DC0065DB4882}" srcOrd="1" destOrd="1" presId="urn:microsoft.com/office/officeart/2005/8/layout/vProcess5"/>
    <dgm:cxn modelId="{758D71F1-5180-4277-9A0A-6AAC381278D3}" type="presOf" srcId="{3465FCBA-E578-4375-8AB3-9E4389A34A88}" destId="{794CD76E-D5CD-4779-8DF6-C4D3A24D6E66}" srcOrd="1" destOrd="0" presId="urn:microsoft.com/office/officeart/2005/8/layout/vProcess5"/>
    <dgm:cxn modelId="{7276D34F-9825-4243-9110-6CEF7A8A9662}" type="presOf" srcId="{ECC95678-56FE-4829-9F33-2EE485103808}" destId="{3C6341BE-5C10-43A2-A826-AF3FBFF4A019}" srcOrd="0" destOrd="1" presId="urn:microsoft.com/office/officeart/2005/8/layout/vProcess5"/>
    <dgm:cxn modelId="{D0DEB02D-FA03-4C87-83F0-6BE26D5BFEB8}" type="presOf" srcId="{ECC95678-56FE-4829-9F33-2EE485103808}" destId="{794CD76E-D5CD-4779-8DF6-C4D3A24D6E66}" srcOrd="1" destOrd="1" presId="urn:microsoft.com/office/officeart/2005/8/layout/vProcess5"/>
    <dgm:cxn modelId="{73CA0B28-077E-4222-9BA3-E13A0EDE2FCD}" srcId="{B3FDC964-2534-4AAF-9E5E-5B7BA60EC5DA}" destId="{3465FCBA-E578-4375-8AB3-9E4389A34A88}" srcOrd="0" destOrd="0" parTransId="{B84698DA-B2BF-4E47-B853-90B8975F67E1}" sibTransId="{9D06FA98-169D-4052-9FAF-DA87A76C22A7}"/>
    <dgm:cxn modelId="{92570B3D-2377-44D1-BECF-00F3A2703C5A}" type="presOf" srcId="{9D06FA98-169D-4052-9FAF-DA87A76C22A7}" destId="{62482F34-C7E7-4180-8CBA-FB505A72429A}" srcOrd="0" destOrd="0" presId="urn:microsoft.com/office/officeart/2005/8/layout/vProcess5"/>
    <dgm:cxn modelId="{78FA6341-5619-419E-A8BB-B1EA1A056880}" type="presOf" srcId="{4CA2763B-984B-4C62-82E8-AEA8339DA50B}" destId="{0979F5D3-2DDD-4FC9-B0F9-DC0065DB4882}" srcOrd="1" destOrd="2" presId="urn:microsoft.com/office/officeart/2005/8/layout/vProcess5"/>
    <dgm:cxn modelId="{7D9BFF44-189D-4D2D-A356-529D07B73BE7}" type="presOf" srcId="{BB60F7CC-6908-4BEA-8E3A-EDB4A1AF1281}" destId="{794CD76E-D5CD-4779-8DF6-C4D3A24D6E66}" srcOrd="1" destOrd="2" presId="urn:microsoft.com/office/officeart/2005/8/layout/vProcess5"/>
    <dgm:cxn modelId="{09BEB6E7-9F0A-4F5D-8A21-03736C9B8E51}" type="presOf" srcId="{B3FDC964-2534-4AAF-9E5E-5B7BA60EC5DA}" destId="{EA3D2AB9-FA5B-43CA-92DB-04814BFF96D8}" srcOrd="0" destOrd="0" presId="urn:microsoft.com/office/officeart/2005/8/layout/vProcess5"/>
    <dgm:cxn modelId="{37B60992-DA1E-4A49-B43C-E708FF738CFB}" type="presParOf" srcId="{EA3D2AB9-FA5B-43CA-92DB-04814BFF96D8}" destId="{5C658BDB-3EB2-4BE7-8CA0-4F91CD3CA88E}" srcOrd="0" destOrd="0" presId="urn:microsoft.com/office/officeart/2005/8/layout/vProcess5"/>
    <dgm:cxn modelId="{44010834-07C9-4C5D-8710-35BF096F83D2}" type="presParOf" srcId="{EA3D2AB9-FA5B-43CA-92DB-04814BFF96D8}" destId="{3C6341BE-5C10-43A2-A826-AF3FBFF4A019}" srcOrd="1" destOrd="0" presId="urn:microsoft.com/office/officeart/2005/8/layout/vProcess5"/>
    <dgm:cxn modelId="{F078B209-B042-40C4-867C-90620D327241}" type="presParOf" srcId="{EA3D2AB9-FA5B-43CA-92DB-04814BFF96D8}" destId="{6C7FD8C0-1E5F-45FD-B847-AD0B63418F4B}" srcOrd="2" destOrd="0" presId="urn:microsoft.com/office/officeart/2005/8/layout/vProcess5"/>
    <dgm:cxn modelId="{E81337BA-5EDC-4CD5-8495-2F1674979DB8}" type="presParOf" srcId="{EA3D2AB9-FA5B-43CA-92DB-04814BFF96D8}" destId="{62482F34-C7E7-4180-8CBA-FB505A72429A}" srcOrd="3" destOrd="0" presId="urn:microsoft.com/office/officeart/2005/8/layout/vProcess5"/>
    <dgm:cxn modelId="{5F55941F-9B67-42B7-8859-2F5A0A8671E8}" type="presParOf" srcId="{EA3D2AB9-FA5B-43CA-92DB-04814BFF96D8}" destId="{794CD76E-D5CD-4779-8DF6-C4D3A24D6E66}" srcOrd="4" destOrd="0" presId="urn:microsoft.com/office/officeart/2005/8/layout/vProcess5"/>
    <dgm:cxn modelId="{0BCBB9CC-62A2-45ED-B2DF-1DE21DBBCA6F}" type="presParOf" srcId="{EA3D2AB9-FA5B-43CA-92DB-04814BFF96D8}" destId="{0979F5D3-2DDD-4FC9-B0F9-DC0065DB488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8E366F-3856-4AEA-BFDC-FBE2009EFE1D}" type="doc">
      <dgm:prSet loTypeId="urn:microsoft.com/office/officeart/2011/layout/CircleProcess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9B26E327-75BF-4D2F-AD98-AF0A21220398}">
      <dgm:prSet phldrT="[Text]"/>
      <dgm:spPr/>
      <dgm:t>
        <a:bodyPr/>
        <a:lstStyle/>
        <a:p>
          <a:r>
            <a:rPr lang="en-US" dirty="0" err="1" smtClean="0"/>
            <a:t>Vòng</a:t>
          </a:r>
          <a:r>
            <a:rPr lang="en-US" dirty="0" smtClean="0"/>
            <a:t> 1</a:t>
          </a:r>
          <a:r>
            <a:rPr lang="en-US" smtClean="0"/>
            <a:t>. Chấm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hồ</a:t>
          </a:r>
          <a:r>
            <a:rPr lang="en-US" dirty="0" smtClean="0"/>
            <a:t> </a:t>
          </a:r>
          <a:r>
            <a:rPr lang="en-US" dirty="0" err="1" smtClean="0"/>
            <a:t>sơ</a:t>
          </a:r>
          <a:endParaRPr lang="en-US" dirty="0"/>
        </a:p>
      </dgm:t>
    </dgm:pt>
    <dgm:pt modelId="{8CFD20E6-F25C-44D0-B0A6-5C589305C62F}" type="parTrans" cxnId="{4D0C2C3C-90DC-40DA-88C4-F7CC3973F547}">
      <dgm:prSet/>
      <dgm:spPr/>
      <dgm:t>
        <a:bodyPr/>
        <a:lstStyle/>
        <a:p>
          <a:endParaRPr lang="en-US"/>
        </a:p>
      </dgm:t>
    </dgm:pt>
    <dgm:pt modelId="{E31A0857-E11B-44E2-B8A6-C0E79991CAB9}" type="sibTrans" cxnId="{4D0C2C3C-90DC-40DA-88C4-F7CC3973F547}">
      <dgm:prSet/>
      <dgm:spPr/>
      <dgm:t>
        <a:bodyPr/>
        <a:lstStyle/>
        <a:p>
          <a:endParaRPr lang="en-US"/>
        </a:p>
      </dgm:t>
    </dgm:pt>
    <dgm:pt modelId="{C5F9920C-334E-4E73-8199-4432D391BCBF}">
      <dgm:prSet phldrT="[Text]" custT="1"/>
      <dgm:spPr/>
      <dgm:t>
        <a:bodyPr/>
        <a:lstStyle/>
        <a:p>
          <a:r>
            <a:rPr lang="en-US" sz="1800" dirty="0" err="1" smtClean="0"/>
            <a:t>Phân</a:t>
          </a:r>
          <a:r>
            <a:rPr lang="en-US" sz="1800" dirty="0" smtClean="0"/>
            <a:t> </a:t>
          </a:r>
          <a:r>
            <a:rPr lang="en-US" sz="1800" dirty="0" err="1" smtClean="0"/>
            <a:t>nhóm</a:t>
          </a:r>
          <a:r>
            <a:rPr lang="en-US" sz="1800" dirty="0" smtClean="0"/>
            <a:t> </a:t>
          </a:r>
          <a:r>
            <a:rPr lang="en-US" sz="1800" dirty="0" err="1" smtClean="0"/>
            <a:t>hồ</a:t>
          </a:r>
          <a:r>
            <a:rPr lang="en-US" sz="1800" dirty="0" smtClean="0"/>
            <a:t> </a:t>
          </a:r>
          <a:r>
            <a:rPr lang="en-US" sz="1800" dirty="0" err="1" smtClean="0"/>
            <a:t>sơ</a:t>
          </a:r>
          <a:r>
            <a:rPr lang="en-US" sz="1800" dirty="0" smtClean="0"/>
            <a:t> </a:t>
          </a:r>
          <a:r>
            <a:rPr lang="en-US" sz="1800" dirty="0" err="1" smtClean="0"/>
            <a:t>theo</a:t>
          </a:r>
          <a:r>
            <a:rPr lang="en-US" sz="1800" dirty="0" smtClean="0"/>
            <a:t> </a:t>
          </a:r>
          <a:r>
            <a:rPr lang="en-US" sz="1800" dirty="0" err="1" smtClean="0"/>
            <a:t>lĩnh</a:t>
          </a:r>
          <a:r>
            <a:rPr lang="en-US" sz="1800" dirty="0" smtClean="0"/>
            <a:t> </a:t>
          </a:r>
          <a:r>
            <a:rPr lang="en-US" sz="1800" dirty="0" err="1" smtClean="0"/>
            <a:t>vực</a:t>
          </a:r>
          <a:r>
            <a:rPr lang="en-US" sz="1800" dirty="0" smtClean="0"/>
            <a:t>, </a:t>
          </a:r>
          <a:r>
            <a:rPr lang="en-US" sz="1800" dirty="0" err="1" smtClean="0"/>
            <a:t>rà</a:t>
          </a:r>
          <a:r>
            <a:rPr lang="en-US" sz="1800" dirty="0" smtClean="0"/>
            <a:t> </a:t>
          </a:r>
          <a:r>
            <a:rPr lang="en-US" sz="1800" dirty="0" err="1" smtClean="0"/>
            <a:t>soát</a:t>
          </a:r>
          <a:r>
            <a:rPr lang="en-US" sz="1800" dirty="0" smtClean="0"/>
            <a:t> </a:t>
          </a:r>
          <a:r>
            <a:rPr lang="en-US" sz="1800" dirty="0" err="1" smtClean="0"/>
            <a:t>việc</a:t>
          </a:r>
          <a:r>
            <a:rPr lang="en-US" sz="1800" dirty="0" smtClean="0"/>
            <a:t> </a:t>
          </a:r>
          <a:r>
            <a:rPr lang="en-US" sz="1800" dirty="0" err="1" smtClean="0"/>
            <a:t>tuân</a:t>
          </a:r>
          <a:r>
            <a:rPr lang="en-US" sz="1800" dirty="0" smtClean="0"/>
            <a:t> </a:t>
          </a:r>
          <a:r>
            <a:rPr lang="en-US" sz="1800" dirty="0" err="1" smtClean="0"/>
            <a:t>thủ</a:t>
          </a:r>
          <a:r>
            <a:rPr lang="en-US" sz="1800" dirty="0" smtClean="0"/>
            <a:t> </a:t>
          </a:r>
          <a:r>
            <a:rPr lang="en-US" sz="1800" dirty="0" err="1" smtClean="0"/>
            <a:t>Pháp</a:t>
          </a:r>
          <a:r>
            <a:rPr lang="en-US" sz="1800" dirty="0" smtClean="0"/>
            <a:t> </a:t>
          </a:r>
          <a:r>
            <a:rPr lang="en-US" sz="1800" dirty="0" err="1" smtClean="0"/>
            <a:t>luật</a:t>
          </a:r>
          <a:endParaRPr lang="en-US" sz="1800" dirty="0"/>
        </a:p>
      </dgm:t>
    </dgm:pt>
    <dgm:pt modelId="{277151B6-3F7C-49E9-BE95-858CBE206741}" type="parTrans" cxnId="{72CB1445-CDEB-4409-9817-FE576985AB41}">
      <dgm:prSet/>
      <dgm:spPr/>
      <dgm:t>
        <a:bodyPr/>
        <a:lstStyle/>
        <a:p>
          <a:endParaRPr lang="en-US"/>
        </a:p>
      </dgm:t>
    </dgm:pt>
    <dgm:pt modelId="{B696E69E-7A0E-48EE-81C3-6C42DC32F970}" type="sibTrans" cxnId="{72CB1445-CDEB-4409-9817-FE576985AB41}">
      <dgm:prSet/>
      <dgm:spPr/>
      <dgm:t>
        <a:bodyPr/>
        <a:lstStyle/>
        <a:p>
          <a:endParaRPr lang="en-US"/>
        </a:p>
      </dgm:t>
    </dgm:pt>
    <dgm:pt modelId="{558E1298-3BA4-4079-AD49-65135D1E5B9B}">
      <dgm:prSet phldrT="[Text]" custT="1"/>
      <dgm:spPr/>
      <dgm:t>
        <a:bodyPr/>
        <a:lstStyle/>
        <a:p>
          <a:r>
            <a:rPr lang="en-US" sz="1800" dirty="0" err="1" smtClean="0"/>
            <a:t>Hội</a:t>
          </a:r>
          <a:r>
            <a:rPr lang="en-US" sz="1800" dirty="0" smtClean="0"/>
            <a:t> </a:t>
          </a:r>
          <a:r>
            <a:rPr lang="en-US" sz="1800" dirty="0" err="1" smtClean="0"/>
            <a:t>đồng</a:t>
          </a:r>
          <a:r>
            <a:rPr lang="en-US" sz="1800" dirty="0" smtClean="0"/>
            <a:t> </a:t>
          </a:r>
          <a:r>
            <a:rPr lang="en-US" sz="1800" dirty="0" err="1" smtClean="0"/>
            <a:t>đánh</a:t>
          </a:r>
          <a:r>
            <a:rPr lang="en-US" sz="1800" dirty="0" smtClean="0"/>
            <a:t> </a:t>
          </a:r>
          <a:r>
            <a:rPr lang="en-US" sz="1800" dirty="0" err="1" smtClean="0"/>
            <a:t>giá</a:t>
          </a:r>
          <a:r>
            <a:rPr lang="en-US" sz="1800" dirty="0" smtClean="0"/>
            <a:t> </a:t>
          </a:r>
          <a:r>
            <a:rPr lang="en-US" sz="1800" dirty="0" err="1" smtClean="0"/>
            <a:t>và</a:t>
          </a:r>
          <a:r>
            <a:rPr lang="en-US" sz="1800" dirty="0" smtClean="0"/>
            <a:t> </a:t>
          </a:r>
          <a:r>
            <a:rPr lang="en-US" sz="1800" dirty="0" err="1" smtClean="0"/>
            <a:t>chấm</a:t>
          </a:r>
          <a:r>
            <a:rPr lang="en-US" sz="1800" dirty="0" smtClean="0"/>
            <a:t> </a:t>
          </a:r>
          <a:r>
            <a:rPr lang="en-US" sz="1800" dirty="0" err="1" smtClean="0"/>
            <a:t>điểm</a:t>
          </a:r>
          <a:endParaRPr lang="en-US" sz="1800" dirty="0"/>
        </a:p>
      </dgm:t>
    </dgm:pt>
    <dgm:pt modelId="{CD29433B-B2DA-49B8-8933-B3D11335D6F4}" type="parTrans" cxnId="{12B4F211-2BB8-40FD-8AD1-4E86F0DE6820}">
      <dgm:prSet/>
      <dgm:spPr/>
      <dgm:t>
        <a:bodyPr/>
        <a:lstStyle/>
        <a:p>
          <a:endParaRPr lang="en-US"/>
        </a:p>
      </dgm:t>
    </dgm:pt>
    <dgm:pt modelId="{09718122-7B2C-4C5B-87BB-80E947686ED7}" type="sibTrans" cxnId="{12B4F211-2BB8-40FD-8AD1-4E86F0DE6820}">
      <dgm:prSet/>
      <dgm:spPr/>
      <dgm:t>
        <a:bodyPr/>
        <a:lstStyle/>
        <a:p>
          <a:endParaRPr lang="en-US"/>
        </a:p>
      </dgm:t>
    </dgm:pt>
    <dgm:pt modelId="{80A41083-EC54-4A8D-AAC8-F632C9AB2FE0}">
      <dgm:prSet phldrT="[Text]"/>
      <dgm:spPr/>
      <dgm:t>
        <a:bodyPr/>
        <a:lstStyle/>
        <a:p>
          <a:r>
            <a:rPr lang="en-US" dirty="0" err="1" smtClean="0"/>
            <a:t>Vòng</a:t>
          </a:r>
          <a:r>
            <a:rPr lang="en-US" dirty="0" smtClean="0"/>
            <a:t> 2. </a:t>
          </a:r>
          <a:r>
            <a:rPr lang="en-US" dirty="0" err="1" smtClean="0"/>
            <a:t>Thẩm</a:t>
          </a:r>
          <a:r>
            <a:rPr lang="en-US" dirty="0" smtClean="0"/>
            <a:t> </a:t>
          </a:r>
          <a:r>
            <a:rPr lang="en-US" dirty="0" err="1" smtClean="0"/>
            <a:t>định</a:t>
          </a:r>
          <a:r>
            <a:rPr lang="en-US" dirty="0" smtClean="0"/>
            <a:t> </a:t>
          </a:r>
          <a:r>
            <a:rPr lang="en-US" dirty="0" err="1" smtClean="0"/>
            <a:t>hồ</a:t>
          </a:r>
          <a:r>
            <a:rPr lang="en-US" dirty="0" smtClean="0"/>
            <a:t> </a:t>
          </a:r>
          <a:r>
            <a:rPr lang="en-US" dirty="0" err="1" smtClean="0"/>
            <a:t>sơ</a:t>
          </a:r>
          <a:endParaRPr lang="en-US" dirty="0"/>
        </a:p>
      </dgm:t>
    </dgm:pt>
    <dgm:pt modelId="{4380C031-3284-4C5D-BF0E-8175B3574BE6}" type="parTrans" cxnId="{54844722-E6AF-4F1B-8CFF-D451E66FE8E4}">
      <dgm:prSet/>
      <dgm:spPr/>
      <dgm:t>
        <a:bodyPr/>
        <a:lstStyle/>
        <a:p>
          <a:endParaRPr lang="en-US"/>
        </a:p>
      </dgm:t>
    </dgm:pt>
    <dgm:pt modelId="{8DC2C046-BDA3-47B6-A0AB-3293E8F80A6E}" type="sibTrans" cxnId="{54844722-E6AF-4F1B-8CFF-D451E66FE8E4}">
      <dgm:prSet/>
      <dgm:spPr/>
      <dgm:t>
        <a:bodyPr/>
        <a:lstStyle/>
        <a:p>
          <a:endParaRPr lang="en-US"/>
        </a:p>
      </dgm:t>
    </dgm:pt>
    <dgm:pt modelId="{EFB35B0D-20FF-494F-B7C5-16AEF4720633}">
      <dgm:prSet phldrT="[Text]" custT="1"/>
      <dgm:spPr/>
      <dgm:t>
        <a:bodyPr/>
        <a:lstStyle/>
        <a:p>
          <a:r>
            <a:rPr lang="en-US" sz="1800" dirty="0" err="1" smtClean="0"/>
            <a:t>Khảo</a:t>
          </a:r>
          <a:r>
            <a:rPr lang="en-US" sz="1800" dirty="0" smtClean="0"/>
            <a:t> </a:t>
          </a:r>
          <a:r>
            <a:rPr lang="en-US" sz="1800" dirty="0" err="1" smtClean="0"/>
            <a:t>sát</a:t>
          </a:r>
          <a:r>
            <a:rPr lang="en-US" sz="1800" dirty="0" smtClean="0"/>
            <a:t> </a:t>
          </a:r>
          <a:r>
            <a:rPr lang="en-US" sz="1800" dirty="0" err="1" smtClean="0"/>
            <a:t>thực</a:t>
          </a:r>
          <a:r>
            <a:rPr lang="en-US" sz="1800" dirty="0" smtClean="0"/>
            <a:t> </a:t>
          </a:r>
          <a:r>
            <a:rPr lang="en-US" sz="1800" dirty="0" err="1" smtClean="0"/>
            <a:t>tế</a:t>
          </a:r>
          <a:r>
            <a:rPr lang="en-US" sz="1800" dirty="0" smtClean="0"/>
            <a:t>, </a:t>
          </a:r>
          <a:r>
            <a:rPr lang="en-US" sz="1800" dirty="0" err="1" smtClean="0"/>
            <a:t>thẩm</a:t>
          </a:r>
          <a:r>
            <a:rPr lang="en-US" sz="1800" dirty="0" smtClean="0"/>
            <a:t> </a:t>
          </a:r>
          <a:r>
            <a:rPr lang="en-US" sz="1800" dirty="0" err="1" smtClean="0"/>
            <a:t>định</a:t>
          </a:r>
          <a:r>
            <a:rPr lang="en-US" sz="1800" dirty="0" smtClean="0"/>
            <a:t> </a:t>
          </a:r>
          <a:r>
            <a:rPr lang="en-US" sz="1800" dirty="0" err="1" smtClean="0"/>
            <a:t>và</a:t>
          </a:r>
          <a:r>
            <a:rPr lang="en-US" sz="1800" dirty="0" smtClean="0"/>
            <a:t> </a:t>
          </a:r>
          <a:r>
            <a:rPr lang="en-US" sz="1800" dirty="0" err="1" smtClean="0"/>
            <a:t>đánh</a:t>
          </a:r>
          <a:r>
            <a:rPr lang="en-US" sz="1800" dirty="0" smtClean="0"/>
            <a:t> </a:t>
          </a:r>
          <a:r>
            <a:rPr lang="en-US" sz="1800" dirty="0" err="1" smtClean="0"/>
            <a:t>giá</a:t>
          </a:r>
          <a:endParaRPr lang="en-US" sz="1800" dirty="0"/>
        </a:p>
      </dgm:t>
    </dgm:pt>
    <dgm:pt modelId="{CBEEC26D-E8DE-4C21-ABC3-CB6BBFC76FD9}" type="parTrans" cxnId="{F116A3D1-1A68-44D4-BF61-17D1FF3D30FB}">
      <dgm:prSet/>
      <dgm:spPr/>
      <dgm:t>
        <a:bodyPr/>
        <a:lstStyle/>
        <a:p>
          <a:endParaRPr lang="en-US"/>
        </a:p>
      </dgm:t>
    </dgm:pt>
    <dgm:pt modelId="{0EFB707E-F789-4E96-87BC-FA0767372114}" type="sibTrans" cxnId="{F116A3D1-1A68-44D4-BF61-17D1FF3D30FB}">
      <dgm:prSet/>
      <dgm:spPr/>
      <dgm:t>
        <a:bodyPr/>
        <a:lstStyle/>
        <a:p>
          <a:endParaRPr lang="en-US"/>
        </a:p>
      </dgm:t>
    </dgm:pt>
    <dgm:pt modelId="{806750B8-CD27-48E6-86AC-E65CD8896BB3}">
      <dgm:prSet phldrT="[Text]"/>
      <dgm:spPr/>
      <dgm:t>
        <a:bodyPr/>
        <a:lstStyle/>
        <a:p>
          <a:r>
            <a:rPr lang="en-US" dirty="0" err="1" smtClean="0"/>
            <a:t>Vòng</a:t>
          </a:r>
          <a:r>
            <a:rPr lang="en-US" dirty="0" smtClean="0"/>
            <a:t> 3. </a:t>
          </a:r>
          <a:br>
            <a:rPr lang="en-US" dirty="0" smtClean="0"/>
          </a:br>
          <a:r>
            <a:rPr lang="en-US" dirty="0" err="1" smtClean="0"/>
            <a:t>Xếp</a:t>
          </a:r>
          <a:r>
            <a:rPr lang="en-US" dirty="0" smtClean="0"/>
            <a:t> </a:t>
          </a:r>
          <a:r>
            <a:rPr lang="en-US" dirty="0" err="1" smtClean="0"/>
            <a:t>hạng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lập</a:t>
          </a:r>
          <a:r>
            <a:rPr lang="en-US" dirty="0" smtClean="0"/>
            <a:t> </a:t>
          </a:r>
          <a:r>
            <a:rPr lang="en-US" dirty="0" err="1" smtClean="0"/>
            <a:t>danh</a:t>
          </a:r>
          <a:r>
            <a:rPr lang="en-US" dirty="0" smtClean="0"/>
            <a:t> </a:t>
          </a:r>
          <a:r>
            <a:rPr lang="en-US" dirty="0" err="1" smtClean="0"/>
            <a:t>sách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</a:t>
          </a:r>
          <a:r>
            <a:rPr lang="en-US" dirty="0" err="1" smtClean="0"/>
            <a:t>nghị</a:t>
          </a:r>
          <a:r>
            <a:rPr lang="en-US" dirty="0" smtClean="0"/>
            <a:t> </a:t>
          </a:r>
          <a:r>
            <a:rPr lang="en-US" dirty="0" err="1" smtClean="0"/>
            <a:t>xét</a:t>
          </a:r>
          <a:r>
            <a:rPr lang="en-US" dirty="0" smtClean="0"/>
            <a:t> </a:t>
          </a:r>
          <a:r>
            <a:rPr lang="en-US" dirty="0" err="1" smtClean="0"/>
            <a:t>tặng</a:t>
          </a:r>
          <a:r>
            <a:rPr lang="en-US" dirty="0" smtClean="0"/>
            <a:t> GT</a:t>
          </a:r>
          <a:endParaRPr lang="en-US" dirty="0"/>
        </a:p>
      </dgm:t>
    </dgm:pt>
    <dgm:pt modelId="{FE0CAF2C-0A94-47E6-B5AB-2B9B1895C909}" type="parTrans" cxnId="{9B9A34A8-392D-46CD-A1EF-57ABDA8E3F7E}">
      <dgm:prSet/>
      <dgm:spPr/>
      <dgm:t>
        <a:bodyPr/>
        <a:lstStyle/>
        <a:p>
          <a:endParaRPr lang="en-US"/>
        </a:p>
      </dgm:t>
    </dgm:pt>
    <dgm:pt modelId="{A607AC82-70FE-430B-B5E7-C074682C6725}" type="sibTrans" cxnId="{9B9A34A8-392D-46CD-A1EF-57ABDA8E3F7E}">
      <dgm:prSet/>
      <dgm:spPr/>
      <dgm:t>
        <a:bodyPr/>
        <a:lstStyle/>
        <a:p>
          <a:endParaRPr lang="en-US"/>
        </a:p>
      </dgm:t>
    </dgm:pt>
    <dgm:pt modelId="{F78173F8-5DC5-4BF7-9A85-9F99C75DA014}">
      <dgm:prSet phldrT="[Text]"/>
      <dgm:spPr/>
      <dgm:t>
        <a:bodyPr/>
        <a:lstStyle/>
        <a:p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tịch</a:t>
          </a:r>
          <a:r>
            <a:rPr lang="en-US" dirty="0" smtClean="0"/>
            <a:t> UBND TP </a:t>
          </a:r>
          <a:r>
            <a:rPr lang="en-US" dirty="0" err="1" smtClean="0"/>
            <a:t>quyết</a:t>
          </a:r>
          <a:r>
            <a:rPr lang="en-US" dirty="0" smtClean="0"/>
            <a:t> </a:t>
          </a:r>
          <a:r>
            <a:rPr lang="en-US" dirty="0" err="1" smtClean="0"/>
            <a:t>định</a:t>
          </a:r>
          <a:r>
            <a:rPr lang="en-US" dirty="0" smtClean="0"/>
            <a:t> </a:t>
          </a:r>
          <a:r>
            <a:rPr lang="en-US" dirty="0" err="1" smtClean="0"/>
            <a:t>khen</a:t>
          </a:r>
          <a:r>
            <a:rPr lang="en-US" dirty="0" smtClean="0"/>
            <a:t> </a:t>
          </a:r>
          <a:r>
            <a:rPr lang="en-US" dirty="0" err="1" smtClean="0"/>
            <a:t>thưởng</a:t>
          </a:r>
          <a:endParaRPr lang="en-US" dirty="0"/>
        </a:p>
      </dgm:t>
    </dgm:pt>
    <dgm:pt modelId="{7C8E5FD4-6F25-4B7F-9AF1-F29C4F335A42}" type="parTrans" cxnId="{CE35B036-CC09-42F0-92DE-94B0F02414CF}">
      <dgm:prSet/>
      <dgm:spPr/>
      <dgm:t>
        <a:bodyPr/>
        <a:lstStyle/>
        <a:p>
          <a:endParaRPr lang="en-US"/>
        </a:p>
      </dgm:t>
    </dgm:pt>
    <dgm:pt modelId="{4B768155-12FB-4B8D-8BCF-454B5A15B2FC}" type="sibTrans" cxnId="{CE35B036-CC09-42F0-92DE-94B0F02414CF}">
      <dgm:prSet/>
      <dgm:spPr/>
      <dgm:t>
        <a:bodyPr/>
        <a:lstStyle/>
        <a:p>
          <a:endParaRPr lang="en-US"/>
        </a:p>
      </dgm:t>
    </dgm:pt>
    <dgm:pt modelId="{21CB3BBE-FD62-4B01-98A9-FDCEBFC1A832}">
      <dgm:prSet phldrT="[Text]" custT="1"/>
      <dgm:spPr/>
      <dgm:t>
        <a:bodyPr/>
        <a:lstStyle/>
        <a:p>
          <a:r>
            <a:rPr lang="en-US" sz="1800" dirty="0" err="1" smtClean="0"/>
            <a:t>Hồ</a:t>
          </a:r>
          <a:r>
            <a:rPr lang="en-US" sz="1800" dirty="0" smtClean="0"/>
            <a:t> </a:t>
          </a:r>
          <a:r>
            <a:rPr lang="en-US" sz="1800" dirty="0" err="1" smtClean="0"/>
            <a:t>sơ</a:t>
          </a:r>
          <a:r>
            <a:rPr lang="en-US" sz="1800" dirty="0" smtClean="0"/>
            <a:t> </a:t>
          </a:r>
          <a:r>
            <a:rPr lang="en-US" sz="1800" dirty="0" err="1" smtClean="0"/>
            <a:t>trên</a:t>
          </a:r>
          <a:r>
            <a:rPr lang="en-US" sz="1800" dirty="0" smtClean="0"/>
            <a:t> 70 </a:t>
          </a:r>
          <a:r>
            <a:rPr lang="en-US" sz="1800" dirty="0" err="1" smtClean="0"/>
            <a:t>điểm</a:t>
          </a:r>
          <a:r>
            <a:rPr lang="en-US" sz="1800" dirty="0" smtClean="0"/>
            <a:t> </a:t>
          </a:r>
          <a:r>
            <a:rPr lang="en-US" sz="1800" dirty="0" err="1" smtClean="0"/>
            <a:t>chuyển</a:t>
          </a:r>
          <a:r>
            <a:rPr lang="en-US" sz="1800" dirty="0" smtClean="0"/>
            <a:t> </a:t>
          </a:r>
          <a:r>
            <a:rPr lang="en-US" sz="1800" dirty="0" err="1" smtClean="0"/>
            <a:t>xét</a:t>
          </a:r>
          <a:r>
            <a:rPr lang="en-US" sz="1800" dirty="0" smtClean="0"/>
            <a:t> </a:t>
          </a:r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Vòng</a:t>
          </a:r>
          <a:r>
            <a:rPr lang="en-US" sz="1800" dirty="0" smtClean="0"/>
            <a:t> 2</a:t>
          </a:r>
          <a:endParaRPr lang="en-US" sz="1800" dirty="0"/>
        </a:p>
      </dgm:t>
    </dgm:pt>
    <dgm:pt modelId="{37B63AD9-8ACD-4555-B850-EDE21C7BDCE1}" type="parTrans" cxnId="{F1E77D5A-E151-4B01-A5FB-D2D96CBCEBD0}">
      <dgm:prSet/>
      <dgm:spPr/>
      <dgm:t>
        <a:bodyPr/>
        <a:lstStyle/>
        <a:p>
          <a:endParaRPr lang="en-US"/>
        </a:p>
      </dgm:t>
    </dgm:pt>
    <dgm:pt modelId="{FDECE209-358C-4245-887A-4EBCDDE16336}" type="sibTrans" cxnId="{F1E77D5A-E151-4B01-A5FB-D2D96CBCEBD0}">
      <dgm:prSet/>
      <dgm:spPr/>
      <dgm:t>
        <a:bodyPr/>
        <a:lstStyle/>
        <a:p>
          <a:endParaRPr lang="en-US"/>
        </a:p>
      </dgm:t>
    </dgm:pt>
    <dgm:pt modelId="{BA55F176-5962-4C3C-9174-60F25CA4EC54}">
      <dgm:prSet phldrT="[Text]" custT="1"/>
      <dgm:spPr/>
      <dgm:t>
        <a:bodyPr/>
        <a:lstStyle/>
        <a:p>
          <a:endParaRPr lang="en-US" sz="1800" dirty="0"/>
        </a:p>
      </dgm:t>
    </dgm:pt>
    <dgm:pt modelId="{F8659280-C292-4E72-A481-F47103FD2716}" type="parTrans" cxnId="{7BCEA912-86FF-47DB-B25B-3424B79DF71F}">
      <dgm:prSet/>
      <dgm:spPr/>
      <dgm:t>
        <a:bodyPr/>
        <a:lstStyle/>
        <a:p>
          <a:endParaRPr lang="en-US"/>
        </a:p>
      </dgm:t>
    </dgm:pt>
    <dgm:pt modelId="{E94CD32B-B3F2-40A2-B09C-871AAD9CD665}" type="sibTrans" cxnId="{7BCEA912-86FF-47DB-B25B-3424B79DF71F}">
      <dgm:prSet/>
      <dgm:spPr/>
      <dgm:t>
        <a:bodyPr/>
        <a:lstStyle/>
        <a:p>
          <a:endParaRPr lang="en-US"/>
        </a:p>
      </dgm:t>
    </dgm:pt>
    <dgm:pt modelId="{5F656D2C-EF76-450D-8799-3A58B7BF5207}">
      <dgm:prSet phldrT="[Text]" custT="1"/>
      <dgm:spPr/>
      <dgm:t>
        <a:bodyPr/>
        <a:lstStyle/>
        <a:p>
          <a:r>
            <a:rPr lang="en-US" sz="1800" dirty="0" err="1" smtClean="0"/>
            <a:t>Họp</a:t>
          </a:r>
          <a:r>
            <a:rPr lang="en-US" sz="1800" dirty="0" smtClean="0"/>
            <a:t>, </a:t>
          </a:r>
          <a:r>
            <a:rPr lang="en-US" sz="1800" dirty="0" err="1" smtClean="0"/>
            <a:t>thảo</a:t>
          </a:r>
          <a:r>
            <a:rPr lang="en-US" sz="1800" dirty="0" smtClean="0"/>
            <a:t> </a:t>
          </a:r>
          <a:r>
            <a:rPr lang="en-US" sz="1800" dirty="0" err="1" smtClean="0"/>
            <a:t>luận</a:t>
          </a:r>
          <a:r>
            <a:rPr lang="en-US" sz="1800" dirty="0" smtClean="0"/>
            <a:t> </a:t>
          </a:r>
          <a:r>
            <a:rPr lang="en-US" sz="1800" dirty="0" err="1" smtClean="0"/>
            <a:t>và</a:t>
          </a:r>
          <a:r>
            <a:rPr lang="en-US" sz="1800" dirty="0" smtClean="0"/>
            <a:t> </a:t>
          </a:r>
          <a:r>
            <a:rPr lang="en-US" sz="1800" dirty="0" err="1" smtClean="0"/>
            <a:t>thống</a:t>
          </a:r>
          <a:r>
            <a:rPr lang="en-US" sz="1800" dirty="0" smtClean="0"/>
            <a:t> </a:t>
          </a:r>
          <a:r>
            <a:rPr lang="en-US" sz="1800" dirty="0" err="1" smtClean="0"/>
            <a:t>nhất</a:t>
          </a:r>
          <a:r>
            <a:rPr lang="en-US" sz="1800" dirty="0" smtClean="0"/>
            <a:t> </a:t>
          </a:r>
          <a:r>
            <a:rPr lang="en-US" sz="1800" dirty="0" err="1" smtClean="0"/>
            <a:t>cơ</a:t>
          </a:r>
          <a:r>
            <a:rPr lang="en-US" sz="1800" dirty="0" smtClean="0"/>
            <a:t> </a:t>
          </a:r>
          <a:r>
            <a:rPr lang="en-US" sz="1800" dirty="0" err="1" smtClean="0"/>
            <a:t>cấu</a:t>
          </a:r>
          <a:r>
            <a:rPr lang="en-US" sz="1800" dirty="0" smtClean="0"/>
            <a:t>, </a:t>
          </a:r>
          <a:r>
            <a:rPr lang="en-US" sz="1800" dirty="0" err="1" smtClean="0"/>
            <a:t>xếp</a:t>
          </a:r>
          <a:r>
            <a:rPr lang="en-US" sz="1800" dirty="0" smtClean="0"/>
            <a:t> </a:t>
          </a:r>
          <a:r>
            <a:rPr lang="en-US" sz="1800" dirty="0" err="1" smtClean="0"/>
            <a:t>hạng</a:t>
          </a:r>
          <a:r>
            <a:rPr lang="en-US" sz="1800" dirty="0" smtClean="0"/>
            <a:t> </a:t>
          </a:r>
          <a:r>
            <a:rPr lang="en-US" sz="1800" dirty="0" err="1" smtClean="0"/>
            <a:t>hồ</a:t>
          </a:r>
          <a:r>
            <a:rPr lang="en-US" sz="1800" dirty="0" smtClean="0"/>
            <a:t> </a:t>
          </a:r>
          <a:r>
            <a:rPr lang="en-US" sz="1800" dirty="0" err="1" smtClean="0"/>
            <a:t>sơ</a:t>
          </a:r>
          <a:endParaRPr lang="en-US" sz="1800" dirty="0"/>
        </a:p>
      </dgm:t>
    </dgm:pt>
    <dgm:pt modelId="{464FD3A4-88ED-4861-8AEE-4930EDFCA467}" type="parTrans" cxnId="{8E25C046-528D-4F5F-9670-AEC9B7528F61}">
      <dgm:prSet/>
      <dgm:spPr/>
      <dgm:t>
        <a:bodyPr/>
        <a:lstStyle/>
        <a:p>
          <a:endParaRPr lang="en-US"/>
        </a:p>
      </dgm:t>
    </dgm:pt>
    <dgm:pt modelId="{A9B8D546-AA0C-49A8-8174-E85875AB54CF}" type="sibTrans" cxnId="{8E25C046-528D-4F5F-9670-AEC9B7528F61}">
      <dgm:prSet/>
      <dgm:spPr/>
      <dgm:t>
        <a:bodyPr/>
        <a:lstStyle/>
        <a:p>
          <a:endParaRPr lang="en-US"/>
        </a:p>
      </dgm:t>
    </dgm:pt>
    <dgm:pt modelId="{231610B3-97BA-46D5-812F-2FF4F90B3150}">
      <dgm:prSet phldrT="[Text]" custT="1"/>
      <dgm:spPr/>
      <dgm:t>
        <a:bodyPr/>
        <a:lstStyle/>
        <a:p>
          <a:r>
            <a:rPr lang="en-US" sz="1800" dirty="0" err="1" smtClean="0"/>
            <a:t>Lập</a:t>
          </a:r>
          <a:r>
            <a:rPr lang="en-US" sz="1800" dirty="0" smtClean="0"/>
            <a:t> </a:t>
          </a:r>
          <a:r>
            <a:rPr lang="en-US" sz="1800" dirty="0" err="1" smtClean="0"/>
            <a:t>danh</a:t>
          </a:r>
          <a:r>
            <a:rPr lang="en-US" sz="1800" dirty="0" smtClean="0"/>
            <a:t> </a:t>
          </a:r>
          <a:r>
            <a:rPr lang="en-US" sz="1800" dirty="0" err="1" smtClean="0"/>
            <a:t>sách</a:t>
          </a:r>
          <a:r>
            <a:rPr lang="en-US" sz="1800" dirty="0" smtClean="0"/>
            <a:t> </a:t>
          </a:r>
          <a:r>
            <a:rPr lang="en-US" sz="1800" dirty="0" err="1" smtClean="0"/>
            <a:t>đề</a:t>
          </a:r>
          <a:r>
            <a:rPr lang="en-US" sz="1800" dirty="0" smtClean="0"/>
            <a:t> </a:t>
          </a:r>
          <a:r>
            <a:rPr lang="en-US" sz="1800" dirty="0" err="1" smtClean="0"/>
            <a:t>nghị</a:t>
          </a:r>
          <a:r>
            <a:rPr lang="en-US" sz="1800" dirty="0" smtClean="0"/>
            <a:t> </a:t>
          </a:r>
          <a:r>
            <a:rPr lang="en-US" sz="1800" dirty="0" err="1" smtClean="0"/>
            <a:t>xét</a:t>
          </a:r>
          <a:r>
            <a:rPr lang="en-US" sz="1800" dirty="0" smtClean="0"/>
            <a:t> </a:t>
          </a:r>
          <a:r>
            <a:rPr lang="en-US" sz="1800" dirty="0" err="1" smtClean="0"/>
            <a:t>tặng</a:t>
          </a:r>
          <a:r>
            <a:rPr lang="en-US" sz="1800" dirty="0" smtClean="0"/>
            <a:t> </a:t>
          </a:r>
          <a:r>
            <a:rPr lang="en-US" sz="1800" dirty="0" err="1" smtClean="0"/>
            <a:t>Giải</a:t>
          </a:r>
          <a:r>
            <a:rPr lang="en-US" sz="1800" dirty="0" smtClean="0"/>
            <a:t> </a:t>
          </a:r>
          <a:r>
            <a:rPr lang="en-US" sz="1800" dirty="0" err="1" smtClean="0"/>
            <a:t>thưởng</a:t>
          </a:r>
          <a:endParaRPr lang="en-US" sz="1800" dirty="0"/>
        </a:p>
      </dgm:t>
    </dgm:pt>
    <dgm:pt modelId="{43C27EA7-1471-48B4-B25A-302389A4A519}" type="parTrans" cxnId="{280DC367-839A-4243-AC13-0CC46A5BB3FC}">
      <dgm:prSet/>
      <dgm:spPr/>
      <dgm:t>
        <a:bodyPr/>
        <a:lstStyle/>
        <a:p>
          <a:endParaRPr lang="en-US"/>
        </a:p>
      </dgm:t>
    </dgm:pt>
    <dgm:pt modelId="{7E9377A5-C3D0-44BA-9285-44D2AA354C7E}" type="sibTrans" cxnId="{280DC367-839A-4243-AC13-0CC46A5BB3FC}">
      <dgm:prSet/>
      <dgm:spPr/>
      <dgm:t>
        <a:bodyPr/>
        <a:lstStyle/>
        <a:p>
          <a:endParaRPr lang="en-US"/>
        </a:p>
      </dgm:t>
    </dgm:pt>
    <dgm:pt modelId="{88CA54DC-749B-44EB-A294-BBF6041C3B88}">
      <dgm:prSet phldrT="[Text]" custT="1"/>
      <dgm:spPr/>
      <dgm:t>
        <a:bodyPr/>
        <a:lstStyle/>
        <a:p>
          <a:r>
            <a:rPr lang="en-US" sz="1800" dirty="0" err="1" smtClean="0"/>
            <a:t>Lựa</a:t>
          </a:r>
          <a:r>
            <a:rPr lang="en-US" sz="1800" dirty="0" smtClean="0"/>
            <a:t> </a:t>
          </a:r>
          <a:r>
            <a:rPr lang="en-US" sz="1800" dirty="0" err="1" smtClean="0"/>
            <a:t>chọn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hồ</a:t>
          </a:r>
          <a:r>
            <a:rPr lang="en-US" sz="1800" dirty="0" smtClean="0"/>
            <a:t> </a:t>
          </a:r>
          <a:r>
            <a:rPr lang="en-US" sz="1800" dirty="0" err="1" smtClean="0"/>
            <a:t>sơ</a:t>
          </a:r>
          <a:r>
            <a:rPr lang="en-US" sz="1800" dirty="0" smtClean="0"/>
            <a:t> </a:t>
          </a:r>
          <a:r>
            <a:rPr lang="en-US" sz="1800" dirty="0" err="1" smtClean="0"/>
            <a:t>cần</a:t>
          </a:r>
          <a:r>
            <a:rPr lang="en-US" sz="1800" dirty="0" smtClean="0"/>
            <a:t> </a:t>
          </a:r>
          <a:r>
            <a:rPr lang="en-US" sz="1800" dirty="0" err="1" smtClean="0"/>
            <a:t>khảo</a:t>
          </a:r>
          <a:r>
            <a:rPr lang="en-US" sz="1800" dirty="0" smtClean="0"/>
            <a:t> </a:t>
          </a:r>
          <a:r>
            <a:rPr lang="en-US" sz="1800" dirty="0" err="1" smtClean="0"/>
            <a:t>sát</a:t>
          </a:r>
          <a:r>
            <a:rPr lang="en-US" sz="1800" dirty="0" smtClean="0"/>
            <a:t> </a:t>
          </a:r>
          <a:r>
            <a:rPr lang="en-US" sz="1800" dirty="0" err="1" smtClean="0"/>
            <a:t>thực</a:t>
          </a:r>
          <a:r>
            <a:rPr lang="en-US" sz="1800" dirty="0" smtClean="0"/>
            <a:t> </a:t>
          </a:r>
          <a:r>
            <a:rPr lang="en-US" sz="1800" dirty="0" err="1" smtClean="0"/>
            <a:t>tế</a:t>
          </a:r>
          <a:r>
            <a:rPr lang="en-US" sz="1800" dirty="0" smtClean="0"/>
            <a:t> </a:t>
          </a:r>
          <a:r>
            <a:rPr lang="en-US" sz="1800" dirty="0" err="1" smtClean="0"/>
            <a:t>để</a:t>
          </a:r>
          <a:r>
            <a:rPr lang="en-US" sz="1800" dirty="0" smtClean="0"/>
            <a:t> </a:t>
          </a:r>
          <a:r>
            <a:rPr lang="en-US" sz="1800" dirty="0" err="1" smtClean="0"/>
            <a:t>thẩm</a:t>
          </a:r>
          <a:r>
            <a:rPr lang="en-US" sz="1800" dirty="0" smtClean="0"/>
            <a:t> </a:t>
          </a:r>
          <a:r>
            <a:rPr lang="en-US" sz="1800" dirty="0" err="1" smtClean="0"/>
            <a:t>định</a:t>
          </a:r>
          <a:endParaRPr lang="en-US" sz="1800" dirty="0"/>
        </a:p>
      </dgm:t>
    </dgm:pt>
    <dgm:pt modelId="{83389734-635E-43E1-A39A-131D4391F620}" type="parTrans" cxnId="{2EFBD4BB-5107-4269-9DE3-8820121C822C}">
      <dgm:prSet/>
      <dgm:spPr/>
      <dgm:t>
        <a:bodyPr/>
        <a:lstStyle/>
        <a:p>
          <a:endParaRPr lang="en-US"/>
        </a:p>
      </dgm:t>
    </dgm:pt>
    <dgm:pt modelId="{BCF31311-CB3B-45F7-9F5C-BF31F9A0446C}" type="sibTrans" cxnId="{2EFBD4BB-5107-4269-9DE3-8820121C822C}">
      <dgm:prSet/>
      <dgm:spPr/>
      <dgm:t>
        <a:bodyPr/>
        <a:lstStyle/>
        <a:p>
          <a:endParaRPr lang="en-US"/>
        </a:p>
      </dgm:t>
    </dgm:pt>
    <dgm:pt modelId="{67EA7C57-B258-46D1-9026-AD3077C1DFA9}" type="pres">
      <dgm:prSet presAssocID="{E18E366F-3856-4AEA-BFDC-FBE2009EFE1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C9848E1-EF32-46F6-A0AE-FD6522F4D3D7}" type="pres">
      <dgm:prSet presAssocID="{F78173F8-5DC5-4BF7-9A85-9F99C75DA014}" presName="Accent4" presStyleCnt="0"/>
      <dgm:spPr/>
    </dgm:pt>
    <dgm:pt modelId="{C468CCF1-6A7C-4DBE-A140-B5C091E1601C}" type="pres">
      <dgm:prSet presAssocID="{F78173F8-5DC5-4BF7-9A85-9F99C75DA014}" presName="Accent" presStyleLbl="node1" presStyleIdx="0" presStyleCnt="4"/>
      <dgm:spPr/>
    </dgm:pt>
    <dgm:pt modelId="{888CFC7F-9342-45CF-8E8E-F7CB3550DD7E}" type="pres">
      <dgm:prSet presAssocID="{F78173F8-5DC5-4BF7-9A85-9F99C75DA014}" presName="ParentBackground4" presStyleCnt="0"/>
      <dgm:spPr/>
    </dgm:pt>
    <dgm:pt modelId="{D866DF01-8795-445D-88F2-7D17742CDF50}" type="pres">
      <dgm:prSet presAssocID="{F78173F8-5DC5-4BF7-9A85-9F99C75DA014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AE39AD35-0592-4DE5-8269-3D1EFC23DCE3}" type="pres">
      <dgm:prSet presAssocID="{F78173F8-5DC5-4BF7-9A85-9F99C75DA014}" presName="Parent4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7F814-1597-4B53-9E9A-95B13091D3BE}" type="pres">
      <dgm:prSet presAssocID="{806750B8-CD27-48E6-86AC-E65CD8896BB3}" presName="Accent3" presStyleCnt="0"/>
      <dgm:spPr/>
    </dgm:pt>
    <dgm:pt modelId="{150EE599-1AB9-4CE2-BE89-EFB52C48D0B3}" type="pres">
      <dgm:prSet presAssocID="{806750B8-CD27-48E6-86AC-E65CD8896BB3}" presName="Accent" presStyleLbl="node1" presStyleIdx="1" presStyleCnt="4"/>
      <dgm:spPr/>
    </dgm:pt>
    <dgm:pt modelId="{BAF8132B-DE94-4C9A-B1C0-343E9BA2E4F7}" type="pres">
      <dgm:prSet presAssocID="{806750B8-CD27-48E6-86AC-E65CD8896BB3}" presName="ParentBackground3" presStyleCnt="0"/>
      <dgm:spPr/>
    </dgm:pt>
    <dgm:pt modelId="{456B8B1E-C868-4775-8854-A147AE55DAE4}" type="pres">
      <dgm:prSet presAssocID="{806750B8-CD27-48E6-86AC-E65CD8896BB3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2E947552-E88C-4CFE-AEF6-95853169F613}" type="pres">
      <dgm:prSet presAssocID="{806750B8-CD27-48E6-86AC-E65CD8896BB3}" presName="Child3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95483-F5DE-4AF5-96E8-66DDB071B141}" type="pres">
      <dgm:prSet presAssocID="{806750B8-CD27-48E6-86AC-E65CD8896BB3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30B29-AF44-46F6-B425-7899C76CBBCD}" type="pres">
      <dgm:prSet presAssocID="{80A41083-EC54-4A8D-AAC8-F632C9AB2FE0}" presName="Accent2" presStyleCnt="0"/>
      <dgm:spPr/>
    </dgm:pt>
    <dgm:pt modelId="{9F0C91CD-90CF-4271-A21F-0750A8C1C736}" type="pres">
      <dgm:prSet presAssocID="{80A41083-EC54-4A8D-AAC8-F632C9AB2FE0}" presName="Accent" presStyleLbl="node1" presStyleIdx="2" presStyleCnt="4"/>
      <dgm:spPr/>
    </dgm:pt>
    <dgm:pt modelId="{DA17318B-3BA0-4706-8234-EF871807DC35}" type="pres">
      <dgm:prSet presAssocID="{80A41083-EC54-4A8D-AAC8-F632C9AB2FE0}" presName="ParentBackground2" presStyleCnt="0"/>
      <dgm:spPr/>
    </dgm:pt>
    <dgm:pt modelId="{D593FA5F-0D4F-4A00-A52F-EE0AC7CBDFFD}" type="pres">
      <dgm:prSet presAssocID="{80A41083-EC54-4A8D-AAC8-F632C9AB2FE0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BC2E1865-8CDA-4186-88DB-439FD8BA8B23}" type="pres">
      <dgm:prSet presAssocID="{80A41083-EC54-4A8D-AAC8-F632C9AB2FE0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2B605-F6F9-4856-9197-382A58520966}" type="pres">
      <dgm:prSet presAssocID="{80A41083-EC54-4A8D-AAC8-F632C9AB2FE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C4299-564A-419E-8192-F565FBEB603D}" type="pres">
      <dgm:prSet presAssocID="{9B26E327-75BF-4D2F-AD98-AF0A21220398}" presName="Accent1" presStyleCnt="0"/>
      <dgm:spPr/>
    </dgm:pt>
    <dgm:pt modelId="{D577E90D-6F75-4519-89E4-92BA6694B221}" type="pres">
      <dgm:prSet presAssocID="{9B26E327-75BF-4D2F-AD98-AF0A21220398}" presName="Accent" presStyleLbl="node1" presStyleIdx="3" presStyleCnt="4"/>
      <dgm:spPr/>
    </dgm:pt>
    <dgm:pt modelId="{2384B613-4DCF-42FF-BAEA-CA368D306652}" type="pres">
      <dgm:prSet presAssocID="{9B26E327-75BF-4D2F-AD98-AF0A21220398}" presName="ParentBackground1" presStyleCnt="0"/>
      <dgm:spPr/>
    </dgm:pt>
    <dgm:pt modelId="{6160FDFF-AA9D-4259-BDCC-4E8A2BE9601C}" type="pres">
      <dgm:prSet presAssocID="{9B26E327-75BF-4D2F-AD98-AF0A21220398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A9A4BD98-F47D-4E43-9761-293A6BD8A128}" type="pres">
      <dgm:prSet presAssocID="{9B26E327-75BF-4D2F-AD98-AF0A21220398}" presName="Child1" presStyleLbl="revTx" presStyleIdx="2" presStyleCnt="3" custLinFactNeighborX="-19570" custLinFactNeighborY="1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C11F8-D83C-45F2-A416-A9890B5FAB9E}" type="pres">
      <dgm:prSet presAssocID="{9B26E327-75BF-4D2F-AD98-AF0A21220398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945DB5-C0BF-4FDA-A5E0-E518A3DBA7B8}" type="presOf" srcId="{21CB3BBE-FD62-4B01-98A9-FDCEBFC1A832}" destId="{A9A4BD98-F47D-4E43-9761-293A6BD8A128}" srcOrd="0" destOrd="2" presId="urn:microsoft.com/office/officeart/2011/layout/CircleProcess"/>
    <dgm:cxn modelId="{EAB9E51E-3D14-46D8-A151-1A4B52A23FE8}" type="presOf" srcId="{88CA54DC-749B-44EB-A294-BBF6041C3B88}" destId="{BC2E1865-8CDA-4186-88DB-439FD8BA8B23}" srcOrd="0" destOrd="0" presId="urn:microsoft.com/office/officeart/2011/layout/CircleProcess"/>
    <dgm:cxn modelId="{320DB92F-0FC6-4A10-B437-AF58B7BDDBDA}" type="presOf" srcId="{9B26E327-75BF-4D2F-AD98-AF0A21220398}" destId="{949C11F8-D83C-45F2-A416-A9890B5FAB9E}" srcOrd="1" destOrd="0" presId="urn:microsoft.com/office/officeart/2011/layout/CircleProcess"/>
    <dgm:cxn modelId="{12B4F211-2BB8-40FD-8AD1-4E86F0DE6820}" srcId="{9B26E327-75BF-4D2F-AD98-AF0A21220398}" destId="{558E1298-3BA4-4079-AD49-65135D1E5B9B}" srcOrd="1" destOrd="0" parTransId="{CD29433B-B2DA-49B8-8933-B3D11335D6F4}" sibTransId="{09718122-7B2C-4C5B-87BB-80E947686ED7}"/>
    <dgm:cxn modelId="{2EFBD4BB-5107-4269-9DE3-8820121C822C}" srcId="{80A41083-EC54-4A8D-AAC8-F632C9AB2FE0}" destId="{88CA54DC-749B-44EB-A294-BBF6041C3B88}" srcOrd="0" destOrd="0" parTransId="{83389734-635E-43E1-A39A-131D4391F620}" sibTransId="{BCF31311-CB3B-45F7-9F5C-BF31F9A0446C}"/>
    <dgm:cxn modelId="{0AD91863-4F5B-4F5A-8DDC-6E02FB53BBD3}" type="presOf" srcId="{BA55F176-5962-4C3C-9174-60F25CA4EC54}" destId="{BC2E1865-8CDA-4186-88DB-439FD8BA8B23}" srcOrd="0" destOrd="2" presId="urn:microsoft.com/office/officeart/2011/layout/CircleProcess"/>
    <dgm:cxn modelId="{E853A67B-B22D-4A9D-A5D2-843D848065CB}" type="presOf" srcId="{80A41083-EC54-4A8D-AAC8-F632C9AB2FE0}" destId="{D593FA5F-0D4F-4A00-A52F-EE0AC7CBDFFD}" srcOrd="0" destOrd="0" presId="urn:microsoft.com/office/officeart/2011/layout/CircleProcess"/>
    <dgm:cxn modelId="{A35BCC7E-7AE1-4435-9DBD-892624AED5B2}" type="presOf" srcId="{80A41083-EC54-4A8D-AAC8-F632C9AB2FE0}" destId="{0152B605-F6F9-4856-9197-382A58520966}" srcOrd="1" destOrd="0" presId="urn:microsoft.com/office/officeart/2011/layout/CircleProcess"/>
    <dgm:cxn modelId="{F116A3D1-1A68-44D4-BF61-17D1FF3D30FB}" srcId="{80A41083-EC54-4A8D-AAC8-F632C9AB2FE0}" destId="{EFB35B0D-20FF-494F-B7C5-16AEF4720633}" srcOrd="1" destOrd="0" parTransId="{CBEEC26D-E8DE-4C21-ABC3-CB6BBFC76FD9}" sibTransId="{0EFB707E-F789-4E96-87BC-FA0767372114}"/>
    <dgm:cxn modelId="{1360400B-E2F4-48BF-BFA1-898BC42C7850}" type="presOf" srcId="{F78173F8-5DC5-4BF7-9A85-9F99C75DA014}" destId="{D866DF01-8795-445D-88F2-7D17742CDF50}" srcOrd="0" destOrd="0" presId="urn:microsoft.com/office/officeart/2011/layout/CircleProcess"/>
    <dgm:cxn modelId="{77C37E34-154A-4251-B973-B41E8DAE96DF}" type="presOf" srcId="{C5F9920C-334E-4E73-8199-4432D391BCBF}" destId="{A9A4BD98-F47D-4E43-9761-293A6BD8A128}" srcOrd="0" destOrd="0" presId="urn:microsoft.com/office/officeart/2011/layout/CircleProcess"/>
    <dgm:cxn modelId="{739F2E93-1D18-40A3-A92A-BBA7D77A59B1}" type="presOf" srcId="{5F656D2C-EF76-450D-8799-3A58B7BF5207}" destId="{2E947552-E88C-4CFE-AEF6-95853169F613}" srcOrd="0" destOrd="0" presId="urn:microsoft.com/office/officeart/2011/layout/CircleProcess"/>
    <dgm:cxn modelId="{F1E77D5A-E151-4B01-A5FB-D2D96CBCEBD0}" srcId="{9B26E327-75BF-4D2F-AD98-AF0A21220398}" destId="{21CB3BBE-FD62-4B01-98A9-FDCEBFC1A832}" srcOrd="2" destOrd="0" parTransId="{37B63AD9-8ACD-4555-B850-EDE21C7BDCE1}" sibTransId="{FDECE209-358C-4245-887A-4EBCDDE16336}"/>
    <dgm:cxn modelId="{D6D709E9-2C5F-4ADA-9AD6-EF9EBC164820}" type="presOf" srcId="{EFB35B0D-20FF-494F-B7C5-16AEF4720633}" destId="{BC2E1865-8CDA-4186-88DB-439FD8BA8B23}" srcOrd="0" destOrd="1" presId="urn:microsoft.com/office/officeart/2011/layout/CircleProcess"/>
    <dgm:cxn modelId="{54844722-E6AF-4F1B-8CFF-D451E66FE8E4}" srcId="{E18E366F-3856-4AEA-BFDC-FBE2009EFE1D}" destId="{80A41083-EC54-4A8D-AAC8-F632C9AB2FE0}" srcOrd="1" destOrd="0" parTransId="{4380C031-3284-4C5D-BF0E-8175B3574BE6}" sibTransId="{8DC2C046-BDA3-47B6-A0AB-3293E8F80A6E}"/>
    <dgm:cxn modelId="{E304BCE4-53A7-4473-905F-9F7814C51D81}" type="presOf" srcId="{558E1298-3BA4-4079-AD49-65135D1E5B9B}" destId="{A9A4BD98-F47D-4E43-9761-293A6BD8A128}" srcOrd="0" destOrd="1" presId="urn:microsoft.com/office/officeart/2011/layout/CircleProcess"/>
    <dgm:cxn modelId="{A4E070AC-A76E-43F6-87F4-DE0048D7615A}" type="presOf" srcId="{806750B8-CD27-48E6-86AC-E65CD8896BB3}" destId="{AAD95483-F5DE-4AF5-96E8-66DDB071B141}" srcOrd="1" destOrd="0" presId="urn:microsoft.com/office/officeart/2011/layout/CircleProcess"/>
    <dgm:cxn modelId="{ADD605A5-7E06-43DF-9289-5CFFED663898}" type="presOf" srcId="{9B26E327-75BF-4D2F-AD98-AF0A21220398}" destId="{6160FDFF-AA9D-4259-BDCC-4E8A2BE9601C}" srcOrd="0" destOrd="0" presId="urn:microsoft.com/office/officeart/2011/layout/CircleProcess"/>
    <dgm:cxn modelId="{280DC367-839A-4243-AC13-0CC46A5BB3FC}" srcId="{806750B8-CD27-48E6-86AC-E65CD8896BB3}" destId="{231610B3-97BA-46D5-812F-2FF4F90B3150}" srcOrd="1" destOrd="0" parTransId="{43C27EA7-1471-48B4-B25A-302389A4A519}" sibTransId="{7E9377A5-C3D0-44BA-9285-44D2AA354C7E}"/>
    <dgm:cxn modelId="{72CB1445-CDEB-4409-9817-FE576985AB41}" srcId="{9B26E327-75BF-4D2F-AD98-AF0A21220398}" destId="{C5F9920C-334E-4E73-8199-4432D391BCBF}" srcOrd="0" destOrd="0" parTransId="{277151B6-3F7C-49E9-BE95-858CBE206741}" sibTransId="{B696E69E-7A0E-48EE-81C3-6C42DC32F970}"/>
    <dgm:cxn modelId="{7BCEA912-86FF-47DB-B25B-3424B79DF71F}" srcId="{80A41083-EC54-4A8D-AAC8-F632C9AB2FE0}" destId="{BA55F176-5962-4C3C-9174-60F25CA4EC54}" srcOrd="2" destOrd="0" parTransId="{F8659280-C292-4E72-A481-F47103FD2716}" sibTransId="{E94CD32B-B3F2-40A2-B09C-871AAD9CD665}"/>
    <dgm:cxn modelId="{A66AC48F-757A-4DE6-A101-6F84F70280AB}" type="presOf" srcId="{F78173F8-5DC5-4BF7-9A85-9F99C75DA014}" destId="{AE39AD35-0592-4DE5-8269-3D1EFC23DCE3}" srcOrd="1" destOrd="0" presId="urn:microsoft.com/office/officeart/2011/layout/CircleProcess"/>
    <dgm:cxn modelId="{8E25C046-528D-4F5F-9670-AEC9B7528F61}" srcId="{806750B8-CD27-48E6-86AC-E65CD8896BB3}" destId="{5F656D2C-EF76-450D-8799-3A58B7BF5207}" srcOrd="0" destOrd="0" parTransId="{464FD3A4-88ED-4861-8AEE-4930EDFCA467}" sibTransId="{A9B8D546-AA0C-49A8-8174-E85875AB54CF}"/>
    <dgm:cxn modelId="{6F8462E8-8D68-4FEE-B1B6-8D8CD2729E33}" type="presOf" srcId="{806750B8-CD27-48E6-86AC-E65CD8896BB3}" destId="{456B8B1E-C868-4775-8854-A147AE55DAE4}" srcOrd="0" destOrd="0" presId="urn:microsoft.com/office/officeart/2011/layout/CircleProcess"/>
    <dgm:cxn modelId="{CE35B036-CC09-42F0-92DE-94B0F02414CF}" srcId="{E18E366F-3856-4AEA-BFDC-FBE2009EFE1D}" destId="{F78173F8-5DC5-4BF7-9A85-9F99C75DA014}" srcOrd="3" destOrd="0" parTransId="{7C8E5FD4-6F25-4B7F-9AF1-F29C4F335A42}" sibTransId="{4B768155-12FB-4B8D-8BCF-454B5A15B2FC}"/>
    <dgm:cxn modelId="{4D0C2C3C-90DC-40DA-88C4-F7CC3973F547}" srcId="{E18E366F-3856-4AEA-BFDC-FBE2009EFE1D}" destId="{9B26E327-75BF-4D2F-AD98-AF0A21220398}" srcOrd="0" destOrd="0" parTransId="{8CFD20E6-F25C-44D0-B0A6-5C589305C62F}" sibTransId="{E31A0857-E11B-44E2-B8A6-C0E79991CAB9}"/>
    <dgm:cxn modelId="{5FF46230-A4D0-40CA-8ED3-AD869D61260C}" type="presOf" srcId="{E18E366F-3856-4AEA-BFDC-FBE2009EFE1D}" destId="{67EA7C57-B258-46D1-9026-AD3077C1DFA9}" srcOrd="0" destOrd="0" presId="urn:microsoft.com/office/officeart/2011/layout/CircleProcess"/>
    <dgm:cxn modelId="{9B9A34A8-392D-46CD-A1EF-57ABDA8E3F7E}" srcId="{E18E366F-3856-4AEA-BFDC-FBE2009EFE1D}" destId="{806750B8-CD27-48E6-86AC-E65CD8896BB3}" srcOrd="2" destOrd="0" parTransId="{FE0CAF2C-0A94-47E6-B5AB-2B9B1895C909}" sibTransId="{A607AC82-70FE-430B-B5E7-C074682C6725}"/>
    <dgm:cxn modelId="{A2571F0E-D89A-4AA2-AAEB-F9EF37C3D60D}" type="presOf" srcId="{231610B3-97BA-46D5-812F-2FF4F90B3150}" destId="{2E947552-E88C-4CFE-AEF6-95853169F613}" srcOrd="0" destOrd="1" presId="urn:microsoft.com/office/officeart/2011/layout/CircleProcess"/>
    <dgm:cxn modelId="{1A3A1D46-908E-47B4-BB4F-6C74D82C8938}" type="presParOf" srcId="{67EA7C57-B258-46D1-9026-AD3077C1DFA9}" destId="{5C9848E1-EF32-46F6-A0AE-FD6522F4D3D7}" srcOrd="0" destOrd="0" presId="urn:microsoft.com/office/officeart/2011/layout/CircleProcess"/>
    <dgm:cxn modelId="{ACD38326-1FA7-4508-B253-57C2266CE604}" type="presParOf" srcId="{5C9848E1-EF32-46F6-A0AE-FD6522F4D3D7}" destId="{C468CCF1-6A7C-4DBE-A140-B5C091E1601C}" srcOrd="0" destOrd="0" presId="urn:microsoft.com/office/officeart/2011/layout/CircleProcess"/>
    <dgm:cxn modelId="{6696A0B9-1B48-4DE1-84D6-E3BE2BDE9729}" type="presParOf" srcId="{67EA7C57-B258-46D1-9026-AD3077C1DFA9}" destId="{888CFC7F-9342-45CF-8E8E-F7CB3550DD7E}" srcOrd="1" destOrd="0" presId="urn:microsoft.com/office/officeart/2011/layout/CircleProcess"/>
    <dgm:cxn modelId="{059BC8B9-A918-4F34-A1C9-E7A4DC2C1C20}" type="presParOf" srcId="{888CFC7F-9342-45CF-8E8E-F7CB3550DD7E}" destId="{D866DF01-8795-445D-88F2-7D17742CDF50}" srcOrd="0" destOrd="0" presId="urn:microsoft.com/office/officeart/2011/layout/CircleProcess"/>
    <dgm:cxn modelId="{9AB25140-C7A0-4026-BB8D-176C5B58327A}" type="presParOf" srcId="{67EA7C57-B258-46D1-9026-AD3077C1DFA9}" destId="{AE39AD35-0592-4DE5-8269-3D1EFC23DCE3}" srcOrd="2" destOrd="0" presId="urn:microsoft.com/office/officeart/2011/layout/CircleProcess"/>
    <dgm:cxn modelId="{EB211373-76B8-4340-9F41-ACA59AB29E87}" type="presParOf" srcId="{67EA7C57-B258-46D1-9026-AD3077C1DFA9}" destId="{A037F814-1597-4B53-9E9A-95B13091D3BE}" srcOrd="3" destOrd="0" presId="urn:microsoft.com/office/officeart/2011/layout/CircleProcess"/>
    <dgm:cxn modelId="{D4CF42DB-40F1-4B10-86BA-A5F2C3035F2A}" type="presParOf" srcId="{A037F814-1597-4B53-9E9A-95B13091D3BE}" destId="{150EE599-1AB9-4CE2-BE89-EFB52C48D0B3}" srcOrd="0" destOrd="0" presId="urn:microsoft.com/office/officeart/2011/layout/CircleProcess"/>
    <dgm:cxn modelId="{2D7B0772-3DD6-4A8F-8BF7-DB6C8D969043}" type="presParOf" srcId="{67EA7C57-B258-46D1-9026-AD3077C1DFA9}" destId="{BAF8132B-DE94-4C9A-B1C0-343E9BA2E4F7}" srcOrd="4" destOrd="0" presId="urn:microsoft.com/office/officeart/2011/layout/CircleProcess"/>
    <dgm:cxn modelId="{057295DA-80D1-47BE-9670-3CFAF8FED929}" type="presParOf" srcId="{BAF8132B-DE94-4C9A-B1C0-343E9BA2E4F7}" destId="{456B8B1E-C868-4775-8854-A147AE55DAE4}" srcOrd="0" destOrd="0" presId="urn:microsoft.com/office/officeart/2011/layout/CircleProcess"/>
    <dgm:cxn modelId="{F51917A5-8335-425A-ACEE-70D1139EB355}" type="presParOf" srcId="{67EA7C57-B258-46D1-9026-AD3077C1DFA9}" destId="{2E947552-E88C-4CFE-AEF6-95853169F613}" srcOrd="5" destOrd="0" presId="urn:microsoft.com/office/officeart/2011/layout/CircleProcess"/>
    <dgm:cxn modelId="{A6E0DEDF-0BB3-48B6-833F-346132CE2B44}" type="presParOf" srcId="{67EA7C57-B258-46D1-9026-AD3077C1DFA9}" destId="{AAD95483-F5DE-4AF5-96E8-66DDB071B141}" srcOrd="6" destOrd="0" presId="urn:microsoft.com/office/officeart/2011/layout/CircleProcess"/>
    <dgm:cxn modelId="{9440A1A5-83EA-4621-A625-E4C685BA2448}" type="presParOf" srcId="{67EA7C57-B258-46D1-9026-AD3077C1DFA9}" destId="{99430B29-AF44-46F6-B425-7899C76CBBCD}" srcOrd="7" destOrd="0" presId="urn:microsoft.com/office/officeart/2011/layout/CircleProcess"/>
    <dgm:cxn modelId="{8F0909FC-FAE6-44C4-A7BA-A265104588B8}" type="presParOf" srcId="{99430B29-AF44-46F6-B425-7899C76CBBCD}" destId="{9F0C91CD-90CF-4271-A21F-0750A8C1C736}" srcOrd="0" destOrd="0" presId="urn:microsoft.com/office/officeart/2011/layout/CircleProcess"/>
    <dgm:cxn modelId="{54C1C8F3-464A-40C1-884F-B0E8227E7478}" type="presParOf" srcId="{67EA7C57-B258-46D1-9026-AD3077C1DFA9}" destId="{DA17318B-3BA0-4706-8234-EF871807DC35}" srcOrd="8" destOrd="0" presId="urn:microsoft.com/office/officeart/2011/layout/CircleProcess"/>
    <dgm:cxn modelId="{D935255A-6ADD-4EC9-9AC8-568C21434963}" type="presParOf" srcId="{DA17318B-3BA0-4706-8234-EF871807DC35}" destId="{D593FA5F-0D4F-4A00-A52F-EE0AC7CBDFFD}" srcOrd="0" destOrd="0" presId="urn:microsoft.com/office/officeart/2011/layout/CircleProcess"/>
    <dgm:cxn modelId="{B924F7D8-9B9B-411C-9FDC-7D1FF33734EB}" type="presParOf" srcId="{67EA7C57-B258-46D1-9026-AD3077C1DFA9}" destId="{BC2E1865-8CDA-4186-88DB-439FD8BA8B23}" srcOrd="9" destOrd="0" presId="urn:microsoft.com/office/officeart/2011/layout/CircleProcess"/>
    <dgm:cxn modelId="{C1477A34-57E9-4ADA-82F1-FE67CAFA7B35}" type="presParOf" srcId="{67EA7C57-B258-46D1-9026-AD3077C1DFA9}" destId="{0152B605-F6F9-4856-9197-382A58520966}" srcOrd="10" destOrd="0" presId="urn:microsoft.com/office/officeart/2011/layout/CircleProcess"/>
    <dgm:cxn modelId="{4F117EF5-E96E-4067-8529-3F84A6A7DAD5}" type="presParOf" srcId="{67EA7C57-B258-46D1-9026-AD3077C1DFA9}" destId="{CB9C4299-564A-419E-8192-F565FBEB603D}" srcOrd="11" destOrd="0" presId="urn:microsoft.com/office/officeart/2011/layout/CircleProcess"/>
    <dgm:cxn modelId="{0B76FA47-3925-4ED0-907C-5CD2BC7F5942}" type="presParOf" srcId="{CB9C4299-564A-419E-8192-F565FBEB603D}" destId="{D577E90D-6F75-4519-89E4-92BA6694B221}" srcOrd="0" destOrd="0" presId="urn:microsoft.com/office/officeart/2011/layout/CircleProcess"/>
    <dgm:cxn modelId="{7688AC48-A465-4484-BB76-7E1ECA7E0D80}" type="presParOf" srcId="{67EA7C57-B258-46D1-9026-AD3077C1DFA9}" destId="{2384B613-4DCF-42FF-BAEA-CA368D306652}" srcOrd="12" destOrd="0" presId="urn:microsoft.com/office/officeart/2011/layout/CircleProcess"/>
    <dgm:cxn modelId="{5585D202-CA43-4DF1-BEBD-F9CB14F2F524}" type="presParOf" srcId="{2384B613-4DCF-42FF-BAEA-CA368D306652}" destId="{6160FDFF-AA9D-4259-BDCC-4E8A2BE9601C}" srcOrd="0" destOrd="0" presId="urn:microsoft.com/office/officeart/2011/layout/CircleProcess"/>
    <dgm:cxn modelId="{99508163-C19F-438A-AA9E-298ABC55453F}" type="presParOf" srcId="{67EA7C57-B258-46D1-9026-AD3077C1DFA9}" destId="{A9A4BD98-F47D-4E43-9761-293A6BD8A128}" srcOrd="13" destOrd="0" presId="urn:microsoft.com/office/officeart/2011/layout/CircleProcess"/>
    <dgm:cxn modelId="{ADEA223C-3FC7-4EBD-908B-F3D3939354F6}" type="presParOf" srcId="{67EA7C57-B258-46D1-9026-AD3077C1DFA9}" destId="{949C11F8-D83C-45F2-A416-A9890B5FAB9E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D521E2-C894-4C45-82F2-C9574690A6A1}" type="doc">
      <dgm:prSet loTypeId="urn:microsoft.com/office/officeart/2005/8/layout/arrow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5182FC3-60B5-4C58-A9CD-C90FBC8849A5}">
      <dgm:prSet phldrT="[Text]"/>
      <dgm:spPr/>
      <dgm:t>
        <a:bodyPr/>
        <a:lstStyle/>
        <a:p>
          <a:r>
            <a:rPr lang="en-US" smtClean="0"/>
            <a:t>Công tác tổ chức Giải thưởng</a:t>
          </a:r>
          <a:endParaRPr lang="en-US" dirty="0"/>
        </a:p>
      </dgm:t>
    </dgm:pt>
    <dgm:pt modelId="{197F1DB1-AD7E-418B-8436-A6C6B67A4B6E}" type="parTrans" cxnId="{8A28AC19-B07B-4B68-A179-CF7D964FC106}">
      <dgm:prSet/>
      <dgm:spPr/>
      <dgm:t>
        <a:bodyPr/>
        <a:lstStyle/>
        <a:p>
          <a:endParaRPr lang="en-US"/>
        </a:p>
      </dgm:t>
    </dgm:pt>
    <dgm:pt modelId="{87351463-14F0-4000-A93A-AA48778FE763}" type="sibTrans" cxnId="{8A28AC19-B07B-4B68-A179-CF7D964FC106}">
      <dgm:prSet/>
      <dgm:spPr/>
      <dgm:t>
        <a:bodyPr/>
        <a:lstStyle/>
        <a:p>
          <a:endParaRPr lang="en-US"/>
        </a:p>
      </dgm:t>
    </dgm:pt>
    <dgm:pt modelId="{7D11D89A-4236-4E8A-9522-3615B5AD36C3}">
      <dgm:prSet phldrT="[Text]"/>
      <dgm:spPr/>
      <dgm:t>
        <a:bodyPr/>
        <a:lstStyle/>
        <a:p>
          <a:endParaRPr lang="en-US"/>
        </a:p>
      </dgm:t>
    </dgm:pt>
    <dgm:pt modelId="{468436BE-67A5-43D0-9BA5-9F105C66DEE6}" type="sibTrans" cxnId="{49A666CA-59D1-49D1-8C2F-F9673898341D}">
      <dgm:prSet/>
      <dgm:spPr/>
      <dgm:t>
        <a:bodyPr/>
        <a:lstStyle/>
        <a:p>
          <a:endParaRPr lang="en-US"/>
        </a:p>
      </dgm:t>
    </dgm:pt>
    <dgm:pt modelId="{80DADFD0-B580-49B4-8E10-EC87D1DB3629}" type="parTrans" cxnId="{49A666CA-59D1-49D1-8C2F-F9673898341D}">
      <dgm:prSet/>
      <dgm:spPr/>
      <dgm:t>
        <a:bodyPr/>
        <a:lstStyle/>
        <a:p>
          <a:endParaRPr lang="en-US"/>
        </a:p>
      </dgm:t>
    </dgm:pt>
    <dgm:pt modelId="{AEE67880-8423-4CEB-868D-6477A4F41222}">
      <dgm:prSet phldrT="[Text]"/>
      <dgm:spPr/>
      <dgm:t>
        <a:bodyPr/>
        <a:lstStyle/>
        <a:p>
          <a:r>
            <a:rPr lang="en-US" dirty="0" err="1" smtClean="0"/>
            <a:t>Tổ</a:t>
          </a:r>
          <a:r>
            <a:rPr lang="en-US" dirty="0" smtClean="0"/>
            <a:t> </a:t>
          </a:r>
          <a:r>
            <a:rPr lang="en-US" dirty="0" err="1" smtClean="0"/>
            <a:t>chức</a:t>
          </a:r>
          <a:r>
            <a:rPr lang="en-US" dirty="0" smtClean="0"/>
            <a:t> </a:t>
          </a:r>
          <a:r>
            <a:rPr lang="en-US" dirty="0" err="1" smtClean="0"/>
            <a:t>Lễ</a:t>
          </a:r>
          <a:r>
            <a:rPr lang="en-US" dirty="0" smtClean="0"/>
            <a:t> </a:t>
          </a:r>
          <a:r>
            <a:rPr lang="en-US" dirty="0" err="1" smtClean="0"/>
            <a:t>trao</a:t>
          </a:r>
          <a:r>
            <a:rPr lang="en-US" dirty="0" smtClean="0"/>
            <a:t> </a:t>
          </a:r>
          <a:r>
            <a:rPr lang="en-US" dirty="0" err="1" smtClean="0"/>
            <a:t>tặng</a:t>
          </a:r>
          <a:r>
            <a:rPr lang="en-US" dirty="0" smtClean="0"/>
            <a:t> </a:t>
          </a:r>
          <a:r>
            <a:rPr lang="en-US" dirty="0" err="1" smtClean="0"/>
            <a:t>giải</a:t>
          </a:r>
          <a:r>
            <a:rPr lang="en-US" dirty="0" smtClean="0"/>
            <a:t> </a:t>
          </a:r>
          <a:r>
            <a:rPr lang="en-US" dirty="0" err="1" smtClean="0"/>
            <a:t>thưởng</a:t>
          </a:r>
          <a:endParaRPr lang="en-US" dirty="0"/>
        </a:p>
      </dgm:t>
    </dgm:pt>
    <dgm:pt modelId="{BDC22C5A-54DF-407E-BE12-C2AB5611FB26}" type="sibTrans" cxnId="{36B87B2F-58F9-4F70-94DF-4B13920A1BA2}">
      <dgm:prSet/>
      <dgm:spPr/>
      <dgm:t>
        <a:bodyPr/>
        <a:lstStyle/>
        <a:p>
          <a:endParaRPr lang="en-US"/>
        </a:p>
      </dgm:t>
    </dgm:pt>
    <dgm:pt modelId="{F4234566-D243-4FAE-A7AD-8E330DBE5629}" type="parTrans" cxnId="{36B87B2F-58F9-4F70-94DF-4B13920A1BA2}">
      <dgm:prSet/>
      <dgm:spPr/>
      <dgm:t>
        <a:bodyPr/>
        <a:lstStyle/>
        <a:p>
          <a:endParaRPr lang="en-US"/>
        </a:p>
      </dgm:t>
    </dgm:pt>
    <dgm:pt modelId="{570A6F87-75AC-444A-B4C6-B4911010801F}">
      <dgm:prSet phldrT="[Text]"/>
      <dgm:spPr/>
      <dgm:t>
        <a:bodyPr/>
        <a:lstStyle/>
        <a:p>
          <a:r>
            <a:rPr lang="en-US" dirty="0" err="1" smtClean="0"/>
            <a:t>Tổ</a:t>
          </a:r>
          <a:r>
            <a:rPr lang="en-US" dirty="0" smtClean="0"/>
            <a:t> </a:t>
          </a:r>
          <a:r>
            <a:rPr lang="en-US" dirty="0" err="1" smtClean="0"/>
            <a:t>chức</a:t>
          </a:r>
          <a:r>
            <a:rPr lang="en-US" dirty="0" smtClean="0"/>
            <a:t> </a:t>
          </a:r>
          <a:r>
            <a:rPr lang="en-US" dirty="0" err="1" smtClean="0"/>
            <a:t>xét</a:t>
          </a:r>
          <a:r>
            <a:rPr lang="en-US" dirty="0" smtClean="0"/>
            <a:t> </a:t>
          </a:r>
          <a:r>
            <a:rPr lang="en-US" dirty="0" err="1" smtClean="0"/>
            <a:t>tặng</a:t>
          </a:r>
          <a:r>
            <a:rPr lang="en-US" dirty="0" smtClean="0"/>
            <a:t> </a:t>
          </a:r>
          <a:r>
            <a:rPr lang="en-US" dirty="0" err="1" smtClean="0"/>
            <a:t>Giải</a:t>
          </a:r>
          <a:r>
            <a:rPr lang="en-US" dirty="0" smtClean="0"/>
            <a:t> </a:t>
          </a:r>
          <a:r>
            <a:rPr lang="en-US" dirty="0" err="1" smtClean="0"/>
            <a:t>thưởng</a:t>
          </a:r>
          <a:endParaRPr lang="en-US" dirty="0"/>
        </a:p>
      </dgm:t>
    </dgm:pt>
    <dgm:pt modelId="{2C84114E-698D-44E6-9805-8D96961F8FF1}" type="sibTrans" cxnId="{681D493D-8879-478C-A4B5-84E33B63BAC4}">
      <dgm:prSet/>
      <dgm:spPr/>
      <dgm:t>
        <a:bodyPr/>
        <a:lstStyle/>
        <a:p>
          <a:endParaRPr lang="en-US"/>
        </a:p>
      </dgm:t>
    </dgm:pt>
    <dgm:pt modelId="{5E8F397F-E6D1-4443-BF53-21BBEC020897}" type="parTrans" cxnId="{681D493D-8879-478C-A4B5-84E33B63BAC4}">
      <dgm:prSet/>
      <dgm:spPr/>
      <dgm:t>
        <a:bodyPr/>
        <a:lstStyle/>
        <a:p>
          <a:endParaRPr lang="en-US"/>
        </a:p>
      </dgm:t>
    </dgm:pt>
    <dgm:pt modelId="{4CCD82FF-1249-4E60-82B8-FF48DB6773D3}">
      <dgm:prSet phldrT="[Text]"/>
      <dgm:spPr/>
      <dgm:t>
        <a:bodyPr/>
        <a:lstStyle/>
        <a:p>
          <a:r>
            <a:rPr lang="en-US" dirty="0" err="1" smtClean="0"/>
            <a:t>Hướng</a:t>
          </a:r>
          <a:r>
            <a:rPr lang="en-US" dirty="0" smtClean="0"/>
            <a:t> </a:t>
          </a:r>
          <a:r>
            <a:rPr lang="en-US" dirty="0" err="1" smtClean="0"/>
            <a:t>dẫn</a:t>
          </a:r>
          <a:r>
            <a:rPr lang="en-US" dirty="0" smtClean="0"/>
            <a:t>, </a:t>
          </a:r>
          <a:r>
            <a:rPr lang="en-US" dirty="0" err="1" smtClean="0"/>
            <a:t>tổ</a:t>
          </a:r>
          <a:r>
            <a:rPr lang="en-US" dirty="0" smtClean="0"/>
            <a:t> </a:t>
          </a:r>
          <a:r>
            <a:rPr lang="en-US" dirty="0" err="1" smtClean="0"/>
            <a:t>chức</a:t>
          </a:r>
          <a:r>
            <a:rPr lang="en-US" dirty="0" smtClean="0"/>
            <a:t> </a:t>
          </a:r>
          <a:r>
            <a:rPr lang="en-US" dirty="0" err="1" smtClean="0"/>
            <a:t>tiếp</a:t>
          </a:r>
          <a:r>
            <a:rPr lang="en-US" dirty="0" smtClean="0"/>
            <a:t> </a:t>
          </a:r>
          <a:r>
            <a:rPr lang="en-US" dirty="0" err="1" smtClean="0"/>
            <a:t>nhận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kiểm</a:t>
          </a:r>
          <a:r>
            <a:rPr lang="en-US" dirty="0" smtClean="0"/>
            <a:t> </a:t>
          </a:r>
          <a:r>
            <a:rPr lang="en-US" dirty="0" err="1" smtClean="0"/>
            <a:t>tra</a:t>
          </a:r>
          <a:r>
            <a:rPr lang="en-US" dirty="0" smtClean="0"/>
            <a:t> </a:t>
          </a:r>
          <a:r>
            <a:rPr lang="en-US" dirty="0" err="1" smtClean="0"/>
            <a:t>tính</a:t>
          </a:r>
          <a:r>
            <a:rPr lang="en-US" dirty="0" smtClean="0"/>
            <a:t> </a:t>
          </a:r>
          <a:r>
            <a:rPr lang="en-US" dirty="0" err="1" smtClean="0"/>
            <a:t>hợp</a:t>
          </a:r>
          <a:r>
            <a:rPr lang="en-US" dirty="0" smtClean="0"/>
            <a:t> </a:t>
          </a:r>
          <a:r>
            <a:rPr lang="en-US" dirty="0" err="1" smtClean="0"/>
            <a:t>lệ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hồ</a:t>
          </a:r>
          <a:r>
            <a:rPr lang="en-US" dirty="0" smtClean="0"/>
            <a:t> </a:t>
          </a:r>
          <a:r>
            <a:rPr lang="en-US" dirty="0" err="1" smtClean="0"/>
            <a:t>sơ</a:t>
          </a:r>
          <a:endParaRPr lang="en-US" dirty="0"/>
        </a:p>
      </dgm:t>
    </dgm:pt>
    <dgm:pt modelId="{C1B82979-CEA4-4E2E-A52D-504D4462BAFB}" type="sibTrans" cxnId="{C461EAA3-C942-456A-93B6-BB22288FC8FE}">
      <dgm:prSet/>
      <dgm:spPr/>
      <dgm:t>
        <a:bodyPr/>
        <a:lstStyle/>
        <a:p>
          <a:endParaRPr lang="en-US"/>
        </a:p>
      </dgm:t>
    </dgm:pt>
    <dgm:pt modelId="{F60E414E-9E98-43C3-B186-7F547F3F1EC5}" type="parTrans" cxnId="{C461EAA3-C942-456A-93B6-BB22288FC8FE}">
      <dgm:prSet/>
      <dgm:spPr/>
      <dgm:t>
        <a:bodyPr/>
        <a:lstStyle/>
        <a:p>
          <a:endParaRPr lang="en-US"/>
        </a:p>
      </dgm:t>
    </dgm:pt>
    <dgm:pt modelId="{0283C08A-A4C3-4DB7-B03E-EF41D3E60309}">
      <dgm:prSet phldrT="[Text]"/>
      <dgm:spPr/>
      <dgm:t>
        <a:bodyPr/>
        <a:lstStyle/>
        <a:p>
          <a:r>
            <a:rPr lang="en-US" dirty="0" err="1" smtClean="0"/>
            <a:t>Công</a:t>
          </a:r>
          <a:r>
            <a:rPr lang="en-US" dirty="0" smtClean="0"/>
            <a:t> </a:t>
          </a:r>
          <a:r>
            <a:rPr lang="en-US" dirty="0" err="1" smtClean="0"/>
            <a:t>tác</a:t>
          </a:r>
          <a:r>
            <a:rPr lang="en-US" dirty="0" smtClean="0"/>
            <a:t> </a:t>
          </a:r>
          <a:r>
            <a:rPr lang="en-US" dirty="0" err="1" smtClean="0"/>
            <a:t>quảng</a:t>
          </a:r>
          <a:r>
            <a:rPr lang="en-US" dirty="0" smtClean="0"/>
            <a:t> </a:t>
          </a:r>
          <a:r>
            <a:rPr lang="en-US" dirty="0" err="1" smtClean="0"/>
            <a:t>bá</a:t>
          </a:r>
          <a:r>
            <a:rPr lang="en-US" dirty="0" smtClean="0"/>
            <a:t> </a:t>
          </a:r>
          <a:r>
            <a:rPr lang="en-US" dirty="0" err="1" smtClean="0"/>
            <a:t>Giải</a:t>
          </a:r>
          <a:r>
            <a:rPr lang="en-US" dirty="0" smtClean="0"/>
            <a:t> </a:t>
          </a:r>
          <a:r>
            <a:rPr lang="en-US" dirty="0" err="1" smtClean="0"/>
            <a:t>thưởng</a:t>
          </a:r>
          <a:endParaRPr lang="en-US" dirty="0"/>
        </a:p>
      </dgm:t>
    </dgm:pt>
    <dgm:pt modelId="{6504A5D3-4F84-4021-89E5-3ECAA22E9D96}" type="sibTrans" cxnId="{147D7BE4-B3F5-458C-92DB-96FC7B5E99A5}">
      <dgm:prSet/>
      <dgm:spPr/>
      <dgm:t>
        <a:bodyPr/>
        <a:lstStyle/>
        <a:p>
          <a:endParaRPr lang="en-US"/>
        </a:p>
      </dgm:t>
    </dgm:pt>
    <dgm:pt modelId="{E6DC6795-F40D-4E99-A7B9-BC927239CD5A}" type="parTrans" cxnId="{147D7BE4-B3F5-458C-92DB-96FC7B5E99A5}">
      <dgm:prSet/>
      <dgm:spPr/>
      <dgm:t>
        <a:bodyPr/>
        <a:lstStyle/>
        <a:p>
          <a:endParaRPr lang="en-US"/>
        </a:p>
      </dgm:t>
    </dgm:pt>
    <dgm:pt modelId="{6D4A8DEB-D398-47B3-952F-57C83A453727}" type="pres">
      <dgm:prSet presAssocID="{45D521E2-C894-4C45-82F2-C9574690A6A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18FC6-6DB2-46E8-B18F-EE48800A9BE9}" type="pres">
      <dgm:prSet presAssocID="{45D521E2-C894-4C45-82F2-C9574690A6A1}" presName="arrow" presStyleLbl="bgShp" presStyleIdx="0" presStyleCnt="1" custScaleX="115418"/>
      <dgm:spPr/>
    </dgm:pt>
    <dgm:pt modelId="{505E217A-7B53-4991-8592-B84A91419E1C}" type="pres">
      <dgm:prSet presAssocID="{45D521E2-C894-4C45-82F2-C9574690A6A1}" presName="arrowDiagram5" presStyleCnt="0"/>
      <dgm:spPr/>
    </dgm:pt>
    <dgm:pt modelId="{7FA54A3A-35D7-4827-BE0E-B918E02A443B}" type="pres">
      <dgm:prSet presAssocID="{65182FC3-60B5-4C58-A9CD-C90FBC8849A5}" presName="bullet5a" presStyleLbl="node1" presStyleIdx="0" presStyleCnt="5"/>
      <dgm:spPr/>
    </dgm:pt>
    <dgm:pt modelId="{63DC62C6-2904-4604-A0F7-BB9148933FB5}" type="pres">
      <dgm:prSet presAssocID="{65182FC3-60B5-4C58-A9CD-C90FBC8849A5}" presName="textBox5a" presStyleLbl="revTx" presStyleIdx="0" presStyleCnt="5" custLinFactNeighborX="4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2344-05D8-4854-A0AB-4935955BEEE1}" type="pres">
      <dgm:prSet presAssocID="{0283C08A-A4C3-4DB7-B03E-EF41D3E60309}" presName="bullet5b" presStyleLbl="node1" presStyleIdx="1" presStyleCnt="5"/>
      <dgm:spPr/>
    </dgm:pt>
    <dgm:pt modelId="{F419DD69-A0D8-43E7-8482-91AA1BB53D5A}" type="pres">
      <dgm:prSet presAssocID="{0283C08A-A4C3-4DB7-B03E-EF41D3E6030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5F150-CFFE-4849-8FA3-43C7E774206E}" type="pres">
      <dgm:prSet presAssocID="{4CCD82FF-1249-4E60-82B8-FF48DB6773D3}" presName="bullet5c" presStyleLbl="node1" presStyleIdx="2" presStyleCnt="5"/>
      <dgm:spPr/>
    </dgm:pt>
    <dgm:pt modelId="{145DC04F-9F7F-4790-AA59-BC3B26BED373}" type="pres">
      <dgm:prSet presAssocID="{4CCD82FF-1249-4E60-82B8-FF48DB6773D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87874-1796-4B01-AEDD-BC5299E031DE}" type="pres">
      <dgm:prSet presAssocID="{570A6F87-75AC-444A-B4C6-B4911010801F}" presName="bullet5d" presStyleLbl="node1" presStyleIdx="3" presStyleCnt="5"/>
      <dgm:spPr/>
    </dgm:pt>
    <dgm:pt modelId="{829BDB17-3636-4931-A54B-665E7319C1D0}" type="pres">
      <dgm:prSet presAssocID="{570A6F87-75AC-444A-B4C6-B4911010801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7AE40-3D91-4598-BA6E-655DEFEE609D}" type="pres">
      <dgm:prSet presAssocID="{AEE67880-8423-4CEB-868D-6477A4F41222}" presName="bullet5e" presStyleLbl="node1" presStyleIdx="4" presStyleCnt="5"/>
      <dgm:spPr/>
    </dgm:pt>
    <dgm:pt modelId="{FDCFB353-B1E4-4F8F-9347-CEE283118C73}" type="pres">
      <dgm:prSet presAssocID="{AEE67880-8423-4CEB-868D-6477A4F41222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EA70E-2D75-4DBE-A3E3-19DEA4119EDA}" type="presOf" srcId="{0283C08A-A4C3-4DB7-B03E-EF41D3E60309}" destId="{F419DD69-A0D8-43E7-8482-91AA1BB53D5A}" srcOrd="0" destOrd="0" presId="urn:microsoft.com/office/officeart/2005/8/layout/arrow2"/>
    <dgm:cxn modelId="{2F1DD6DC-8D70-4806-8D57-8EB8BBAA2BC9}" type="presOf" srcId="{570A6F87-75AC-444A-B4C6-B4911010801F}" destId="{829BDB17-3636-4931-A54B-665E7319C1D0}" srcOrd="0" destOrd="0" presId="urn:microsoft.com/office/officeart/2005/8/layout/arrow2"/>
    <dgm:cxn modelId="{D4DE7160-8BAC-436D-85EE-C42328EF2173}" type="presOf" srcId="{AEE67880-8423-4CEB-868D-6477A4F41222}" destId="{FDCFB353-B1E4-4F8F-9347-CEE283118C73}" srcOrd="0" destOrd="0" presId="urn:microsoft.com/office/officeart/2005/8/layout/arrow2"/>
    <dgm:cxn modelId="{681D493D-8879-478C-A4B5-84E33B63BAC4}" srcId="{45D521E2-C894-4C45-82F2-C9574690A6A1}" destId="{570A6F87-75AC-444A-B4C6-B4911010801F}" srcOrd="3" destOrd="0" parTransId="{5E8F397F-E6D1-4443-BF53-21BBEC020897}" sibTransId="{2C84114E-698D-44E6-9805-8D96961F8FF1}"/>
    <dgm:cxn modelId="{2ABE75AB-25BC-4BE7-AB29-C336C9EB7C80}" type="presOf" srcId="{45D521E2-C894-4C45-82F2-C9574690A6A1}" destId="{6D4A8DEB-D398-47B3-952F-57C83A453727}" srcOrd="0" destOrd="0" presId="urn:microsoft.com/office/officeart/2005/8/layout/arrow2"/>
    <dgm:cxn modelId="{36B87B2F-58F9-4F70-94DF-4B13920A1BA2}" srcId="{45D521E2-C894-4C45-82F2-C9574690A6A1}" destId="{AEE67880-8423-4CEB-868D-6477A4F41222}" srcOrd="4" destOrd="0" parTransId="{F4234566-D243-4FAE-A7AD-8E330DBE5629}" sibTransId="{BDC22C5A-54DF-407E-BE12-C2AB5611FB26}"/>
    <dgm:cxn modelId="{C461EAA3-C942-456A-93B6-BB22288FC8FE}" srcId="{45D521E2-C894-4C45-82F2-C9574690A6A1}" destId="{4CCD82FF-1249-4E60-82B8-FF48DB6773D3}" srcOrd="2" destOrd="0" parTransId="{F60E414E-9E98-43C3-B186-7F547F3F1EC5}" sibTransId="{C1B82979-CEA4-4E2E-A52D-504D4462BAFB}"/>
    <dgm:cxn modelId="{147D7BE4-B3F5-458C-92DB-96FC7B5E99A5}" srcId="{45D521E2-C894-4C45-82F2-C9574690A6A1}" destId="{0283C08A-A4C3-4DB7-B03E-EF41D3E60309}" srcOrd="1" destOrd="0" parTransId="{E6DC6795-F40D-4E99-A7B9-BC927239CD5A}" sibTransId="{6504A5D3-4F84-4021-89E5-3ECAA22E9D96}"/>
    <dgm:cxn modelId="{8A28AC19-B07B-4B68-A179-CF7D964FC106}" srcId="{45D521E2-C894-4C45-82F2-C9574690A6A1}" destId="{65182FC3-60B5-4C58-A9CD-C90FBC8849A5}" srcOrd="0" destOrd="0" parTransId="{197F1DB1-AD7E-418B-8436-A6C6B67A4B6E}" sibTransId="{87351463-14F0-4000-A93A-AA48778FE763}"/>
    <dgm:cxn modelId="{49A666CA-59D1-49D1-8C2F-F9673898341D}" srcId="{45D521E2-C894-4C45-82F2-C9574690A6A1}" destId="{7D11D89A-4236-4E8A-9522-3615B5AD36C3}" srcOrd="5" destOrd="0" parTransId="{80DADFD0-B580-49B4-8E10-EC87D1DB3629}" sibTransId="{468436BE-67A5-43D0-9BA5-9F105C66DEE6}"/>
    <dgm:cxn modelId="{1E639F71-791B-4B1C-A032-6632A0DE8E15}" type="presOf" srcId="{4CCD82FF-1249-4E60-82B8-FF48DB6773D3}" destId="{145DC04F-9F7F-4790-AA59-BC3B26BED373}" srcOrd="0" destOrd="0" presId="urn:microsoft.com/office/officeart/2005/8/layout/arrow2"/>
    <dgm:cxn modelId="{E17CF193-4308-4C1A-8E1B-4BAA7E891D67}" type="presOf" srcId="{65182FC3-60B5-4C58-A9CD-C90FBC8849A5}" destId="{63DC62C6-2904-4604-A0F7-BB9148933FB5}" srcOrd="0" destOrd="0" presId="urn:microsoft.com/office/officeart/2005/8/layout/arrow2"/>
    <dgm:cxn modelId="{CEC183B9-BE52-4E13-9914-31CAD631026D}" type="presParOf" srcId="{6D4A8DEB-D398-47B3-952F-57C83A453727}" destId="{A4C18FC6-6DB2-46E8-B18F-EE48800A9BE9}" srcOrd="0" destOrd="0" presId="urn:microsoft.com/office/officeart/2005/8/layout/arrow2"/>
    <dgm:cxn modelId="{31D16B7D-9020-41A5-B76D-A0A14B41F0DF}" type="presParOf" srcId="{6D4A8DEB-D398-47B3-952F-57C83A453727}" destId="{505E217A-7B53-4991-8592-B84A91419E1C}" srcOrd="1" destOrd="0" presId="urn:microsoft.com/office/officeart/2005/8/layout/arrow2"/>
    <dgm:cxn modelId="{D14431D0-EA4D-4EA8-B793-387D079F895A}" type="presParOf" srcId="{505E217A-7B53-4991-8592-B84A91419E1C}" destId="{7FA54A3A-35D7-4827-BE0E-B918E02A443B}" srcOrd="0" destOrd="0" presId="urn:microsoft.com/office/officeart/2005/8/layout/arrow2"/>
    <dgm:cxn modelId="{72C5F3FA-7CC2-49BB-9ED8-E2FF6AB1AF23}" type="presParOf" srcId="{505E217A-7B53-4991-8592-B84A91419E1C}" destId="{63DC62C6-2904-4604-A0F7-BB9148933FB5}" srcOrd="1" destOrd="0" presId="urn:microsoft.com/office/officeart/2005/8/layout/arrow2"/>
    <dgm:cxn modelId="{F945897A-A622-4E63-9449-CBE51B867C0E}" type="presParOf" srcId="{505E217A-7B53-4991-8592-B84A91419E1C}" destId="{F9792344-05D8-4854-A0AB-4935955BEEE1}" srcOrd="2" destOrd="0" presId="urn:microsoft.com/office/officeart/2005/8/layout/arrow2"/>
    <dgm:cxn modelId="{D1164034-98AD-4D33-B001-3EEAA0D1CC29}" type="presParOf" srcId="{505E217A-7B53-4991-8592-B84A91419E1C}" destId="{F419DD69-A0D8-43E7-8482-91AA1BB53D5A}" srcOrd="3" destOrd="0" presId="urn:microsoft.com/office/officeart/2005/8/layout/arrow2"/>
    <dgm:cxn modelId="{847FFE3E-618D-4A8F-B8EC-3A17DFE28FC9}" type="presParOf" srcId="{505E217A-7B53-4991-8592-B84A91419E1C}" destId="{3D45F150-CFFE-4849-8FA3-43C7E774206E}" srcOrd="4" destOrd="0" presId="urn:microsoft.com/office/officeart/2005/8/layout/arrow2"/>
    <dgm:cxn modelId="{8C2F0E05-FD87-4BCD-A529-60608B22D137}" type="presParOf" srcId="{505E217A-7B53-4991-8592-B84A91419E1C}" destId="{145DC04F-9F7F-4790-AA59-BC3B26BED373}" srcOrd="5" destOrd="0" presId="urn:microsoft.com/office/officeart/2005/8/layout/arrow2"/>
    <dgm:cxn modelId="{AB585B50-9D1C-4571-8C34-1B8CD948AF85}" type="presParOf" srcId="{505E217A-7B53-4991-8592-B84A91419E1C}" destId="{55487874-1796-4B01-AEDD-BC5299E031DE}" srcOrd="6" destOrd="0" presId="urn:microsoft.com/office/officeart/2005/8/layout/arrow2"/>
    <dgm:cxn modelId="{4E4A544E-1787-464C-AA7B-7C770A46F02F}" type="presParOf" srcId="{505E217A-7B53-4991-8592-B84A91419E1C}" destId="{829BDB17-3636-4931-A54B-665E7319C1D0}" srcOrd="7" destOrd="0" presId="urn:microsoft.com/office/officeart/2005/8/layout/arrow2"/>
    <dgm:cxn modelId="{84A44EE6-3B94-4B07-A151-B71A083A00CB}" type="presParOf" srcId="{505E217A-7B53-4991-8592-B84A91419E1C}" destId="{FA37AE40-3D91-4598-BA6E-655DEFEE609D}" srcOrd="8" destOrd="0" presId="urn:microsoft.com/office/officeart/2005/8/layout/arrow2"/>
    <dgm:cxn modelId="{A4698FC3-6ED3-4CCF-A531-AEDAE59B8B76}" type="presParOf" srcId="{505E217A-7B53-4991-8592-B84A91419E1C}" destId="{FDCFB353-B1E4-4F8F-9347-CEE283118C7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2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3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2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859B-7AB7-410D-810E-E92B4584DAEC}" type="datetimeFigureOut">
              <a:rPr lang="en-US" smtClean="0"/>
              <a:t>07/03/2024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8B16-04D4-4D9D-A79C-D752ADF34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re.hochiminhcity.gov.vn/" TargetMode="External"/><Relationship Id="rId2" Type="http://schemas.openxmlformats.org/officeDocument/2006/relationships/hyperlink" Target="mailto:phongthongtin12345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7700" y="1325563"/>
            <a:ext cx="10744200" cy="2387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800" dirty="0" smtClean="0">
                <a:latin typeface="+mn-lt"/>
              </a:rPr>
              <a:t/>
            </a:r>
            <a:br>
              <a:rPr lang="en-US" sz="48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KẾ HOẠCH </a:t>
            </a:r>
            <a:br>
              <a:rPr lang="en-US" sz="4000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TỔ CHỨC GIẢI THƯỞNG MÔI TRƯỜNG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THÀNH PHỐ HỒ CHÍ MINH NĂM 2024</a:t>
            </a:r>
            <a:endParaRPr lang="en-US" sz="4800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14474" y="5121275"/>
            <a:ext cx="9458325" cy="155257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Tp.HCM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   </a:t>
            </a:r>
            <a:r>
              <a:rPr lang="en-US" dirty="0" err="1" smtClean="0"/>
              <a:t>tháng</a:t>
            </a:r>
            <a:r>
              <a:rPr lang="en-US" dirty="0" smtClean="0"/>
              <a:t>   </a:t>
            </a:r>
            <a:r>
              <a:rPr lang="en-US" dirty="0" err="1" smtClean="0"/>
              <a:t>năm</a:t>
            </a:r>
            <a:r>
              <a:rPr lang="en-US" dirty="0" smtClean="0"/>
              <a:t> 2024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"/>
            <a:ext cx="12192000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257300" y="269083"/>
            <a:ext cx="9144000" cy="853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ỦY BAN NHÂN DÂN THÀNH PHỐ HỒ CHÍ MINH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SỞ TÀI NGUYÊN VÀ MÔI TRƯỜNG</a:t>
            </a:r>
          </a:p>
        </p:txBody>
      </p:sp>
      <p:pic>
        <p:nvPicPr>
          <p:cNvPr id="7" name="Picture 6" descr="http://www.donre.hochiminhcity.gov.vn/HinhAnhLienKet/logo%20giai%20thuong%20moi%20tr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451" y="3726279"/>
            <a:ext cx="2013449" cy="20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5001"/>
            <a:ext cx="10515600" cy="465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NGUYÊN TẮC XÉT TẶNG GIẢI THƯỞNG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tặng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thưởng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,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,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tặng</a:t>
            </a:r>
            <a:r>
              <a:rPr lang="en-US" sz="2400" dirty="0"/>
              <a:t>,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,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,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, </a:t>
            </a:r>
            <a:r>
              <a:rPr lang="en-US" sz="2400" dirty="0" err="1"/>
              <a:t>khách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/>
              <a:t>thưởng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vinh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tập</a:t>
            </a:r>
            <a:r>
              <a:rPr lang="en-US" sz="2400" dirty="0"/>
              <a:t> </a:t>
            </a:r>
            <a:r>
              <a:rPr lang="en-US" sz="2400" dirty="0" err="1"/>
              <a:t>thê</a:t>
            </a:r>
            <a:r>
              <a:rPr lang="en-US" sz="2400" dirty="0"/>
              <a:t>̉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góp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đáng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Giải</a:t>
            </a:r>
            <a:r>
              <a:rPr lang="en-US" sz="2400" dirty="0" smtClean="0"/>
              <a:t> </a:t>
            </a:r>
            <a:r>
              <a:rPr lang="en-US" sz="2400" dirty="0" err="1"/>
              <a:t>thưởng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xét</a:t>
            </a:r>
            <a:r>
              <a:rPr lang="en-US" sz="2400" dirty="0"/>
              <a:t> </a:t>
            </a:r>
            <a:r>
              <a:rPr lang="en-US" sz="2400" dirty="0" err="1"/>
              <a:t>tặng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bô</a:t>
            </a:r>
            <a:r>
              <a:rPr lang="en-US" sz="2400" dirty="0"/>
              <a:t>́ 02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một</a:t>
            </a:r>
            <a:r>
              <a:rPr lang="en-US" sz="2400" dirty="0"/>
              <a:t> </a:t>
            </a:r>
            <a:r>
              <a:rPr lang="en-US" sz="2400" dirty="0" err="1"/>
              <a:t>lần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b="1" dirty="0"/>
              <a:t>có </a:t>
            </a:r>
            <a:r>
              <a:rPr lang="en-US" sz="2400" b="1" dirty="0" err="1"/>
              <a:t>gia</a:t>
            </a:r>
            <a:r>
              <a:rPr lang="en-US" sz="2400" b="1" dirty="0"/>
              <a:t>́ trị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thời</a:t>
            </a:r>
            <a:r>
              <a:rPr lang="en-US" sz="2400" b="1" dirty="0"/>
              <a:t> </a:t>
            </a:r>
            <a:r>
              <a:rPr lang="en-US" sz="2400" b="1" dirty="0" err="1"/>
              <a:t>gian</a:t>
            </a:r>
            <a:r>
              <a:rPr lang="en-US" sz="2400" b="1" dirty="0"/>
              <a:t> 04 </a:t>
            </a:r>
            <a:r>
              <a:rPr lang="en-US" sz="2400" b="1" dirty="0" err="1"/>
              <a:t>năm</a:t>
            </a:r>
            <a:r>
              <a:rPr lang="en-US" sz="2400" dirty="0"/>
              <a:t>. </a:t>
            </a:r>
            <a:r>
              <a:rPr lang="en-US" sz="2400" dirty="0" err="1"/>
              <a:t>Giải</a:t>
            </a:r>
            <a:r>
              <a:rPr lang="en-US" sz="2400" dirty="0"/>
              <a:t> </a:t>
            </a:r>
            <a:r>
              <a:rPr lang="en-US" sz="2400" dirty="0" err="1"/>
              <a:t>thưởng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smtClean="0"/>
              <a:t>2024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xét</a:t>
            </a:r>
            <a:r>
              <a:rPr lang="en-US" sz="2400" b="1" dirty="0"/>
              <a:t> </a:t>
            </a:r>
            <a:r>
              <a:rPr lang="en-US" sz="2400" b="1" dirty="0" err="1"/>
              <a:t>tặng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các</a:t>
            </a:r>
            <a:r>
              <a:rPr lang="en-US" sz="2400" b="1" dirty="0"/>
              <a:t> </a:t>
            </a:r>
            <a:r>
              <a:rPr lang="en-US" sz="2400" b="1" dirty="0" err="1"/>
              <a:t>đối</a:t>
            </a:r>
            <a:r>
              <a:rPr lang="en-US" sz="2400" b="1" dirty="0"/>
              <a:t> </a:t>
            </a:r>
            <a:r>
              <a:rPr lang="en-US" sz="2400" b="1" dirty="0" err="1"/>
              <a:t>tượng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trao</a:t>
            </a:r>
            <a:r>
              <a:rPr lang="en-US" sz="2400" b="1" dirty="0"/>
              <a:t> </a:t>
            </a:r>
            <a:r>
              <a:rPr lang="en-US" sz="2400" b="1" dirty="0" err="1"/>
              <a:t>tặng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thưởng</a:t>
            </a:r>
            <a:r>
              <a:rPr lang="en-US" sz="2400" b="1" dirty="0"/>
              <a:t> </a:t>
            </a:r>
            <a:r>
              <a:rPr lang="en-US" sz="2400" b="1" dirty="0" err="1" smtClean="0"/>
              <a:t>Môi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lần</a:t>
            </a:r>
            <a:r>
              <a:rPr lang="en-US" sz="2400" b="1" dirty="0" smtClean="0"/>
              <a:t> 4 - </a:t>
            </a:r>
            <a:r>
              <a:rPr lang="en-US" sz="2400" b="1" dirty="0" err="1" smtClean="0"/>
              <a:t>năm</a:t>
            </a:r>
            <a:r>
              <a:rPr lang="en-US" sz="2400" b="1" dirty="0" smtClean="0"/>
              <a:t> 2021.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tặng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thưởng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smtClean="0"/>
              <a:t>2024, </a:t>
            </a:r>
            <a:r>
              <a:rPr lang="en-US" sz="2400" b="1" dirty="0" err="1"/>
              <a:t>mỗi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,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trao</a:t>
            </a:r>
            <a:r>
              <a:rPr lang="en-US" sz="2400" b="1" dirty="0"/>
              <a:t> </a:t>
            </a:r>
            <a:r>
              <a:rPr lang="en-US" sz="2400" b="1" dirty="0" err="1"/>
              <a:t>tặng</a:t>
            </a:r>
            <a:r>
              <a:rPr lang="en-US" sz="2400" b="1" dirty="0"/>
              <a:t> 01 </a:t>
            </a:r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thưởng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).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25624"/>
            <a:ext cx="9194800" cy="465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QUYỀN LỢI KHI ĐƯỢC XÉT TẶNG GIẢI THƯỞNG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err="1" smtClean="0"/>
              <a:t>Bằng</a:t>
            </a:r>
            <a:r>
              <a:rPr lang="en-US" sz="2400" b="1" dirty="0" smtClean="0"/>
              <a:t> </a:t>
            </a:r>
            <a:r>
              <a:rPr lang="en-US" sz="2400" b="1" dirty="0" err="1"/>
              <a:t>khen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Chủ </a:t>
            </a:r>
            <a:r>
              <a:rPr lang="en-US" sz="2400" dirty="0" err="1"/>
              <a:t>tịch</a:t>
            </a:r>
            <a:r>
              <a:rPr lang="en-US" sz="2400" dirty="0"/>
              <a:t> </a:t>
            </a:r>
            <a:r>
              <a:rPr lang="en-US" sz="2400" dirty="0" err="1"/>
              <a:t>Ủy</a:t>
            </a:r>
            <a:r>
              <a:rPr lang="en-US" sz="2400" dirty="0"/>
              <a:t> ban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Thành</a:t>
            </a:r>
            <a:r>
              <a:rPr lang="en-US" sz="2400" dirty="0"/>
              <a:t> </a:t>
            </a:r>
            <a:r>
              <a:rPr lang="en-US" sz="2400" dirty="0" err="1"/>
              <a:t>phô</a:t>
            </a:r>
            <a:r>
              <a:rPr lang="en-US" sz="2400" dirty="0"/>
              <a:t>́ </a:t>
            </a:r>
            <a:r>
              <a:rPr lang="en-US" sz="2400" dirty="0" err="1"/>
              <a:t>kèm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tiền</a:t>
            </a:r>
            <a:r>
              <a:rPr lang="en-US" sz="2400" b="1" dirty="0"/>
              <a:t> </a:t>
            </a:r>
            <a:r>
              <a:rPr lang="en-US" sz="2400" b="1" dirty="0" err="1"/>
              <a:t>thưởng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b="1" dirty="0" err="1"/>
              <a:t>biểu</a:t>
            </a:r>
            <a:r>
              <a:rPr lang="en-US" sz="2400" b="1" dirty="0"/>
              <a:t> </a:t>
            </a:r>
            <a:r>
              <a:rPr lang="en-US" sz="2400" b="1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Giải</a:t>
            </a:r>
            <a:r>
              <a:rPr lang="en-US" sz="2400" dirty="0"/>
              <a:t> </a:t>
            </a:r>
            <a:r>
              <a:rPr lang="en-US" sz="2400" dirty="0" err="1"/>
              <a:t>thưởng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Đ</a:t>
            </a:r>
            <a:r>
              <a:rPr lang="en-US" sz="2400" dirty="0" err="1" smtClean="0"/>
              <a:t>ược</a:t>
            </a:r>
            <a:r>
              <a:rPr lang="en-US" sz="2400" dirty="0" smtClean="0"/>
              <a:t> </a:t>
            </a:r>
            <a:r>
              <a:rPr lang="en-US" sz="2400" dirty="0" err="1"/>
              <a:t>phép</a:t>
            </a:r>
            <a:r>
              <a:rPr lang="en-US" sz="2400" dirty="0"/>
              <a:t> </a:t>
            </a:r>
            <a:r>
              <a:rPr lang="en-US" sz="2400" dirty="0" err="1"/>
              <a:t>quảng</a:t>
            </a:r>
            <a:r>
              <a:rPr lang="en-US" sz="2400" dirty="0"/>
              <a:t> </a:t>
            </a:r>
            <a:r>
              <a:rPr lang="en-US" sz="2400" dirty="0" err="1"/>
              <a:t>bá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thưởng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tiện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đại</a:t>
            </a:r>
            <a:r>
              <a:rPr lang="en-US" sz="2400" dirty="0"/>
              <a:t> </a:t>
            </a:r>
            <a:r>
              <a:rPr lang="en-US" sz="2400" dirty="0" err="1"/>
              <a:t>chúng</a:t>
            </a:r>
            <a:r>
              <a:rPr lang="en-US" sz="2400" dirty="0"/>
              <a:t> </a:t>
            </a:r>
            <a:r>
              <a:rPr lang="en-US" sz="2400" dirty="0" err="1"/>
              <a:t>hoặc</a:t>
            </a:r>
            <a:r>
              <a:rPr lang="en-US" sz="2400" dirty="0"/>
              <a:t>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thức</a:t>
            </a:r>
            <a:r>
              <a:rPr lang="en-US" sz="2400" dirty="0"/>
              <a:t> </a:t>
            </a:r>
            <a:r>
              <a:rPr lang="en-US" sz="2400" dirty="0" err="1"/>
              <a:t>giới</a:t>
            </a:r>
            <a:r>
              <a:rPr lang="en-US" sz="2400" dirty="0"/>
              <a:t> </a:t>
            </a:r>
            <a:r>
              <a:rPr lang="en-US" sz="2400" dirty="0" err="1"/>
              <a:t>thiệu</a:t>
            </a:r>
            <a:r>
              <a:rPr lang="en-US" sz="2400" dirty="0"/>
              <a:t> </a:t>
            </a:r>
            <a:r>
              <a:rPr lang="en-US" sz="2400" dirty="0" err="1"/>
              <a:t>khác</a:t>
            </a:r>
            <a:r>
              <a:rPr lang="en-US" sz="2400" dirty="0"/>
              <a:t>; </a:t>
            </a:r>
          </a:p>
          <a:p>
            <a:r>
              <a:rPr lang="en-US" sz="2400" dirty="0" err="1"/>
              <a:t>Đ</a:t>
            </a:r>
            <a:r>
              <a:rPr lang="en-US" sz="2400" dirty="0" err="1" smtClean="0"/>
              <a:t>ược</a:t>
            </a:r>
            <a:r>
              <a:rPr lang="en-US" sz="2400" dirty="0" smtClean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thác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sư</a:t>
            </a:r>
            <a:r>
              <a:rPr lang="en-US" sz="2400" dirty="0"/>
              <a:t>̉ </a:t>
            </a:r>
            <a:r>
              <a:rPr lang="en-US" sz="2400" dirty="0" err="1"/>
              <a:t>dụng</a:t>
            </a:r>
            <a:r>
              <a:rPr lang="en-US" sz="2400" dirty="0"/>
              <a:t> logo,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Giải</a:t>
            </a:r>
            <a:r>
              <a:rPr lang="en-US" sz="2400" dirty="0"/>
              <a:t> </a:t>
            </a:r>
            <a:r>
              <a:rPr lang="en-US" sz="2400" dirty="0" err="1"/>
              <a:t>thưởng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sản</a:t>
            </a:r>
            <a:r>
              <a:rPr lang="en-US" sz="2400" dirty="0"/>
              <a:t> </a:t>
            </a:r>
            <a:r>
              <a:rPr lang="en-US" sz="2400" dirty="0" err="1"/>
              <a:t>phẩm</a:t>
            </a:r>
            <a:r>
              <a:rPr lang="en-US" sz="2400" dirty="0"/>
              <a:t>, </a:t>
            </a:r>
            <a:r>
              <a:rPr lang="en-US" sz="2400" dirty="0" err="1"/>
              <a:t>ấn</a:t>
            </a:r>
            <a:r>
              <a:rPr lang="en-US" sz="2400" dirty="0"/>
              <a:t> </a:t>
            </a:r>
            <a:r>
              <a:rPr lang="en-US" sz="2400" dirty="0" err="1"/>
              <a:t>phẩm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,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cộng</a:t>
            </a:r>
            <a:r>
              <a:rPr lang="en-US" sz="2400" dirty="0"/>
              <a:t> </a:t>
            </a:r>
            <a:r>
              <a:rPr lang="en-US" sz="2400" dirty="0" err="1"/>
              <a:t>đồng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thưởng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được</a:t>
            </a:r>
            <a:r>
              <a:rPr lang="en-US" sz="2400" dirty="0"/>
              <a:t> </a:t>
            </a:r>
            <a:r>
              <a:rPr lang="en-US" sz="2400" dirty="0" err="1"/>
              <a:t>hưởng</a:t>
            </a:r>
            <a:r>
              <a:rPr lang="en-US" sz="2400" dirty="0"/>
              <a:t>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chê</a:t>
            </a:r>
            <a:r>
              <a:rPr lang="en-US" sz="2400" dirty="0"/>
              <a:t>́ </a:t>
            </a:r>
            <a:r>
              <a:rPr lang="en-US" sz="2400" dirty="0" err="1"/>
              <a:t>đô</a:t>
            </a:r>
            <a:r>
              <a:rPr lang="en-US" sz="2400" dirty="0"/>
              <a:t>̣ </a:t>
            </a:r>
            <a:r>
              <a:rPr lang="en-US" sz="2400" dirty="0" err="1"/>
              <a:t>ưu</a:t>
            </a:r>
            <a:r>
              <a:rPr lang="en-US" sz="2400" dirty="0"/>
              <a:t> </a:t>
            </a:r>
            <a:r>
              <a:rPr lang="en-US" sz="2400" dirty="0" err="1"/>
              <a:t>đãi</a:t>
            </a:r>
            <a:r>
              <a:rPr lang="en-US" sz="2400" dirty="0"/>
              <a:t> </a:t>
            </a:r>
            <a:r>
              <a:rPr lang="en-US" sz="2400" dirty="0" err="1"/>
              <a:t>khác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định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pháp</a:t>
            </a:r>
            <a:r>
              <a:rPr lang="en-US" sz="2400" dirty="0"/>
              <a:t> </a:t>
            </a:r>
            <a:r>
              <a:rPr lang="en-US" sz="2400" dirty="0" err="1" smtClean="0"/>
              <a:t>luật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en-US" sz="2400" dirty="0" err="1"/>
              <a:t>Đ</a:t>
            </a:r>
            <a:r>
              <a:rPr lang="en-US" sz="2400" dirty="0" err="1" smtClean="0"/>
              <a:t>ược</a:t>
            </a:r>
            <a:r>
              <a:rPr lang="en-US" sz="2400" dirty="0" smtClean="0"/>
              <a:t> </a:t>
            </a:r>
            <a:r>
              <a:rPr lang="en-US" sz="2400" dirty="0" err="1"/>
              <a:t>giới</a:t>
            </a:r>
            <a:r>
              <a:rPr lang="en-US" sz="2400" dirty="0"/>
              <a:t> </a:t>
            </a:r>
            <a:r>
              <a:rPr lang="en-US" sz="2400" dirty="0" err="1"/>
              <a:t>thiệu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Giải</a:t>
            </a:r>
            <a:r>
              <a:rPr lang="en-US" sz="2400" dirty="0"/>
              <a:t> </a:t>
            </a:r>
            <a:r>
              <a:rPr lang="en-US" sz="2400" dirty="0" err="1"/>
              <a:t>thưởng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trường</a:t>
            </a:r>
            <a:r>
              <a:rPr lang="en-US" sz="2400" dirty="0"/>
              <a:t> </a:t>
            </a:r>
            <a:r>
              <a:rPr lang="en-US" sz="2400" dirty="0" err="1"/>
              <a:t>Việt</a:t>
            </a:r>
            <a:r>
              <a:rPr lang="en-US" sz="2400" dirty="0"/>
              <a:t> Nam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smtClean="0"/>
              <a:t>2025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(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tặng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nhonhoascale.com.vn/upload/cgt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8" y="3168823"/>
            <a:ext cx="1936951" cy="28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3127"/>
            <a:ext cx="2933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QUY TRÌNH XÉT TẶNG GIẢI THƯỞNG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1139532"/>
              </p:ext>
            </p:extLst>
          </p:nvPr>
        </p:nvGraphicFramePr>
        <p:xfrm>
          <a:off x="3517900" y="859366"/>
          <a:ext cx="82423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012887"/>
              </p:ext>
            </p:extLst>
          </p:nvPr>
        </p:nvGraphicFramePr>
        <p:xfrm>
          <a:off x="342900" y="101600"/>
          <a:ext cx="11404600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920211" y="2738547"/>
            <a:ext cx="6593378" cy="2473106"/>
            <a:chOff x="5924448" y="3497323"/>
            <a:chExt cx="6593378" cy="2473106"/>
          </a:xfrm>
        </p:grpSpPr>
        <p:sp>
          <p:nvSpPr>
            <p:cNvPr id="6" name="Rectangle 5"/>
            <p:cNvSpPr/>
            <p:nvPr/>
          </p:nvSpPr>
          <p:spPr>
            <a:xfrm>
              <a:off x="5924448" y="3497323"/>
              <a:ext cx="2351578" cy="13809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0166248" y="4589523"/>
              <a:ext cx="2351578" cy="1380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Sở</a:t>
              </a:r>
              <a:r>
                <a:rPr lang="en-US" sz="1800" kern="1200" dirty="0" smtClean="0"/>
                <a:t> TNMT &amp; Ban TĐKT TP </a:t>
              </a:r>
              <a:r>
                <a:rPr lang="en-US" sz="1800" kern="1200" dirty="0" err="1" smtClean="0"/>
                <a:t>lập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hồ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sơ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trình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Chủ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tịch</a:t>
              </a:r>
              <a:r>
                <a:rPr lang="en-US" sz="1800" kern="1200" dirty="0" smtClean="0"/>
                <a:t> UBND TP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Chủ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tịch</a:t>
              </a:r>
              <a:r>
                <a:rPr lang="en-US" sz="1800" kern="1200" dirty="0" smtClean="0"/>
                <a:t> UBND TP ban </a:t>
              </a:r>
              <a:r>
                <a:rPr lang="en-US" sz="1800" kern="1200" dirty="0" err="1" smtClean="0"/>
                <a:t>hành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Quyết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định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khen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thưởng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93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8027" y="2228334"/>
            <a:ext cx="5086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TỔ CHỨC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6041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51250"/>
            <a:ext cx="1084711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BAN TỔ CHỨC GIẢI THƯỞNG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en-US" sz="2600" dirty="0" err="1" smtClean="0"/>
              <a:t>Phó</a:t>
            </a:r>
            <a:r>
              <a:rPr lang="en-US" sz="2600" dirty="0" smtClean="0"/>
              <a:t> </a:t>
            </a:r>
            <a:r>
              <a:rPr lang="en-US" sz="2600" dirty="0" err="1"/>
              <a:t>Chủ</a:t>
            </a:r>
            <a:r>
              <a:rPr lang="en-US" sz="2600" dirty="0"/>
              <a:t> </a:t>
            </a:r>
            <a:r>
              <a:rPr lang="en-US" sz="2600" dirty="0" err="1"/>
              <a:t>tịch</a:t>
            </a:r>
            <a:r>
              <a:rPr lang="en-US" sz="2600" dirty="0"/>
              <a:t> </a:t>
            </a:r>
            <a:r>
              <a:rPr lang="en-US" sz="2600" dirty="0" err="1"/>
              <a:t>Ủy</a:t>
            </a:r>
            <a:r>
              <a:rPr lang="en-US" sz="2600" dirty="0"/>
              <a:t> ban </a:t>
            </a:r>
            <a:r>
              <a:rPr lang="en-US" sz="2600" dirty="0" err="1"/>
              <a:t>nhân</a:t>
            </a:r>
            <a:r>
              <a:rPr lang="en-US" sz="2600" dirty="0"/>
              <a:t> </a:t>
            </a:r>
            <a:r>
              <a:rPr lang="en-US" sz="2600" dirty="0" err="1"/>
              <a:t>dân</a:t>
            </a:r>
            <a:r>
              <a:rPr lang="en-US" sz="2600" dirty="0"/>
              <a:t> </a:t>
            </a:r>
            <a:r>
              <a:rPr lang="en-US" sz="2600" dirty="0" err="1"/>
              <a:t>Thành</a:t>
            </a:r>
            <a:r>
              <a:rPr lang="en-US" sz="2600" dirty="0"/>
              <a:t> </a:t>
            </a:r>
            <a:r>
              <a:rPr lang="en-US" sz="2600" dirty="0" err="1"/>
              <a:t>phố</a:t>
            </a:r>
            <a:r>
              <a:rPr lang="en-US" sz="2600" dirty="0"/>
              <a:t>, </a:t>
            </a:r>
            <a:r>
              <a:rPr lang="en-US" sz="2600" dirty="0" err="1"/>
              <a:t>Trưởng</a:t>
            </a:r>
            <a:r>
              <a:rPr lang="en-US" sz="2600" dirty="0"/>
              <a:t> ban;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en-US" sz="2600" dirty="0" err="1" smtClean="0"/>
              <a:t>Lãnh</a:t>
            </a:r>
            <a:r>
              <a:rPr lang="en-US" sz="2600" dirty="0" smtClean="0"/>
              <a:t> </a:t>
            </a:r>
            <a:r>
              <a:rPr lang="en-US" sz="2600" dirty="0" err="1" smtClean="0"/>
              <a:t>đạo</a:t>
            </a:r>
            <a:r>
              <a:rPr lang="en-US" sz="2600" dirty="0" smtClean="0"/>
              <a:t> </a:t>
            </a:r>
            <a:r>
              <a:rPr lang="en-US" sz="2600" dirty="0" err="1"/>
              <a:t>Sở</a:t>
            </a:r>
            <a:r>
              <a:rPr lang="en-US" sz="2600" dirty="0"/>
              <a:t> </a:t>
            </a:r>
            <a:r>
              <a:rPr lang="en-US" sz="2600" dirty="0" err="1"/>
              <a:t>Tài</a:t>
            </a:r>
            <a:r>
              <a:rPr lang="en-US" sz="2600" dirty="0"/>
              <a:t> </a:t>
            </a:r>
            <a:r>
              <a:rPr lang="en-US" sz="2600" dirty="0" err="1"/>
              <a:t>nguyên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Môi</a:t>
            </a:r>
            <a:r>
              <a:rPr lang="en-US" sz="2600" dirty="0"/>
              <a:t> </a:t>
            </a:r>
            <a:r>
              <a:rPr lang="en-US" sz="2600" dirty="0" err="1"/>
              <a:t>trường</a:t>
            </a:r>
            <a:r>
              <a:rPr lang="en-US" sz="2600" dirty="0"/>
              <a:t>, </a:t>
            </a:r>
            <a:r>
              <a:rPr lang="en-US" sz="2600" dirty="0" err="1"/>
              <a:t>Phó</a:t>
            </a:r>
            <a:r>
              <a:rPr lang="en-US" sz="2600" dirty="0"/>
              <a:t> </a:t>
            </a:r>
            <a:r>
              <a:rPr lang="en-US" sz="2600" dirty="0" err="1"/>
              <a:t>Trưởng</a:t>
            </a:r>
            <a:r>
              <a:rPr lang="en-US" sz="2600" dirty="0"/>
              <a:t> ban </a:t>
            </a:r>
            <a:r>
              <a:rPr lang="en-US" sz="2600" dirty="0" err="1"/>
              <a:t>thường</a:t>
            </a:r>
            <a:r>
              <a:rPr lang="en-US" sz="2600" dirty="0"/>
              <a:t> </a:t>
            </a:r>
            <a:r>
              <a:rPr lang="en-US" sz="2600" dirty="0" err="1"/>
              <a:t>trực</a:t>
            </a:r>
            <a:r>
              <a:rPr lang="en-US" sz="2600" dirty="0"/>
              <a:t>;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en-US" sz="2600" dirty="0" err="1" smtClean="0"/>
              <a:t>Lãnh</a:t>
            </a:r>
            <a:r>
              <a:rPr lang="en-US" sz="2600" dirty="0" smtClean="0"/>
              <a:t> </a:t>
            </a:r>
            <a:r>
              <a:rPr lang="en-US" sz="2600" dirty="0" err="1" smtClean="0"/>
              <a:t>đạo</a:t>
            </a:r>
            <a:r>
              <a:rPr lang="en-US" sz="2600" dirty="0" smtClean="0"/>
              <a:t> Ban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đua</a:t>
            </a:r>
            <a:r>
              <a:rPr lang="en-US" sz="2600" dirty="0"/>
              <a:t> - </a:t>
            </a:r>
            <a:r>
              <a:rPr lang="en-US" sz="2600" dirty="0" err="1"/>
              <a:t>Khen</a:t>
            </a:r>
            <a:r>
              <a:rPr lang="en-US" sz="2600" dirty="0"/>
              <a:t> </a:t>
            </a:r>
            <a:r>
              <a:rPr lang="en-US" sz="2600" dirty="0" err="1"/>
              <a:t>thưởng</a:t>
            </a:r>
            <a:r>
              <a:rPr lang="en-US" sz="2600" dirty="0"/>
              <a:t> </a:t>
            </a:r>
            <a:r>
              <a:rPr lang="en-US" sz="2600" dirty="0" err="1"/>
              <a:t>Thành</a:t>
            </a:r>
            <a:r>
              <a:rPr lang="en-US" sz="2600" dirty="0"/>
              <a:t> </a:t>
            </a:r>
            <a:r>
              <a:rPr lang="en-US" sz="2600" dirty="0" err="1"/>
              <a:t>phố</a:t>
            </a:r>
            <a:r>
              <a:rPr lang="en-US" sz="2600" dirty="0"/>
              <a:t>, </a:t>
            </a:r>
            <a:r>
              <a:rPr lang="en-US" sz="2600" dirty="0" err="1"/>
              <a:t>Phó</a:t>
            </a:r>
            <a:r>
              <a:rPr lang="en-US" sz="2600" dirty="0"/>
              <a:t> </a:t>
            </a:r>
            <a:r>
              <a:rPr lang="en-US" sz="2600" dirty="0" err="1"/>
              <a:t>Trưởng</a:t>
            </a:r>
            <a:r>
              <a:rPr lang="en-US" sz="2600" dirty="0"/>
              <a:t> ban</a:t>
            </a:r>
            <a:r>
              <a:rPr lang="en-US" sz="2600" dirty="0" smtClean="0"/>
              <a:t>;</a:t>
            </a:r>
          </a:p>
          <a:p>
            <a:pPr algn="just">
              <a:buFont typeface="Symbol" panose="05050102010706020507" pitchFamily="18" charset="2"/>
              <a:buChar char=""/>
            </a:pP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thành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đại</a:t>
            </a:r>
            <a:r>
              <a:rPr lang="en-US" sz="2600" dirty="0"/>
              <a:t> </a:t>
            </a:r>
            <a:r>
              <a:rPr lang="en-US" sz="2600" dirty="0" err="1"/>
              <a:t>diện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đơn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, </a:t>
            </a:r>
            <a:r>
              <a:rPr lang="en-US" sz="2600" dirty="0" err="1"/>
              <a:t>bao</a:t>
            </a:r>
            <a:r>
              <a:rPr lang="en-US" sz="2600" dirty="0"/>
              <a:t> </a:t>
            </a:r>
            <a:r>
              <a:rPr lang="en-US" sz="2600" dirty="0" err="1"/>
              <a:t>gồm</a:t>
            </a:r>
            <a:r>
              <a:rPr lang="en-US" sz="2600" dirty="0"/>
              <a:t>:  </a:t>
            </a:r>
            <a:r>
              <a:rPr lang="en-US" sz="2600" dirty="0" err="1"/>
              <a:t>Ủy</a:t>
            </a:r>
            <a:r>
              <a:rPr lang="en-US" sz="2600" dirty="0"/>
              <a:t> ban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trận</a:t>
            </a:r>
            <a:r>
              <a:rPr lang="en-US" sz="2600" dirty="0"/>
              <a:t> </a:t>
            </a:r>
            <a:r>
              <a:rPr lang="en-US" sz="2600" dirty="0" err="1"/>
              <a:t>Tổ</a:t>
            </a:r>
            <a:r>
              <a:rPr lang="en-US" sz="2600" dirty="0"/>
              <a:t> </a:t>
            </a:r>
            <a:r>
              <a:rPr lang="en-US" sz="2600" dirty="0" err="1"/>
              <a:t>quốc</a:t>
            </a:r>
            <a:r>
              <a:rPr lang="en-US" sz="2600" dirty="0"/>
              <a:t> </a:t>
            </a:r>
            <a:r>
              <a:rPr lang="en-US" sz="2600" dirty="0" err="1"/>
              <a:t>Việt</a:t>
            </a:r>
            <a:r>
              <a:rPr lang="en-US" sz="2600" dirty="0"/>
              <a:t> Nam </a:t>
            </a:r>
            <a:r>
              <a:rPr lang="en-US" sz="2600" dirty="0" err="1"/>
              <a:t>Thành</a:t>
            </a:r>
            <a:r>
              <a:rPr lang="en-US" sz="2600" dirty="0"/>
              <a:t> </a:t>
            </a:r>
            <a:r>
              <a:rPr lang="en-US" sz="2600" dirty="0" err="1"/>
              <a:t>phố</a:t>
            </a:r>
            <a:r>
              <a:rPr lang="en-US" sz="2600" dirty="0"/>
              <a:t>; </a:t>
            </a:r>
            <a:r>
              <a:rPr lang="en-US" sz="2600" dirty="0" err="1"/>
              <a:t>Sở</a:t>
            </a:r>
            <a:r>
              <a:rPr lang="en-US" sz="2600" dirty="0"/>
              <a:t> </a:t>
            </a:r>
            <a:r>
              <a:rPr lang="en-US" sz="2600" dirty="0" err="1"/>
              <a:t>Thông</a:t>
            </a:r>
            <a:r>
              <a:rPr lang="en-US" sz="2600" dirty="0"/>
              <a:t> tin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Truyền</a:t>
            </a:r>
            <a:r>
              <a:rPr lang="en-US" sz="2600" dirty="0"/>
              <a:t> </a:t>
            </a:r>
            <a:r>
              <a:rPr lang="en-US" sz="2600" dirty="0" err="1"/>
              <a:t>thông</a:t>
            </a:r>
            <a:r>
              <a:rPr lang="en-US" sz="2600" dirty="0"/>
              <a:t>; </a:t>
            </a:r>
            <a:r>
              <a:rPr lang="en-US" sz="2600" dirty="0" err="1"/>
              <a:t>Sở</a:t>
            </a:r>
            <a:r>
              <a:rPr lang="en-US" sz="2600" dirty="0"/>
              <a:t> </a:t>
            </a:r>
            <a:r>
              <a:rPr lang="en-US" sz="2600" dirty="0" err="1"/>
              <a:t>Khoa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 smtClean="0"/>
              <a:t>Công</a:t>
            </a:r>
            <a:r>
              <a:rPr lang="en-US" sz="2600" dirty="0" smtClean="0"/>
              <a:t> </a:t>
            </a:r>
            <a:r>
              <a:rPr lang="en-US" sz="2600" dirty="0" err="1"/>
              <a:t>nghệ</a:t>
            </a:r>
            <a:r>
              <a:rPr lang="en-US" sz="2600" dirty="0"/>
              <a:t>; </a:t>
            </a:r>
            <a:r>
              <a:rPr lang="en-US" sz="2600" dirty="0" smtClean="0"/>
              <a:t> </a:t>
            </a:r>
            <a:r>
              <a:rPr lang="en-US" sz="2600" dirty="0" err="1" smtClean="0"/>
              <a:t>Sở</a:t>
            </a:r>
            <a:r>
              <a:rPr lang="en-US" sz="2600" dirty="0" smtClean="0"/>
              <a:t> </a:t>
            </a:r>
            <a:r>
              <a:rPr lang="en-US" sz="2600" dirty="0" err="1"/>
              <a:t>Giáo</a:t>
            </a:r>
            <a:r>
              <a:rPr lang="en-US" sz="2600" dirty="0"/>
              <a:t> </a:t>
            </a:r>
            <a:r>
              <a:rPr lang="en-US" sz="2600" dirty="0" err="1"/>
              <a:t>dục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Đào</a:t>
            </a:r>
            <a:r>
              <a:rPr lang="en-US" sz="2600" dirty="0"/>
              <a:t> </a:t>
            </a:r>
            <a:r>
              <a:rPr lang="en-US" sz="2600" dirty="0" err="1"/>
              <a:t>tạo</a:t>
            </a:r>
            <a:r>
              <a:rPr lang="en-US" sz="2600" dirty="0"/>
              <a:t>; </a:t>
            </a:r>
            <a:r>
              <a:rPr lang="en-US" sz="2600" dirty="0" err="1"/>
              <a:t>Sở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</a:t>
            </a:r>
            <a:r>
              <a:rPr lang="en-US" sz="2600" dirty="0" err="1"/>
              <a:t>thương</a:t>
            </a:r>
            <a:r>
              <a:rPr lang="en-US" sz="2600" dirty="0"/>
              <a:t>; </a:t>
            </a:r>
            <a:r>
              <a:rPr lang="en-US" sz="2600" dirty="0" err="1"/>
              <a:t>Sở</a:t>
            </a:r>
            <a:r>
              <a:rPr lang="en-US" sz="2600" dirty="0"/>
              <a:t> Du </a:t>
            </a:r>
            <a:r>
              <a:rPr lang="en-US" sz="2600" dirty="0" err="1"/>
              <a:t>lịch</a:t>
            </a:r>
            <a:r>
              <a:rPr lang="en-US" sz="2600" dirty="0" smtClean="0"/>
              <a:t>; </a:t>
            </a:r>
            <a:r>
              <a:rPr lang="en-US" sz="2600" dirty="0" err="1" smtClean="0"/>
              <a:t>Sở</a:t>
            </a:r>
            <a:r>
              <a:rPr lang="en-US" sz="2600" dirty="0" smtClean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hóa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thao</a:t>
            </a:r>
            <a:r>
              <a:rPr lang="en-US" sz="2600" dirty="0"/>
              <a:t>; </a:t>
            </a:r>
            <a:r>
              <a:rPr lang="en-US" sz="2600" dirty="0" err="1"/>
              <a:t>Sở</a:t>
            </a:r>
            <a:r>
              <a:rPr lang="en-US" sz="2600" dirty="0"/>
              <a:t> </a:t>
            </a:r>
            <a:r>
              <a:rPr lang="en-US" sz="2600" dirty="0" err="1"/>
              <a:t>Nông</a:t>
            </a:r>
            <a:r>
              <a:rPr lang="en-US" sz="2600" dirty="0"/>
              <a:t> </a:t>
            </a:r>
            <a:r>
              <a:rPr lang="en-US" sz="2600" dirty="0" err="1"/>
              <a:t>nghiệp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</a:t>
            </a:r>
            <a:r>
              <a:rPr lang="en-US" sz="2600" dirty="0" err="1"/>
              <a:t>nông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 smtClean="0"/>
              <a:t>; Ban </a:t>
            </a:r>
            <a:r>
              <a:rPr lang="en-US" sz="2600" dirty="0" err="1"/>
              <a:t>Quản</a:t>
            </a:r>
            <a:r>
              <a:rPr lang="en-US" sz="2600" dirty="0"/>
              <a:t> </a:t>
            </a:r>
            <a:r>
              <a:rPr lang="en-US" sz="2600" dirty="0" err="1"/>
              <a:t>lý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Khu</a:t>
            </a:r>
            <a:r>
              <a:rPr lang="en-US" sz="2600" dirty="0"/>
              <a:t> </a:t>
            </a:r>
            <a:r>
              <a:rPr lang="en-US" sz="2600" dirty="0" err="1"/>
              <a:t>chế</a:t>
            </a:r>
            <a:r>
              <a:rPr lang="en-US" sz="2600" dirty="0"/>
              <a:t> </a:t>
            </a:r>
            <a:r>
              <a:rPr lang="en-US" sz="2600" dirty="0" err="1"/>
              <a:t>xuất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</a:t>
            </a:r>
            <a:r>
              <a:rPr lang="en-US" sz="2600" dirty="0" err="1"/>
              <a:t>nghiệp</a:t>
            </a:r>
            <a:r>
              <a:rPr lang="en-US" sz="2600" dirty="0"/>
              <a:t>; Ban </a:t>
            </a:r>
            <a:r>
              <a:rPr lang="en-US" sz="2600" dirty="0" err="1"/>
              <a:t>Quản</a:t>
            </a:r>
            <a:r>
              <a:rPr lang="en-US" sz="2600" dirty="0"/>
              <a:t> </a:t>
            </a:r>
            <a:r>
              <a:rPr lang="en-US" sz="2600" dirty="0" err="1"/>
              <a:t>lý</a:t>
            </a:r>
            <a:r>
              <a:rPr lang="en-US" sz="2600" dirty="0"/>
              <a:t> </a:t>
            </a:r>
            <a:r>
              <a:rPr lang="en-US" sz="2600" dirty="0" err="1"/>
              <a:t>Khu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</a:t>
            </a:r>
            <a:r>
              <a:rPr lang="en-US" sz="2600" dirty="0" err="1"/>
              <a:t>nghệ</a:t>
            </a:r>
            <a:r>
              <a:rPr lang="en-US" sz="2600" dirty="0"/>
              <a:t> </a:t>
            </a:r>
            <a:r>
              <a:rPr lang="en-US" sz="2600" dirty="0" err="1"/>
              <a:t>cao</a:t>
            </a:r>
            <a:r>
              <a:rPr lang="en-US" sz="2600" dirty="0"/>
              <a:t>; Ban </a:t>
            </a:r>
            <a:r>
              <a:rPr lang="en-US" sz="2600" dirty="0" err="1"/>
              <a:t>Quản</a:t>
            </a:r>
            <a:r>
              <a:rPr lang="en-US" sz="2600" dirty="0"/>
              <a:t> </a:t>
            </a:r>
            <a:r>
              <a:rPr lang="en-US" sz="2600" dirty="0" err="1"/>
              <a:t>lý</a:t>
            </a:r>
            <a:r>
              <a:rPr lang="en-US" sz="2600" dirty="0"/>
              <a:t> </a:t>
            </a:r>
            <a:r>
              <a:rPr lang="en-US" sz="2600" dirty="0" err="1"/>
              <a:t>Khu</a:t>
            </a:r>
            <a:r>
              <a:rPr lang="en-US" sz="2600" dirty="0"/>
              <a:t> </a:t>
            </a:r>
            <a:r>
              <a:rPr lang="en-US" sz="2600" dirty="0" err="1"/>
              <a:t>Nông</a:t>
            </a:r>
            <a:r>
              <a:rPr lang="en-US" sz="2600" dirty="0"/>
              <a:t> </a:t>
            </a:r>
            <a:r>
              <a:rPr lang="en-US" sz="2600" dirty="0" err="1"/>
              <a:t>nghiệp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</a:t>
            </a:r>
            <a:r>
              <a:rPr lang="en-US" sz="2600" dirty="0" err="1"/>
              <a:t>nghệ</a:t>
            </a:r>
            <a:r>
              <a:rPr lang="en-US" sz="2600" dirty="0"/>
              <a:t> </a:t>
            </a:r>
            <a:r>
              <a:rPr lang="en-US" sz="2600" dirty="0" err="1"/>
              <a:t>cao</a:t>
            </a:r>
            <a:r>
              <a:rPr lang="en-US" sz="2600" dirty="0"/>
              <a:t>; </a:t>
            </a:r>
            <a:r>
              <a:rPr lang="en-US" sz="2600" dirty="0" err="1"/>
              <a:t>Đài</a:t>
            </a:r>
            <a:r>
              <a:rPr lang="en-US" sz="2600" dirty="0"/>
              <a:t> </a:t>
            </a:r>
            <a:r>
              <a:rPr lang="en-US" sz="2600" dirty="0" err="1"/>
              <a:t>Truyền</a:t>
            </a:r>
            <a:r>
              <a:rPr lang="en-US" sz="2600" dirty="0"/>
              <a:t> </a:t>
            </a:r>
            <a:r>
              <a:rPr lang="en-US" sz="2600" dirty="0" err="1" smtClean="0"/>
              <a:t>hình</a:t>
            </a:r>
            <a:r>
              <a:rPr lang="en-US" sz="2600" dirty="0" smtClean="0"/>
              <a:t> </a:t>
            </a:r>
            <a:r>
              <a:rPr lang="en-US" sz="2600" dirty="0" err="1" smtClean="0"/>
              <a:t>Thành</a:t>
            </a:r>
            <a:r>
              <a:rPr lang="en-US" sz="2600" dirty="0" smtClean="0"/>
              <a:t> </a:t>
            </a:r>
            <a:r>
              <a:rPr lang="en-US" sz="2600" dirty="0" err="1"/>
              <a:t>phố</a:t>
            </a:r>
            <a:r>
              <a:rPr lang="en-US" sz="2600" dirty="0"/>
              <a:t> </a:t>
            </a:r>
            <a:r>
              <a:rPr lang="en-US" sz="2600" dirty="0" err="1"/>
              <a:t>Hồ</a:t>
            </a:r>
            <a:r>
              <a:rPr lang="en-US" sz="2600" dirty="0"/>
              <a:t> </a:t>
            </a:r>
            <a:r>
              <a:rPr lang="en-US" sz="2600" dirty="0" err="1"/>
              <a:t>Chí</a:t>
            </a:r>
            <a:r>
              <a:rPr lang="en-US" sz="2600" dirty="0"/>
              <a:t> Minh; Chi </a:t>
            </a:r>
            <a:r>
              <a:rPr lang="en-US" sz="2600" dirty="0" err="1"/>
              <a:t>cục</a:t>
            </a:r>
            <a:r>
              <a:rPr lang="en-US" sz="2600" dirty="0"/>
              <a:t> </a:t>
            </a:r>
            <a:r>
              <a:rPr lang="en-US" sz="2600" dirty="0" err="1"/>
              <a:t>Bảo</a:t>
            </a:r>
            <a:r>
              <a:rPr lang="en-US" sz="2600" dirty="0"/>
              <a:t> </a:t>
            </a:r>
            <a:r>
              <a:rPr lang="en-US" sz="2600" dirty="0" err="1"/>
              <a:t>vệ</a:t>
            </a: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err="1" smtClean="0"/>
              <a:t>môi</a:t>
            </a:r>
            <a:r>
              <a:rPr lang="en-US" sz="2600" dirty="0" smtClean="0"/>
              <a:t> </a:t>
            </a:r>
            <a:r>
              <a:rPr lang="en-US" sz="2600" dirty="0" err="1"/>
              <a:t>trường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40" y="2451100"/>
            <a:ext cx="10998200" cy="4218260"/>
          </a:xfrm>
        </p:spPr>
        <p:txBody>
          <a:bodyPr numCol="2">
            <a:no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Sở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Tài nguyên và Môi trường là cơ quan chủ trì tổ chức Giải thưởng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Ban Thi đua – Khen thưởng (Sở Nội vụ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Ủy ban Mặt trận Tổ quốc Việt Nam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hành phố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Sở Thông tin và Truyền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Sở Văn hóa và Thể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Giao Sở Khoa học và Công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Sở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Sở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Nông nghiệp và Phát triển nông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Sở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Giáo dục và Đào tạo,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Quản lý các Khu Chế xuất và Khu Công nghiệp,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Quản lý Khu Công nghệ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Quản lý Khu Nông nghiệp Công nghệ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Đại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học Quốc gia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hành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phố Hồ Chí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Đài Truyền hình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hành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phố, Báo Sài Gòn giải phóng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48982" y="1693597"/>
            <a:ext cx="3755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TỔ CHỨC THỰC HIỆN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4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039747"/>
              </p:ext>
            </p:extLst>
          </p:nvPr>
        </p:nvGraphicFramePr>
        <p:xfrm>
          <a:off x="762000" y="647700"/>
          <a:ext cx="1051560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809625"/>
            <a:ext cx="4229100" cy="7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TIẾN ĐỘ THỰC HIỆN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600" y="4076700"/>
            <a:ext cx="158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3/2024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927" y="3181498"/>
            <a:ext cx="244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3 – 6/2024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9104" y="1808781"/>
            <a:ext cx="237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9-12/2024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6550" y="2517128"/>
            <a:ext cx="229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3-8/2024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9663" y="1050029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6-2025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5518981"/>
            <a:ext cx="384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Thời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hạn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nhận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hồ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sơ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err="1" smtClean="0">
                <a:solidFill>
                  <a:srgbClr val="C00000"/>
                </a:solidFill>
              </a:rPr>
              <a:t>Đến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hết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ngày</a:t>
            </a:r>
            <a:r>
              <a:rPr lang="en-US" sz="2400" b="1" dirty="0" smtClean="0">
                <a:solidFill>
                  <a:srgbClr val="C00000"/>
                </a:solidFill>
              </a:rPr>
              <a:t> 15/8/2024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8027" y="2228334"/>
            <a:ext cx="61566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HỒ SƠ ĐĂNG KÝ </a:t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THAM GIA GIẢI THƯỞNG</a:t>
            </a:r>
          </a:p>
        </p:txBody>
      </p:sp>
    </p:spTree>
    <p:extLst>
      <p:ext uri="{BB962C8B-B14F-4D97-AF65-F5344CB8AC3E}">
        <p14:creationId xmlns:p14="http://schemas.microsoft.com/office/powerpoint/2010/main" val="38252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825" y="21581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>
                <a:solidFill>
                  <a:schemeClr val="accent6">
                    <a:lumMod val="75000"/>
                  </a:schemeClr>
                </a:solidFill>
              </a:rPr>
              <a:t>HỒ SƠ ĐỀ NGHỊ XÉT TẶNG GIẢI THƯỞNG</a:t>
            </a:r>
            <a:endParaRPr lang="en-US" sz="4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9600" b="1" dirty="0" smtClean="0"/>
              <a:t>(1)</a:t>
            </a:r>
            <a:r>
              <a:rPr lang="en-US" sz="9600" dirty="0" smtClean="0"/>
              <a:t> </a:t>
            </a:r>
            <a:r>
              <a:rPr lang="en-US" sz="9600" b="1" dirty="0"/>
              <a:t>01 </a:t>
            </a:r>
            <a:r>
              <a:rPr lang="en-US" sz="9600" b="1" dirty="0" err="1" smtClean="0"/>
              <a:t>Văn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bản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đề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nghị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xét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tặng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Giải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thưởng</a:t>
            </a:r>
            <a:r>
              <a:rPr lang="en-US" sz="9600" b="1" dirty="0" smtClean="0"/>
              <a:t> </a:t>
            </a:r>
            <a:r>
              <a:rPr lang="en-US" sz="7200" dirty="0" smtClean="0"/>
              <a:t>(</a:t>
            </a:r>
            <a:r>
              <a:rPr lang="en-US" sz="7200" dirty="0" err="1" smtClean="0"/>
              <a:t>có</a:t>
            </a:r>
            <a:r>
              <a:rPr lang="en-US" sz="7200" dirty="0" smtClean="0"/>
              <a:t> </a:t>
            </a:r>
            <a:r>
              <a:rPr lang="en-US" sz="7200" dirty="0" err="1"/>
              <a:t>xác</a:t>
            </a:r>
            <a:r>
              <a:rPr lang="en-US" sz="7200" dirty="0"/>
              <a:t> </a:t>
            </a:r>
            <a:r>
              <a:rPr lang="en-US" sz="7200" dirty="0" err="1"/>
              <a:t>nhận</a:t>
            </a:r>
            <a:r>
              <a:rPr lang="en-US" sz="7200" dirty="0"/>
              <a:t> </a:t>
            </a:r>
            <a:r>
              <a:rPr lang="en-US" sz="7200" dirty="0" err="1"/>
              <a:t>của</a:t>
            </a:r>
            <a:r>
              <a:rPr lang="en-US" sz="7200" dirty="0"/>
              <a:t> </a:t>
            </a:r>
            <a:r>
              <a:rPr lang="en-US" sz="7200" dirty="0" err="1"/>
              <a:t>địa</a:t>
            </a:r>
            <a:r>
              <a:rPr lang="en-US" sz="7200" dirty="0"/>
              <a:t> </a:t>
            </a:r>
            <a:r>
              <a:rPr lang="en-US" sz="7200" dirty="0" err="1"/>
              <a:t>phương</a:t>
            </a:r>
            <a:r>
              <a:rPr lang="en-US" sz="7200" dirty="0"/>
              <a:t> </a:t>
            </a:r>
            <a:r>
              <a:rPr lang="en-US" sz="7200" dirty="0" err="1"/>
              <a:t>hoặc</a:t>
            </a:r>
            <a:r>
              <a:rPr lang="en-US" sz="7200" dirty="0"/>
              <a:t> </a:t>
            </a:r>
            <a:r>
              <a:rPr lang="en-US" sz="7200" dirty="0" err="1"/>
              <a:t>cơ</a:t>
            </a:r>
            <a:r>
              <a:rPr lang="en-US" sz="7200" dirty="0"/>
              <a:t> </a:t>
            </a:r>
            <a:r>
              <a:rPr lang="en-US" sz="7200" dirty="0" err="1"/>
              <a:t>quan</a:t>
            </a:r>
            <a:r>
              <a:rPr lang="en-US" sz="7200" dirty="0"/>
              <a:t>): </a:t>
            </a:r>
            <a:r>
              <a:rPr lang="en-US" sz="7200" dirty="0" err="1"/>
              <a:t>sử</a:t>
            </a:r>
            <a:r>
              <a:rPr lang="en-US" sz="7200" dirty="0"/>
              <a:t> </a:t>
            </a:r>
            <a:r>
              <a:rPr lang="en-US" sz="7200" dirty="0" err="1"/>
              <a:t>dụng</a:t>
            </a:r>
            <a:r>
              <a:rPr lang="en-US" sz="7200" dirty="0"/>
              <a:t> </a:t>
            </a:r>
            <a:r>
              <a:rPr lang="en-US" sz="7200" dirty="0" err="1"/>
              <a:t>mẫu</a:t>
            </a:r>
            <a:r>
              <a:rPr lang="en-US" sz="7200" dirty="0"/>
              <a:t> A1 </a:t>
            </a:r>
            <a:r>
              <a:rPr lang="en-US" sz="7200" dirty="0" err="1"/>
              <a:t>đối</a:t>
            </a:r>
            <a:r>
              <a:rPr lang="en-US" sz="7200" dirty="0"/>
              <a:t> </a:t>
            </a:r>
            <a:r>
              <a:rPr lang="en-US" sz="7200" dirty="0" err="1"/>
              <a:t>với</a:t>
            </a:r>
            <a:r>
              <a:rPr lang="en-US" sz="7200" dirty="0"/>
              <a:t> </a:t>
            </a:r>
            <a:r>
              <a:rPr lang="en-US" sz="7200" dirty="0" err="1"/>
              <a:t>Cá</a:t>
            </a:r>
            <a:r>
              <a:rPr lang="en-US" sz="7200" dirty="0"/>
              <a:t> </a:t>
            </a:r>
            <a:r>
              <a:rPr lang="en-US" sz="7200" dirty="0" err="1"/>
              <a:t>nhân</a:t>
            </a:r>
            <a:r>
              <a:rPr lang="en-US" sz="7200" dirty="0"/>
              <a:t>, </a:t>
            </a:r>
            <a:r>
              <a:rPr lang="en-US" sz="7200" dirty="0" err="1"/>
              <a:t>mẫu</a:t>
            </a:r>
            <a:r>
              <a:rPr lang="en-US" sz="7200" dirty="0"/>
              <a:t> B1 </a:t>
            </a:r>
            <a:r>
              <a:rPr lang="en-US" sz="7200" dirty="0" err="1"/>
              <a:t>đối</a:t>
            </a:r>
            <a:r>
              <a:rPr lang="en-US" sz="7200" dirty="0"/>
              <a:t> </a:t>
            </a:r>
            <a:r>
              <a:rPr lang="en-US" sz="7200" dirty="0" err="1"/>
              <a:t>với</a:t>
            </a:r>
            <a:r>
              <a:rPr lang="en-US" sz="7200" dirty="0"/>
              <a:t> </a:t>
            </a:r>
            <a:r>
              <a:rPr lang="en-US" sz="7200" dirty="0" err="1"/>
              <a:t>Tổ</a:t>
            </a:r>
            <a:r>
              <a:rPr lang="en-US" sz="7200" dirty="0"/>
              <a:t> </a:t>
            </a:r>
            <a:r>
              <a:rPr lang="en-US" sz="7200" dirty="0" err="1"/>
              <a:t>chức</a:t>
            </a:r>
            <a:r>
              <a:rPr lang="en-US" sz="7200" dirty="0"/>
              <a:t> (</a:t>
            </a:r>
            <a:r>
              <a:rPr lang="en-US" sz="7200" dirty="0" err="1"/>
              <a:t>tập</a:t>
            </a:r>
            <a:r>
              <a:rPr lang="en-US" sz="7200" dirty="0"/>
              <a:t> </a:t>
            </a:r>
            <a:r>
              <a:rPr lang="en-US" sz="7200" dirty="0" err="1"/>
              <a:t>thể</a:t>
            </a:r>
            <a:r>
              <a:rPr lang="en-US" sz="7200" dirty="0"/>
              <a:t>), </a:t>
            </a:r>
            <a:r>
              <a:rPr lang="en-US" sz="7200" dirty="0" err="1"/>
              <a:t>mẫu</a:t>
            </a:r>
            <a:r>
              <a:rPr lang="en-US" sz="7200" dirty="0"/>
              <a:t> C1 </a:t>
            </a:r>
            <a:r>
              <a:rPr lang="en-US" sz="7200" dirty="0" err="1"/>
              <a:t>đối</a:t>
            </a:r>
            <a:r>
              <a:rPr lang="en-US" sz="7200" dirty="0"/>
              <a:t> </a:t>
            </a:r>
            <a:r>
              <a:rPr lang="en-US" sz="7200" dirty="0" err="1"/>
              <a:t>với</a:t>
            </a:r>
            <a:r>
              <a:rPr lang="en-US" sz="7200" dirty="0"/>
              <a:t> </a:t>
            </a:r>
            <a:r>
              <a:rPr lang="en-US" sz="7200" dirty="0" err="1"/>
              <a:t>Cộng</a:t>
            </a:r>
            <a:r>
              <a:rPr lang="en-US" sz="7200" dirty="0"/>
              <a:t> </a:t>
            </a:r>
            <a:r>
              <a:rPr lang="en-US" sz="7200" dirty="0" err="1"/>
              <a:t>đồng</a:t>
            </a:r>
            <a:r>
              <a:rPr lang="en-US" sz="7200" dirty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9600" b="1" dirty="0"/>
              <a:t>(3)</a:t>
            </a:r>
            <a:r>
              <a:rPr lang="en-US" sz="9600" dirty="0"/>
              <a:t> </a:t>
            </a:r>
            <a:r>
              <a:rPr lang="en-US" sz="9600" b="1" dirty="0"/>
              <a:t>02 </a:t>
            </a:r>
            <a:r>
              <a:rPr lang="en-US" sz="9600" b="1" dirty="0" err="1"/>
              <a:t>ảnh</a:t>
            </a:r>
            <a:r>
              <a:rPr lang="en-US" sz="9600" b="1" dirty="0"/>
              <a:t> </a:t>
            </a:r>
            <a:r>
              <a:rPr lang="en-US" sz="9600" b="1" dirty="0" err="1"/>
              <a:t>màu</a:t>
            </a:r>
            <a:r>
              <a:rPr lang="en-US" sz="7200" b="1" dirty="0"/>
              <a:t> </a:t>
            </a:r>
            <a:r>
              <a:rPr lang="en-US" sz="7200" dirty="0"/>
              <a:t>(</a:t>
            </a:r>
            <a:r>
              <a:rPr lang="en-US" sz="7200" dirty="0" err="1"/>
              <a:t>cỡ</a:t>
            </a:r>
            <a:r>
              <a:rPr lang="en-US" sz="7200" dirty="0"/>
              <a:t> 4x6) </a:t>
            </a:r>
            <a:r>
              <a:rPr lang="en-US" sz="7200" dirty="0" err="1"/>
              <a:t>đối</a:t>
            </a:r>
            <a:r>
              <a:rPr lang="en-US" sz="7200" dirty="0"/>
              <a:t> </a:t>
            </a:r>
            <a:r>
              <a:rPr lang="en-US" sz="7200" dirty="0" err="1"/>
              <a:t>với</a:t>
            </a:r>
            <a:r>
              <a:rPr lang="en-US" sz="7200" dirty="0"/>
              <a:t> Cá </a:t>
            </a:r>
            <a:r>
              <a:rPr lang="en-US" sz="7200" dirty="0" err="1"/>
              <a:t>nhân</a:t>
            </a:r>
            <a:r>
              <a:rPr lang="en-US" sz="7200" dirty="0"/>
              <a:t> </a:t>
            </a:r>
            <a:r>
              <a:rPr lang="en-US" sz="7200" dirty="0" err="1"/>
              <a:t>hoặc</a:t>
            </a:r>
            <a:r>
              <a:rPr lang="en-US" sz="7200" dirty="0"/>
              <a:t> 02 </a:t>
            </a:r>
            <a:r>
              <a:rPr lang="en-US" sz="7200" dirty="0" err="1"/>
              <a:t>bản</a:t>
            </a:r>
            <a:r>
              <a:rPr lang="en-US" sz="7200" dirty="0"/>
              <a:t> in </a:t>
            </a:r>
            <a:r>
              <a:rPr lang="en-US" sz="7200" dirty="0" err="1"/>
              <a:t>màu</a:t>
            </a:r>
            <a:r>
              <a:rPr lang="en-US" sz="7200" dirty="0"/>
              <a:t> </a:t>
            </a:r>
            <a:r>
              <a:rPr lang="en-US" sz="7200" dirty="0" err="1"/>
              <a:t>biểu</a:t>
            </a:r>
            <a:r>
              <a:rPr lang="en-US" sz="7200" dirty="0"/>
              <a:t> </a:t>
            </a:r>
            <a:r>
              <a:rPr lang="en-US" sz="7200" dirty="0" err="1"/>
              <a:t>tượng</a:t>
            </a:r>
            <a:r>
              <a:rPr lang="en-US" sz="7200" dirty="0"/>
              <a:t> (logo) </a:t>
            </a:r>
            <a:r>
              <a:rPr lang="en-US" sz="7200" dirty="0" err="1"/>
              <a:t>đối</a:t>
            </a:r>
            <a:r>
              <a:rPr lang="en-US" sz="7200" dirty="0"/>
              <a:t> </a:t>
            </a:r>
            <a:r>
              <a:rPr lang="en-US" sz="7200" dirty="0" err="1"/>
              <a:t>với</a:t>
            </a:r>
            <a:r>
              <a:rPr lang="en-US" sz="7200" dirty="0"/>
              <a:t> </a:t>
            </a:r>
            <a:r>
              <a:rPr lang="en-US" sz="7200" dirty="0" err="1"/>
              <a:t>Tổ</a:t>
            </a:r>
            <a:r>
              <a:rPr lang="en-US" sz="7200" dirty="0"/>
              <a:t> </a:t>
            </a:r>
            <a:r>
              <a:rPr lang="en-US" sz="7200" dirty="0" err="1"/>
              <a:t>chức</a:t>
            </a:r>
            <a:r>
              <a:rPr lang="en-US" sz="7200" dirty="0"/>
              <a:t> (</a:t>
            </a:r>
            <a:r>
              <a:rPr lang="en-US" sz="7200" dirty="0" err="1"/>
              <a:t>tập</a:t>
            </a:r>
            <a:r>
              <a:rPr lang="en-US" sz="7200" dirty="0"/>
              <a:t> </a:t>
            </a:r>
            <a:r>
              <a:rPr lang="en-US" sz="7200" dirty="0" err="1"/>
              <a:t>thể</a:t>
            </a:r>
            <a:r>
              <a:rPr lang="en-US" sz="7200" dirty="0"/>
              <a:t>) </a:t>
            </a:r>
            <a:r>
              <a:rPr lang="en-US" sz="7200" dirty="0" err="1"/>
              <a:t>và</a:t>
            </a:r>
            <a:r>
              <a:rPr lang="en-US" sz="7200" dirty="0"/>
              <a:t> </a:t>
            </a:r>
            <a:r>
              <a:rPr lang="en-US" sz="7200" dirty="0" err="1"/>
              <a:t>Cộng</a:t>
            </a:r>
            <a:r>
              <a:rPr lang="en-US" sz="7200" dirty="0"/>
              <a:t> </a:t>
            </a:r>
            <a:r>
              <a:rPr lang="en-US" sz="7200" dirty="0" err="1"/>
              <a:t>đồng</a:t>
            </a:r>
            <a:r>
              <a:rPr lang="en-US" sz="7200" dirty="0"/>
              <a:t> (</a:t>
            </a:r>
            <a:r>
              <a:rPr lang="en-US" sz="7200" dirty="0" err="1"/>
              <a:t>nếu</a:t>
            </a:r>
            <a:r>
              <a:rPr lang="en-US" sz="7200" dirty="0"/>
              <a:t> </a:t>
            </a:r>
            <a:r>
              <a:rPr lang="en-US" sz="7200" dirty="0" err="1"/>
              <a:t>có</a:t>
            </a:r>
            <a:r>
              <a:rPr lang="en-US" sz="7200" dirty="0"/>
              <a:t>).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7200" b="1" dirty="0"/>
              <a:t>(</a:t>
            </a:r>
            <a:r>
              <a:rPr lang="en-US" sz="9600" b="1" dirty="0"/>
              <a:t>4) </a:t>
            </a:r>
            <a:r>
              <a:rPr lang="en-US" sz="9600" b="1" dirty="0" smtClean="0"/>
              <a:t>06 </a:t>
            </a:r>
            <a:r>
              <a:rPr lang="en-US" sz="9600" b="1" dirty="0" err="1"/>
              <a:t>bộ</a:t>
            </a:r>
            <a:r>
              <a:rPr lang="en-US" sz="9600" b="1" dirty="0"/>
              <a:t> </a:t>
            </a:r>
            <a:r>
              <a:rPr lang="en-US" sz="9600" b="1" dirty="0" err="1"/>
              <a:t>Báo</a:t>
            </a:r>
            <a:r>
              <a:rPr lang="en-US" sz="9600" b="1" dirty="0"/>
              <a:t> </a:t>
            </a:r>
            <a:r>
              <a:rPr lang="en-US" sz="9600" b="1" dirty="0" err="1"/>
              <a:t>cáo</a:t>
            </a:r>
            <a:r>
              <a:rPr lang="en-US" sz="9600" b="1" dirty="0"/>
              <a:t> </a:t>
            </a:r>
            <a:r>
              <a:rPr lang="en-US" sz="9600" b="1" dirty="0" err="1"/>
              <a:t>thành</a:t>
            </a:r>
            <a:r>
              <a:rPr lang="en-US" sz="9600" b="1" dirty="0"/>
              <a:t> </a:t>
            </a:r>
            <a:r>
              <a:rPr lang="en-US" sz="9600" b="1" dirty="0" err="1"/>
              <a:t>tích</a:t>
            </a:r>
            <a:r>
              <a:rPr lang="en-US" sz="9600" dirty="0"/>
              <a:t> </a:t>
            </a:r>
            <a:r>
              <a:rPr lang="en-US" sz="7200" dirty="0"/>
              <a:t>(01 </a:t>
            </a:r>
            <a:r>
              <a:rPr lang="en-US" sz="7200" dirty="0" err="1"/>
              <a:t>bản</a:t>
            </a:r>
            <a:r>
              <a:rPr lang="en-US" sz="7200" dirty="0"/>
              <a:t> </a:t>
            </a:r>
            <a:r>
              <a:rPr lang="en-US" sz="7200" dirty="0" err="1"/>
              <a:t>chính</a:t>
            </a:r>
            <a:r>
              <a:rPr lang="en-US" sz="7200" dirty="0"/>
              <a:t> </a:t>
            </a:r>
            <a:r>
              <a:rPr lang="en-US" sz="7200" dirty="0" err="1"/>
              <a:t>và</a:t>
            </a:r>
            <a:r>
              <a:rPr lang="en-US" sz="7200" dirty="0"/>
              <a:t> </a:t>
            </a:r>
            <a:r>
              <a:rPr lang="en-US" sz="7200" dirty="0" smtClean="0"/>
              <a:t>05 </a:t>
            </a:r>
            <a:r>
              <a:rPr lang="en-US" sz="7200" dirty="0" err="1"/>
              <a:t>bản</a:t>
            </a:r>
            <a:r>
              <a:rPr lang="en-US" sz="7200" dirty="0"/>
              <a:t> </a:t>
            </a:r>
            <a:r>
              <a:rPr lang="en-US" sz="7200" dirty="0" smtClean="0"/>
              <a:t>photo (</a:t>
            </a:r>
            <a:r>
              <a:rPr lang="en-US" sz="7200" dirty="0" err="1" smtClean="0"/>
              <a:t>khi</a:t>
            </a:r>
            <a:r>
              <a:rPr lang="en-US" sz="7200" dirty="0" smtClean="0"/>
              <a:t> </a:t>
            </a:r>
            <a:r>
              <a:rPr lang="en-US" sz="7200" dirty="0" err="1" smtClean="0"/>
              <a:t>được</a:t>
            </a:r>
            <a:r>
              <a:rPr lang="en-US" sz="7200" dirty="0" smtClean="0"/>
              <a:t> </a:t>
            </a:r>
            <a:r>
              <a:rPr lang="en-US" sz="7200" dirty="0" err="1" smtClean="0"/>
              <a:t>yêu</a:t>
            </a:r>
            <a:r>
              <a:rPr lang="en-US" sz="7200" dirty="0" smtClean="0"/>
              <a:t> </a:t>
            </a:r>
            <a:r>
              <a:rPr lang="en-US" sz="7200" dirty="0" err="1" smtClean="0"/>
              <a:t>cầu</a:t>
            </a:r>
            <a:r>
              <a:rPr lang="en-US" sz="7200" dirty="0" smtClean="0"/>
              <a:t>)), </a:t>
            </a:r>
            <a:r>
              <a:rPr lang="en-US" sz="7200" dirty="0" err="1"/>
              <a:t>gồm</a:t>
            </a:r>
            <a:r>
              <a:rPr lang="en-US" sz="72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7200" dirty="0"/>
              <a:t>- </a:t>
            </a:r>
            <a:r>
              <a:rPr lang="en-US" sz="7200" dirty="0" err="1"/>
              <a:t>Báo</a:t>
            </a:r>
            <a:r>
              <a:rPr lang="en-US" sz="7200" dirty="0"/>
              <a:t> </a:t>
            </a:r>
            <a:r>
              <a:rPr lang="en-US" sz="7200" dirty="0" err="1"/>
              <a:t>cáo</a:t>
            </a:r>
            <a:r>
              <a:rPr lang="en-US" sz="7200" dirty="0"/>
              <a:t> </a:t>
            </a:r>
            <a:r>
              <a:rPr lang="en-US" sz="7200" dirty="0" err="1"/>
              <a:t>thành</a:t>
            </a:r>
            <a:r>
              <a:rPr lang="en-US" sz="7200" dirty="0"/>
              <a:t> </a:t>
            </a:r>
            <a:r>
              <a:rPr lang="en-US" sz="7200" dirty="0" err="1"/>
              <a:t>tích</a:t>
            </a:r>
            <a:r>
              <a:rPr lang="en-US" sz="7200" dirty="0"/>
              <a:t>: </a:t>
            </a:r>
            <a:r>
              <a:rPr lang="en-US" sz="7200" dirty="0" err="1"/>
              <a:t>sử</a:t>
            </a:r>
            <a:r>
              <a:rPr lang="en-US" sz="7200" dirty="0"/>
              <a:t> </a:t>
            </a:r>
            <a:r>
              <a:rPr lang="en-US" sz="7200" dirty="0" err="1"/>
              <a:t>dụng</a:t>
            </a:r>
            <a:r>
              <a:rPr lang="en-US" sz="7200" dirty="0"/>
              <a:t> </a:t>
            </a:r>
            <a:r>
              <a:rPr lang="en-US" sz="7200" dirty="0" err="1"/>
              <a:t>mẫu</a:t>
            </a:r>
            <a:r>
              <a:rPr lang="en-US" sz="7200" dirty="0"/>
              <a:t> A2 </a:t>
            </a:r>
            <a:r>
              <a:rPr lang="en-US" sz="7200" dirty="0" err="1"/>
              <a:t>đối</a:t>
            </a:r>
            <a:r>
              <a:rPr lang="en-US" sz="7200" dirty="0"/>
              <a:t> </a:t>
            </a:r>
            <a:r>
              <a:rPr lang="en-US" sz="7200" dirty="0" err="1"/>
              <a:t>với</a:t>
            </a:r>
            <a:r>
              <a:rPr lang="en-US" sz="7200" dirty="0"/>
              <a:t> </a:t>
            </a:r>
            <a:r>
              <a:rPr lang="en-US" sz="7200" dirty="0" err="1"/>
              <a:t>Cá</a:t>
            </a:r>
            <a:r>
              <a:rPr lang="en-US" sz="7200" dirty="0"/>
              <a:t> </a:t>
            </a:r>
            <a:r>
              <a:rPr lang="en-US" sz="7200" dirty="0" err="1"/>
              <a:t>nhân</a:t>
            </a:r>
            <a:r>
              <a:rPr lang="en-US" sz="7200" dirty="0"/>
              <a:t>, </a:t>
            </a:r>
            <a:r>
              <a:rPr lang="en-US" sz="7200" dirty="0" err="1"/>
              <a:t>mẫu</a:t>
            </a:r>
            <a:r>
              <a:rPr lang="en-US" sz="7200" dirty="0"/>
              <a:t> B2 </a:t>
            </a:r>
            <a:r>
              <a:rPr lang="en-US" sz="7200" dirty="0" err="1"/>
              <a:t>đối</a:t>
            </a:r>
            <a:r>
              <a:rPr lang="en-US" sz="7200" dirty="0"/>
              <a:t> </a:t>
            </a:r>
            <a:r>
              <a:rPr lang="en-US" sz="7200" dirty="0" err="1"/>
              <a:t>với</a:t>
            </a:r>
            <a:r>
              <a:rPr lang="en-US" sz="7200" dirty="0"/>
              <a:t> </a:t>
            </a:r>
            <a:r>
              <a:rPr lang="en-US" sz="7200" dirty="0" err="1"/>
              <a:t>Tổ</a:t>
            </a:r>
            <a:r>
              <a:rPr lang="en-US" sz="7200" dirty="0"/>
              <a:t> </a:t>
            </a:r>
            <a:r>
              <a:rPr lang="en-US" sz="7200" dirty="0" err="1"/>
              <a:t>chức</a:t>
            </a:r>
            <a:r>
              <a:rPr lang="en-US" sz="7200" dirty="0"/>
              <a:t> (</a:t>
            </a:r>
            <a:r>
              <a:rPr lang="en-US" sz="7200" dirty="0" err="1"/>
              <a:t>tập</a:t>
            </a:r>
            <a:r>
              <a:rPr lang="en-US" sz="7200" dirty="0"/>
              <a:t> </a:t>
            </a:r>
            <a:r>
              <a:rPr lang="en-US" sz="7200" dirty="0" err="1"/>
              <a:t>thể</a:t>
            </a:r>
            <a:r>
              <a:rPr lang="en-US" sz="7200" dirty="0"/>
              <a:t>), </a:t>
            </a:r>
            <a:r>
              <a:rPr lang="en-US" sz="7200" dirty="0" err="1"/>
              <a:t>mẫu</a:t>
            </a:r>
            <a:r>
              <a:rPr lang="en-US" sz="7200" dirty="0"/>
              <a:t> C2 </a:t>
            </a:r>
            <a:r>
              <a:rPr lang="en-US" sz="7200" dirty="0" err="1"/>
              <a:t>đối</a:t>
            </a:r>
            <a:r>
              <a:rPr lang="en-US" sz="7200" dirty="0"/>
              <a:t> </a:t>
            </a:r>
            <a:r>
              <a:rPr lang="en-US" sz="7200" dirty="0" err="1"/>
              <a:t>với</a:t>
            </a:r>
            <a:r>
              <a:rPr lang="en-US" sz="7200" dirty="0"/>
              <a:t> </a:t>
            </a:r>
            <a:r>
              <a:rPr lang="en-US" sz="7200" dirty="0" err="1"/>
              <a:t>Cộng</a:t>
            </a:r>
            <a:r>
              <a:rPr lang="en-US" sz="7200" dirty="0"/>
              <a:t> </a:t>
            </a:r>
            <a:r>
              <a:rPr lang="en-US" sz="7200" dirty="0" err="1"/>
              <a:t>đồng</a:t>
            </a:r>
            <a:r>
              <a:rPr lang="en-US" sz="72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7200" dirty="0"/>
              <a:t>- </a:t>
            </a:r>
            <a:r>
              <a:rPr lang="en-US" sz="7200" dirty="0" err="1"/>
              <a:t>Phụ</a:t>
            </a:r>
            <a:r>
              <a:rPr lang="en-US" sz="7200" dirty="0"/>
              <a:t> </a:t>
            </a:r>
            <a:r>
              <a:rPr lang="en-US" sz="7200" dirty="0" err="1"/>
              <a:t>lục</a:t>
            </a:r>
            <a:r>
              <a:rPr lang="en-US" sz="7200" dirty="0"/>
              <a:t> </a:t>
            </a:r>
            <a:r>
              <a:rPr lang="en-US" sz="7200" dirty="0" err="1"/>
              <a:t>kèm</a:t>
            </a:r>
            <a:r>
              <a:rPr lang="en-US" sz="7200" dirty="0"/>
              <a:t> </a:t>
            </a:r>
            <a:r>
              <a:rPr lang="en-US" sz="7200" dirty="0" err="1"/>
              <a:t>theo</a:t>
            </a:r>
            <a:r>
              <a:rPr lang="en-US" sz="7200" dirty="0"/>
              <a:t>: </a:t>
            </a:r>
            <a:r>
              <a:rPr lang="en-US" sz="7200" dirty="0" err="1"/>
              <a:t>Các</a:t>
            </a:r>
            <a:r>
              <a:rPr lang="en-US" sz="7200" dirty="0"/>
              <a:t> </a:t>
            </a:r>
            <a:r>
              <a:rPr lang="en-US" sz="7200" dirty="0" err="1"/>
              <a:t>tài</a:t>
            </a:r>
            <a:r>
              <a:rPr lang="en-US" sz="7200" dirty="0"/>
              <a:t> </a:t>
            </a:r>
            <a:r>
              <a:rPr lang="en-US" sz="7200" dirty="0" err="1"/>
              <a:t>liệu</a:t>
            </a:r>
            <a:r>
              <a:rPr lang="en-US" sz="7200" dirty="0"/>
              <a:t> </a:t>
            </a:r>
            <a:r>
              <a:rPr lang="en-US" sz="7200" dirty="0" err="1"/>
              <a:t>giới</a:t>
            </a:r>
            <a:r>
              <a:rPr lang="en-US" sz="7200" dirty="0"/>
              <a:t> </a:t>
            </a:r>
            <a:r>
              <a:rPr lang="en-US" sz="7200" dirty="0" err="1"/>
              <a:t>thiệu</a:t>
            </a:r>
            <a:r>
              <a:rPr lang="en-US" sz="7200" dirty="0"/>
              <a:t>, minh </a:t>
            </a:r>
            <a:r>
              <a:rPr lang="en-US" sz="7200" dirty="0" err="1"/>
              <a:t>họa</a:t>
            </a:r>
            <a:r>
              <a:rPr lang="en-US" sz="7200" dirty="0"/>
              <a:t>, </a:t>
            </a:r>
            <a:r>
              <a:rPr lang="en-US" sz="7200" dirty="0" err="1"/>
              <a:t>chứng</a:t>
            </a:r>
            <a:r>
              <a:rPr lang="en-US" sz="7200" dirty="0"/>
              <a:t> minh </a:t>
            </a:r>
            <a:r>
              <a:rPr lang="en-US" sz="7200" dirty="0" err="1"/>
              <a:t>thành</a:t>
            </a:r>
            <a:r>
              <a:rPr lang="en-US" sz="7200" dirty="0"/>
              <a:t> </a:t>
            </a:r>
            <a:r>
              <a:rPr lang="en-US" sz="7200" dirty="0" err="1"/>
              <a:t>tích</a:t>
            </a:r>
            <a:r>
              <a:rPr lang="en-US" sz="7200" dirty="0"/>
              <a:t> </a:t>
            </a:r>
            <a:r>
              <a:rPr lang="en-US" sz="7200" dirty="0" err="1"/>
              <a:t>trong</a:t>
            </a:r>
            <a:r>
              <a:rPr lang="en-US" sz="7200" dirty="0"/>
              <a:t> </a:t>
            </a:r>
            <a:r>
              <a:rPr lang="en-US" sz="7200" dirty="0" err="1"/>
              <a:t>bảo</a:t>
            </a:r>
            <a:r>
              <a:rPr lang="en-US" sz="7200" dirty="0"/>
              <a:t> </a:t>
            </a:r>
            <a:r>
              <a:rPr lang="en-US" sz="7200" dirty="0" err="1"/>
              <a:t>vệ</a:t>
            </a:r>
            <a:r>
              <a:rPr lang="en-US" sz="7200" dirty="0"/>
              <a:t> </a:t>
            </a:r>
            <a:r>
              <a:rPr lang="en-US" sz="7200" dirty="0" err="1"/>
              <a:t>môi</a:t>
            </a:r>
            <a:r>
              <a:rPr lang="en-US" sz="7200" dirty="0"/>
              <a:t> </a:t>
            </a:r>
            <a:r>
              <a:rPr lang="en-US" sz="7200" dirty="0" err="1"/>
              <a:t>trường</a:t>
            </a:r>
            <a:r>
              <a:rPr lang="en-US" sz="7200" dirty="0"/>
              <a:t> </a:t>
            </a:r>
            <a:r>
              <a:rPr lang="en-US" sz="7200" dirty="0" err="1"/>
              <a:t>thuộc</a:t>
            </a:r>
            <a:r>
              <a:rPr lang="en-US" sz="7200" dirty="0"/>
              <a:t> </a:t>
            </a:r>
            <a:r>
              <a:rPr lang="en-US" sz="7200" dirty="0" err="1"/>
              <a:t>lĩnh</a:t>
            </a:r>
            <a:r>
              <a:rPr lang="en-US" sz="7200" dirty="0"/>
              <a:t> </a:t>
            </a:r>
            <a:r>
              <a:rPr lang="en-US" sz="7200" dirty="0" err="1"/>
              <a:t>vực</a:t>
            </a:r>
            <a:r>
              <a:rPr lang="en-US" sz="7200" dirty="0"/>
              <a:t> </a:t>
            </a:r>
            <a:r>
              <a:rPr lang="en-US" sz="7200" dirty="0" err="1"/>
              <a:t>đăng</a:t>
            </a:r>
            <a:r>
              <a:rPr lang="en-US" sz="7200" dirty="0"/>
              <a:t> </a:t>
            </a:r>
            <a:r>
              <a:rPr lang="en-US" sz="7200" dirty="0" err="1"/>
              <a:t>ky</a:t>
            </a:r>
            <a:r>
              <a:rPr lang="en-US" sz="7200" dirty="0"/>
              <a:t>́ </a:t>
            </a:r>
            <a:r>
              <a:rPr lang="en-US" sz="7200" dirty="0" err="1"/>
              <a:t>tham</a:t>
            </a:r>
            <a:r>
              <a:rPr lang="en-US" sz="7200" dirty="0"/>
              <a:t> </a:t>
            </a:r>
            <a:r>
              <a:rPr lang="en-US" sz="7200" dirty="0" err="1"/>
              <a:t>gia</a:t>
            </a:r>
            <a:r>
              <a:rPr lang="en-US" sz="7200" dirty="0"/>
              <a:t> </a:t>
            </a:r>
            <a:r>
              <a:rPr lang="en-US" sz="7200" dirty="0" err="1"/>
              <a:t>xét</a:t>
            </a:r>
            <a:r>
              <a:rPr lang="en-US" sz="7200" dirty="0"/>
              <a:t> </a:t>
            </a:r>
            <a:r>
              <a:rPr lang="en-US" sz="7200" dirty="0" err="1"/>
              <a:t>tặng</a:t>
            </a:r>
            <a:r>
              <a:rPr lang="en-US" sz="7200" dirty="0"/>
              <a:t> </a:t>
            </a:r>
            <a:r>
              <a:rPr lang="en-US" sz="7200" dirty="0" err="1"/>
              <a:t>Giải</a:t>
            </a:r>
            <a:r>
              <a:rPr lang="en-US" sz="7200" dirty="0"/>
              <a:t> </a:t>
            </a:r>
            <a:r>
              <a:rPr lang="en-US" sz="7200" dirty="0" err="1"/>
              <a:t>thưởng</a:t>
            </a:r>
            <a:r>
              <a:rPr lang="en-US" sz="7200" dirty="0"/>
              <a:t>, </a:t>
            </a:r>
            <a:r>
              <a:rPr lang="en-US" sz="7200" dirty="0" err="1"/>
              <a:t>vd</a:t>
            </a:r>
            <a:r>
              <a:rPr lang="en-US" sz="7200" dirty="0"/>
              <a:t>: </a:t>
            </a:r>
            <a:r>
              <a:rPr lang="en-US" sz="7200" dirty="0" err="1"/>
              <a:t>hình</a:t>
            </a:r>
            <a:r>
              <a:rPr lang="en-US" sz="7200" dirty="0"/>
              <a:t> </a:t>
            </a:r>
            <a:r>
              <a:rPr lang="en-US" sz="7200" dirty="0" err="1"/>
              <a:t>ảnh</a:t>
            </a:r>
            <a:r>
              <a:rPr lang="en-US" sz="7200" dirty="0"/>
              <a:t> (</a:t>
            </a:r>
            <a:r>
              <a:rPr lang="en-US" sz="7200" dirty="0" err="1"/>
              <a:t>có</a:t>
            </a:r>
            <a:r>
              <a:rPr lang="en-US" sz="7200" dirty="0"/>
              <a:t> </a:t>
            </a:r>
            <a:r>
              <a:rPr lang="en-US" sz="7200" dirty="0" err="1"/>
              <a:t>thuyết</a:t>
            </a:r>
            <a:r>
              <a:rPr lang="en-US" sz="7200" dirty="0"/>
              <a:t> minh </a:t>
            </a:r>
            <a:r>
              <a:rPr lang="en-US" sz="7200" dirty="0" err="1"/>
              <a:t>ảnh</a:t>
            </a:r>
            <a:r>
              <a:rPr lang="en-US" sz="7200" dirty="0"/>
              <a:t>), </a:t>
            </a:r>
            <a:r>
              <a:rPr lang="en-US" sz="7200" dirty="0" err="1"/>
              <a:t>phim</a:t>
            </a:r>
            <a:r>
              <a:rPr lang="en-US" sz="7200" dirty="0"/>
              <a:t>, video clip...; </a:t>
            </a:r>
            <a:r>
              <a:rPr lang="en-US" sz="7200" dirty="0" err="1"/>
              <a:t>Giấy</a:t>
            </a:r>
            <a:r>
              <a:rPr lang="en-US" sz="7200" dirty="0"/>
              <a:t> </a:t>
            </a:r>
            <a:r>
              <a:rPr lang="en-US" sz="7200" dirty="0" err="1"/>
              <a:t>khen</a:t>
            </a:r>
            <a:r>
              <a:rPr lang="en-US" sz="7200" dirty="0"/>
              <a:t>, </a:t>
            </a:r>
            <a:r>
              <a:rPr lang="en-US" sz="7200" dirty="0" err="1"/>
              <a:t>giấy</a:t>
            </a:r>
            <a:r>
              <a:rPr lang="en-US" sz="7200" dirty="0"/>
              <a:t> </a:t>
            </a:r>
            <a:r>
              <a:rPr lang="en-US" sz="7200" dirty="0" err="1"/>
              <a:t>chứng</a:t>
            </a:r>
            <a:r>
              <a:rPr lang="en-US" sz="7200" dirty="0"/>
              <a:t> </a:t>
            </a:r>
            <a:r>
              <a:rPr lang="en-US" sz="7200" dirty="0" err="1"/>
              <a:t>nhận</a:t>
            </a:r>
            <a:r>
              <a:rPr lang="en-US" sz="7200" dirty="0"/>
              <a:t>...; </a:t>
            </a:r>
            <a:r>
              <a:rPr lang="en-US" sz="7200" dirty="0" err="1"/>
              <a:t>Văn</a:t>
            </a:r>
            <a:r>
              <a:rPr lang="en-US" sz="7200" dirty="0"/>
              <a:t> </a:t>
            </a:r>
            <a:r>
              <a:rPr lang="en-US" sz="7200" dirty="0" err="1"/>
              <a:t>bản</a:t>
            </a:r>
            <a:r>
              <a:rPr lang="en-US" sz="7200" dirty="0"/>
              <a:t> </a:t>
            </a:r>
            <a:r>
              <a:rPr lang="en-US" sz="7200" dirty="0" err="1"/>
              <a:t>giới</a:t>
            </a:r>
            <a:r>
              <a:rPr lang="en-US" sz="7200" dirty="0"/>
              <a:t> </a:t>
            </a:r>
            <a:r>
              <a:rPr lang="en-US" sz="7200" dirty="0" err="1"/>
              <a:t>thiệu</a:t>
            </a:r>
            <a:r>
              <a:rPr lang="en-US" sz="7200" dirty="0"/>
              <a:t>, </a:t>
            </a:r>
            <a:r>
              <a:rPr lang="en-US" sz="7200" dirty="0" err="1"/>
              <a:t>đề</a:t>
            </a:r>
            <a:r>
              <a:rPr lang="en-US" sz="7200" dirty="0"/>
              <a:t> </a:t>
            </a:r>
            <a:r>
              <a:rPr lang="en-US" sz="7200" dirty="0" err="1"/>
              <a:t>cử</a:t>
            </a:r>
            <a:r>
              <a:rPr lang="en-US" sz="7200" dirty="0"/>
              <a:t> </a:t>
            </a:r>
            <a:r>
              <a:rPr lang="en-US" sz="7200" dirty="0" err="1"/>
              <a:t>của</a:t>
            </a:r>
            <a:r>
              <a:rPr lang="en-US" sz="7200" dirty="0"/>
              <a:t> </a:t>
            </a:r>
            <a:r>
              <a:rPr lang="en-US" sz="7200" dirty="0" err="1"/>
              <a:t>cơ</a:t>
            </a:r>
            <a:r>
              <a:rPr lang="en-US" sz="7200" dirty="0"/>
              <a:t> </a:t>
            </a:r>
            <a:r>
              <a:rPr lang="en-US" sz="7200" dirty="0" err="1"/>
              <a:t>quan</a:t>
            </a:r>
            <a:r>
              <a:rPr lang="en-US" sz="7200" dirty="0"/>
              <a:t>, </a:t>
            </a:r>
            <a:r>
              <a:rPr lang="en-US" sz="7200" dirty="0" err="1"/>
              <a:t>tổ</a:t>
            </a:r>
            <a:r>
              <a:rPr lang="en-US" sz="7200" dirty="0"/>
              <a:t> </a:t>
            </a:r>
            <a:r>
              <a:rPr lang="en-US" sz="7200" dirty="0" err="1"/>
              <a:t>chức</a:t>
            </a:r>
            <a:r>
              <a:rPr lang="en-US" sz="7200" dirty="0"/>
              <a:t> </a:t>
            </a:r>
            <a:r>
              <a:rPr lang="en-US" sz="7200" dirty="0" err="1"/>
              <a:t>liên</a:t>
            </a:r>
            <a:r>
              <a:rPr lang="en-US" sz="7200" dirty="0"/>
              <a:t> </a:t>
            </a:r>
            <a:r>
              <a:rPr lang="en-US" sz="7200" dirty="0" err="1"/>
              <a:t>quan</a:t>
            </a:r>
            <a:r>
              <a:rPr lang="en-US" sz="7200" dirty="0"/>
              <a:t>...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7200" dirty="0"/>
              <a:t>- </a:t>
            </a:r>
            <a:r>
              <a:rPr lang="en-US" sz="7200" dirty="0" err="1"/>
              <a:t>Các</a:t>
            </a:r>
            <a:r>
              <a:rPr lang="en-US" sz="7200" dirty="0"/>
              <a:t> </a:t>
            </a:r>
            <a:r>
              <a:rPr lang="en-US" sz="7200" dirty="0" err="1"/>
              <a:t>văn</a:t>
            </a:r>
            <a:r>
              <a:rPr lang="en-US" sz="7200" dirty="0"/>
              <a:t> </a:t>
            </a:r>
            <a:r>
              <a:rPr lang="en-US" sz="7200" dirty="0" err="1"/>
              <a:t>bản</a:t>
            </a:r>
            <a:r>
              <a:rPr lang="en-US" sz="7200" dirty="0"/>
              <a:t> </a:t>
            </a:r>
            <a:r>
              <a:rPr lang="en-US" sz="7200" dirty="0" err="1"/>
              <a:t>khác</a:t>
            </a:r>
            <a:r>
              <a:rPr lang="en-US" sz="7200" dirty="0"/>
              <a:t> </a:t>
            </a:r>
            <a:r>
              <a:rPr lang="en-US" sz="7200" dirty="0" err="1"/>
              <a:t>bổ</a:t>
            </a:r>
            <a:r>
              <a:rPr lang="en-US" sz="7200" dirty="0"/>
              <a:t> sung </a:t>
            </a:r>
            <a:r>
              <a:rPr lang="en-US" sz="7200" dirty="0" err="1"/>
              <a:t>theo</a:t>
            </a:r>
            <a:r>
              <a:rPr lang="en-US" sz="7200" dirty="0"/>
              <a:t> </a:t>
            </a:r>
            <a:r>
              <a:rPr lang="en-US" sz="7200" dirty="0" err="1"/>
              <a:t>yêu</a:t>
            </a:r>
            <a:r>
              <a:rPr lang="en-US" sz="7200" dirty="0"/>
              <a:t> </a:t>
            </a:r>
            <a:r>
              <a:rPr lang="en-US" sz="7200" dirty="0" err="1"/>
              <a:t>cầu</a:t>
            </a:r>
            <a:r>
              <a:rPr lang="en-US" sz="7200" dirty="0"/>
              <a:t> </a:t>
            </a:r>
            <a:r>
              <a:rPr lang="en-US" sz="7200" dirty="0" err="1"/>
              <a:t>của</a:t>
            </a:r>
            <a:r>
              <a:rPr lang="en-US" sz="7200" dirty="0"/>
              <a:t> </a:t>
            </a:r>
            <a:r>
              <a:rPr lang="en-US" sz="7200" dirty="0" err="1"/>
              <a:t>Hội</a:t>
            </a:r>
            <a:r>
              <a:rPr lang="en-US" sz="7200" dirty="0"/>
              <a:t> </a:t>
            </a:r>
            <a:r>
              <a:rPr lang="en-US" sz="7200" dirty="0" err="1"/>
              <a:t>đồng</a:t>
            </a:r>
            <a:r>
              <a:rPr lang="en-US" sz="7200" dirty="0"/>
              <a:t> </a:t>
            </a:r>
            <a:r>
              <a:rPr lang="en-US" sz="7200" dirty="0" err="1"/>
              <a:t>xét</a:t>
            </a:r>
            <a:r>
              <a:rPr lang="en-US" sz="7200" dirty="0"/>
              <a:t> </a:t>
            </a:r>
            <a:r>
              <a:rPr lang="en-US" sz="7200" dirty="0" err="1"/>
              <a:t>tặng</a:t>
            </a:r>
            <a:r>
              <a:rPr lang="en-US" sz="7200" dirty="0"/>
              <a:t> </a:t>
            </a:r>
            <a:r>
              <a:rPr lang="en-US" sz="7200" dirty="0" err="1"/>
              <a:t>Giải</a:t>
            </a:r>
            <a:r>
              <a:rPr lang="en-US" sz="7200" dirty="0"/>
              <a:t> </a:t>
            </a:r>
            <a:r>
              <a:rPr lang="en-US" sz="7200" dirty="0" err="1"/>
              <a:t>thưởng</a:t>
            </a:r>
            <a:r>
              <a:rPr lang="en-US" sz="7200" dirty="0"/>
              <a:t> (</a:t>
            </a:r>
            <a:r>
              <a:rPr lang="en-US" sz="7200" dirty="0" err="1"/>
              <a:t>nếu</a:t>
            </a:r>
            <a:r>
              <a:rPr lang="en-US" sz="7200" dirty="0"/>
              <a:t> </a:t>
            </a:r>
            <a:r>
              <a:rPr lang="en-US" sz="7200" dirty="0" err="1"/>
              <a:t>có</a:t>
            </a:r>
            <a:r>
              <a:rPr lang="en-US" sz="7200" dirty="0" smtClean="0"/>
              <a:t>).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501" y="1707634"/>
            <a:ext cx="630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Giới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thiệu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thưởng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quy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định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01" y="2583934"/>
            <a:ext cx="4781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Tổ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chức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tiến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01" y="3434834"/>
            <a:ext cx="646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Hướng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dẫn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Hồ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sơ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tham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gia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thưởng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01" y="851357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9208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8200" y="2171700"/>
            <a:ext cx="10591800" cy="36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Thời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gian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tiếp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nhận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hồ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Đến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hết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ngày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15/8/2024.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Hướng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dẫn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tiếp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nhận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hồ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Chi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cục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Bảo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vệ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môi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trường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thuộc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Sở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Tài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nguyên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Môi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trường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Địa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chỉ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227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Đồng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Khởi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Phường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Bến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Nghé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Quận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1.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Điện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thoại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028.38.279.669 (13-15), 0906659838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Thành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 0918659056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Quỳnh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Fax: 028.38.224.551, Email: </a:t>
            </a:r>
            <a:r>
              <a:rPr lang="en-US" altLang="en-US" sz="2000" dirty="0" smtClean="0">
                <a:latin typeface="Times New Roman" panose="02020603050405020304" pitchFamily="18" charset="0"/>
                <a:hlinkClick r:id="rId2"/>
              </a:rPr>
              <a:t>phongthongtin12345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hlinkClick r:id="rId2"/>
              </a:rPr>
              <a:t>@gmail.com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Mẫu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hồ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tại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hlinkClick r:id="rId3"/>
              </a:rPr>
              <a:t>www.donre.hochiminhcity.gov.vn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hoặc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quét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mã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QR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79" y="4363198"/>
            <a:ext cx="1401288" cy="1401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hình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ảnh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Lễ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trao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Giải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thưởng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Môi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trường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06" y="1569128"/>
            <a:ext cx="7890159" cy="5288872"/>
          </a:xfrm>
        </p:spPr>
      </p:pic>
    </p:spTree>
    <p:extLst>
      <p:ext uri="{BB962C8B-B14F-4D97-AF65-F5344CB8AC3E}">
        <p14:creationId xmlns:p14="http://schemas.microsoft.com/office/powerpoint/2010/main" val="9979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0" y="596821"/>
            <a:ext cx="5573684" cy="31439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25" y="619880"/>
            <a:ext cx="5871175" cy="4403381"/>
          </a:xfrm>
        </p:spPr>
      </p:pic>
    </p:spTree>
    <p:extLst>
      <p:ext uri="{BB962C8B-B14F-4D97-AF65-F5344CB8AC3E}">
        <p14:creationId xmlns:p14="http://schemas.microsoft.com/office/powerpoint/2010/main" val="26775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  <a:t>KẾ HOẠCH</a:t>
            </a:r>
            <a:b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900" b="1" dirty="0" err="1" smtClean="0">
                <a:solidFill>
                  <a:schemeClr val="accent6">
                    <a:lumMod val="75000"/>
                  </a:schemeClr>
                </a:solidFill>
              </a:rPr>
              <a:t>Tổ</a:t>
            </a: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900" b="1" dirty="0" err="1" smtClean="0">
                <a:solidFill>
                  <a:schemeClr val="accent6">
                    <a:lumMod val="75000"/>
                  </a:schemeClr>
                </a:solidFill>
              </a:rPr>
              <a:t>chức</a:t>
            </a: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900" b="1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900" b="1" dirty="0" err="1" smtClean="0">
                <a:solidFill>
                  <a:schemeClr val="accent6">
                    <a:lumMod val="75000"/>
                  </a:schemeClr>
                </a:solidFill>
              </a:rPr>
              <a:t>thưởng</a:t>
            </a: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900" b="1" dirty="0" err="1" smtClean="0">
                <a:solidFill>
                  <a:schemeClr val="accent6">
                    <a:lumMod val="75000"/>
                  </a:schemeClr>
                </a:solidFill>
              </a:rPr>
              <a:t>Môi</a:t>
            </a: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900" b="1" dirty="0" err="1" smtClean="0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  <a:t> TPHCM </a:t>
            </a:r>
            <a:r>
              <a:rPr lang="en-US" sz="3900" b="1" dirty="0" err="1" smtClean="0">
                <a:solidFill>
                  <a:schemeClr val="accent6">
                    <a:lumMod val="75000"/>
                  </a:schemeClr>
                </a:solidFill>
              </a:rPr>
              <a:t>năm</a:t>
            </a: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  <a:t> 2024</a:t>
            </a:r>
          </a:p>
          <a:p>
            <a:pPr marL="0" indent="0" algn="ctr">
              <a:buNone/>
            </a:pPr>
            <a:r>
              <a:rPr lang="en-US" sz="2600" i="1" dirty="0" smtClean="0"/>
              <a:t>Ban </a:t>
            </a:r>
            <a:r>
              <a:rPr lang="en-US" sz="2600" i="1" dirty="0" err="1" smtClean="0"/>
              <a:t>hành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kèm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theo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Kế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hoạch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số</a:t>
            </a:r>
            <a:r>
              <a:rPr lang="en-US" sz="2600" i="1" dirty="0" smtClean="0"/>
              <a:t> 421/KH-UBND </a:t>
            </a:r>
            <a:r>
              <a:rPr lang="en-US" sz="2600" i="1" dirty="0" err="1" smtClean="0"/>
              <a:t>ngày</a:t>
            </a:r>
            <a:r>
              <a:rPr lang="en-US" sz="2600" i="1" dirty="0" smtClean="0"/>
              <a:t> 24 </a:t>
            </a:r>
            <a:r>
              <a:rPr lang="en-US" sz="2600" i="1" dirty="0" err="1" smtClean="0"/>
              <a:t>tháng</a:t>
            </a:r>
            <a:r>
              <a:rPr lang="en-US" sz="2600" i="1" dirty="0" smtClean="0"/>
              <a:t> 01 </a:t>
            </a:r>
            <a:r>
              <a:rPr lang="en-US" sz="2600" i="1" dirty="0" err="1" smtClean="0"/>
              <a:t>năm</a:t>
            </a:r>
            <a:r>
              <a:rPr lang="en-US" sz="2600" i="1" dirty="0" smtClean="0"/>
              <a:t> 2024 </a:t>
            </a:r>
            <a:r>
              <a:rPr lang="en-US" sz="2600" i="1" dirty="0" err="1" smtClean="0"/>
              <a:t>của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Chủ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tịch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Ủy</a:t>
            </a:r>
            <a:r>
              <a:rPr lang="en-US" sz="2600" i="1" dirty="0" smtClean="0"/>
              <a:t> ban </a:t>
            </a:r>
            <a:r>
              <a:rPr lang="en-US" sz="2600" i="1" dirty="0" err="1" smtClean="0"/>
              <a:t>nhân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dân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thành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phố</a:t>
            </a:r>
            <a:endParaRPr lang="en-US" sz="2600" i="1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Căn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cứ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pháp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lý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vi-VN" sz="2200" dirty="0" smtClean="0">
                <a:latin typeface="Calibri(body)"/>
              </a:rPr>
              <a:t>Luật Bảo vệ môi trường</a:t>
            </a:r>
            <a:r>
              <a:rPr lang="en-US" sz="2200" dirty="0" smtClean="0">
                <a:latin typeface="Calibri(body)"/>
              </a:rPr>
              <a:t> </a:t>
            </a:r>
            <a:r>
              <a:rPr lang="en-US" sz="2200" dirty="0" err="1" smtClean="0">
                <a:latin typeface="Calibri(body)"/>
              </a:rPr>
              <a:t>ngày</a:t>
            </a:r>
            <a:r>
              <a:rPr lang="en-US" sz="2200" dirty="0" smtClean="0">
                <a:latin typeface="Calibri(body)"/>
              </a:rPr>
              <a:t> 17 </a:t>
            </a:r>
            <a:r>
              <a:rPr lang="en-US" sz="2200" dirty="0" err="1" smtClean="0">
                <a:latin typeface="Calibri(body)"/>
              </a:rPr>
              <a:t>tháng</a:t>
            </a:r>
            <a:r>
              <a:rPr lang="en-US" sz="2200" dirty="0" smtClean="0">
                <a:latin typeface="Calibri(body)"/>
              </a:rPr>
              <a:t> 11 </a:t>
            </a:r>
            <a:r>
              <a:rPr lang="en-US" sz="2200" dirty="0" err="1" smtClean="0">
                <a:latin typeface="Calibri(body)"/>
              </a:rPr>
              <a:t>năm</a:t>
            </a:r>
            <a:r>
              <a:rPr lang="vi-VN" sz="2200" dirty="0" smtClean="0">
                <a:latin typeface="Calibri(body)"/>
              </a:rPr>
              <a:t> 20</a:t>
            </a:r>
            <a:r>
              <a:rPr lang="en-US" sz="2200" dirty="0" smtClean="0">
                <a:latin typeface="Calibri(body)"/>
              </a:rPr>
              <a:t>20</a:t>
            </a:r>
            <a:r>
              <a:rPr lang="vi-VN" sz="2200" dirty="0" smtClean="0">
                <a:latin typeface="Calibri(body)"/>
              </a:rPr>
              <a:t>;</a:t>
            </a:r>
          </a:p>
          <a:p>
            <a:pPr marL="0" indent="0">
              <a:buNone/>
            </a:pPr>
            <a:r>
              <a:rPr lang="vi-VN" sz="2200" dirty="0" smtClean="0">
                <a:latin typeface="Calibri(body)"/>
              </a:rPr>
              <a:t>Thông tư 62/2015/TT-BTNMT ngày 16/12/2015 của Bộ Tài nguyên và Môi trường quy định về Giải thưởng môi trường Việt Nam;</a:t>
            </a:r>
          </a:p>
          <a:p>
            <a:pPr marL="0" indent="0">
              <a:buNone/>
            </a:pPr>
            <a:r>
              <a:rPr lang="vi-VN" sz="2200" dirty="0" smtClean="0">
                <a:latin typeface="Calibri(body)"/>
              </a:rPr>
              <a:t>Quyết định số </a:t>
            </a:r>
            <a:r>
              <a:rPr lang="en-US" sz="2200" dirty="0" smtClean="0">
                <a:latin typeface="Calibri(body)"/>
              </a:rPr>
              <a:t>1542</a:t>
            </a:r>
            <a:r>
              <a:rPr lang="vi-VN" sz="2200" dirty="0" smtClean="0">
                <a:latin typeface="Calibri(body)"/>
              </a:rPr>
              <a:t>/QĐ-UBND ngày </a:t>
            </a:r>
            <a:r>
              <a:rPr lang="en-US" sz="2200" dirty="0" smtClean="0">
                <a:latin typeface="Calibri(body)"/>
              </a:rPr>
              <a:t>07/5/2021</a:t>
            </a:r>
            <a:r>
              <a:rPr lang="vi-VN" sz="2200" dirty="0" smtClean="0">
                <a:latin typeface="Calibri(body)"/>
              </a:rPr>
              <a:t> của UBND Thành phố về ban hành Quy định Giải thưởng Môi trường Thành phố Hồ Chí Minh;</a:t>
            </a:r>
            <a:endParaRPr lang="en-US" sz="2200" dirty="0">
              <a:latin typeface="Calibri(body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0211"/>
            <a:ext cx="109064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MỤC ĐÍCH</a:t>
            </a:r>
          </a:p>
          <a:p>
            <a:pPr marL="0" indent="0" algn="just">
              <a:buNone/>
            </a:pP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r>
              <a:rPr lang="en-US" dirty="0" smtClean="0"/>
              <a:t>,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vinh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,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có </a:t>
            </a:r>
            <a:r>
              <a:rPr lang="en-US" dirty="0" err="1" smtClean="0"/>
              <a:t>đóng</a:t>
            </a:r>
            <a:r>
              <a:rPr lang="en-US" dirty="0" smtClean="0"/>
              <a:t> </a:t>
            </a:r>
            <a:r>
              <a:rPr lang="en-US" dirty="0" err="1" smtClean="0"/>
              <a:t>góp</a:t>
            </a:r>
            <a:r>
              <a:rPr lang="en-US" dirty="0" smtClean="0"/>
              <a:t> </a:t>
            </a:r>
            <a:r>
              <a:rPr lang="en-US" dirty="0" err="1" smtClean="0"/>
              <a:t>tích</a:t>
            </a:r>
            <a:r>
              <a:rPr lang="en-US" dirty="0" smtClean="0"/>
              <a:t> </a:t>
            </a:r>
            <a:r>
              <a:rPr lang="en-US" dirty="0" err="1" smtClean="0"/>
              <a:t>cực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hoạt</a:t>
            </a:r>
            <a:r>
              <a:rPr lang="en-US" dirty="0" smtClean="0"/>
              <a:t> </a:t>
            </a:r>
            <a:r>
              <a:rPr lang="en-US" dirty="0" err="1" smtClean="0"/>
              <a:t>động</a:t>
            </a:r>
            <a:r>
              <a:rPr lang="en-US" dirty="0" smtClean="0"/>
              <a:t> </a:t>
            </a:r>
            <a:r>
              <a:rPr lang="en-US" dirty="0" err="1" smtClean="0"/>
              <a:t>bảo</a:t>
            </a:r>
            <a:r>
              <a:rPr lang="en-US" dirty="0" smtClean="0"/>
              <a:t> </a:t>
            </a:r>
            <a:r>
              <a:rPr lang="en-US" dirty="0" err="1" smtClean="0"/>
              <a:t>vê</a:t>
            </a:r>
            <a:r>
              <a:rPr lang="en-US" dirty="0" smtClean="0"/>
              <a:t>̣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trường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TP </a:t>
            </a:r>
            <a:r>
              <a:rPr lang="en-US" dirty="0" err="1" smtClean="0"/>
              <a:t>nhằm</a:t>
            </a:r>
            <a:r>
              <a:rPr lang="en-US" dirty="0" smtClean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đẩy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,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thưởng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 </a:t>
            </a:r>
            <a:r>
              <a:rPr lang="en-US" dirty="0" err="1" smtClean="0"/>
              <a:t>năm</a:t>
            </a:r>
            <a:r>
              <a:rPr lang="en-US" dirty="0" smtClean="0"/>
              <a:t> 2025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42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7727" y="2228334"/>
            <a:ext cx="42267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CÁC QUY ĐỊNH </a:t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VỀ GIẢI THƯỞNG</a:t>
            </a:r>
          </a:p>
        </p:txBody>
      </p:sp>
    </p:spTree>
    <p:extLst>
      <p:ext uri="{BB962C8B-B14F-4D97-AF65-F5344CB8AC3E}">
        <p14:creationId xmlns:p14="http://schemas.microsoft.com/office/powerpoint/2010/main" val="19980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4651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LĨNH VỰC XÉT TẶNG GIẢI THƯỞNG</a:t>
            </a:r>
          </a:p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Quản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lý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nhà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Giáo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đào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vấn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tư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vấn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phản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biện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giám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sát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sách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pháp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luật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Nghiên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cứu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áp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bộ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khoa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nghệ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</a:t>
            </a:r>
            <a:r>
              <a:rPr lang="vi-VN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ườ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xét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tặng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Giải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thưởng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đối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trình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nghiên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cứu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chưa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áp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rộng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rãi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2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);</a:t>
            </a: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ngừa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giảm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thiểu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xấu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khắc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phục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cố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xử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lý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ô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nhiễm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phục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hồi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cải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thiện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hợp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lý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tài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thiên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nhiên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tồn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dạng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lược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trưởng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xanh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phó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khí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hậu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0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2097924"/>
            <a:ext cx="10515600" cy="465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ĐỐI TƯỢNG XÉT TẶNG GIẢI THƯỞNG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cộng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đồng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tích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hoạt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BVMT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địa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TPHCM.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4457357"/>
              </p:ext>
            </p:extLst>
          </p:nvPr>
        </p:nvGraphicFramePr>
        <p:xfrm>
          <a:off x="571500" y="3276600"/>
          <a:ext cx="11214100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2050424"/>
            <a:ext cx="10515600" cy="465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ĐIỀU KIỆN XÉT TẶNG GIẢI THƯỞNG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3459222"/>
              </p:ext>
            </p:extLst>
          </p:nvPr>
        </p:nvGraphicFramePr>
        <p:xfrm>
          <a:off x="571500" y="2590800"/>
          <a:ext cx="114173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81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SỐ LƯỢNG VÀ CƠ CẤU GIẢI THƯỞNG</a:t>
            </a:r>
          </a:p>
          <a:p>
            <a:pPr marL="0" indent="0">
              <a:buNone/>
            </a:pPr>
            <a:r>
              <a:rPr lang="en-US" dirty="0" err="1" smtClean="0"/>
              <a:t>Sô</a:t>
            </a:r>
            <a:r>
              <a:rPr lang="en-US" dirty="0" smtClean="0"/>
              <a:t>́ </a:t>
            </a:r>
            <a:r>
              <a:rPr lang="en-US" dirty="0" err="1"/>
              <a:t>lượng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vượt</a:t>
            </a:r>
            <a:r>
              <a:rPr lang="en-US" b="1" dirty="0"/>
              <a:t> quá 50 </a:t>
            </a:r>
            <a:r>
              <a:rPr lang="en-US" b="1" dirty="0" err="1"/>
              <a:t>giải</a:t>
            </a:r>
            <a:r>
              <a:rPr lang="en-US" dirty="0"/>
              <a:t> </a:t>
            </a:r>
            <a:r>
              <a:rPr lang="en-US" b="1" dirty="0" err="1" smtClean="0"/>
              <a:t>thưởng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/>
              <a:t>03 </a:t>
            </a:r>
            <a:r>
              <a:rPr lang="en-US" dirty="0" err="1"/>
              <a:t>loại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̀ </a:t>
            </a:r>
            <a:r>
              <a:rPr lang="en-US" dirty="0" err="1"/>
              <a:t>cộng</a:t>
            </a:r>
            <a:r>
              <a:rPr lang="en-US" dirty="0"/>
              <a:t> </a:t>
            </a:r>
            <a:r>
              <a:rPr lang="en-US" dirty="0" err="1"/>
              <a:t>đồng</a:t>
            </a:r>
            <a:r>
              <a:rPr lang="en-US" dirty="0"/>
              <a:t> </a:t>
            </a:r>
            <a:r>
              <a:rPr lang="en-US" dirty="0" err="1"/>
              <a:t>thuộc</a:t>
            </a:r>
            <a:r>
              <a:rPr lang="en-US" dirty="0"/>
              <a:t> </a:t>
            </a:r>
            <a:r>
              <a:rPr lang="en-US" dirty="0" err="1"/>
              <a:t>các</a:t>
            </a:r>
            <a:r>
              <a:rPr lang="en-US" dirty="0"/>
              <a:t> </a:t>
            </a:r>
            <a:r>
              <a:rPr lang="en-US" dirty="0" err="1"/>
              <a:t>lĩnh</a:t>
            </a:r>
            <a:r>
              <a:rPr lang="en-US" dirty="0"/>
              <a:t> </a:t>
            </a:r>
            <a:r>
              <a:rPr lang="en-US" dirty="0" err="1"/>
              <a:t>vực</a:t>
            </a:r>
            <a:r>
              <a:rPr lang="en-US" dirty="0"/>
              <a:t> </a:t>
            </a:r>
            <a:r>
              <a:rPr lang="en-US" dirty="0" err="1"/>
              <a:t>xét</a:t>
            </a:r>
            <a:r>
              <a:rPr lang="en-US" dirty="0"/>
              <a:t> </a:t>
            </a:r>
            <a:r>
              <a:rPr lang="en-US" dirty="0" err="1"/>
              <a:t>tặng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cấu</a:t>
            </a:r>
            <a:r>
              <a:rPr lang="en-US" i="1" dirty="0"/>
              <a:t> </a:t>
            </a:r>
            <a:r>
              <a:rPr lang="en-US" i="1" dirty="0" err="1"/>
              <a:t>giải</a:t>
            </a:r>
            <a:r>
              <a:rPr lang="en-US" i="1" dirty="0"/>
              <a:t> </a:t>
            </a:r>
            <a:r>
              <a:rPr lang="en-US" i="1" dirty="0" err="1"/>
              <a:t>thưởng</a:t>
            </a:r>
            <a:r>
              <a:rPr lang="en-US" i="1" dirty="0"/>
              <a:t> cụ </a:t>
            </a:r>
            <a:r>
              <a:rPr lang="en-US" i="1" dirty="0" err="1" smtClean="0"/>
              <a:t>thể</a:t>
            </a:r>
            <a:r>
              <a:rPr lang="en-US" i="1" dirty="0" smtClean="0"/>
              <a:t>̉ do </a:t>
            </a:r>
            <a:r>
              <a:rPr lang="en-US" i="1" dirty="0" err="1"/>
              <a:t>Hội</a:t>
            </a:r>
            <a:r>
              <a:rPr lang="en-US" i="1" dirty="0"/>
              <a:t> </a:t>
            </a:r>
            <a:r>
              <a:rPr lang="en-US" i="1" dirty="0" err="1"/>
              <a:t>đồng</a:t>
            </a:r>
            <a:r>
              <a:rPr lang="en-US" i="1" dirty="0"/>
              <a:t> </a:t>
            </a:r>
            <a:r>
              <a:rPr lang="en-US" i="1" dirty="0" err="1"/>
              <a:t>xét</a:t>
            </a:r>
            <a:r>
              <a:rPr lang="en-US" i="1" dirty="0"/>
              <a:t> </a:t>
            </a:r>
            <a:r>
              <a:rPr lang="en-US" i="1" dirty="0" err="1"/>
              <a:t>tặng</a:t>
            </a:r>
            <a:r>
              <a:rPr lang="en-US" i="1" dirty="0"/>
              <a:t> </a:t>
            </a:r>
            <a:r>
              <a:rPr lang="en-US" i="1" dirty="0" err="1"/>
              <a:t>Giải</a:t>
            </a:r>
            <a:r>
              <a:rPr lang="en-US" i="1" dirty="0"/>
              <a:t> </a:t>
            </a:r>
            <a:r>
              <a:rPr lang="en-US" i="1" dirty="0" err="1"/>
              <a:t>thưởng</a:t>
            </a:r>
            <a:r>
              <a:rPr lang="en-US" i="1" dirty="0"/>
              <a:t> </a:t>
            </a:r>
            <a:r>
              <a:rPr lang="en-US" i="1" dirty="0" err="1"/>
              <a:t>đê</a:t>
            </a:r>
            <a:r>
              <a:rPr lang="en-US" i="1" dirty="0"/>
              <a:t>̀ </a:t>
            </a:r>
            <a:r>
              <a:rPr lang="en-US" i="1" dirty="0" err="1"/>
              <a:t>nghi</a:t>
            </a:r>
            <a:r>
              <a:rPr lang="en-US" i="1" dirty="0"/>
              <a:t>̣ </a:t>
            </a:r>
            <a:r>
              <a:rPr lang="en-US" i="1" dirty="0" err="1"/>
              <a:t>trình</a:t>
            </a:r>
            <a:r>
              <a:rPr lang="en-US" i="1" dirty="0"/>
              <a:t> Chủ </a:t>
            </a:r>
            <a:r>
              <a:rPr lang="en-US" i="1" dirty="0" err="1"/>
              <a:t>tịch</a:t>
            </a:r>
            <a:r>
              <a:rPr lang="en-US" i="1" dirty="0"/>
              <a:t> </a:t>
            </a:r>
            <a:r>
              <a:rPr lang="en-US" i="1" dirty="0" err="1"/>
              <a:t>Ủy</a:t>
            </a:r>
            <a:r>
              <a:rPr lang="en-US" i="1" dirty="0"/>
              <a:t> ban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</a:t>
            </a:r>
            <a:r>
              <a:rPr lang="en-US" i="1" dirty="0" err="1"/>
              <a:t>Thành</a:t>
            </a:r>
            <a:r>
              <a:rPr lang="en-US" i="1" dirty="0"/>
              <a:t> </a:t>
            </a:r>
            <a:r>
              <a:rPr lang="en-US" i="1" dirty="0" err="1"/>
              <a:t>phô</a:t>
            </a:r>
            <a:r>
              <a:rPr lang="en-US" i="1" dirty="0"/>
              <a:t>́ </a:t>
            </a:r>
            <a:r>
              <a:rPr lang="en-US" i="1" dirty="0" err="1" smtClean="0"/>
              <a:t>Hồ</a:t>
            </a:r>
            <a:r>
              <a:rPr lang="en-US" i="1" dirty="0" smtClean="0"/>
              <a:t> </a:t>
            </a:r>
            <a:r>
              <a:rPr lang="en-US" i="1" dirty="0" err="1" smtClean="0"/>
              <a:t>Chí</a:t>
            </a:r>
            <a:r>
              <a:rPr lang="en-US" i="1" dirty="0" smtClean="0"/>
              <a:t> Minh </a:t>
            </a:r>
            <a:r>
              <a:rPr lang="en-US" i="1" dirty="0" err="1" smtClean="0"/>
              <a:t>quyết</a:t>
            </a:r>
            <a:r>
              <a:rPr lang="en-US" i="1" dirty="0" smtClean="0"/>
              <a:t> </a:t>
            </a:r>
            <a:r>
              <a:rPr lang="en-US" i="1" dirty="0" err="1"/>
              <a:t>định</a:t>
            </a:r>
            <a:r>
              <a:rPr lang="en-US" i="1" dirty="0"/>
              <a:t>. 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339" y="1"/>
            <a:ext cx="9632661" cy="1266824"/>
          </a:xfrm>
          <a:prstGeom prst="rect">
            <a:avLst/>
          </a:prstGeom>
          <a:solidFill>
            <a:srgbClr val="37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" y="-130624"/>
            <a:ext cx="2184135" cy="21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1751</Words>
  <Application>Microsoft Office PowerPoint</Application>
  <PresentationFormat>Widescreen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Calibri(body)</vt:lpstr>
      <vt:lpstr>Symbol</vt:lpstr>
      <vt:lpstr>Times New Roman</vt:lpstr>
      <vt:lpstr>Office Theme</vt:lpstr>
      <vt:lpstr> KẾ HOẠCH  TỔ CHỨC GIẢI THƯỞNG MÔI TRƯỜNG THÀNH PHỐ HỒ CHÍ MINH NĂM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</vt:lpstr>
      <vt:lpstr>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Lễ trao Giải thưởng Môi trường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Ngo</dc:creator>
  <cp:lastModifiedBy>USER</cp:lastModifiedBy>
  <cp:revision>54</cp:revision>
  <cp:lastPrinted>2018-06-30T02:49:17Z</cp:lastPrinted>
  <dcterms:created xsi:type="dcterms:W3CDTF">2018-06-26T16:08:23Z</dcterms:created>
  <dcterms:modified xsi:type="dcterms:W3CDTF">2024-03-07T07:05:37Z</dcterms:modified>
</cp:coreProperties>
</file>