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308" r:id="rId5"/>
    <p:sldId id="310" r:id="rId6"/>
    <p:sldId id="309" r:id="rId7"/>
    <p:sldId id="258" r:id="rId8"/>
    <p:sldId id="262" r:id="rId9"/>
    <p:sldId id="283" r:id="rId10"/>
    <p:sldId id="263" r:id="rId11"/>
    <p:sldId id="264" r:id="rId12"/>
    <p:sldId id="311" r:id="rId13"/>
    <p:sldId id="265" r:id="rId14"/>
    <p:sldId id="266" r:id="rId15"/>
    <p:sldId id="313" r:id="rId16"/>
    <p:sldId id="314" r:id="rId17"/>
    <p:sldId id="267" r:id="rId18"/>
    <p:sldId id="268" r:id="rId19"/>
    <p:sldId id="269" r:id="rId20"/>
    <p:sldId id="270" r:id="rId21"/>
    <p:sldId id="271" r:id="rId22"/>
    <p:sldId id="300" r:id="rId23"/>
    <p:sldId id="272" r:id="rId24"/>
    <p:sldId id="273" r:id="rId25"/>
    <p:sldId id="274" r:id="rId26"/>
    <p:sldId id="275" r:id="rId27"/>
    <p:sldId id="297" r:id="rId28"/>
    <p:sldId id="282" r:id="rId29"/>
    <p:sldId id="304" r:id="rId30"/>
    <p:sldId id="301" r:id="rId31"/>
    <p:sldId id="303" r:id="rId32"/>
    <p:sldId id="305" r:id="rId33"/>
    <p:sldId id="306" r:id="rId34"/>
    <p:sldId id="295" r:id="rId35"/>
    <p:sldId id="2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hyperlink" Target="https://www.qdnd.vn/tag/benh-soi-843.html" TargetMode="External"/><Relationship Id="rId1" Type="http://schemas.openxmlformats.org/officeDocument/2006/relationships/hyperlink" Target="https://www.qdnd.vn/tag/tp-ho-chi-minh-36.html" TargetMode="External"/></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hyperlink" Target="https://www.qdnd.vn/tag/benh-soi-843.html" TargetMode="External"/><Relationship Id="rId1" Type="http://schemas.openxmlformats.org/officeDocument/2006/relationships/hyperlink" Target="https://www.qdnd.vn/tag/tp-ho-chi-minh-36.html"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905F5-F7F3-4B5B-9E5E-D70F0F56812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992FBD4-7732-405C-AF46-EC4A27412504}">
      <dgm:prSet/>
      <dgm:spPr/>
      <dgm:t>
        <a:bodyPr/>
        <a:lstStyle/>
        <a:p>
          <a:pPr rtl="0"/>
          <a:r>
            <a:rPr lang="vi-VN" dirty="0" smtClean="0"/>
            <a:t>Sởi là một bệnh truyền nhiễm cấp tính với các triệu chứng sốt, phát ban, chảy nước mũi, ho, mắt đỏ... bệnh có thể gặp ở trẻ em, người lớn nếu không có miễn dịch phòng bệnh, có thể gây thành dịch. </a:t>
          </a:r>
          <a:endParaRPr lang="en-US" dirty="0"/>
        </a:p>
      </dgm:t>
    </dgm:pt>
    <dgm:pt modelId="{DAEA9CB2-D42F-449E-B491-D258761B9ED5}" type="parTrans" cxnId="{E68DF4A6-5B49-4E2A-A274-212E915C5B8E}">
      <dgm:prSet/>
      <dgm:spPr/>
      <dgm:t>
        <a:bodyPr/>
        <a:lstStyle/>
        <a:p>
          <a:endParaRPr lang="en-US"/>
        </a:p>
      </dgm:t>
    </dgm:pt>
    <dgm:pt modelId="{8FFD5170-D059-43A4-ABE4-0451358C8095}" type="sibTrans" cxnId="{E68DF4A6-5B49-4E2A-A274-212E915C5B8E}">
      <dgm:prSet/>
      <dgm:spPr/>
      <dgm:t>
        <a:bodyPr/>
        <a:lstStyle/>
        <a:p>
          <a:endParaRPr lang="en-US"/>
        </a:p>
      </dgm:t>
    </dgm:pt>
    <dgm:pt modelId="{23C75797-F44B-4CF9-B88D-5FD9B9018849}" type="pres">
      <dgm:prSet presAssocID="{D3D905F5-F7F3-4B5B-9E5E-D70F0F56812A}" presName="linearFlow" presStyleCnt="0">
        <dgm:presLayoutVars>
          <dgm:dir/>
          <dgm:resizeHandles val="exact"/>
        </dgm:presLayoutVars>
      </dgm:prSet>
      <dgm:spPr/>
      <dgm:t>
        <a:bodyPr/>
        <a:lstStyle/>
        <a:p>
          <a:endParaRPr lang="en-US"/>
        </a:p>
      </dgm:t>
    </dgm:pt>
    <dgm:pt modelId="{7B05EF8B-86E3-4841-8587-17A16B6957F8}" type="pres">
      <dgm:prSet presAssocID="{6992FBD4-7732-405C-AF46-EC4A27412504}" presName="composite" presStyleCnt="0"/>
      <dgm:spPr/>
    </dgm:pt>
    <dgm:pt modelId="{D17FE874-BC22-4E67-86C6-33751E3EEDFD}" type="pres">
      <dgm:prSet presAssocID="{6992FBD4-7732-405C-AF46-EC4A27412504}" presName="imgShp" presStyleLbl="fgImgPlace1" presStyleIdx="0" presStyleCnt="1" custScaleX="128622" custScaleY="131313"/>
      <dgm:spPr>
        <a:blipFill rotWithShape="1">
          <a:blip xmlns:r="http://schemas.openxmlformats.org/officeDocument/2006/relationships" r:embed="rId1"/>
          <a:stretch>
            <a:fillRect/>
          </a:stretch>
        </a:blipFill>
      </dgm:spPr>
    </dgm:pt>
    <dgm:pt modelId="{F571976F-1753-4442-8E86-7C9C6FD68C28}" type="pres">
      <dgm:prSet presAssocID="{6992FBD4-7732-405C-AF46-EC4A27412504}" presName="txShp" presStyleLbl="node1" presStyleIdx="0" presStyleCnt="1" custScaleY="124864">
        <dgm:presLayoutVars>
          <dgm:bulletEnabled val="1"/>
        </dgm:presLayoutVars>
      </dgm:prSet>
      <dgm:spPr/>
      <dgm:t>
        <a:bodyPr/>
        <a:lstStyle/>
        <a:p>
          <a:endParaRPr lang="en-US"/>
        </a:p>
      </dgm:t>
    </dgm:pt>
  </dgm:ptLst>
  <dgm:cxnLst>
    <dgm:cxn modelId="{E8570A18-8B63-4BFB-9813-D524912F8A80}" type="presOf" srcId="{6992FBD4-7732-405C-AF46-EC4A27412504}" destId="{F571976F-1753-4442-8E86-7C9C6FD68C28}" srcOrd="0" destOrd="0" presId="urn:microsoft.com/office/officeart/2005/8/layout/vList3"/>
    <dgm:cxn modelId="{E68DF4A6-5B49-4E2A-A274-212E915C5B8E}" srcId="{D3D905F5-F7F3-4B5B-9E5E-D70F0F56812A}" destId="{6992FBD4-7732-405C-AF46-EC4A27412504}" srcOrd="0" destOrd="0" parTransId="{DAEA9CB2-D42F-449E-B491-D258761B9ED5}" sibTransId="{8FFD5170-D059-43A4-ABE4-0451358C8095}"/>
    <dgm:cxn modelId="{047F6298-9A0A-4CF6-BD9A-3FF2FCEE4AD5}" type="presOf" srcId="{D3D905F5-F7F3-4B5B-9E5E-D70F0F56812A}" destId="{23C75797-F44B-4CF9-B88D-5FD9B9018849}" srcOrd="0" destOrd="0" presId="urn:microsoft.com/office/officeart/2005/8/layout/vList3"/>
    <dgm:cxn modelId="{6E5EC354-BC71-42B5-AD85-2CB9CED70A97}" type="presParOf" srcId="{23C75797-F44B-4CF9-B88D-5FD9B9018849}" destId="{7B05EF8B-86E3-4841-8587-17A16B6957F8}" srcOrd="0" destOrd="0" presId="urn:microsoft.com/office/officeart/2005/8/layout/vList3"/>
    <dgm:cxn modelId="{0AE76737-AEE0-47A6-8230-AA1E5DD08EB5}" type="presParOf" srcId="{7B05EF8B-86E3-4841-8587-17A16B6957F8}" destId="{D17FE874-BC22-4E67-86C6-33751E3EEDFD}" srcOrd="0" destOrd="0" presId="urn:microsoft.com/office/officeart/2005/8/layout/vList3"/>
    <dgm:cxn modelId="{FEC1786D-9120-41A3-B05B-E73AEF9DB8B9}" type="presParOf" srcId="{7B05EF8B-86E3-4841-8587-17A16B6957F8}" destId="{F571976F-1753-4442-8E86-7C9C6FD68C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2D5CB8-14F4-4015-8AB7-E764F86376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AA02BB7-86FD-4CA4-ACB0-B6957DB260A3}">
      <dgm:prSet/>
      <dgm:spPr/>
      <dgm:t>
        <a:bodyPr/>
        <a:lstStyle/>
        <a:p>
          <a:pPr rtl="0"/>
          <a:r>
            <a:rPr lang="vi-VN" smtClean="0"/>
            <a:t>Ban mọc ở bên trong niêm mạc (nội ban): ở đường tiêu hóa gây rối loạn tiêu hóa, đi lỏng, ở phối gây viêm phế quản, ho.</a:t>
          </a:r>
          <a:endParaRPr lang="en-US"/>
        </a:p>
      </dgm:t>
    </dgm:pt>
    <dgm:pt modelId="{FC5537FF-F6CA-4BB1-BEFD-E3AA03C3FA72}" type="parTrans" cxnId="{6EECE7FC-EF49-4123-833F-C719084007EA}">
      <dgm:prSet/>
      <dgm:spPr/>
      <dgm:t>
        <a:bodyPr/>
        <a:lstStyle/>
        <a:p>
          <a:endParaRPr lang="en-US"/>
        </a:p>
      </dgm:t>
    </dgm:pt>
    <dgm:pt modelId="{88A54A55-57C0-466E-9762-7FA0E01DF152}" type="sibTrans" cxnId="{6EECE7FC-EF49-4123-833F-C719084007EA}">
      <dgm:prSet/>
      <dgm:spPr/>
      <dgm:t>
        <a:bodyPr/>
        <a:lstStyle/>
        <a:p>
          <a:endParaRPr lang="en-US"/>
        </a:p>
      </dgm:t>
    </dgm:pt>
    <dgm:pt modelId="{C5E16A30-DD85-48E5-9184-501E4269D88A}">
      <dgm:prSet/>
      <dgm:spPr/>
      <dgm:t>
        <a:bodyPr/>
        <a:lstStyle/>
        <a:p>
          <a:pPr rtl="0"/>
          <a:r>
            <a:rPr lang="vi-VN" smtClean="0"/>
            <a:t>Toàn thân: khi ban bắt đầu mọc, toàn thân nặng lên, sốt cao hơn, mệt hơn. Khi ban mọc đến chân nhiệt độ giảm dần, triệu chứng toàn thân giảm dần rồi hết.</a:t>
          </a:r>
          <a:endParaRPr lang="en-US"/>
        </a:p>
      </dgm:t>
    </dgm:pt>
    <dgm:pt modelId="{B6C6488A-BB12-4BB4-9336-8BB585B289B2}" type="parTrans" cxnId="{683028ED-D11F-4BEF-95A2-57CCF970CD85}">
      <dgm:prSet/>
      <dgm:spPr/>
      <dgm:t>
        <a:bodyPr/>
        <a:lstStyle/>
        <a:p>
          <a:endParaRPr lang="en-US"/>
        </a:p>
      </dgm:t>
    </dgm:pt>
    <dgm:pt modelId="{B20095DF-7006-4C81-9490-AFE3FEF458F5}" type="sibTrans" cxnId="{683028ED-D11F-4BEF-95A2-57CCF970CD85}">
      <dgm:prSet/>
      <dgm:spPr/>
      <dgm:t>
        <a:bodyPr/>
        <a:lstStyle/>
        <a:p>
          <a:endParaRPr lang="en-US"/>
        </a:p>
      </dgm:t>
    </dgm:pt>
    <dgm:pt modelId="{B1331BD7-97B7-4FE8-9C70-45F2795EC8DF}">
      <dgm:prSet/>
      <dgm:spPr/>
      <dgm:t>
        <a:bodyPr/>
        <a:lstStyle/>
        <a:p>
          <a:pPr rtl="0"/>
          <a:r>
            <a:rPr lang="vi-VN" smtClean="0"/>
            <a:t>Xét nghiệm ở giai đoạn này có bạch cầu giảm, neutro giảm, lympho tăng.</a:t>
          </a:r>
          <a:endParaRPr lang="en-US"/>
        </a:p>
      </dgm:t>
    </dgm:pt>
    <dgm:pt modelId="{0715BE5D-DB0D-4ACA-9AC8-4977B669823C}" type="parTrans" cxnId="{20937879-167C-44B5-BADE-5043DFE1F783}">
      <dgm:prSet/>
      <dgm:spPr/>
      <dgm:t>
        <a:bodyPr/>
        <a:lstStyle/>
        <a:p>
          <a:endParaRPr lang="en-US"/>
        </a:p>
      </dgm:t>
    </dgm:pt>
    <dgm:pt modelId="{F135BD17-31CA-4B92-AF6C-8B009A123BA6}" type="sibTrans" cxnId="{20937879-167C-44B5-BADE-5043DFE1F783}">
      <dgm:prSet/>
      <dgm:spPr/>
      <dgm:t>
        <a:bodyPr/>
        <a:lstStyle/>
        <a:p>
          <a:endParaRPr lang="en-US"/>
        </a:p>
      </dgm:t>
    </dgm:pt>
    <dgm:pt modelId="{345F352F-CCA4-491F-A875-C5E957C4AFDD}" type="pres">
      <dgm:prSet presAssocID="{022D5CB8-14F4-4015-8AB7-E764F8637679}" presName="linear" presStyleCnt="0">
        <dgm:presLayoutVars>
          <dgm:animLvl val="lvl"/>
          <dgm:resizeHandles val="exact"/>
        </dgm:presLayoutVars>
      </dgm:prSet>
      <dgm:spPr/>
      <dgm:t>
        <a:bodyPr/>
        <a:lstStyle/>
        <a:p>
          <a:endParaRPr lang="en-US"/>
        </a:p>
      </dgm:t>
    </dgm:pt>
    <dgm:pt modelId="{F01A1A0D-0550-4CED-842E-4807FE427AD0}" type="pres">
      <dgm:prSet presAssocID="{AAA02BB7-86FD-4CA4-ACB0-B6957DB260A3}" presName="parentText" presStyleLbl="node1" presStyleIdx="0" presStyleCnt="3">
        <dgm:presLayoutVars>
          <dgm:chMax val="0"/>
          <dgm:bulletEnabled val="1"/>
        </dgm:presLayoutVars>
      </dgm:prSet>
      <dgm:spPr/>
      <dgm:t>
        <a:bodyPr/>
        <a:lstStyle/>
        <a:p>
          <a:endParaRPr lang="en-US"/>
        </a:p>
      </dgm:t>
    </dgm:pt>
    <dgm:pt modelId="{19774970-E7A4-46F1-B185-F8C3C05CEAB7}" type="pres">
      <dgm:prSet presAssocID="{88A54A55-57C0-466E-9762-7FA0E01DF152}" presName="spacer" presStyleCnt="0"/>
      <dgm:spPr/>
    </dgm:pt>
    <dgm:pt modelId="{C91AECE8-2F51-484D-9361-96D21D8B57E3}" type="pres">
      <dgm:prSet presAssocID="{C5E16A30-DD85-48E5-9184-501E4269D88A}" presName="parentText" presStyleLbl="node1" presStyleIdx="1" presStyleCnt="3">
        <dgm:presLayoutVars>
          <dgm:chMax val="0"/>
          <dgm:bulletEnabled val="1"/>
        </dgm:presLayoutVars>
      </dgm:prSet>
      <dgm:spPr/>
      <dgm:t>
        <a:bodyPr/>
        <a:lstStyle/>
        <a:p>
          <a:endParaRPr lang="en-US"/>
        </a:p>
      </dgm:t>
    </dgm:pt>
    <dgm:pt modelId="{3BBEA7BE-3D99-408C-929B-F25494CA3C34}" type="pres">
      <dgm:prSet presAssocID="{B20095DF-7006-4C81-9490-AFE3FEF458F5}" presName="spacer" presStyleCnt="0"/>
      <dgm:spPr/>
    </dgm:pt>
    <dgm:pt modelId="{A648CA85-00A6-483B-BB8A-60CD6AE33B64}" type="pres">
      <dgm:prSet presAssocID="{B1331BD7-97B7-4FE8-9C70-45F2795EC8DF}" presName="parentText" presStyleLbl="node1" presStyleIdx="2" presStyleCnt="3">
        <dgm:presLayoutVars>
          <dgm:chMax val="0"/>
          <dgm:bulletEnabled val="1"/>
        </dgm:presLayoutVars>
      </dgm:prSet>
      <dgm:spPr/>
      <dgm:t>
        <a:bodyPr/>
        <a:lstStyle/>
        <a:p>
          <a:endParaRPr lang="en-US"/>
        </a:p>
      </dgm:t>
    </dgm:pt>
  </dgm:ptLst>
  <dgm:cxnLst>
    <dgm:cxn modelId="{246DB1FF-48D2-484B-AA35-2E0B5655D0ED}" type="presOf" srcId="{AAA02BB7-86FD-4CA4-ACB0-B6957DB260A3}" destId="{F01A1A0D-0550-4CED-842E-4807FE427AD0}" srcOrd="0" destOrd="0" presId="urn:microsoft.com/office/officeart/2005/8/layout/vList2"/>
    <dgm:cxn modelId="{6EECE7FC-EF49-4123-833F-C719084007EA}" srcId="{022D5CB8-14F4-4015-8AB7-E764F8637679}" destId="{AAA02BB7-86FD-4CA4-ACB0-B6957DB260A3}" srcOrd="0" destOrd="0" parTransId="{FC5537FF-F6CA-4BB1-BEFD-E3AA03C3FA72}" sibTransId="{88A54A55-57C0-466E-9762-7FA0E01DF152}"/>
    <dgm:cxn modelId="{1B833382-BF1C-4003-BC1E-019F079FD135}" type="presOf" srcId="{C5E16A30-DD85-48E5-9184-501E4269D88A}" destId="{C91AECE8-2F51-484D-9361-96D21D8B57E3}" srcOrd="0" destOrd="0" presId="urn:microsoft.com/office/officeart/2005/8/layout/vList2"/>
    <dgm:cxn modelId="{20937879-167C-44B5-BADE-5043DFE1F783}" srcId="{022D5CB8-14F4-4015-8AB7-E764F8637679}" destId="{B1331BD7-97B7-4FE8-9C70-45F2795EC8DF}" srcOrd="2" destOrd="0" parTransId="{0715BE5D-DB0D-4ACA-9AC8-4977B669823C}" sibTransId="{F135BD17-31CA-4B92-AF6C-8B009A123BA6}"/>
    <dgm:cxn modelId="{683028ED-D11F-4BEF-95A2-57CCF970CD85}" srcId="{022D5CB8-14F4-4015-8AB7-E764F8637679}" destId="{C5E16A30-DD85-48E5-9184-501E4269D88A}" srcOrd="1" destOrd="0" parTransId="{B6C6488A-BB12-4BB4-9336-8BB585B289B2}" sibTransId="{B20095DF-7006-4C81-9490-AFE3FEF458F5}"/>
    <dgm:cxn modelId="{8C2FCC51-FC3A-471D-9566-650D03CCB5B8}" type="presOf" srcId="{B1331BD7-97B7-4FE8-9C70-45F2795EC8DF}" destId="{A648CA85-00A6-483B-BB8A-60CD6AE33B64}" srcOrd="0" destOrd="0" presId="urn:microsoft.com/office/officeart/2005/8/layout/vList2"/>
    <dgm:cxn modelId="{67580D06-5B00-4609-BF49-2DCFC3075C93}" type="presOf" srcId="{022D5CB8-14F4-4015-8AB7-E764F8637679}" destId="{345F352F-CCA4-491F-A875-C5E957C4AFDD}" srcOrd="0" destOrd="0" presId="urn:microsoft.com/office/officeart/2005/8/layout/vList2"/>
    <dgm:cxn modelId="{36F615FB-95CC-4CA1-B465-DA8AA5C618B6}" type="presParOf" srcId="{345F352F-CCA4-491F-A875-C5E957C4AFDD}" destId="{F01A1A0D-0550-4CED-842E-4807FE427AD0}" srcOrd="0" destOrd="0" presId="urn:microsoft.com/office/officeart/2005/8/layout/vList2"/>
    <dgm:cxn modelId="{C1ACA516-08AB-41F9-BA6D-1E09896C3B4B}" type="presParOf" srcId="{345F352F-CCA4-491F-A875-C5E957C4AFDD}" destId="{19774970-E7A4-46F1-B185-F8C3C05CEAB7}" srcOrd="1" destOrd="0" presId="urn:microsoft.com/office/officeart/2005/8/layout/vList2"/>
    <dgm:cxn modelId="{C708BCE0-EA56-4193-BAB7-BE63F40549BE}" type="presParOf" srcId="{345F352F-CCA4-491F-A875-C5E957C4AFDD}" destId="{C91AECE8-2F51-484D-9361-96D21D8B57E3}" srcOrd="2" destOrd="0" presId="urn:microsoft.com/office/officeart/2005/8/layout/vList2"/>
    <dgm:cxn modelId="{B73041E4-B53F-4956-951A-53D78A43A62D}" type="presParOf" srcId="{345F352F-CCA4-491F-A875-C5E957C4AFDD}" destId="{3BBEA7BE-3D99-408C-929B-F25494CA3C34}" srcOrd="3" destOrd="0" presId="urn:microsoft.com/office/officeart/2005/8/layout/vList2"/>
    <dgm:cxn modelId="{3AA9154A-4D2A-41D2-A958-75A23478246E}" type="presParOf" srcId="{345F352F-CCA4-491F-A875-C5E957C4AFDD}" destId="{A648CA85-00A6-483B-BB8A-60CD6AE33B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63DF84-0A1F-4125-848A-6CB3754C23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8145A82-2E05-49D5-AA5B-B87386708D7B}">
      <dgm:prSet/>
      <dgm:spPr/>
      <dgm:t>
        <a:bodyPr/>
        <a:lstStyle/>
        <a:p>
          <a:pPr rtl="0"/>
          <a:r>
            <a:rPr lang="vi-VN" dirty="0" smtClean="0"/>
            <a:t>Lui bệnh (giai đoạn ban bay)</a:t>
          </a:r>
          <a:endParaRPr lang="en-US" dirty="0"/>
        </a:p>
      </dgm:t>
    </dgm:pt>
    <dgm:pt modelId="{69F2CA49-3311-49DE-847A-5CB324CC721F}" type="parTrans" cxnId="{A56708BE-DF0D-40C3-8E8C-485582A76918}">
      <dgm:prSet/>
      <dgm:spPr/>
      <dgm:t>
        <a:bodyPr/>
        <a:lstStyle/>
        <a:p>
          <a:endParaRPr lang="en-US"/>
        </a:p>
      </dgm:t>
    </dgm:pt>
    <dgm:pt modelId="{5CE05180-4900-4895-968E-222112FE5446}" type="sibTrans" cxnId="{A56708BE-DF0D-40C3-8E8C-485582A76918}">
      <dgm:prSet/>
      <dgm:spPr/>
      <dgm:t>
        <a:bodyPr/>
        <a:lstStyle/>
        <a:p>
          <a:endParaRPr lang="en-US"/>
        </a:p>
      </dgm:t>
    </dgm:pt>
    <dgm:pt modelId="{6C6B319E-014B-42BE-8FE0-864140193FB4}">
      <dgm:prSet/>
      <dgm:spPr/>
      <dgm:t>
        <a:bodyPr/>
        <a:lstStyle/>
        <a:p>
          <a:pPr rtl="0"/>
          <a:r>
            <a:rPr lang="vi-VN" smtClean="0"/>
            <a:t>Thường vào ngày thứ 6 ban bắt đầu bay. Ban bay theo thứ tự từ mặt đến thân mình và chi, để lại các nốt thâm có tróc da mỏng, mịn kiểu bụi phân hay vảy cám. Những chỗ da thâm của ban bay và chỗ da bình thương tạo nên màu da loang lổ gọi là dấu hiệu “vằn da hổ” đó là dấu hiệu để truy chẩn đoán. Toàn thân bệnh nhân hồi phục dần nếu không biến chứng.</a:t>
          </a:r>
          <a:endParaRPr lang="en-US"/>
        </a:p>
      </dgm:t>
    </dgm:pt>
    <dgm:pt modelId="{84477F34-BA99-4A30-BF8D-C383BEE98719}" type="parTrans" cxnId="{1EEFA93C-CC43-4B38-BB15-C8A950354AE8}">
      <dgm:prSet/>
      <dgm:spPr/>
      <dgm:t>
        <a:bodyPr/>
        <a:lstStyle/>
        <a:p>
          <a:endParaRPr lang="en-US"/>
        </a:p>
      </dgm:t>
    </dgm:pt>
    <dgm:pt modelId="{CC930192-D11F-407A-B11A-BED6454793E2}" type="sibTrans" cxnId="{1EEFA93C-CC43-4B38-BB15-C8A950354AE8}">
      <dgm:prSet/>
      <dgm:spPr/>
      <dgm:t>
        <a:bodyPr/>
        <a:lstStyle/>
        <a:p>
          <a:endParaRPr lang="en-US"/>
        </a:p>
      </dgm:t>
    </dgm:pt>
    <dgm:pt modelId="{D7B83905-081B-414B-8488-43312096F798}" type="pres">
      <dgm:prSet presAssocID="{6563DF84-0A1F-4125-848A-6CB3754C231A}" presName="linear" presStyleCnt="0">
        <dgm:presLayoutVars>
          <dgm:animLvl val="lvl"/>
          <dgm:resizeHandles val="exact"/>
        </dgm:presLayoutVars>
      </dgm:prSet>
      <dgm:spPr/>
      <dgm:t>
        <a:bodyPr/>
        <a:lstStyle/>
        <a:p>
          <a:endParaRPr lang="en-US"/>
        </a:p>
      </dgm:t>
    </dgm:pt>
    <dgm:pt modelId="{60AD9BE5-AEB8-4DAD-8ADE-71273F7621FA}" type="pres">
      <dgm:prSet presAssocID="{F8145A82-2E05-49D5-AA5B-B87386708D7B}" presName="parentText" presStyleLbl="node1" presStyleIdx="0" presStyleCnt="1">
        <dgm:presLayoutVars>
          <dgm:chMax val="0"/>
          <dgm:bulletEnabled val="1"/>
        </dgm:presLayoutVars>
      </dgm:prSet>
      <dgm:spPr/>
      <dgm:t>
        <a:bodyPr/>
        <a:lstStyle/>
        <a:p>
          <a:endParaRPr lang="en-US"/>
        </a:p>
      </dgm:t>
    </dgm:pt>
    <dgm:pt modelId="{1D4C99DD-A3F2-4C39-BFD1-6758E2E4802E}" type="pres">
      <dgm:prSet presAssocID="{F8145A82-2E05-49D5-AA5B-B87386708D7B}" presName="childText" presStyleLbl="revTx" presStyleIdx="0" presStyleCnt="1">
        <dgm:presLayoutVars>
          <dgm:bulletEnabled val="1"/>
        </dgm:presLayoutVars>
      </dgm:prSet>
      <dgm:spPr/>
      <dgm:t>
        <a:bodyPr/>
        <a:lstStyle/>
        <a:p>
          <a:endParaRPr lang="en-US"/>
        </a:p>
      </dgm:t>
    </dgm:pt>
  </dgm:ptLst>
  <dgm:cxnLst>
    <dgm:cxn modelId="{3884A8BB-592A-4524-910F-C4F401AD2B41}" type="presOf" srcId="{6563DF84-0A1F-4125-848A-6CB3754C231A}" destId="{D7B83905-081B-414B-8488-43312096F798}" srcOrd="0" destOrd="0" presId="urn:microsoft.com/office/officeart/2005/8/layout/vList2"/>
    <dgm:cxn modelId="{A56708BE-DF0D-40C3-8E8C-485582A76918}" srcId="{6563DF84-0A1F-4125-848A-6CB3754C231A}" destId="{F8145A82-2E05-49D5-AA5B-B87386708D7B}" srcOrd="0" destOrd="0" parTransId="{69F2CA49-3311-49DE-847A-5CB324CC721F}" sibTransId="{5CE05180-4900-4895-968E-222112FE5446}"/>
    <dgm:cxn modelId="{1EEFA93C-CC43-4B38-BB15-C8A950354AE8}" srcId="{F8145A82-2E05-49D5-AA5B-B87386708D7B}" destId="{6C6B319E-014B-42BE-8FE0-864140193FB4}" srcOrd="0" destOrd="0" parTransId="{84477F34-BA99-4A30-BF8D-C383BEE98719}" sibTransId="{CC930192-D11F-407A-B11A-BED6454793E2}"/>
    <dgm:cxn modelId="{71E7C1D4-8F74-4EE2-89E0-29E715289DEC}" type="presOf" srcId="{F8145A82-2E05-49D5-AA5B-B87386708D7B}" destId="{60AD9BE5-AEB8-4DAD-8ADE-71273F7621FA}" srcOrd="0" destOrd="0" presId="urn:microsoft.com/office/officeart/2005/8/layout/vList2"/>
    <dgm:cxn modelId="{D719E394-3EAA-4D80-B052-72069878AAE8}" type="presOf" srcId="{6C6B319E-014B-42BE-8FE0-864140193FB4}" destId="{1D4C99DD-A3F2-4C39-BFD1-6758E2E4802E}" srcOrd="0" destOrd="0" presId="urn:microsoft.com/office/officeart/2005/8/layout/vList2"/>
    <dgm:cxn modelId="{9B29309E-6A5D-4823-B491-CF675E4A86D8}" type="presParOf" srcId="{D7B83905-081B-414B-8488-43312096F798}" destId="{60AD9BE5-AEB8-4DAD-8ADE-71273F7621FA}" srcOrd="0" destOrd="0" presId="urn:microsoft.com/office/officeart/2005/8/layout/vList2"/>
    <dgm:cxn modelId="{2EA62AFA-0FEE-48B5-821F-A278A7832EA4}" type="presParOf" srcId="{D7B83905-081B-414B-8488-43312096F798}" destId="{1D4C99DD-A3F2-4C39-BFD1-6758E2E4802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31A939-DCA0-4584-8A2A-09D785620A4C}"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E1B7B13-3B55-4515-9D7A-0C239D50F7CC}">
      <dgm:prSet/>
      <dgm:spPr/>
      <dgm:t>
        <a:bodyPr/>
        <a:lstStyle/>
        <a:p>
          <a:pPr rtl="0"/>
          <a:r>
            <a:rPr lang="en-US" b="1" dirty="0" smtClean="0"/>
            <a:t>b/</a:t>
          </a:r>
          <a:r>
            <a:rPr lang="vi-VN" b="1" dirty="0" smtClean="0"/>
            <a:t>Các thể lâm sàng khác</a:t>
          </a:r>
          <a:endParaRPr lang="en-US" dirty="0"/>
        </a:p>
      </dgm:t>
    </dgm:pt>
    <dgm:pt modelId="{CDDCCADF-F334-4062-A18A-64D2AC5902DD}" type="parTrans" cxnId="{60DADFA2-72A5-4085-82D5-B752E44C99F9}">
      <dgm:prSet/>
      <dgm:spPr/>
      <dgm:t>
        <a:bodyPr/>
        <a:lstStyle/>
        <a:p>
          <a:endParaRPr lang="en-US"/>
        </a:p>
      </dgm:t>
    </dgm:pt>
    <dgm:pt modelId="{B893A19F-653A-48B5-8F19-24FEC951C811}" type="sibTrans" cxnId="{60DADFA2-72A5-4085-82D5-B752E44C99F9}">
      <dgm:prSet/>
      <dgm:spPr/>
      <dgm:t>
        <a:bodyPr/>
        <a:lstStyle/>
        <a:p>
          <a:endParaRPr lang="en-US"/>
        </a:p>
      </dgm:t>
    </dgm:pt>
    <dgm:pt modelId="{E442FDCB-6627-4A7B-BF7F-D88287E0589D}">
      <dgm:prSet/>
      <dgm:spPr/>
      <dgm:t>
        <a:bodyPr/>
        <a:lstStyle/>
        <a:p>
          <a:pPr rtl="0"/>
          <a:r>
            <a:rPr lang="vi-VN" smtClean="0"/>
            <a:t>Thể theo tiên lượng</a:t>
          </a:r>
          <a:endParaRPr lang="en-US"/>
        </a:p>
      </dgm:t>
    </dgm:pt>
    <dgm:pt modelId="{7BC7E8D6-6025-4479-895B-1AD98C16F3F2}" type="parTrans" cxnId="{21B52B18-552B-4B04-AE56-24C7E8DE4F1F}">
      <dgm:prSet/>
      <dgm:spPr/>
      <dgm:t>
        <a:bodyPr/>
        <a:lstStyle/>
        <a:p>
          <a:endParaRPr lang="en-US"/>
        </a:p>
      </dgm:t>
    </dgm:pt>
    <dgm:pt modelId="{AE5439AB-972E-4FC8-A7E5-9CD2F2DE9A3B}" type="sibTrans" cxnId="{21B52B18-552B-4B04-AE56-24C7E8DE4F1F}">
      <dgm:prSet/>
      <dgm:spPr/>
      <dgm:t>
        <a:bodyPr/>
        <a:lstStyle/>
        <a:p>
          <a:endParaRPr lang="en-US"/>
        </a:p>
      </dgm:t>
    </dgm:pt>
    <dgm:pt modelId="{098CD806-C170-47F4-B146-0E4F02E2981B}">
      <dgm:prSet/>
      <dgm:spPr/>
      <dgm:t>
        <a:bodyPr/>
        <a:lstStyle/>
        <a:p>
          <a:pPr rtl="0"/>
          <a:r>
            <a:rPr lang="vi-VN" b="1" smtClean="0"/>
            <a:t>Thể nhẹ</a:t>
          </a:r>
          <a:endParaRPr lang="en-US"/>
        </a:p>
      </dgm:t>
    </dgm:pt>
    <dgm:pt modelId="{22B16BB5-9465-4266-87A7-E2218CEB7EA3}" type="parTrans" cxnId="{FAFB90F0-9056-4B1D-8645-ACA662549661}">
      <dgm:prSet/>
      <dgm:spPr/>
      <dgm:t>
        <a:bodyPr/>
        <a:lstStyle/>
        <a:p>
          <a:endParaRPr lang="en-US"/>
        </a:p>
      </dgm:t>
    </dgm:pt>
    <dgm:pt modelId="{B83431E7-AB2C-4A62-9680-3A9DEF9ED223}" type="sibTrans" cxnId="{FAFB90F0-9056-4B1D-8645-ACA662549661}">
      <dgm:prSet/>
      <dgm:spPr/>
      <dgm:t>
        <a:bodyPr/>
        <a:lstStyle/>
        <a:p>
          <a:endParaRPr lang="en-US"/>
        </a:p>
      </dgm:t>
    </dgm:pt>
    <dgm:pt modelId="{13DA4791-6A02-48A4-AEDD-2A209454CE14}">
      <dgm:prSet/>
      <dgm:spPr/>
      <dgm:t>
        <a:bodyPr/>
        <a:lstStyle/>
        <a:p>
          <a:pPr rtl="0"/>
          <a:r>
            <a:rPr lang="vi-VN" dirty="0" smtClean="0"/>
            <a:t>- Không sốt hoặc sốt nhẹ</a:t>
          </a:r>
          <a:endParaRPr lang="en-US" dirty="0"/>
        </a:p>
      </dgm:t>
    </dgm:pt>
    <dgm:pt modelId="{ED468363-C23F-4177-98D3-70887B5ADD81}" type="parTrans" cxnId="{C2A0809F-8FEB-46E2-85CE-0235B2EC3901}">
      <dgm:prSet/>
      <dgm:spPr/>
      <dgm:t>
        <a:bodyPr/>
        <a:lstStyle/>
        <a:p>
          <a:endParaRPr lang="en-US"/>
        </a:p>
      </dgm:t>
    </dgm:pt>
    <dgm:pt modelId="{C2E9ABE9-562C-4197-836C-AF39E43DD01E}" type="sibTrans" cxnId="{C2A0809F-8FEB-46E2-85CE-0235B2EC3901}">
      <dgm:prSet/>
      <dgm:spPr/>
      <dgm:t>
        <a:bodyPr/>
        <a:lstStyle/>
        <a:p>
          <a:endParaRPr lang="en-US"/>
        </a:p>
      </dgm:t>
    </dgm:pt>
    <dgm:pt modelId="{36808F52-DE77-4785-BB83-9C876B1F8778}">
      <dgm:prSet/>
      <dgm:spPr/>
      <dgm:t>
        <a:bodyPr/>
        <a:lstStyle/>
        <a:p>
          <a:pPr rtl="0"/>
          <a:r>
            <a:rPr lang="vi-VN" smtClean="0"/>
            <a:t>- Viêm xuất tiết mũi họng nhẹ</a:t>
          </a:r>
          <a:endParaRPr lang="en-US"/>
        </a:p>
      </dgm:t>
    </dgm:pt>
    <dgm:pt modelId="{29891DC5-E9F9-4A79-A921-8F4189B20372}" type="parTrans" cxnId="{90D44DCD-723B-4D1C-AAC9-A98BACCC59CD}">
      <dgm:prSet/>
      <dgm:spPr/>
      <dgm:t>
        <a:bodyPr/>
        <a:lstStyle/>
        <a:p>
          <a:endParaRPr lang="en-US"/>
        </a:p>
      </dgm:t>
    </dgm:pt>
    <dgm:pt modelId="{F9E1F860-828B-40C0-B909-5C5B9EBE4EEE}" type="sibTrans" cxnId="{90D44DCD-723B-4D1C-AAC9-A98BACCC59CD}">
      <dgm:prSet/>
      <dgm:spPr/>
      <dgm:t>
        <a:bodyPr/>
        <a:lstStyle/>
        <a:p>
          <a:endParaRPr lang="en-US"/>
        </a:p>
      </dgm:t>
    </dgm:pt>
    <dgm:pt modelId="{2D371D96-5301-4AE7-AE91-3B87C4B4FA24}">
      <dgm:prSet/>
      <dgm:spPr/>
      <dgm:t>
        <a:bodyPr/>
        <a:lstStyle/>
        <a:p>
          <a:pPr rtl="0"/>
          <a:r>
            <a:rPr lang="vi-VN" smtClean="0"/>
            <a:t>- Ban thưa, mờ, lặn nhanh.</a:t>
          </a:r>
          <a:endParaRPr lang="en-US"/>
        </a:p>
      </dgm:t>
    </dgm:pt>
    <dgm:pt modelId="{3BD90221-C1BC-4B76-AD86-B0B16B36C819}" type="parTrans" cxnId="{957C682D-A47B-4052-A634-8B9EFD3D10D6}">
      <dgm:prSet/>
      <dgm:spPr/>
      <dgm:t>
        <a:bodyPr/>
        <a:lstStyle/>
        <a:p>
          <a:endParaRPr lang="en-US"/>
        </a:p>
      </dgm:t>
    </dgm:pt>
    <dgm:pt modelId="{FBB737B0-4DAF-4B97-9073-F7498C8BC768}" type="sibTrans" cxnId="{957C682D-A47B-4052-A634-8B9EFD3D10D6}">
      <dgm:prSet/>
      <dgm:spPr/>
      <dgm:t>
        <a:bodyPr/>
        <a:lstStyle/>
        <a:p>
          <a:endParaRPr lang="en-US"/>
        </a:p>
      </dgm:t>
    </dgm:pt>
    <dgm:pt modelId="{EC71EDF4-EA85-4F70-B14E-37F06259D70A}">
      <dgm:prSet/>
      <dgm:spPr/>
      <dgm:t>
        <a:bodyPr/>
        <a:lstStyle/>
        <a:p>
          <a:pPr rtl="0"/>
          <a:r>
            <a:rPr lang="vi-VN" smtClean="0"/>
            <a:t>- Hay gặp ở trẻ dưới 6 tháng (còn miễn dịch mẹ).</a:t>
          </a:r>
          <a:endParaRPr lang="en-US"/>
        </a:p>
      </dgm:t>
    </dgm:pt>
    <dgm:pt modelId="{009CFD27-3B46-46B0-B667-217A39F6D969}" type="parTrans" cxnId="{D5A8D935-ED02-434F-AAC0-D89C1F380B57}">
      <dgm:prSet/>
      <dgm:spPr/>
      <dgm:t>
        <a:bodyPr/>
        <a:lstStyle/>
        <a:p>
          <a:endParaRPr lang="en-US"/>
        </a:p>
      </dgm:t>
    </dgm:pt>
    <dgm:pt modelId="{32A45C47-F28E-4FDE-B2DF-5D0F3780FDA7}" type="sibTrans" cxnId="{D5A8D935-ED02-434F-AAC0-D89C1F380B57}">
      <dgm:prSet/>
      <dgm:spPr/>
      <dgm:t>
        <a:bodyPr/>
        <a:lstStyle/>
        <a:p>
          <a:endParaRPr lang="en-US"/>
        </a:p>
      </dgm:t>
    </dgm:pt>
    <dgm:pt modelId="{8F5E4E95-D900-4F55-A173-D77F144B6A82}" type="pres">
      <dgm:prSet presAssocID="{CF31A939-DCA0-4584-8A2A-09D785620A4C}" presName="Name0" presStyleCnt="0">
        <dgm:presLayoutVars>
          <dgm:dir/>
          <dgm:animLvl val="lvl"/>
          <dgm:resizeHandles val="exact"/>
        </dgm:presLayoutVars>
      </dgm:prSet>
      <dgm:spPr/>
      <dgm:t>
        <a:bodyPr/>
        <a:lstStyle/>
        <a:p>
          <a:endParaRPr lang="en-US"/>
        </a:p>
      </dgm:t>
    </dgm:pt>
    <dgm:pt modelId="{8E8258A7-0C34-4C48-A97A-B1888780A990}" type="pres">
      <dgm:prSet presAssocID="{BE1B7B13-3B55-4515-9D7A-0C239D50F7CC}" presName="composite" presStyleCnt="0"/>
      <dgm:spPr/>
    </dgm:pt>
    <dgm:pt modelId="{75CD194C-5051-4FFA-A3D9-126FB6410646}" type="pres">
      <dgm:prSet presAssocID="{BE1B7B13-3B55-4515-9D7A-0C239D50F7CC}" presName="parTx" presStyleLbl="alignNode1" presStyleIdx="0" presStyleCnt="1">
        <dgm:presLayoutVars>
          <dgm:chMax val="0"/>
          <dgm:chPref val="0"/>
          <dgm:bulletEnabled val="1"/>
        </dgm:presLayoutVars>
      </dgm:prSet>
      <dgm:spPr/>
      <dgm:t>
        <a:bodyPr/>
        <a:lstStyle/>
        <a:p>
          <a:endParaRPr lang="en-US"/>
        </a:p>
      </dgm:t>
    </dgm:pt>
    <dgm:pt modelId="{F345A7BB-23CD-4159-812A-B53D7406915F}" type="pres">
      <dgm:prSet presAssocID="{BE1B7B13-3B55-4515-9D7A-0C239D50F7CC}" presName="desTx" presStyleLbl="alignAccFollowNode1" presStyleIdx="0" presStyleCnt="1">
        <dgm:presLayoutVars>
          <dgm:bulletEnabled val="1"/>
        </dgm:presLayoutVars>
      </dgm:prSet>
      <dgm:spPr/>
      <dgm:t>
        <a:bodyPr/>
        <a:lstStyle/>
        <a:p>
          <a:endParaRPr lang="en-US"/>
        </a:p>
      </dgm:t>
    </dgm:pt>
  </dgm:ptLst>
  <dgm:cxnLst>
    <dgm:cxn modelId="{957C682D-A47B-4052-A634-8B9EFD3D10D6}" srcId="{E442FDCB-6627-4A7B-BF7F-D88287E0589D}" destId="{2D371D96-5301-4AE7-AE91-3B87C4B4FA24}" srcOrd="3" destOrd="0" parTransId="{3BD90221-C1BC-4B76-AD86-B0B16B36C819}" sibTransId="{FBB737B0-4DAF-4B97-9073-F7498C8BC768}"/>
    <dgm:cxn modelId="{2785832C-4CC6-4A0A-A122-A6011262F1C2}" type="presOf" srcId="{EC71EDF4-EA85-4F70-B14E-37F06259D70A}" destId="{F345A7BB-23CD-4159-812A-B53D7406915F}" srcOrd="0" destOrd="5" presId="urn:microsoft.com/office/officeart/2005/8/layout/hList1"/>
    <dgm:cxn modelId="{90D44DCD-723B-4D1C-AAC9-A98BACCC59CD}" srcId="{E442FDCB-6627-4A7B-BF7F-D88287E0589D}" destId="{36808F52-DE77-4785-BB83-9C876B1F8778}" srcOrd="2" destOrd="0" parTransId="{29891DC5-E9F9-4A79-A921-8F4189B20372}" sibTransId="{F9E1F860-828B-40C0-B909-5C5B9EBE4EEE}"/>
    <dgm:cxn modelId="{47E437C9-4727-4C0D-BAFC-CF874E7851D3}" type="presOf" srcId="{E442FDCB-6627-4A7B-BF7F-D88287E0589D}" destId="{F345A7BB-23CD-4159-812A-B53D7406915F}" srcOrd="0" destOrd="0" presId="urn:microsoft.com/office/officeart/2005/8/layout/hList1"/>
    <dgm:cxn modelId="{D5A8D935-ED02-434F-AAC0-D89C1F380B57}" srcId="{E442FDCB-6627-4A7B-BF7F-D88287E0589D}" destId="{EC71EDF4-EA85-4F70-B14E-37F06259D70A}" srcOrd="4" destOrd="0" parTransId="{009CFD27-3B46-46B0-B667-217A39F6D969}" sibTransId="{32A45C47-F28E-4FDE-B2DF-5D0F3780FDA7}"/>
    <dgm:cxn modelId="{FEE2F3CB-672E-41A5-886F-2D159D65901E}" type="presOf" srcId="{098CD806-C170-47F4-B146-0E4F02E2981B}" destId="{F345A7BB-23CD-4159-812A-B53D7406915F}" srcOrd="0" destOrd="1" presId="urn:microsoft.com/office/officeart/2005/8/layout/hList1"/>
    <dgm:cxn modelId="{21B52B18-552B-4B04-AE56-24C7E8DE4F1F}" srcId="{BE1B7B13-3B55-4515-9D7A-0C239D50F7CC}" destId="{E442FDCB-6627-4A7B-BF7F-D88287E0589D}" srcOrd="0" destOrd="0" parTransId="{7BC7E8D6-6025-4479-895B-1AD98C16F3F2}" sibTransId="{AE5439AB-972E-4FC8-A7E5-9CD2F2DE9A3B}"/>
    <dgm:cxn modelId="{E663748B-C62F-43DF-B704-B125A40A54FC}" type="presOf" srcId="{36808F52-DE77-4785-BB83-9C876B1F8778}" destId="{F345A7BB-23CD-4159-812A-B53D7406915F}" srcOrd="0" destOrd="3" presId="urn:microsoft.com/office/officeart/2005/8/layout/hList1"/>
    <dgm:cxn modelId="{B1881D54-1B2F-4EA3-A6DC-08262654B2A2}" type="presOf" srcId="{CF31A939-DCA0-4584-8A2A-09D785620A4C}" destId="{8F5E4E95-D900-4F55-A173-D77F144B6A82}" srcOrd="0" destOrd="0" presId="urn:microsoft.com/office/officeart/2005/8/layout/hList1"/>
    <dgm:cxn modelId="{C2A0809F-8FEB-46E2-85CE-0235B2EC3901}" srcId="{E442FDCB-6627-4A7B-BF7F-D88287E0589D}" destId="{13DA4791-6A02-48A4-AEDD-2A209454CE14}" srcOrd="1" destOrd="0" parTransId="{ED468363-C23F-4177-98D3-70887B5ADD81}" sibTransId="{C2E9ABE9-562C-4197-836C-AF39E43DD01E}"/>
    <dgm:cxn modelId="{BBF270B2-A24E-4265-A77A-82FDC4543370}" type="presOf" srcId="{BE1B7B13-3B55-4515-9D7A-0C239D50F7CC}" destId="{75CD194C-5051-4FFA-A3D9-126FB6410646}" srcOrd="0" destOrd="0" presId="urn:microsoft.com/office/officeart/2005/8/layout/hList1"/>
    <dgm:cxn modelId="{5EE5C3D6-0429-497A-9E48-329FBF190088}" type="presOf" srcId="{2D371D96-5301-4AE7-AE91-3B87C4B4FA24}" destId="{F345A7BB-23CD-4159-812A-B53D7406915F}" srcOrd="0" destOrd="4" presId="urn:microsoft.com/office/officeart/2005/8/layout/hList1"/>
    <dgm:cxn modelId="{FAFB90F0-9056-4B1D-8645-ACA662549661}" srcId="{E442FDCB-6627-4A7B-BF7F-D88287E0589D}" destId="{098CD806-C170-47F4-B146-0E4F02E2981B}" srcOrd="0" destOrd="0" parTransId="{22B16BB5-9465-4266-87A7-E2218CEB7EA3}" sibTransId="{B83431E7-AB2C-4A62-9680-3A9DEF9ED223}"/>
    <dgm:cxn modelId="{60DADFA2-72A5-4085-82D5-B752E44C99F9}" srcId="{CF31A939-DCA0-4584-8A2A-09D785620A4C}" destId="{BE1B7B13-3B55-4515-9D7A-0C239D50F7CC}" srcOrd="0" destOrd="0" parTransId="{CDDCCADF-F334-4062-A18A-64D2AC5902DD}" sibTransId="{B893A19F-653A-48B5-8F19-24FEC951C811}"/>
    <dgm:cxn modelId="{7EE4F311-1DF3-4886-8272-3639BB916007}" type="presOf" srcId="{13DA4791-6A02-48A4-AEDD-2A209454CE14}" destId="{F345A7BB-23CD-4159-812A-B53D7406915F}" srcOrd="0" destOrd="2" presId="urn:microsoft.com/office/officeart/2005/8/layout/hList1"/>
    <dgm:cxn modelId="{D3AC48D5-64B4-4F01-AD27-06CA2DC570BC}" type="presParOf" srcId="{8F5E4E95-D900-4F55-A173-D77F144B6A82}" destId="{8E8258A7-0C34-4C48-A97A-B1888780A990}" srcOrd="0" destOrd="0" presId="urn:microsoft.com/office/officeart/2005/8/layout/hList1"/>
    <dgm:cxn modelId="{05D700C5-8B7F-4F07-878F-8AF3B916AF7A}" type="presParOf" srcId="{8E8258A7-0C34-4C48-A97A-B1888780A990}" destId="{75CD194C-5051-4FFA-A3D9-126FB6410646}" srcOrd="0" destOrd="0" presId="urn:microsoft.com/office/officeart/2005/8/layout/hList1"/>
    <dgm:cxn modelId="{30AB15DF-B4BB-416E-94EE-C5EC099283DC}" type="presParOf" srcId="{8E8258A7-0C34-4C48-A97A-B1888780A990}" destId="{F345A7BB-23CD-4159-812A-B53D740691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240A0D-D4F0-4223-88B4-22A66D3E45A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DEC54A-50D0-4C9B-9A02-FC47C5A17B26}">
      <dgm:prSet custT="1"/>
      <dgm:spPr/>
      <dgm:t>
        <a:bodyPr/>
        <a:lstStyle/>
        <a:p>
          <a:pPr rtl="0"/>
          <a:r>
            <a:rPr lang="en-US" sz="2800" smtClean="0"/>
            <a:t>+ </a:t>
          </a:r>
          <a:r>
            <a:rPr lang="vi-VN" sz="2800" smtClean="0"/>
            <a:t>Sởi ác tính thể xuất huyết: xuất huyết dưới da hoặc nội tạng.</a:t>
          </a:r>
          <a:endParaRPr lang="en-US" sz="2800"/>
        </a:p>
      </dgm:t>
    </dgm:pt>
    <dgm:pt modelId="{AC75C912-9B9C-4307-8857-E08AD9341968}" type="parTrans" cxnId="{97A6C603-9162-441F-A697-C529CDA3B59E}">
      <dgm:prSet/>
      <dgm:spPr/>
      <dgm:t>
        <a:bodyPr/>
        <a:lstStyle/>
        <a:p>
          <a:endParaRPr lang="en-US" sz="2800"/>
        </a:p>
      </dgm:t>
    </dgm:pt>
    <dgm:pt modelId="{5896E2A3-1349-4232-ACA8-A0C0603A1562}" type="sibTrans" cxnId="{97A6C603-9162-441F-A697-C529CDA3B59E}">
      <dgm:prSet/>
      <dgm:spPr/>
      <dgm:t>
        <a:bodyPr/>
        <a:lstStyle/>
        <a:p>
          <a:endParaRPr lang="en-US" sz="2800"/>
        </a:p>
      </dgm:t>
    </dgm:pt>
    <dgm:pt modelId="{26BE9FE0-E6EB-4467-B74D-A8C18F1714EE}">
      <dgm:prSet custT="1"/>
      <dgm:spPr/>
      <dgm:t>
        <a:bodyPr/>
        <a:lstStyle/>
        <a:p>
          <a:pPr rtl="0"/>
          <a:r>
            <a:rPr lang="en-US" sz="2800" smtClean="0"/>
            <a:t>+ </a:t>
          </a:r>
          <a:r>
            <a:rPr lang="vi-VN" sz="2800" smtClean="0"/>
            <a:t>Sởi ác tính thể phế quản – phổi: biểu hiện chủ yếu là suy hô hấp.</a:t>
          </a:r>
          <a:endParaRPr lang="en-US" sz="2800"/>
        </a:p>
      </dgm:t>
    </dgm:pt>
    <dgm:pt modelId="{4DD83E5E-12B1-475C-B1B5-AA4DC5398E8E}" type="parTrans" cxnId="{CFA0D32B-8FBE-4A2C-AD21-601811401BD8}">
      <dgm:prSet/>
      <dgm:spPr/>
      <dgm:t>
        <a:bodyPr/>
        <a:lstStyle/>
        <a:p>
          <a:endParaRPr lang="en-US" sz="2800"/>
        </a:p>
      </dgm:t>
    </dgm:pt>
    <dgm:pt modelId="{9643A21F-B1A0-458F-A0C8-13B5EC7EC891}" type="sibTrans" cxnId="{CFA0D32B-8FBE-4A2C-AD21-601811401BD8}">
      <dgm:prSet/>
      <dgm:spPr/>
      <dgm:t>
        <a:bodyPr/>
        <a:lstStyle/>
        <a:p>
          <a:endParaRPr lang="en-US" sz="2800"/>
        </a:p>
      </dgm:t>
    </dgm:pt>
    <dgm:pt modelId="{A116E837-D965-4093-B101-CD9409F503DD}">
      <dgm:prSet custT="1"/>
      <dgm:spPr/>
      <dgm:t>
        <a:bodyPr/>
        <a:lstStyle/>
        <a:p>
          <a:pPr rtl="0"/>
          <a:r>
            <a:rPr lang="en-US" sz="2800" smtClean="0"/>
            <a:t>+ </a:t>
          </a:r>
          <a:r>
            <a:rPr lang="vi-VN" sz="2800" smtClean="0"/>
            <a:t>Sởi ác tính thể nhiễm độc nặng: sốt cao, vật vã, co giật mạnh, hôn mê, mạch nhanh nhỏ, huyết áp tụt.</a:t>
          </a:r>
          <a:endParaRPr lang="en-US" sz="2800"/>
        </a:p>
      </dgm:t>
    </dgm:pt>
    <dgm:pt modelId="{EEF75A6B-7307-4303-AFF8-80B903407515}" type="parTrans" cxnId="{E8264344-B207-4AE4-BE08-B03A646A4849}">
      <dgm:prSet/>
      <dgm:spPr/>
      <dgm:t>
        <a:bodyPr/>
        <a:lstStyle/>
        <a:p>
          <a:endParaRPr lang="en-US" sz="2800"/>
        </a:p>
      </dgm:t>
    </dgm:pt>
    <dgm:pt modelId="{ADF6C22D-B91C-4FB4-B586-84AC0FAFB98A}" type="sibTrans" cxnId="{E8264344-B207-4AE4-BE08-B03A646A4849}">
      <dgm:prSet/>
      <dgm:spPr/>
      <dgm:t>
        <a:bodyPr/>
        <a:lstStyle/>
        <a:p>
          <a:endParaRPr lang="en-US" sz="2800"/>
        </a:p>
      </dgm:t>
    </dgm:pt>
    <dgm:pt modelId="{9DCF6881-12D8-4D01-A9EB-71C5D204EE9C}">
      <dgm:prSet custT="1"/>
      <dgm:spPr/>
      <dgm:t>
        <a:bodyPr/>
        <a:lstStyle/>
        <a:p>
          <a:pPr rtl="0"/>
          <a:r>
            <a:rPr lang="en-US" sz="2800" smtClean="0"/>
            <a:t>+ </a:t>
          </a:r>
          <a:r>
            <a:rPr lang="vi-VN" sz="2800" smtClean="0"/>
            <a:t>Sởi ác tính thể ỉa chảy: rối loạn tiêu hóa nổi bật.</a:t>
          </a:r>
          <a:endParaRPr lang="en-US" sz="2800"/>
        </a:p>
      </dgm:t>
    </dgm:pt>
    <dgm:pt modelId="{0D281919-DB64-4B0B-BE22-928200237744}" type="parTrans" cxnId="{CDEAFFDC-7286-4A1D-97FE-AAB0E2C16997}">
      <dgm:prSet/>
      <dgm:spPr/>
      <dgm:t>
        <a:bodyPr/>
        <a:lstStyle/>
        <a:p>
          <a:endParaRPr lang="en-US" sz="2800"/>
        </a:p>
      </dgm:t>
    </dgm:pt>
    <dgm:pt modelId="{04FC9A39-5391-4231-A9C7-0020AD8A2605}" type="sibTrans" cxnId="{CDEAFFDC-7286-4A1D-97FE-AAB0E2C16997}">
      <dgm:prSet/>
      <dgm:spPr/>
      <dgm:t>
        <a:bodyPr/>
        <a:lstStyle/>
        <a:p>
          <a:endParaRPr lang="en-US" sz="2800"/>
        </a:p>
      </dgm:t>
    </dgm:pt>
    <dgm:pt modelId="{F5D1E64D-1FA8-4E5B-87D6-1C0284AC5C11}">
      <dgm:prSet custT="1"/>
      <dgm:spPr/>
      <dgm:t>
        <a:bodyPr/>
        <a:lstStyle/>
        <a:p>
          <a:pPr rtl="0"/>
          <a:r>
            <a:rPr lang="en-US" sz="2800" smtClean="0"/>
            <a:t>+ </a:t>
          </a:r>
          <a:r>
            <a:rPr lang="vi-VN" sz="2800" smtClean="0"/>
            <a:t>Sởi ác tính thể bụng cấp: giống viêm ruột thừa thường gặp ở trẻ từ 6 tháng đến 2 tuổi, trẻ suy dinh dưỡng hoặc còi xương, trẻ đang mắc các bệnh khác…</a:t>
          </a:r>
          <a:endParaRPr lang="en-US" sz="2800"/>
        </a:p>
      </dgm:t>
    </dgm:pt>
    <dgm:pt modelId="{C31DE92C-D620-435A-93DE-22FC1F1BA3C0}" type="parTrans" cxnId="{E15A6B4A-FD9E-4198-A2B3-BD1DBD534E4A}">
      <dgm:prSet/>
      <dgm:spPr/>
      <dgm:t>
        <a:bodyPr/>
        <a:lstStyle/>
        <a:p>
          <a:endParaRPr lang="en-US" sz="2800"/>
        </a:p>
      </dgm:t>
    </dgm:pt>
    <dgm:pt modelId="{62184CDC-D1BC-443E-A0E5-284B122BA495}" type="sibTrans" cxnId="{E15A6B4A-FD9E-4198-A2B3-BD1DBD534E4A}">
      <dgm:prSet/>
      <dgm:spPr/>
      <dgm:t>
        <a:bodyPr/>
        <a:lstStyle/>
        <a:p>
          <a:endParaRPr lang="en-US" sz="2800"/>
        </a:p>
      </dgm:t>
    </dgm:pt>
    <dgm:pt modelId="{D75F6BD0-FA55-4492-83B6-9BDBE0B87554}" type="pres">
      <dgm:prSet presAssocID="{D0240A0D-D4F0-4223-88B4-22A66D3E45AE}" presName="linear" presStyleCnt="0">
        <dgm:presLayoutVars>
          <dgm:animLvl val="lvl"/>
          <dgm:resizeHandles val="exact"/>
        </dgm:presLayoutVars>
      </dgm:prSet>
      <dgm:spPr/>
      <dgm:t>
        <a:bodyPr/>
        <a:lstStyle/>
        <a:p>
          <a:endParaRPr lang="en-US"/>
        </a:p>
      </dgm:t>
    </dgm:pt>
    <dgm:pt modelId="{9D02363D-2F57-4F1E-BC1E-DF59819A76D4}" type="pres">
      <dgm:prSet presAssocID="{56DEC54A-50D0-4C9B-9A02-FC47C5A17B26}" presName="parentText" presStyleLbl="node1" presStyleIdx="0" presStyleCnt="5" custAng="0">
        <dgm:presLayoutVars>
          <dgm:chMax val="0"/>
          <dgm:bulletEnabled val="1"/>
        </dgm:presLayoutVars>
      </dgm:prSet>
      <dgm:spPr/>
      <dgm:t>
        <a:bodyPr/>
        <a:lstStyle/>
        <a:p>
          <a:endParaRPr lang="en-US"/>
        </a:p>
      </dgm:t>
    </dgm:pt>
    <dgm:pt modelId="{49494F15-6AFE-4A94-800A-12ACF294F4D9}" type="pres">
      <dgm:prSet presAssocID="{5896E2A3-1349-4232-ACA8-A0C0603A1562}" presName="spacer" presStyleCnt="0"/>
      <dgm:spPr/>
    </dgm:pt>
    <dgm:pt modelId="{0E321492-8FDF-4F2B-AF3F-46C356A7D3B8}" type="pres">
      <dgm:prSet presAssocID="{26BE9FE0-E6EB-4467-B74D-A8C18F1714EE}" presName="parentText" presStyleLbl="node1" presStyleIdx="1" presStyleCnt="5">
        <dgm:presLayoutVars>
          <dgm:chMax val="0"/>
          <dgm:bulletEnabled val="1"/>
        </dgm:presLayoutVars>
      </dgm:prSet>
      <dgm:spPr/>
      <dgm:t>
        <a:bodyPr/>
        <a:lstStyle/>
        <a:p>
          <a:endParaRPr lang="en-US"/>
        </a:p>
      </dgm:t>
    </dgm:pt>
    <dgm:pt modelId="{1FB370EF-9922-41FE-8A66-205BD17BB902}" type="pres">
      <dgm:prSet presAssocID="{9643A21F-B1A0-458F-A0C8-13B5EC7EC891}" presName="spacer" presStyleCnt="0"/>
      <dgm:spPr/>
    </dgm:pt>
    <dgm:pt modelId="{1D1D3E6F-D75A-4326-8340-859BB5FF0692}" type="pres">
      <dgm:prSet presAssocID="{A116E837-D965-4093-B101-CD9409F503DD}" presName="parentText" presStyleLbl="node1" presStyleIdx="2" presStyleCnt="5">
        <dgm:presLayoutVars>
          <dgm:chMax val="0"/>
          <dgm:bulletEnabled val="1"/>
        </dgm:presLayoutVars>
      </dgm:prSet>
      <dgm:spPr/>
      <dgm:t>
        <a:bodyPr/>
        <a:lstStyle/>
        <a:p>
          <a:endParaRPr lang="en-US"/>
        </a:p>
      </dgm:t>
    </dgm:pt>
    <dgm:pt modelId="{BD73526C-A892-4979-9C6B-48E58B1F923C}" type="pres">
      <dgm:prSet presAssocID="{ADF6C22D-B91C-4FB4-B586-84AC0FAFB98A}" presName="spacer" presStyleCnt="0"/>
      <dgm:spPr/>
    </dgm:pt>
    <dgm:pt modelId="{CD2B1477-4940-481F-BFF3-B187E89528A4}" type="pres">
      <dgm:prSet presAssocID="{9DCF6881-12D8-4D01-A9EB-71C5D204EE9C}" presName="parentText" presStyleLbl="node1" presStyleIdx="3" presStyleCnt="5">
        <dgm:presLayoutVars>
          <dgm:chMax val="0"/>
          <dgm:bulletEnabled val="1"/>
        </dgm:presLayoutVars>
      </dgm:prSet>
      <dgm:spPr/>
      <dgm:t>
        <a:bodyPr/>
        <a:lstStyle/>
        <a:p>
          <a:endParaRPr lang="en-US"/>
        </a:p>
      </dgm:t>
    </dgm:pt>
    <dgm:pt modelId="{A4301544-52BF-4D4C-A084-0A33F7BABF07}" type="pres">
      <dgm:prSet presAssocID="{04FC9A39-5391-4231-A9C7-0020AD8A2605}" presName="spacer" presStyleCnt="0"/>
      <dgm:spPr/>
    </dgm:pt>
    <dgm:pt modelId="{E20FB18B-1C3D-434D-A8DB-F744913869AB}" type="pres">
      <dgm:prSet presAssocID="{F5D1E64D-1FA8-4E5B-87D6-1C0284AC5C11}" presName="parentText" presStyleLbl="node1" presStyleIdx="4" presStyleCnt="5">
        <dgm:presLayoutVars>
          <dgm:chMax val="0"/>
          <dgm:bulletEnabled val="1"/>
        </dgm:presLayoutVars>
      </dgm:prSet>
      <dgm:spPr/>
      <dgm:t>
        <a:bodyPr/>
        <a:lstStyle/>
        <a:p>
          <a:endParaRPr lang="en-US"/>
        </a:p>
      </dgm:t>
    </dgm:pt>
  </dgm:ptLst>
  <dgm:cxnLst>
    <dgm:cxn modelId="{97A6C603-9162-441F-A697-C529CDA3B59E}" srcId="{D0240A0D-D4F0-4223-88B4-22A66D3E45AE}" destId="{56DEC54A-50D0-4C9B-9A02-FC47C5A17B26}" srcOrd="0" destOrd="0" parTransId="{AC75C912-9B9C-4307-8857-E08AD9341968}" sibTransId="{5896E2A3-1349-4232-ACA8-A0C0603A1562}"/>
    <dgm:cxn modelId="{4B55BC6E-6C5B-482D-8E7C-4AAC5545A143}" type="presOf" srcId="{26BE9FE0-E6EB-4467-B74D-A8C18F1714EE}" destId="{0E321492-8FDF-4F2B-AF3F-46C356A7D3B8}" srcOrd="0" destOrd="0" presId="urn:microsoft.com/office/officeart/2005/8/layout/vList2"/>
    <dgm:cxn modelId="{E8264344-B207-4AE4-BE08-B03A646A4849}" srcId="{D0240A0D-D4F0-4223-88B4-22A66D3E45AE}" destId="{A116E837-D965-4093-B101-CD9409F503DD}" srcOrd="2" destOrd="0" parTransId="{EEF75A6B-7307-4303-AFF8-80B903407515}" sibTransId="{ADF6C22D-B91C-4FB4-B586-84AC0FAFB98A}"/>
    <dgm:cxn modelId="{C031EF04-546A-4381-B8F2-B91EA3269595}" type="presOf" srcId="{F5D1E64D-1FA8-4E5B-87D6-1C0284AC5C11}" destId="{E20FB18B-1C3D-434D-A8DB-F744913869AB}" srcOrd="0" destOrd="0" presId="urn:microsoft.com/office/officeart/2005/8/layout/vList2"/>
    <dgm:cxn modelId="{09A136AD-E440-4923-9AD7-A8F5B2C57E0C}" type="presOf" srcId="{D0240A0D-D4F0-4223-88B4-22A66D3E45AE}" destId="{D75F6BD0-FA55-4492-83B6-9BDBE0B87554}" srcOrd="0" destOrd="0" presId="urn:microsoft.com/office/officeart/2005/8/layout/vList2"/>
    <dgm:cxn modelId="{CDEAFFDC-7286-4A1D-97FE-AAB0E2C16997}" srcId="{D0240A0D-D4F0-4223-88B4-22A66D3E45AE}" destId="{9DCF6881-12D8-4D01-A9EB-71C5D204EE9C}" srcOrd="3" destOrd="0" parTransId="{0D281919-DB64-4B0B-BE22-928200237744}" sibTransId="{04FC9A39-5391-4231-A9C7-0020AD8A2605}"/>
    <dgm:cxn modelId="{CFA0D32B-8FBE-4A2C-AD21-601811401BD8}" srcId="{D0240A0D-D4F0-4223-88B4-22A66D3E45AE}" destId="{26BE9FE0-E6EB-4467-B74D-A8C18F1714EE}" srcOrd="1" destOrd="0" parTransId="{4DD83E5E-12B1-475C-B1B5-AA4DC5398E8E}" sibTransId="{9643A21F-B1A0-458F-A0C8-13B5EC7EC891}"/>
    <dgm:cxn modelId="{EEFE1975-FCB6-4010-A345-009023A5AB08}" type="presOf" srcId="{56DEC54A-50D0-4C9B-9A02-FC47C5A17B26}" destId="{9D02363D-2F57-4F1E-BC1E-DF59819A76D4}" srcOrd="0" destOrd="0" presId="urn:microsoft.com/office/officeart/2005/8/layout/vList2"/>
    <dgm:cxn modelId="{E15A6B4A-FD9E-4198-A2B3-BD1DBD534E4A}" srcId="{D0240A0D-D4F0-4223-88B4-22A66D3E45AE}" destId="{F5D1E64D-1FA8-4E5B-87D6-1C0284AC5C11}" srcOrd="4" destOrd="0" parTransId="{C31DE92C-D620-435A-93DE-22FC1F1BA3C0}" sibTransId="{62184CDC-D1BC-443E-A0E5-284B122BA495}"/>
    <dgm:cxn modelId="{F015A0AC-79CB-43FB-979D-55ABDC68DF39}" type="presOf" srcId="{A116E837-D965-4093-B101-CD9409F503DD}" destId="{1D1D3E6F-D75A-4326-8340-859BB5FF0692}" srcOrd="0" destOrd="0" presId="urn:microsoft.com/office/officeart/2005/8/layout/vList2"/>
    <dgm:cxn modelId="{689F54A4-5A2F-4C9D-B71F-CF21F60F598F}" type="presOf" srcId="{9DCF6881-12D8-4D01-A9EB-71C5D204EE9C}" destId="{CD2B1477-4940-481F-BFF3-B187E89528A4}" srcOrd="0" destOrd="0" presId="urn:microsoft.com/office/officeart/2005/8/layout/vList2"/>
    <dgm:cxn modelId="{8CA62A15-B81D-4D6C-BB1F-969616D304C3}" type="presParOf" srcId="{D75F6BD0-FA55-4492-83B6-9BDBE0B87554}" destId="{9D02363D-2F57-4F1E-BC1E-DF59819A76D4}" srcOrd="0" destOrd="0" presId="urn:microsoft.com/office/officeart/2005/8/layout/vList2"/>
    <dgm:cxn modelId="{56232F90-92B3-4F51-AB23-4FAA53B5D825}" type="presParOf" srcId="{D75F6BD0-FA55-4492-83B6-9BDBE0B87554}" destId="{49494F15-6AFE-4A94-800A-12ACF294F4D9}" srcOrd="1" destOrd="0" presId="urn:microsoft.com/office/officeart/2005/8/layout/vList2"/>
    <dgm:cxn modelId="{8D6D09F4-7812-4393-B9F4-2D6DC9870538}" type="presParOf" srcId="{D75F6BD0-FA55-4492-83B6-9BDBE0B87554}" destId="{0E321492-8FDF-4F2B-AF3F-46C356A7D3B8}" srcOrd="2" destOrd="0" presId="urn:microsoft.com/office/officeart/2005/8/layout/vList2"/>
    <dgm:cxn modelId="{D74E0589-1F6C-4029-9A3F-B04A30E0861B}" type="presParOf" srcId="{D75F6BD0-FA55-4492-83B6-9BDBE0B87554}" destId="{1FB370EF-9922-41FE-8A66-205BD17BB902}" srcOrd="3" destOrd="0" presId="urn:microsoft.com/office/officeart/2005/8/layout/vList2"/>
    <dgm:cxn modelId="{CD38E0E7-8117-443E-B5CA-0C2BF05FAE85}" type="presParOf" srcId="{D75F6BD0-FA55-4492-83B6-9BDBE0B87554}" destId="{1D1D3E6F-D75A-4326-8340-859BB5FF0692}" srcOrd="4" destOrd="0" presId="urn:microsoft.com/office/officeart/2005/8/layout/vList2"/>
    <dgm:cxn modelId="{B25ED1BC-1CE7-43BE-A6FD-04DF1FEB9210}" type="presParOf" srcId="{D75F6BD0-FA55-4492-83B6-9BDBE0B87554}" destId="{BD73526C-A892-4979-9C6B-48E58B1F923C}" srcOrd="5" destOrd="0" presId="urn:microsoft.com/office/officeart/2005/8/layout/vList2"/>
    <dgm:cxn modelId="{E637C377-804D-4D85-B5CC-EF2F409E908B}" type="presParOf" srcId="{D75F6BD0-FA55-4492-83B6-9BDBE0B87554}" destId="{CD2B1477-4940-481F-BFF3-B187E89528A4}" srcOrd="6" destOrd="0" presId="urn:microsoft.com/office/officeart/2005/8/layout/vList2"/>
    <dgm:cxn modelId="{34062CEC-10BE-44ED-9519-AAEF4F9AC5CA}" type="presParOf" srcId="{D75F6BD0-FA55-4492-83B6-9BDBE0B87554}" destId="{A4301544-52BF-4D4C-A084-0A33F7BABF07}" srcOrd="7" destOrd="0" presId="urn:microsoft.com/office/officeart/2005/8/layout/vList2"/>
    <dgm:cxn modelId="{C4FCE919-45CF-4D2E-921B-D8C47A210859}" type="presParOf" srcId="{D75F6BD0-FA55-4492-83B6-9BDBE0B87554}" destId="{E20FB18B-1C3D-434D-A8DB-F744913869A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412147-4F45-4EA4-B9BE-4597A04760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6764BD-3756-4CED-897B-7930E6B077B8}">
      <dgm:prSet/>
      <dgm:spPr/>
      <dgm:t>
        <a:bodyPr/>
        <a:lstStyle/>
        <a:p>
          <a:pPr rtl="0"/>
          <a:r>
            <a:rPr lang="vi-VN" i="1" dirty="0" smtClean="0"/>
            <a:t>Thể bệnh theo thể địa</a:t>
          </a:r>
          <a:endParaRPr lang="en-US" dirty="0"/>
        </a:p>
      </dgm:t>
    </dgm:pt>
    <dgm:pt modelId="{C8289879-2BAE-428A-BD87-081D85B9D8C0}" type="parTrans" cxnId="{7FA840CE-68E9-4DCE-8745-D356E8688231}">
      <dgm:prSet/>
      <dgm:spPr/>
      <dgm:t>
        <a:bodyPr/>
        <a:lstStyle/>
        <a:p>
          <a:endParaRPr lang="en-US"/>
        </a:p>
      </dgm:t>
    </dgm:pt>
    <dgm:pt modelId="{28B1ED69-9A66-4FD1-A56B-E4F91DEF9F36}" type="sibTrans" cxnId="{7FA840CE-68E9-4DCE-8745-D356E8688231}">
      <dgm:prSet/>
      <dgm:spPr/>
      <dgm:t>
        <a:bodyPr/>
        <a:lstStyle/>
        <a:p>
          <a:endParaRPr lang="en-US"/>
        </a:p>
      </dgm:t>
    </dgm:pt>
    <dgm:pt modelId="{409D6850-3B21-4945-B772-2F19F87B8DB8}">
      <dgm:prSet/>
      <dgm:spPr/>
      <dgm:t>
        <a:bodyPr/>
        <a:lstStyle/>
        <a:p>
          <a:pPr rtl="0"/>
          <a:r>
            <a:rPr lang="vi-VN" dirty="0" smtClean="0"/>
            <a:t>Sởi </a:t>
          </a:r>
          <a:r>
            <a:rPr lang="vi-VN" dirty="0" smtClean="0"/>
            <a:t>ở trẻ dưới 6 tháng thường nhẹ</a:t>
          </a:r>
          <a:endParaRPr lang="en-US" dirty="0"/>
        </a:p>
      </dgm:t>
    </dgm:pt>
    <dgm:pt modelId="{8FBF6E93-585D-45DB-BC54-0553974E382B}" type="parTrans" cxnId="{ACB6A1BF-EF58-4505-A173-E9E7D94FE995}">
      <dgm:prSet/>
      <dgm:spPr/>
      <dgm:t>
        <a:bodyPr/>
        <a:lstStyle/>
        <a:p>
          <a:endParaRPr lang="en-US"/>
        </a:p>
      </dgm:t>
    </dgm:pt>
    <dgm:pt modelId="{D8871348-1BA7-4276-9235-AB6BEFA3D113}" type="sibTrans" cxnId="{ACB6A1BF-EF58-4505-A173-E9E7D94FE995}">
      <dgm:prSet/>
      <dgm:spPr/>
      <dgm:t>
        <a:bodyPr/>
        <a:lstStyle/>
        <a:p>
          <a:endParaRPr lang="en-US"/>
        </a:p>
      </dgm:t>
    </dgm:pt>
    <dgm:pt modelId="{56FAD96A-27A9-4CD3-826F-C5F43D1383FF}">
      <dgm:prSet/>
      <dgm:spPr/>
      <dgm:t>
        <a:bodyPr/>
        <a:lstStyle/>
        <a:p>
          <a:pPr rtl="0"/>
          <a:r>
            <a:rPr lang="vi-VN" dirty="0" smtClean="0"/>
            <a:t>Sởi </a:t>
          </a:r>
          <a:r>
            <a:rPr lang="vi-VN" dirty="0" smtClean="0"/>
            <a:t>ở trẻ 6 tháng – 2 tuổi: thường nặng</a:t>
          </a:r>
          <a:endParaRPr lang="en-US" dirty="0"/>
        </a:p>
      </dgm:t>
    </dgm:pt>
    <dgm:pt modelId="{333949C5-BF66-426C-9A5E-D728DA3C6E94}" type="parTrans" cxnId="{169FD2DF-D0FF-44C0-A720-FD418F1FD77E}">
      <dgm:prSet/>
      <dgm:spPr/>
      <dgm:t>
        <a:bodyPr/>
        <a:lstStyle/>
        <a:p>
          <a:endParaRPr lang="en-US"/>
        </a:p>
      </dgm:t>
    </dgm:pt>
    <dgm:pt modelId="{C20C42C7-4C00-480E-B0C7-2A4E22173E40}" type="sibTrans" cxnId="{169FD2DF-D0FF-44C0-A720-FD418F1FD77E}">
      <dgm:prSet/>
      <dgm:spPr/>
      <dgm:t>
        <a:bodyPr/>
        <a:lstStyle/>
        <a:p>
          <a:endParaRPr lang="en-US"/>
        </a:p>
      </dgm:t>
    </dgm:pt>
    <dgm:pt modelId="{CE6E9CC4-064E-4E9C-ADCA-9AED7018A832}">
      <dgm:prSet/>
      <dgm:spPr/>
      <dgm:t>
        <a:bodyPr/>
        <a:lstStyle/>
        <a:p>
          <a:pPr rtl="0"/>
          <a:r>
            <a:rPr lang="vi-VN" dirty="0" smtClean="0"/>
            <a:t>Sởi </a:t>
          </a:r>
          <a:r>
            <a:rPr lang="vi-VN" dirty="0" smtClean="0"/>
            <a:t>ở trẻ suy dinh dưỡng – còi xương: sởi thường không điển hình và nặng.</a:t>
          </a:r>
          <a:endParaRPr lang="en-US" dirty="0"/>
        </a:p>
      </dgm:t>
    </dgm:pt>
    <dgm:pt modelId="{4CCB8B20-5A46-46FA-B45E-7E50030F9545}" type="parTrans" cxnId="{6CAEB023-B6F1-401E-B427-6F96A6BF60F0}">
      <dgm:prSet/>
      <dgm:spPr/>
      <dgm:t>
        <a:bodyPr/>
        <a:lstStyle/>
        <a:p>
          <a:endParaRPr lang="en-US"/>
        </a:p>
      </dgm:t>
    </dgm:pt>
    <dgm:pt modelId="{D2A8EA1F-4793-4FF5-A072-D44FAB8067D1}" type="sibTrans" cxnId="{6CAEB023-B6F1-401E-B427-6F96A6BF60F0}">
      <dgm:prSet/>
      <dgm:spPr/>
      <dgm:t>
        <a:bodyPr/>
        <a:lstStyle/>
        <a:p>
          <a:endParaRPr lang="en-US"/>
        </a:p>
      </dgm:t>
    </dgm:pt>
    <dgm:pt modelId="{F671980E-69F6-43DA-BBD5-35F9149C708E}">
      <dgm:prSet/>
      <dgm:spPr/>
      <dgm:t>
        <a:bodyPr/>
        <a:lstStyle/>
        <a:p>
          <a:pPr rtl="0"/>
          <a:r>
            <a:rPr lang="vi-VN" dirty="0" smtClean="0"/>
            <a:t>Sởi </a:t>
          </a:r>
          <a:r>
            <a:rPr lang="vi-VN" dirty="0" smtClean="0"/>
            <a:t>ở trẻ đã được gây miễn dịch bằng Gamma globulin hoặc vacxin thường nhẹ.</a:t>
          </a:r>
          <a:endParaRPr lang="en-US" dirty="0"/>
        </a:p>
      </dgm:t>
    </dgm:pt>
    <dgm:pt modelId="{C97A97ED-161F-4AAC-A04F-7D396B3D12F2}" type="parTrans" cxnId="{A9590CDC-2089-4286-A785-EE41951D84E3}">
      <dgm:prSet/>
      <dgm:spPr/>
      <dgm:t>
        <a:bodyPr/>
        <a:lstStyle/>
        <a:p>
          <a:endParaRPr lang="en-US"/>
        </a:p>
      </dgm:t>
    </dgm:pt>
    <dgm:pt modelId="{924F20FA-9B63-4EF0-82B2-204A9091AD89}" type="sibTrans" cxnId="{A9590CDC-2089-4286-A785-EE41951D84E3}">
      <dgm:prSet/>
      <dgm:spPr/>
      <dgm:t>
        <a:bodyPr/>
        <a:lstStyle/>
        <a:p>
          <a:endParaRPr lang="en-US"/>
        </a:p>
      </dgm:t>
    </dgm:pt>
    <dgm:pt modelId="{E9AF7D98-D312-46A7-83AE-27662FABE1D4}">
      <dgm:prSet/>
      <dgm:spPr/>
      <dgm:t>
        <a:bodyPr/>
        <a:lstStyle/>
        <a:p>
          <a:pPr rtl="0"/>
          <a:r>
            <a:rPr lang="vi-VN" dirty="0" smtClean="0"/>
            <a:t>Sở</a:t>
          </a:r>
          <a:r>
            <a:rPr lang="en-US" dirty="0" err="1" smtClean="0"/>
            <a:t>i</a:t>
          </a:r>
          <a:r>
            <a:rPr lang="vi-VN" dirty="0" smtClean="0"/>
            <a:t> ở phụ nữ mang thai: gây sẩy thai, dị dạng, đẻ non…</a:t>
          </a:r>
          <a:endParaRPr lang="en-US" dirty="0"/>
        </a:p>
      </dgm:t>
    </dgm:pt>
    <dgm:pt modelId="{37F98EFD-D470-4CC1-8C47-607422D97A08}" type="parTrans" cxnId="{B05E77E8-0685-493D-9631-D94B4F5D8FA8}">
      <dgm:prSet/>
      <dgm:spPr/>
      <dgm:t>
        <a:bodyPr/>
        <a:lstStyle/>
        <a:p>
          <a:endParaRPr lang="en-US"/>
        </a:p>
      </dgm:t>
    </dgm:pt>
    <dgm:pt modelId="{1F82F4FD-83EA-4AB9-B025-3393BD77E930}" type="sibTrans" cxnId="{B05E77E8-0685-493D-9631-D94B4F5D8FA8}">
      <dgm:prSet/>
      <dgm:spPr/>
      <dgm:t>
        <a:bodyPr/>
        <a:lstStyle/>
        <a:p>
          <a:endParaRPr lang="en-US"/>
        </a:p>
      </dgm:t>
    </dgm:pt>
    <dgm:pt modelId="{A3921BEC-4E1A-4315-AF97-7D8B5A50B95D}">
      <dgm:prSet/>
      <dgm:spPr/>
      <dgm:t>
        <a:bodyPr/>
        <a:lstStyle/>
        <a:p>
          <a:pPr rtl="0"/>
          <a:r>
            <a:rPr lang="vi-VN" dirty="0" smtClean="0"/>
            <a:t>Sởi </a:t>
          </a:r>
          <a:r>
            <a:rPr lang="vi-VN" dirty="0" smtClean="0"/>
            <a:t>kết hợp với các bệnh nhiễm trùng khác như: ho gà, lao, bạch hầu,… làm bệnh nặng lên.</a:t>
          </a:r>
          <a:endParaRPr lang="en-US" dirty="0"/>
        </a:p>
      </dgm:t>
    </dgm:pt>
    <dgm:pt modelId="{648A5E81-C923-4B42-BC12-74F070C9E814}" type="parTrans" cxnId="{A0FE3A58-D7FB-4088-8898-F763D13D6CD2}">
      <dgm:prSet/>
      <dgm:spPr/>
      <dgm:t>
        <a:bodyPr/>
        <a:lstStyle/>
        <a:p>
          <a:endParaRPr lang="en-US"/>
        </a:p>
      </dgm:t>
    </dgm:pt>
    <dgm:pt modelId="{ED1051DE-223E-4E04-92A7-25A96DEA189F}" type="sibTrans" cxnId="{A0FE3A58-D7FB-4088-8898-F763D13D6CD2}">
      <dgm:prSet/>
      <dgm:spPr/>
      <dgm:t>
        <a:bodyPr/>
        <a:lstStyle/>
        <a:p>
          <a:endParaRPr lang="en-US"/>
        </a:p>
      </dgm:t>
    </dgm:pt>
    <dgm:pt modelId="{FEC03CD3-37C2-46E7-9E7E-35A546E9B08F}" type="pres">
      <dgm:prSet presAssocID="{A0412147-4F45-4EA4-B9BE-4597A047600C}" presName="linear" presStyleCnt="0">
        <dgm:presLayoutVars>
          <dgm:animLvl val="lvl"/>
          <dgm:resizeHandles val="exact"/>
        </dgm:presLayoutVars>
      </dgm:prSet>
      <dgm:spPr/>
      <dgm:t>
        <a:bodyPr/>
        <a:lstStyle/>
        <a:p>
          <a:endParaRPr lang="en-US"/>
        </a:p>
      </dgm:t>
    </dgm:pt>
    <dgm:pt modelId="{BA5CA746-0DC3-482F-8536-B831915F06A5}" type="pres">
      <dgm:prSet presAssocID="{BE6764BD-3756-4CED-897B-7930E6B077B8}" presName="parentText" presStyleLbl="node1" presStyleIdx="0" presStyleCnt="1">
        <dgm:presLayoutVars>
          <dgm:chMax val="0"/>
          <dgm:bulletEnabled val="1"/>
        </dgm:presLayoutVars>
      </dgm:prSet>
      <dgm:spPr/>
      <dgm:t>
        <a:bodyPr/>
        <a:lstStyle/>
        <a:p>
          <a:endParaRPr lang="en-US"/>
        </a:p>
      </dgm:t>
    </dgm:pt>
    <dgm:pt modelId="{13872624-87B3-470E-9891-B2DE77806AD9}" type="pres">
      <dgm:prSet presAssocID="{BE6764BD-3756-4CED-897B-7930E6B077B8}" presName="childText" presStyleLbl="revTx" presStyleIdx="0" presStyleCnt="1">
        <dgm:presLayoutVars>
          <dgm:bulletEnabled val="1"/>
        </dgm:presLayoutVars>
      </dgm:prSet>
      <dgm:spPr/>
      <dgm:t>
        <a:bodyPr/>
        <a:lstStyle/>
        <a:p>
          <a:endParaRPr lang="en-US"/>
        </a:p>
      </dgm:t>
    </dgm:pt>
  </dgm:ptLst>
  <dgm:cxnLst>
    <dgm:cxn modelId="{C9554161-F4E2-4BB4-AF8E-210896744DE4}" type="presOf" srcId="{F671980E-69F6-43DA-BBD5-35F9149C708E}" destId="{13872624-87B3-470E-9891-B2DE77806AD9}" srcOrd="0" destOrd="3" presId="urn:microsoft.com/office/officeart/2005/8/layout/vList2"/>
    <dgm:cxn modelId="{0C6CA4E7-F886-484E-BC4C-8FE565CE4933}" type="presOf" srcId="{BE6764BD-3756-4CED-897B-7930E6B077B8}" destId="{BA5CA746-0DC3-482F-8536-B831915F06A5}" srcOrd="0" destOrd="0" presId="urn:microsoft.com/office/officeart/2005/8/layout/vList2"/>
    <dgm:cxn modelId="{99F9C9FA-9650-470F-8F67-0D0396ED9B59}" type="presOf" srcId="{E9AF7D98-D312-46A7-83AE-27662FABE1D4}" destId="{13872624-87B3-470E-9891-B2DE77806AD9}" srcOrd="0" destOrd="4" presId="urn:microsoft.com/office/officeart/2005/8/layout/vList2"/>
    <dgm:cxn modelId="{1314C103-4F47-41B8-B9DB-1008CD532A29}" type="presOf" srcId="{409D6850-3B21-4945-B772-2F19F87B8DB8}" destId="{13872624-87B3-470E-9891-B2DE77806AD9}" srcOrd="0" destOrd="0" presId="urn:microsoft.com/office/officeart/2005/8/layout/vList2"/>
    <dgm:cxn modelId="{A0FE3A58-D7FB-4088-8898-F763D13D6CD2}" srcId="{BE6764BD-3756-4CED-897B-7930E6B077B8}" destId="{A3921BEC-4E1A-4315-AF97-7D8B5A50B95D}" srcOrd="5" destOrd="0" parTransId="{648A5E81-C923-4B42-BC12-74F070C9E814}" sibTransId="{ED1051DE-223E-4E04-92A7-25A96DEA189F}"/>
    <dgm:cxn modelId="{ACB6A1BF-EF58-4505-A173-E9E7D94FE995}" srcId="{BE6764BD-3756-4CED-897B-7930E6B077B8}" destId="{409D6850-3B21-4945-B772-2F19F87B8DB8}" srcOrd="0" destOrd="0" parTransId="{8FBF6E93-585D-45DB-BC54-0553974E382B}" sibTransId="{D8871348-1BA7-4276-9235-AB6BEFA3D113}"/>
    <dgm:cxn modelId="{6CAEB023-B6F1-401E-B427-6F96A6BF60F0}" srcId="{BE6764BD-3756-4CED-897B-7930E6B077B8}" destId="{CE6E9CC4-064E-4E9C-ADCA-9AED7018A832}" srcOrd="2" destOrd="0" parTransId="{4CCB8B20-5A46-46FA-B45E-7E50030F9545}" sibTransId="{D2A8EA1F-4793-4FF5-A072-D44FAB8067D1}"/>
    <dgm:cxn modelId="{3D74BBA0-839B-4BC8-867D-0EE5D25958AD}" type="presOf" srcId="{56FAD96A-27A9-4CD3-826F-C5F43D1383FF}" destId="{13872624-87B3-470E-9891-B2DE77806AD9}" srcOrd="0" destOrd="1" presId="urn:microsoft.com/office/officeart/2005/8/layout/vList2"/>
    <dgm:cxn modelId="{7FA840CE-68E9-4DCE-8745-D356E8688231}" srcId="{A0412147-4F45-4EA4-B9BE-4597A047600C}" destId="{BE6764BD-3756-4CED-897B-7930E6B077B8}" srcOrd="0" destOrd="0" parTransId="{C8289879-2BAE-428A-BD87-081D85B9D8C0}" sibTransId="{28B1ED69-9A66-4FD1-A56B-E4F91DEF9F36}"/>
    <dgm:cxn modelId="{B95DD630-92DF-4CD5-9C91-020FCA6339D3}" type="presOf" srcId="{A0412147-4F45-4EA4-B9BE-4597A047600C}" destId="{FEC03CD3-37C2-46E7-9E7E-35A546E9B08F}" srcOrd="0" destOrd="0" presId="urn:microsoft.com/office/officeart/2005/8/layout/vList2"/>
    <dgm:cxn modelId="{7DF0D0B6-DE90-4A37-9B9E-533F8CA41AC6}" type="presOf" srcId="{A3921BEC-4E1A-4315-AF97-7D8B5A50B95D}" destId="{13872624-87B3-470E-9891-B2DE77806AD9}" srcOrd="0" destOrd="5" presId="urn:microsoft.com/office/officeart/2005/8/layout/vList2"/>
    <dgm:cxn modelId="{5DE355F2-A9B1-4237-A053-427639DB32B3}" type="presOf" srcId="{CE6E9CC4-064E-4E9C-ADCA-9AED7018A832}" destId="{13872624-87B3-470E-9891-B2DE77806AD9}" srcOrd="0" destOrd="2" presId="urn:microsoft.com/office/officeart/2005/8/layout/vList2"/>
    <dgm:cxn modelId="{169FD2DF-D0FF-44C0-A720-FD418F1FD77E}" srcId="{BE6764BD-3756-4CED-897B-7930E6B077B8}" destId="{56FAD96A-27A9-4CD3-826F-C5F43D1383FF}" srcOrd="1" destOrd="0" parTransId="{333949C5-BF66-426C-9A5E-D728DA3C6E94}" sibTransId="{C20C42C7-4C00-480E-B0C7-2A4E22173E40}"/>
    <dgm:cxn modelId="{A9590CDC-2089-4286-A785-EE41951D84E3}" srcId="{BE6764BD-3756-4CED-897B-7930E6B077B8}" destId="{F671980E-69F6-43DA-BBD5-35F9149C708E}" srcOrd="3" destOrd="0" parTransId="{C97A97ED-161F-4AAC-A04F-7D396B3D12F2}" sibTransId="{924F20FA-9B63-4EF0-82B2-204A9091AD89}"/>
    <dgm:cxn modelId="{B05E77E8-0685-493D-9631-D94B4F5D8FA8}" srcId="{BE6764BD-3756-4CED-897B-7930E6B077B8}" destId="{E9AF7D98-D312-46A7-83AE-27662FABE1D4}" srcOrd="4" destOrd="0" parTransId="{37F98EFD-D470-4CC1-8C47-607422D97A08}" sibTransId="{1F82F4FD-83EA-4AB9-B025-3393BD77E930}"/>
    <dgm:cxn modelId="{8ABB3CCC-8262-4968-B04B-F3A50C807BF4}" type="presParOf" srcId="{FEC03CD3-37C2-46E7-9E7E-35A546E9B08F}" destId="{BA5CA746-0DC3-482F-8536-B831915F06A5}" srcOrd="0" destOrd="0" presId="urn:microsoft.com/office/officeart/2005/8/layout/vList2"/>
    <dgm:cxn modelId="{91FD54FC-AE2C-4B23-B3AC-E8CE11CA4D27}" type="presParOf" srcId="{FEC03CD3-37C2-46E7-9E7E-35A546E9B08F}" destId="{13872624-87B3-470E-9891-B2DE77806AD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42B760-B334-4694-BF77-F241775230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219330-36E3-43CF-ABC5-314A8F7F34CD}">
      <dgm:prSet/>
      <dgm:spPr/>
      <dgm:t>
        <a:bodyPr/>
        <a:lstStyle/>
        <a:p>
          <a:pPr rtl="0"/>
          <a:r>
            <a:rPr lang="en-US" i="1" smtClean="0"/>
            <a:t>Ca bệnh lâm sàng:</a:t>
          </a:r>
          <a:r>
            <a:rPr lang="en-US" smtClean="0"/>
            <a:t> Sốt, phát ban, ho, mắt đỏ (viêm kết mạc mắt), sổ mũi (chảy nước mũi).</a:t>
          </a:r>
          <a:br>
            <a:rPr lang="en-US" smtClean="0"/>
          </a:br>
          <a:r>
            <a:rPr lang="en-US" i="1" smtClean="0"/>
            <a:t>- Ca bệnh xác định:</a:t>
          </a:r>
          <a:r>
            <a:rPr lang="en-US" smtClean="0"/>
            <a:t/>
          </a:r>
          <a:br>
            <a:rPr lang="en-US" smtClean="0"/>
          </a:br>
          <a:r>
            <a:rPr lang="en-US" smtClean="0"/>
            <a:t>+ Có kháng thể IgM đặc hiệu, hiệu giá cao trong máu bệnh nhân.</a:t>
          </a:r>
          <a:br>
            <a:rPr lang="en-US" smtClean="0"/>
          </a:br>
          <a:r>
            <a:rPr lang="en-US" smtClean="0"/>
            <a:t>+ Phân lập được vi rút sởi từ bệnh nhân</a:t>
          </a:r>
          <a:endParaRPr lang="en-US"/>
        </a:p>
      </dgm:t>
    </dgm:pt>
    <dgm:pt modelId="{467D5545-587F-4581-995C-8547EC8ACDD3}" type="parTrans" cxnId="{F03819C5-A535-42DB-9445-8E266DF87E59}">
      <dgm:prSet/>
      <dgm:spPr/>
      <dgm:t>
        <a:bodyPr/>
        <a:lstStyle/>
        <a:p>
          <a:endParaRPr lang="en-US"/>
        </a:p>
      </dgm:t>
    </dgm:pt>
    <dgm:pt modelId="{4F0E2F5F-71BB-450B-8C17-0B37BA74EDF8}" type="sibTrans" cxnId="{F03819C5-A535-42DB-9445-8E266DF87E59}">
      <dgm:prSet/>
      <dgm:spPr/>
      <dgm:t>
        <a:bodyPr/>
        <a:lstStyle/>
        <a:p>
          <a:endParaRPr lang="en-US"/>
        </a:p>
      </dgm:t>
    </dgm:pt>
    <dgm:pt modelId="{B1607BE9-50C5-412A-8395-F488FA8A81F9}" type="pres">
      <dgm:prSet presAssocID="{C142B760-B334-4694-BF77-F24177523040}" presName="linear" presStyleCnt="0">
        <dgm:presLayoutVars>
          <dgm:animLvl val="lvl"/>
          <dgm:resizeHandles val="exact"/>
        </dgm:presLayoutVars>
      </dgm:prSet>
      <dgm:spPr/>
      <dgm:t>
        <a:bodyPr/>
        <a:lstStyle/>
        <a:p>
          <a:endParaRPr lang="en-US"/>
        </a:p>
      </dgm:t>
    </dgm:pt>
    <dgm:pt modelId="{28FBAF36-A56C-4494-B8F4-6826826561BB}" type="pres">
      <dgm:prSet presAssocID="{F7219330-36E3-43CF-ABC5-314A8F7F34CD}" presName="parentText" presStyleLbl="node1" presStyleIdx="0" presStyleCnt="1">
        <dgm:presLayoutVars>
          <dgm:chMax val="0"/>
          <dgm:bulletEnabled val="1"/>
        </dgm:presLayoutVars>
      </dgm:prSet>
      <dgm:spPr/>
      <dgm:t>
        <a:bodyPr/>
        <a:lstStyle/>
        <a:p>
          <a:endParaRPr lang="en-US"/>
        </a:p>
      </dgm:t>
    </dgm:pt>
  </dgm:ptLst>
  <dgm:cxnLst>
    <dgm:cxn modelId="{F2C78DCF-595D-40EC-8149-62F7E9A5BB15}" type="presOf" srcId="{F7219330-36E3-43CF-ABC5-314A8F7F34CD}" destId="{28FBAF36-A56C-4494-B8F4-6826826561BB}" srcOrd="0" destOrd="0" presId="urn:microsoft.com/office/officeart/2005/8/layout/vList2"/>
    <dgm:cxn modelId="{F03819C5-A535-42DB-9445-8E266DF87E59}" srcId="{C142B760-B334-4694-BF77-F24177523040}" destId="{F7219330-36E3-43CF-ABC5-314A8F7F34CD}" srcOrd="0" destOrd="0" parTransId="{467D5545-587F-4581-995C-8547EC8ACDD3}" sibTransId="{4F0E2F5F-71BB-450B-8C17-0B37BA74EDF8}"/>
    <dgm:cxn modelId="{71F654A3-F3A1-46D3-9805-81889638F0AD}" type="presOf" srcId="{C142B760-B334-4694-BF77-F24177523040}" destId="{B1607BE9-50C5-412A-8395-F488FA8A81F9}" srcOrd="0" destOrd="0" presId="urn:microsoft.com/office/officeart/2005/8/layout/vList2"/>
    <dgm:cxn modelId="{E8E7597E-C4D2-4D9B-A583-7D6291743CB2}" type="presParOf" srcId="{B1607BE9-50C5-412A-8395-F488FA8A81F9}" destId="{28FBAF36-A56C-4494-B8F4-6826826561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A845E6-A90C-46B6-B002-1E320754F0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E87579-F330-40FA-AD93-343CB0826850}">
      <dgm:prSet/>
      <dgm:spPr/>
      <dgm:t>
        <a:bodyPr/>
        <a:lstStyle/>
        <a:p>
          <a:pPr rtl="0"/>
          <a:r>
            <a:rPr lang="en-US" smtClean="0"/>
            <a:t>Viêm thanh quản</a:t>
          </a:r>
          <a:endParaRPr lang="en-US"/>
        </a:p>
      </dgm:t>
    </dgm:pt>
    <dgm:pt modelId="{8A30268D-1A60-4BAD-B759-5BF831C88054}" type="parTrans" cxnId="{4229B940-E7AF-4F98-A76F-747DFD38B89C}">
      <dgm:prSet/>
      <dgm:spPr/>
      <dgm:t>
        <a:bodyPr/>
        <a:lstStyle/>
        <a:p>
          <a:endParaRPr lang="en-US"/>
        </a:p>
      </dgm:t>
    </dgm:pt>
    <dgm:pt modelId="{828ADF71-9610-424B-B48C-2ECF305C02C6}" type="sibTrans" cxnId="{4229B940-E7AF-4F98-A76F-747DFD38B89C}">
      <dgm:prSet/>
      <dgm:spPr/>
      <dgm:t>
        <a:bodyPr/>
        <a:lstStyle/>
        <a:p>
          <a:endParaRPr lang="en-US"/>
        </a:p>
      </dgm:t>
    </dgm:pt>
    <dgm:pt modelId="{8567592C-CD30-4CC8-B9FC-8B28797E6998}">
      <dgm:prSet/>
      <dgm:spPr/>
      <dgm:t>
        <a:bodyPr/>
        <a:lstStyle/>
        <a:p>
          <a:pPr rtl="0"/>
          <a:r>
            <a:rPr lang="en-US" smtClean="0"/>
            <a:t>Viêm phế quản</a:t>
          </a:r>
          <a:endParaRPr lang="en-US"/>
        </a:p>
      </dgm:t>
    </dgm:pt>
    <dgm:pt modelId="{13DF22DA-85B5-4644-A8BF-C1357E90E995}" type="parTrans" cxnId="{0AC2747A-00A0-43E4-9D43-C3388EFF5188}">
      <dgm:prSet/>
      <dgm:spPr/>
      <dgm:t>
        <a:bodyPr/>
        <a:lstStyle/>
        <a:p>
          <a:endParaRPr lang="en-US"/>
        </a:p>
      </dgm:t>
    </dgm:pt>
    <dgm:pt modelId="{14C55AC8-9C31-4CA2-ADCD-36D42CD892F9}" type="sibTrans" cxnId="{0AC2747A-00A0-43E4-9D43-C3388EFF5188}">
      <dgm:prSet/>
      <dgm:spPr/>
      <dgm:t>
        <a:bodyPr/>
        <a:lstStyle/>
        <a:p>
          <a:endParaRPr lang="en-US"/>
        </a:p>
      </dgm:t>
    </dgm:pt>
    <dgm:pt modelId="{4791FDF0-E7F0-47CD-9E19-95C03437E4B3}">
      <dgm:prSet/>
      <dgm:spPr/>
      <dgm:t>
        <a:bodyPr/>
        <a:lstStyle/>
        <a:p>
          <a:pPr rtl="0"/>
          <a:r>
            <a:rPr lang="en-US" smtClean="0"/>
            <a:t>Viêm phế quản – phổi</a:t>
          </a:r>
          <a:endParaRPr lang="en-US"/>
        </a:p>
      </dgm:t>
    </dgm:pt>
    <dgm:pt modelId="{14B0ACDC-DD7C-4CD5-9E16-9BFCDCAE51F6}" type="parTrans" cxnId="{40D0A380-47BE-4328-9DA8-0B6139E97D19}">
      <dgm:prSet/>
      <dgm:spPr/>
      <dgm:t>
        <a:bodyPr/>
        <a:lstStyle/>
        <a:p>
          <a:endParaRPr lang="en-US"/>
        </a:p>
      </dgm:t>
    </dgm:pt>
    <dgm:pt modelId="{C51D9923-74B1-4CF4-B21E-CF4B226F0728}" type="sibTrans" cxnId="{40D0A380-47BE-4328-9DA8-0B6139E97D19}">
      <dgm:prSet/>
      <dgm:spPr/>
      <dgm:t>
        <a:bodyPr/>
        <a:lstStyle/>
        <a:p>
          <a:endParaRPr lang="en-US"/>
        </a:p>
      </dgm:t>
    </dgm:pt>
    <dgm:pt modelId="{BD2B0B42-3BE4-4E32-B6BF-4EAAE774F1EE}">
      <dgm:prSet/>
      <dgm:spPr/>
      <dgm:t>
        <a:bodyPr/>
        <a:lstStyle/>
        <a:p>
          <a:pPr rtl="0"/>
          <a:r>
            <a:rPr lang="pt-BR" smtClean="0"/>
            <a:t>Viêm não – màng não – tủy cấp</a:t>
          </a:r>
          <a:endParaRPr lang="en-US"/>
        </a:p>
      </dgm:t>
    </dgm:pt>
    <dgm:pt modelId="{A74713C6-5461-472A-9DE3-8ACCCCAEE717}" type="parTrans" cxnId="{EB66F362-F96E-4187-9919-23DE64FCEEF6}">
      <dgm:prSet/>
      <dgm:spPr/>
      <dgm:t>
        <a:bodyPr/>
        <a:lstStyle/>
        <a:p>
          <a:endParaRPr lang="en-US"/>
        </a:p>
      </dgm:t>
    </dgm:pt>
    <dgm:pt modelId="{C4670407-6F1B-46D6-9AAB-AE86E45693E0}" type="sibTrans" cxnId="{EB66F362-F96E-4187-9919-23DE64FCEEF6}">
      <dgm:prSet/>
      <dgm:spPr/>
      <dgm:t>
        <a:bodyPr/>
        <a:lstStyle/>
        <a:p>
          <a:endParaRPr lang="en-US"/>
        </a:p>
      </dgm:t>
    </dgm:pt>
    <dgm:pt modelId="{5B691C13-8053-4404-A3FB-55094D60EE51}">
      <dgm:prSet/>
      <dgm:spPr/>
      <dgm:t>
        <a:bodyPr/>
        <a:lstStyle/>
        <a:p>
          <a:pPr rtl="0"/>
          <a:r>
            <a:rPr lang="en-US" smtClean="0"/>
            <a:t>Viêm màng não</a:t>
          </a:r>
          <a:endParaRPr lang="en-US"/>
        </a:p>
      </dgm:t>
    </dgm:pt>
    <dgm:pt modelId="{8E920264-2871-41E8-9A0D-201D28E150EA}" type="parTrans" cxnId="{74A9AA8D-30EB-4244-92A7-A70AE246FB05}">
      <dgm:prSet/>
      <dgm:spPr/>
      <dgm:t>
        <a:bodyPr/>
        <a:lstStyle/>
        <a:p>
          <a:endParaRPr lang="en-US"/>
        </a:p>
      </dgm:t>
    </dgm:pt>
    <dgm:pt modelId="{133F694A-06B9-4EC2-94B2-51AD28E2B957}" type="sibTrans" cxnId="{74A9AA8D-30EB-4244-92A7-A70AE246FB05}">
      <dgm:prSet/>
      <dgm:spPr/>
      <dgm:t>
        <a:bodyPr/>
        <a:lstStyle/>
        <a:p>
          <a:endParaRPr lang="en-US"/>
        </a:p>
      </dgm:t>
    </dgm:pt>
    <dgm:pt modelId="{99B3D675-B203-4926-9274-4849AA4FFD54}">
      <dgm:prSet/>
      <dgm:spPr/>
      <dgm:t>
        <a:bodyPr/>
        <a:lstStyle/>
        <a:p>
          <a:pPr rtl="0"/>
          <a:r>
            <a:rPr lang="vi-VN" smtClean="0"/>
            <a:t>Viêm não chất trắng bán cấp xơ hóa(Van bogaert)</a:t>
          </a:r>
          <a:endParaRPr lang="en-US"/>
        </a:p>
      </dgm:t>
    </dgm:pt>
    <dgm:pt modelId="{8F837945-CAB2-4A59-94EB-1753DE1B0270}" type="parTrans" cxnId="{97A7761F-51F9-4068-96C4-E58D4148EB31}">
      <dgm:prSet/>
      <dgm:spPr/>
      <dgm:t>
        <a:bodyPr/>
        <a:lstStyle/>
        <a:p>
          <a:endParaRPr lang="en-US"/>
        </a:p>
      </dgm:t>
    </dgm:pt>
    <dgm:pt modelId="{F14EAF49-8628-4B85-AF1B-C9EDE76E09A8}" type="sibTrans" cxnId="{97A7761F-51F9-4068-96C4-E58D4148EB31}">
      <dgm:prSet/>
      <dgm:spPr/>
      <dgm:t>
        <a:bodyPr/>
        <a:lstStyle/>
        <a:p>
          <a:endParaRPr lang="en-US"/>
        </a:p>
      </dgm:t>
    </dgm:pt>
    <dgm:pt modelId="{7A4B22B4-D720-43A0-AF08-6C1760A78E75}">
      <dgm:prSet/>
      <dgm:spPr/>
      <dgm:t>
        <a:bodyPr/>
        <a:lstStyle/>
        <a:p>
          <a:pPr rtl="0"/>
          <a:r>
            <a:rPr lang="vi-VN" smtClean="0"/>
            <a:t>Biến chứng đường tiêu hóa</a:t>
          </a:r>
          <a:endParaRPr lang="en-US"/>
        </a:p>
      </dgm:t>
    </dgm:pt>
    <dgm:pt modelId="{BC9C3B50-019C-4EE3-B430-B44758E5DB14}" type="parTrans" cxnId="{6375C6F9-0352-42CE-980C-89120B342D2B}">
      <dgm:prSet/>
      <dgm:spPr/>
      <dgm:t>
        <a:bodyPr/>
        <a:lstStyle/>
        <a:p>
          <a:endParaRPr lang="en-US"/>
        </a:p>
      </dgm:t>
    </dgm:pt>
    <dgm:pt modelId="{4E4E4BC1-9E46-4F9F-9386-44052845B1CB}" type="sibTrans" cxnId="{6375C6F9-0352-42CE-980C-89120B342D2B}">
      <dgm:prSet/>
      <dgm:spPr/>
      <dgm:t>
        <a:bodyPr/>
        <a:lstStyle/>
        <a:p>
          <a:endParaRPr lang="en-US"/>
        </a:p>
      </dgm:t>
    </dgm:pt>
    <dgm:pt modelId="{BB2DDA67-0B0D-4B87-B74D-A274A6D43227}">
      <dgm:prSet/>
      <dgm:spPr/>
      <dgm:t>
        <a:bodyPr/>
        <a:lstStyle/>
        <a:p>
          <a:pPr rtl="0"/>
          <a:r>
            <a:rPr lang="vi-VN" smtClean="0"/>
            <a:t>Viêm niêm mạc miệng</a:t>
          </a:r>
          <a:endParaRPr lang="en-US"/>
        </a:p>
      </dgm:t>
    </dgm:pt>
    <dgm:pt modelId="{968213A5-599B-42F0-8528-0B9E85FAE37C}" type="parTrans" cxnId="{C9CEBE15-008F-48EA-8EF6-1C300F4F0F31}">
      <dgm:prSet/>
      <dgm:spPr/>
      <dgm:t>
        <a:bodyPr/>
        <a:lstStyle/>
        <a:p>
          <a:endParaRPr lang="en-US"/>
        </a:p>
      </dgm:t>
    </dgm:pt>
    <dgm:pt modelId="{F3D864A3-590F-4FF8-ADF6-838EA902344A}" type="sibTrans" cxnId="{C9CEBE15-008F-48EA-8EF6-1C300F4F0F31}">
      <dgm:prSet/>
      <dgm:spPr/>
      <dgm:t>
        <a:bodyPr/>
        <a:lstStyle/>
        <a:p>
          <a:endParaRPr lang="en-US"/>
        </a:p>
      </dgm:t>
    </dgm:pt>
    <dgm:pt modelId="{8B78C5D2-A3BD-4394-BA5B-7B12643CD568}" type="pres">
      <dgm:prSet presAssocID="{59A845E6-A90C-46B6-B002-1E320754F00B}" presName="linear" presStyleCnt="0">
        <dgm:presLayoutVars>
          <dgm:animLvl val="lvl"/>
          <dgm:resizeHandles val="exact"/>
        </dgm:presLayoutVars>
      </dgm:prSet>
      <dgm:spPr/>
      <dgm:t>
        <a:bodyPr/>
        <a:lstStyle/>
        <a:p>
          <a:endParaRPr lang="en-US"/>
        </a:p>
      </dgm:t>
    </dgm:pt>
    <dgm:pt modelId="{E1C1AEFC-AA11-4089-A179-B50FDC8AE404}" type="pres">
      <dgm:prSet presAssocID="{DDE87579-F330-40FA-AD93-343CB0826850}" presName="parentText" presStyleLbl="node1" presStyleIdx="0" presStyleCnt="8">
        <dgm:presLayoutVars>
          <dgm:chMax val="0"/>
          <dgm:bulletEnabled val="1"/>
        </dgm:presLayoutVars>
      </dgm:prSet>
      <dgm:spPr/>
      <dgm:t>
        <a:bodyPr/>
        <a:lstStyle/>
        <a:p>
          <a:endParaRPr lang="en-US"/>
        </a:p>
      </dgm:t>
    </dgm:pt>
    <dgm:pt modelId="{F35C9379-0AB9-41AF-B2A4-287DFECC01D2}" type="pres">
      <dgm:prSet presAssocID="{828ADF71-9610-424B-B48C-2ECF305C02C6}" presName="spacer" presStyleCnt="0"/>
      <dgm:spPr/>
    </dgm:pt>
    <dgm:pt modelId="{860019D1-7908-4EB8-ABA4-DADFC4B08703}" type="pres">
      <dgm:prSet presAssocID="{8567592C-CD30-4CC8-B9FC-8B28797E6998}" presName="parentText" presStyleLbl="node1" presStyleIdx="1" presStyleCnt="8">
        <dgm:presLayoutVars>
          <dgm:chMax val="0"/>
          <dgm:bulletEnabled val="1"/>
        </dgm:presLayoutVars>
      </dgm:prSet>
      <dgm:spPr/>
      <dgm:t>
        <a:bodyPr/>
        <a:lstStyle/>
        <a:p>
          <a:endParaRPr lang="en-US"/>
        </a:p>
      </dgm:t>
    </dgm:pt>
    <dgm:pt modelId="{0B54E15B-2B81-47A1-86E4-AD219A0C6B84}" type="pres">
      <dgm:prSet presAssocID="{14C55AC8-9C31-4CA2-ADCD-36D42CD892F9}" presName="spacer" presStyleCnt="0"/>
      <dgm:spPr/>
    </dgm:pt>
    <dgm:pt modelId="{EA35C683-7094-4324-818E-064D5B9AB655}" type="pres">
      <dgm:prSet presAssocID="{4791FDF0-E7F0-47CD-9E19-95C03437E4B3}" presName="parentText" presStyleLbl="node1" presStyleIdx="2" presStyleCnt="8" custLinFactNeighborX="-423">
        <dgm:presLayoutVars>
          <dgm:chMax val="0"/>
          <dgm:bulletEnabled val="1"/>
        </dgm:presLayoutVars>
      </dgm:prSet>
      <dgm:spPr/>
      <dgm:t>
        <a:bodyPr/>
        <a:lstStyle/>
        <a:p>
          <a:endParaRPr lang="en-US"/>
        </a:p>
      </dgm:t>
    </dgm:pt>
    <dgm:pt modelId="{6FD35398-C012-4E15-9AD6-39DAE5536CE2}" type="pres">
      <dgm:prSet presAssocID="{C51D9923-74B1-4CF4-B21E-CF4B226F0728}" presName="spacer" presStyleCnt="0"/>
      <dgm:spPr/>
    </dgm:pt>
    <dgm:pt modelId="{2D7CAE4B-1FF9-4400-9DD5-4C3383D8A4DD}" type="pres">
      <dgm:prSet presAssocID="{BD2B0B42-3BE4-4E32-B6BF-4EAAE774F1EE}" presName="parentText" presStyleLbl="node1" presStyleIdx="3" presStyleCnt="8">
        <dgm:presLayoutVars>
          <dgm:chMax val="0"/>
          <dgm:bulletEnabled val="1"/>
        </dgm:presLayoutVars>
      </dgm:prSet>
      <dgm:spPr/>
      <dgm:t>
        <a:bodyPr/>
        <a:lstStyle/>
        <a:p>
          <a:endParaRPr lang="en-US"/>
        </a:p>
      </dgm:t>
    </dgm:pt>
    <dgm:pt modelId="{9D6F8436-8A71-4356-9E0D-2D69C21DA712}" type="pres">
      <dgm:prSet presAssocID="{C4670407-6F1B-46D6-9AAB-AE86E45693E0}" presName="spacer" presStyleCnt="0"/>
      <dgm:spPr/>
    </dgm:pt>
    <dgm:pt modelId="{896B3662-F3EC-4091-A2C0-0149ED376F88}" type="pres">
      <dgm:prSet presAssocID="{5B691C13-8053-4404-A3FB-55094D60EE51}" presName="parentText" presStyleLbl="node1" presStyleIdx="4" presStyleCnt="8">
        <dgm:presLayoutVars>
          <dgm:chMax val="0"/>
          <dgm:bulletEnabled val="1"/>
        </dgm:presLayoutVars>
      </dgm:prSet>
      <dgm:spPr/>
      <dgm:t>
        <a:bodyPr/>
        <a:lstStyle/>
        <a:p>
          <a:endParaRPr lang="en-US"/>
        </a:p>
      </dgm:t>
    </dgm:pt>
    <dgm:pt modelId="{AC718753-C61D-4213-82B8-D0497D586054}" type="pres">
      <dgm:prSet presAssocID="{133F694A-06B9-4EC2-94B2-51AD28E2B957}" presName="spacer" presStyleCnt="0"/>
      <dgm:spPr/>
    </dgm:pt>
    <dgm:pt modelId="{8ED7C3E6-5146-4F19-B4B1-DC106688C4C9}" type="pres">
      <dgm:prSet presAssocID="{99B3D675-B203-4926-9274-4849AA4FFD54}" presName="parentText" presStyleLbl="node1" presStyleIdx="5" presStyleCnt="8">
        <dgm:presLayoutVars>
          <dgm:chMax val="0"/>
          <dgm:bulletEnabled val="1"/>
        </dgm:presLayoutVars>
      </dgm:prSet>
      <dgm:spPr/>
      <dgm:t>
        <a:bodyPr/>
        <a:lstStyle/>
        <a:p>
          <a:endParaRPr lang="en-US"/>
        </a:p>
      </dgm:t>
    </dgm:pt>
    <dgm:pt modelId="{B7827798-C672-4609-A9B1-F4113285C745}" type="pres">
      <dgm:prSet presAssocID="{F14EAF49-8628-4B85-AF1B-C9EDE76E09A8}" presName="spacer" presStyleCnt="0"/>
      <dgm:spPr/>
    </dgm:pt>
    <dgm:pt modelId="{2A50C2A6-071B-4B32-B6DC-E5A15E4E6F6D}" type="pres">
      <dgm:prSet presAssocID="{7A4B22B4-D720-43A0-AF08-6C1760A78E75}" presName="parentText" presStyleLbl="node1" presStyleIdx="6" presStyleCnt="8">
        <dgm:presLayoutVars>
          <dgm:chMax val="0"/>
          <dgm:bulletEnabled val="1"/>
        </dgm:presLayoutVars>
      </dgm:prSet>
      <dgm:spPr/>
      <dgm:t>
        <a:bodyPr/>
        <a:lstStyle/>
        <a:p>
          <a:endParaRPr lang="en-US"/>
        </a:p>
      </dgm:t>
    </dgm:pt>
    <dgm:pt modelId="{DA5A89DA-1EBB-4C63-A9A4-799928B5A518}" type="pres">
      <dgm:prSet presAssocID="{4E4E4BC1-9E46-4F9F-9386-44052845B1CB}" presName="spacer" presStyleCnt="0"/>
      <dgm:spPr/>
    </dgm:pt>
    <dgm:pt modelId="{47883131-B2EA-49DA-B310-76F72C36C024}" type="pres">
      <dgm:prSet presAssocID="{BB2DDA67-0B0D-4B87-B74D-A274A6D43227}" presName="parentText" presStyleLbl="node1" presStyleIdx="7" presStyleCnt="8">
        <dgm:presLayoutVars>
          <dgm:chMax val="0"/>
          <dgm:bulletEnabled val="1"/>
        </dgm:presLayoutVars>
      </dgm:prSet>
      <dgm:spPr/>
      <dgm:t>
        <a:bodyPr/>
        <a:lstStyle/>
        <a:p>
          <a:endParaRPr lang="en-US"/>
        </a:p>
      </dgm:t>
    </dgm:pt>
  </dgm:ptLst>
  <dgm:cxnLst>
    <dgm:cxn modelId="{EB66F362-F96E-4187-9919-23DE64FCEEF6}" srcId="{59A845E6-A90C-46B6-B002-1E320754F00B}" destId="{BD2B0B42-3BE4-4E32-B6BF-4EAAE774F1EE}" srcOrd="3" destOrd="0" parTransId="{A74713C6-5461-472A-9DE3-8ACCCCAEE717}" sibTransId="{C4670407-6F1B-46D6-9AAB-AE86E45693E0}"/>
    <dgm:cxn modelId="{6375C6F9-0352-42CE-980C-89120B342D2B}" srcId="{59A845E6-A90C-46B6-B002-1E320754F00B}" destId="{7A4B22B4-D720-43A0-AF08-6C1760A78E75}" srcOrd="6" destOrd="0" parTransId="{BC9C3B50-019C-4EE3-B430-B44758E5DB14}" sibTransId="{4E4E4BC1-9E46-4F9F-9386-44052845B1CB}"/>
    <dgm:cxn modelId="{E8DC6BE3-D43E-4440-9682-B119AD4E3799}" type="presOf" srcId="{8567592C-CD30-4CC8-B9FC-8B28797E6998}" destId="{860019D1-7908-4EB8-ABA4-DADFC4B08703}" srcOrd="0" destOrd="0" presId="urn:microsoft.com/office/officeart/2005/8/layout/vList2"/>
    <dgm:cxn modelId="{C9CEBE15-008F-48EA-8EF6-1C300F4F0F31}" srcId="{59A845E6-A90C-46B6-B002-1E320754F00B}" destId="{BB2DDA67-0B0D-4B87-B74D-A274A6D43227}" srcOrd="7" destOrd="0" parTransId="{968213A5-599B-42F0-8528-0B9E85FAE37C}" sibTransId="{F3D864A3-590F-4FF8-ADF6-838EA902344A}"/>
    <dgm:cxn modelId="{2C3832E9-DD46-4260-A8DE-4E2E49B0BB01}" type="presOf" srcId="{5B691C13-8053-4404-A3FB-55094D60EE51}" destId="{896B3662-F3EC-4091-A2C0-0149ED376F88}" srcOrd="0" destOrd="0" presId="urn:microsoft.com/office/officeart/2005/8/layout/vList2"/>
    <dgm:cxn modelId="{590A0503-8A9A-4E0D-82F8-EB7BA9C287E8}" type="presOf" srcId="{BB2DDA67-0B0D-4B87-B74D-A274A6D43227}" destId="{47883131-B2EA-49DA-B310-76F72C36C024}" srcOrd="0" destOrd="0" presId="urn:microsoft.com/office/officeart/2005/8/layout/vList2"/>
    <dgm:cxn modelId="{40D0A380-47BE-4328-9DA8-0B6139E97D19}" srcId="{59A845E6-A90C-46B6-B002-1E320754F00B}" destId="{4791FDF0-E7F0-47CD-9E19-95C03437E4B3}" srcOrd="2" destOrd="0" parTransId="{14B0ACDC-DD7C-4CD5-9E16-9BFCDCAE51F6}" sibTransId="{C51D9923-74B1-4CF4-B21E-CF4B226F0728}"/>
    <dgm:cxn modelId="{87085796-53F9-43A8-BF33-3CDF4902A608}" type="presOf" srcId="{59A845E6-A90C-46B6-B002-1E320754F00B}" destId="{8B78C5D2-A3BD-4394-BA5B-7B12643CD568}" srcOrd="0" destOrd="0" presId="urn:microsoft.com/office/officeart/2005/8/layout/vList2"/>
    <dgm:cxn modelId="{74A9AA8D-30EB-4244-92A7-A70AE246FB05}" srcId="{59A845E6-A90C-46B6-B002-1E320754F00B}" destId="{5B691C13-8053-4404-A3FB-55094D60EE51}" srcOrd="4" destOrd="0" parTransId="{8E920264-2871-41E8-9A0D-201D28E150EA}" sibTransId="{133F694A-06B9-4EC2-94B2-51AD28E2B957}"/>
    <dgm:cxn modelId="{0AC2747A-00A0-43E4-9D43-C3388EFF5188}" srcId="{59A845E6-A90C-46B6-B002-1E320754F00B}" destId="{8567592C-CD30-4CC8-B9FC-8B28797E6998}" srcOrd="1" destOrd="0" parTransId="{13DF22DA-85B5-4644-A8BF-C1357E90E995}" sibTransId="{14C55AC8-9C31-4CA2-ADCD-36D42CD892F9}"/>
    <dgm:cxn modelId="{6965E5E9-7C9F-4B5D-AB68-FB358B8E1BC7}" type="presOf" srcId="{DDE87579-F330-40FA-AD93-343CB0826850}" destId="{E1C1AEFC-AA11-4089-A179-B50FDC8AE404}" srcOrd="0" destOrd="0" presId="urn:microsoft.com/office/officeart/2005/8/layout/vList2"/>
    <dgm:cxn modelId="{4229B940-E7AF-4F98-A76F-747DFD38B89C}" srcId="{59A845E6-A90C-46B6-B002-1E320754F00B}" destId="{DDE87579-F330-40FA-AD93-343CB0826850}" srcOrd="0" destOrd="0" parTransId="{8A30268D-1A60-4BAD-B759-5BF831C88054}" sibTransId="{828ADF71-9610-424B-B48C-2ECF305C02C6}"/>
    <dgm:cxn modelId="{AF75207E-7E3A-427A-9930-4F1664862362}" type="presOf" srcId="{4791FDF0-E7F0-47CD-9E19-95C03437E4B3}" destId="{EA35C683-7094-4324-818E-064D5B9AB655}" srcOrd="0" destOrd="0" presId="urn:microsoft.com/office/officeart/2005/8/layout/vList2"/>
    <dgm:cxn modelId="{97A7761F-51F9-4068-96C4-E58D4148EB31}" srcId="{59A845E6-A90C-46B6-B002-1E320754F00B}" destId="{99B3D675-B203-4926-9274-4849AA4FFD54}" srcOrd="5" destOrd="0" parTransId="{8F837945-CAB2-4A59-94EB-1753DE1B0270}" sibTransId="{F14EAF49-8628-4B85-AF1B-C9EDE76E09A8}"/>
    <dgm:cxn modelId="{E9F36729-37FE-4A37-AFFE-8FD2C69CDC41}" type="presOf" srcId="{99B3D675-B203-4926-9274-4849AA4FFD54}" destId="{8ED7C3E6-5146-4F19-B4B1-DC106688C4C9}" srcOrd="0" destOrd="0" presId="urn:microsoft.com/office/officeart/2005/8/layout/vList2"/>
    <dgm:cxn modelId="{07F074D7-BFD8-4878-89E9-A3F1FA8B2D04}" type="presOf" srcId="{BD2B0B42-3BE4-4E32-B6BF-4EAAE774F1EE}" destId="{2D7CAE4B-1FF9-4400-9DD5-4C3383D8A4DD}" srcOrd="0" destOrd="0" presId="urn:microsoft.com/office/officeart/2005/8/layout/vList2"/>
    <dgm:cxn modelId="{F82E6111-85E4-4411-A652-F251A32613D6}" type="presOf" srcId="{7A4B22B4-D720-43A0-AF08-6C1760A78E75}" destId="{2A50C2A6-071B-4B32-B6DC-E5A15E4E6F6D}" srcOrd="0" destOrd="0" presId="urn:microsoft.com/office/officeart/2005/8/layout/vList2"/>
    <dgm:cxn modelId="{C9F942E7-FCCD-4E55-8C6D-3BBD83453D07}" type="presParOf" srcId="{8B78C5D2-A3BD-4394-BA5B-7B12643CD568}" destId="{E1C1AEFC-AA11-4089-A179-B50FDC8AE404}" srcOrd="0" destOrd="0" presId="urn:microsoft.com/office/officeart/2005/8/layout/vList2"/>
    <dgm:cxn modelId="{BCCD7EEA-D4A2-48D0-B972-A4ACA36C3DB2}" type="presParOf" srcId="{8B78C5D2-A3BD-4394-BA5B-7B12643CD568}" destId="{F35C9379-0AB9-41AF-B2A4-287DFECC01D2}" srcOrd="1" destOrd="0" presId="urn:microsoft.com/office/officeart/2005/8/layout/vList2"/>
    <dgm:cxn modelId="{F326FF4C-2CA0-457F-BD00-8EE191E0047F}" type="presParOf" srcId="{8B78C5D2-A3BD-4394-BA5B-7B12643CD568}" destId="{860019D1-7908-4EB8-ABA4-DADFC4B08703}" srcOrd="2" destOrd="0" presId="urn:microsoft.com/office/officeart/2005/8/layout/vList2"/>
    <dgm:cxn modelId="{C11374FD-B86A-40D5-8449-0045F5C166C1}" type="presParOf" srcId="{8B78C5D2-A3BD-4394-BA5B-7B12643CD568}" destId="{0B54E15B-2B81-47A1-86E4-AD219A0C6B84}" srcOrd="3" destOrd="0" presId="urn:microsoft.com/office/officeart/2005/8/layout/vList2"/>
    <dgm:cxn modelId="{E46CEBA5-3A5A-4183-925C-DCA0C5D834D8}" type="presParOf" srcId="{8B78C5D2-A3BD-4394-BA5B-7B12643CD568}" destId="{EA35C683-7094-4324-818E-064D5B9AB655}" srcOrd="4" destOrd="0" presId="urn:microsoft.com/office/officeart/2005/8/layout/vList2"/>
    <dgm:cxn modelId="{B26D55FA-2D04-4B50-AC9C-91317C80EAAD}" type="presParOf" srcId="{8B78C5D2-A3BD-4394-BA5B-7B12643CD568}" destId="{6FD35398-C012-4E15-9AD6-39DAE5536CE2}" srcOrd="5" destOrd="0" presId="urn:microsoft.com/office/officeart/2005/8/layout/vList2"/>
    <dgm:cxn modelId="{C8C7073C-AAAE-4C5E-A9D1-38B4482504F3}" type="presParOf" srcId="{8B78C5D2-A3BD-4394-BA5B-7B12643CD568}" destId="{2D7CAE4B-1FF9-4400-9DD5-4C3383D8A4DD}" srcOrd="6" destOrd="0" presId="urn:microsoft.com/office/officeart/2005/8/layout/vList2"/>
    <dgm:cxn modelId="{CFFD7159-D8C3-49E0-B530-6B4EF7F87A6E}" type="presParOf" srcId="{8B78C5D2-A3BD-4394-BA5B-7B12643CD568}" destId="{9D6F8436-8A71-4356-9E0D-2D69C21DA712}" srcOrd="7" destOrd="0" presId="urn:microsoft.com/office/officeart/2005/8/layout/vList2"/>
    <dgm:cxn modelId="{9267A2F5-6BF1-443D-A165-A7159ED56602}" type="presParOf" srcId="{8B78C5D2-A3BD-4394-BA5B-7B12643CD568}" destId="{896B3662-F3EC-4091-A2C0-0149ED376F88}" srcOrd="8" destOrd="0" presId="urn:microsoft.com/office/officeart/2005/8/layout/vList2"/>
    <dgm:cxn modelId="{E091AF7A-3FBF-48C4-B131-6DC1D00AC8DC}" type="presParOf" srcId="{8B78C5D2-A3BD-4394-BA5B-7B12643CD568}" destId="{AC718753-C61D-4213-82B8-D0497D586054}" srcOrd="9" destOrd="0" presId="urn:microsoft.com/office/officeart/2005/8/layout/vList2"/>
    <dgm:cxn modelId="{6C724078-A31F-4C4A-82F4-289D8403ADB4}" type="presParOf" srcId="{8B78C5D2-A3BD-4394-BA5B-7B12643CD568}" destId="{8ED7C3E6-5146-4F19-B4B1-DC106688C4C9}" srcOrd="10" destOrd="0" presId="urn:microsoft.com/office/officeart/2005/8/layout/vList2"/>
    <dgm:cxn modelId="{69AE7777-3502-4FF9-AABA-B35ECEEAF6FE}" type="presParOf" srcId="{8B78C5D2-A3BD-4394-BA5B-7B12643CD568}" destId="{B7827798-C672-4609-A9B1-F4113285C745}" srcOrd="11" destOrd="0" presId="urn:microsoft.com/office/officeart/2005/8/layout/vList2"/>
    <dgm:cxn modelId="{52F7AD0A-543B-419A-A252-681A90757C47}" type="presParOf" srcId="{8B78C5D2-A3BD-4394-BA5B-7B12643CD568}" destId="{2A50C2A6-071B-4B32-B6DC-E5A15E4E6F6D}" srcOrd="12" destOrd="0" presId="urn:microsoft.com/office/officeart/2005/8/layout/vList2"/>
    <dgm:cxn modelId="{6F63B87A-5A9B-4736-9D16-5565218609FE}" type="presParOf" srcId="{8B78C5D2-A3BD-4394-BA5B-7B12643CD568}" destId="{DA5A89DA-1EBB-4C63-A9A4-799928B5A518}" srcOrd="13" destOrd="0" presId="urn:microsoft.com/office/officeart/2005/8/layout/vList2"/>
    <dgm:cxn modelId="{19E814A0-4697-4B95-9FDD-F1E3A844DC79}" type="presParOf" srcId="{8B78C5D2-A3BD-4394-BA5B-7B12643CD568}" destId="{47883131-B2EA-49DA-B310-76F72C36C02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D4291C5-08D5-4F10-88AE-7022710D1A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DB9BF15-A756-45E8-AF18-08124C9A4398}">
      <dgm:prSet custT="1"/>
      <dgm:spPr/>
      <dgm:t>
        <a:bodyPr/>
        <a:lstStyle/>
        <a:p>
          <a:pPr rtl="0"/>
          <a:r>
            <a:rPr lang="vi-VN" sz="2800" i="1" smtClean="0"/>
            <a:t>Cam mã tấu (noma)</a:t>
          </a:r>
          <a:endParaRPr lang="en-US" sz="2800"/>
        </a:p>
      </dgm:t>
    </dgm:pt>
    <dgm:pt modelId="{C3FEDC9B-9D36-4F01-9E27-C09D4FC5B248}" type="parTrans" cxnId="{72E0021F-7FEC-4EEC-A5FD-AF96CACA506D}">
      <dgm:prSet/>
      <dgm:spPr/>
      <dgm:t>
        <a:bodyPr/>
        <a:lstStyle/>
        <a:p>
          <a:endParaRPr lang="en-US" sz="2800"/>
        </a:p>
      </dgm:t>
    </dgm:pt>
    <dgm:pt modelId="{82118837-5246-40F9-9515-FE09D8E13D15}" type="sibTrans" cxnId="{72E0021F-7FEC-4EEC-A5FD-AF96CACA506D}">
      <dgm:prSet/>
      <dgm:spPr/>
      <dgm:t>
        <a:bodyPr/>
        <a:lstStyle/>
        <a:p>
          <a:endParaRPr lang="en-US" sz="2800"/>
        </a:p>
      </dgm:t>
    </dgm:pt>
    <dgm:pt modelId="{C81D2D60-0F34-436C-8796-4A761702E6C9}">
      <dgm:prSet custT="1"/>
      <dgm:spPr/>
      <dgm:t>
        <a:bodyPr/>
        <a:lstStyle/>
        <a:p>
          <a:pPr rtl="0"/>
          <a:r>
            <a:rPr lang="vi-VN" sz="2800" smtClean="0"/>
            <a:t>Xuất hiện muộn, do bội nhiễm xoắn khuẩn Vincent là một loại vi khuẩn hoại thư gây loét niêm mạc miệng, lan sâu rộng vào xương hàm gây hoại tử niêm mạc, viêm xương, rụng răng, hơi thở hôi thối.</a:t>
          </a:r>
          <a:endParaRPr lang="en-US" sz="2800"/>
        </a:p>
      </dgm:t>
    </dgm:pt>
    <dgm:pt modelId="{B0514CF9-F457-42C5-84FC-2F47FA3A7740}" type="parTrans" cxnId="{9C70B72D-C7B6-4021-9296-2CD3F06A6F77}">
      <dgm:prSet/>
      <dgm:spPr/>
      <dgm:t>
        <a:bodyPr/>
        <a:lstStyle/>
        <a:p>
          <a:endParaRPr lang="en-US" sz="2800"/>
        </a:p>
      </dgm:t>
    </dgm:pt>
    <dgm:pt modelId="{0ADB2551-0714-4362-A5D2-DAAF82735510}" type="sibTrans" cxnId="{9C70B72D-C7B6-4021-9296-2CD3F06A6F77}">
      <dgm:prSet/>
      <dgm:spPr/>
      <dgm:t>
        <a:bodyPr/>
        <a:lstStyle/>
        <a:p>
          <a:endParaRPr lang="en-US" sz="2800"/>
        </a:p>
      </dgm:t>
    </dgm:pt>
    <dgm:pt modelId="{59642A7C-1BE9-4DB5-A435-1C68F46FDB76}">
      <dgm:prSet custT="1"/>
      <dgm:spPr/>
      <dgm:t>
        <a:bodyPr/>
        <a:lstStyle/>
        <a:p>
          <a:pPr rtl="0"/>
          <a:r>
            <a:rPr lang="vi-VN" sz="2800" i="1" smtClean="0"/>
            <a:t>Viêm ruột</a:t>
          </a:r>
          <a:endParaRPr lang="en-US" sz="2800"/>
        </a:p>
      </dgm:t>
    </dgm:pt>
    <dgm:pt modelId="{EBAEE0E6-A625-4943-BBBA-AD3F208B32F2}" type="parTrans" cxnId="{A4C4EB70-19A4-4545-81F6-67F57147B121}">
      <dgm:prSet/>
      <dgm:spPr/>
      <dgm:t>
        <a:bodyPr/>
        <a:lstStyle/>
        <a:p>
          <a:endParaRPr lang="en-US" sz="2800"/>
        </a:p>
      </dgm:t>
    </dgm:pt>
    <dgm:pt modelId="{AF571EF0-4033-4F09-98F3-2BB3B234FED3}" type="sibTrans" cxnId="{A4C4EB70-19A4-4545-81F6-67F57147B121}">
      <dgm:prSet/>
      <dgm:spPr/>
      <dgm:t>
        <a:bodyPr/>
        <a:lstStyle/>
        <a:p>
          <a:endParaRPr lang="en-US" sz="2800"/>
        </a:p>
      </dgm:t>
    </dgm:pt>
    <dgm:pt modelId="{843F3F59-38CE-4F74-ADA5-3B11FC95597F}">
      <dgm:prSet custT="1"/>
      <dgm:spPr/>
      <dgm:t>
        <a:bodyPr/>
        <a:lstStyle/>
        <a:p>
          <a:pPr rtl="0"/>
          <a:r>
            <a:rPr lang="vi-VN" sz="2800" smtClean="0"/>
            <a:t>Do bội nhiễm các loại vi khuẩn như shigella, E. coli…</a:t>
          </a:r>
          <a:endParaRPr lang="en-US" sz="2800"/>
        </a:p>
      </dgm:t>
    </dgm:pt>
    <dgm:pt modelId="{53F35D86-FF8D-4D1D-898C-BDD3DAAD191D}" type="parTrans" cxnId="{ECBBF560-E636-4F49-8BAB-F6B95F4D6627}">
      <dgm:prSet/>
      <dgm:spPr/>
      <dgm:t>
        <a:bodyPr/>
        <a:lstStyle/>
        <a:p>
          <a:endParaRPr lang="en-US" sz="2800"/>
        </a:p>
      </dgm:t>
    </dgm:pt>
    <dgm:pt modelId="{8A2C753B-9DE3-495D-A0ED-9EE2814EE145}" type="sibTrans" cxnId="{ECBBF560-E636-4F49-8BAB-F6B95F4D6627}">
      <dgm:prSet/>
      <dgm:spPr/>
      <dgm:t>
        <a:bodyPr/>
        <a:lstStyle/>
        <a:p>
          <a:endParaRPr lang="en-US" sz="2800"/>
        </a:p>
      </dgm:t>
    </dgm:pt>
    <dgm:pt modelId="{26E58F45-27A5-467F-931B-41531130361E}" type="pres">
      <dgm:prSet presAssocID="{DD4291C5-08D5-4F10-88AE-7022710D1ABF}" presName="linear" presStyleCnt="0">
        <dgm:presLayoutVars>
          <dgm:animLvl val="lvl"/>
          <dgm:resizeHandles val="exact"/>
        </dgm:presLayoutVars>
      </dgm:prSet>
      <dgm:spPr/>
      <dgm:t>
        <a:bodyPr/>
        <a:lstStyle/>
        <a:p>
          <a:endParaRPr lang="en-US"/>
        </a:p>
      </dgm:t>
    </dgm:pt>
    <dgm:pt modelId="{CEFDA6B8-0EE7-4114-AF62-6FB13C3F0D0C}" type="pres">
      <dgm:prSet presAssocID="{BDB9BF15-A756-45E8-AF18-08124C9A4398}" presName="parentText" presStyleLbl="node1" presStyleIdx="0" presStyleCnt="4">
        <dgm:presLayoutVars>
          <dgm:chMax val="0"/>
          <dgm:bulletEnabled val="1"/>
        </dgm:presLayoutVars>
      </dgm:prSet>
      <dgm:spPr/>
      <dgm:t>
        <a:bodyPr/>
        <a:lstStyle/>
        <a:p>
          <a:endParaRPr lang="en-US"/>
        </a:p>
      </dgm:t>
    </dgm:pt>
    <dgm:pt modelId="{0E636165-1991-408F-820D-744DD5358275}" type="pres">
      <dgm:prSet presAssocID="{82118837-5246-40F9-9515-FE09D8E13D15}" presName="spacer" presStyleCnt="0"/>
      <dgm:spPr/>
    </dgm:pt>
    <dgm:pt modelId="{4A670679-CC65-4283-9CC7-0D09C4059838}" type="pres">
      <dgm:prSet presAssocID="{C81D2D60-0F34-436C-8796-4A761702E6C9}" presName="parentText" presStyleLbl="node1" presStyleIdx="1" presStyleCnt="4">
        <dgm:presLayoutVars>
          <dgm:chMax val="0"/>
          <dgm:bulletEnabled val="1"/>
        </dgm:presLayoutVars>
      </dgm:prSet>
      <dgm:spPr/>
      <dgm:t>
        <a:bodyPr/>
        <a:lstStyle/>
        <a:p>
          <a:endParaRPr lang="en-US"/>
        </a:p>
      </dgm:t>
    </dgm:pt>
    <dgm:pt modelId="{C5AB8BF2-C4B8-4349-A8FA-2434F79DF356}" type="pres">
      <dgm:prSet presAssocID="{0ADB2551-0714-4362-A5D2-DAAF82735510}" presName="spacer" presStyleCnt="0"/>
      <dgm:spPr/>
    </dgm:pt>
    <dgm:pt modelId="{5A40B7DC-2C5C-4C5F-BF50-8655A1E459ED}" type="pres">
      <dgm:prSet presAssocID="{59642A7C-1BE9-4DB5-A435-1C68F46FDB76}" presName="parentText" presStyleLbl="node1" presStyleIdx="2" presStyleCnt="4">
        <dgm:presLayoutVars>
          <dgm:chMax val="0"/>
          <dgm:bulletEnabled val="1"/>
        </dgm:presLayoutVars>
      </dgm:prSet>
      <dgm:spPr/>
      <dgm:t>
        <a:bodyPr/>
        <a:lstStyle/>
        <a:p>
          <a:endParaRPr lang="en-US"/>
        </a:p>
      </dgm:t>
    </dgm:pt>
    <dgm:pt modelId="{D009BF3E-8AB4-46E2-B417-EEBF0DAE7134}" type="pres">
      <dgm:prSet presAssocID="{AF571EF0-4033-4F09-98F3-2BB3B234FED3}" presName="spacer" presStyleCnt="0"/>
      <dgm:spPr/>
    </dgm:pt>
    <dgm:pt modelId="{1B882696-3DBD-4865-B7E0-BE9EA9166732}" type="pres">
      <dgm:prSet presAssocID="{843F3F59-38CE-4F74-ADA5-3B11FC95597F}" presName="parentText" presStyleLbl="node1" presStyleIdx="3" presStyleCnt="4">
        <dgm:presLayoutVars>
          <dgm:chMax val="0"/>
          <dgm:bulletEnabled val="1"/>
        </dgm:presLayoutVars>
      </dgm:prSet>
      <dgm:spPr/>
      <dgm:t>
        <a:bodyPr/>
        <a:lstStyle/>
        <a:p>
          <a:endParaRPr lang="en-US"/>
        </a:p>
      </dgm:t>
    </dgm:pt>
  </dgm:ptLst>
  <dgm:cxnLst>
    <dgm:cxn modelId="{ECBBF560-E636-4F49-8BAB-F6B95F4D6627}" srcId="{DD4291C5-08D5-4F10-88AE-7022710D1ABF}" destId="{843F3F59-38CE-4F74-ADA5-3B11FC95597F}" srcOrd="3" destOrd="0" parTransId="{53F35D86-FF8D-4D1D-898C-BDD3DAAD191D}" sibTransId="{8A2C753B-9DE3-495D-A0ED-9EE2814EE145}"/>
    <dgm:cxn modelId="{8918A528-12F8-4D62-BE60-7867B4A80751}" type="presOf" srcId="{DD4291C5-08D5-4F10-88AE-7022710D1ABF}" destId="{26E58F45-27A5-467F-931B-41531130361E}" srcOrd="0" destOrd="0" presId="urn:microsoft.com/office/officeart/2005/8/layout/vList2"/>
    <dgm:cxn modelId="{9C70B72D-C7B6-4021-9296-2CD3F06A6F77}" srcId="{DD4291C5-08D5-4F10-88AE-7022710D1ABF}" destId="{C81D2D60-0F34-436C-8796-4A761702E6C9}" srcOrd="1" destOrd="0" parTransId="{B0514CF9-F457-42C5-84FC-2F47FA3A7740}" sibTransId="{0ADB2551-0714-4362-A5D2-DAAF82735510}"/>
    <dgm:cxn modelId="{A4C4EB70-19A4-4545-81F6-67F57147B121}" srcId="{DD4291C5-08D5-4F10-88AE-7022710D1ABF}" destId="{59642A7C-1BE9-4DB5-A435-1C68F46FDB76}" srcOrd="2" destOrd="0" parTransId="{EBAEE0E6-A625-4943-BBBA-AD3F208B32F2}" sibTransId="{AF571EF0-4033-4F09-98F3-2BB3B234FED3}"/>
    <dgm:cxn modelId="{72E0021F-7FEC-4EEC-A5FD-AF96CACA506D}" srcId="{DD4291C5-08D5-4F10-88AE-7022710D1ABF}" destId="{BDB9BF15-A756-45E8-AF18-08124C9A4398}" srcOrd="0" destOrd="0" parTransId="{C3FEDC9B-9D36-4F01-9E27-C09D4FC5B248}" sibTransId="{82118837-5246-40F9-9515-FE09D8E13D15}"/>
    <dgm:cxn modelId="{4989DE60-8F87-44CA-AF9A-067F013638AF}" type="presOf" srcId="{59642A7C-1BE9-4DB5-A435-1C68F46FDB76}" destId="{5A40B7DC-2C5C-4C5F-BF50-8655A1E459ED}" srcOrd="0" destOrd="0" presId="urn:microsoft.com/office/officeart/2005/8/layout/vList2"/>
    <dgm:cxn modelId="{93A75592-FAE4-4563-8301-CF6D59146C53}" type="presOf" srcId="{BDB9BF15-A756-45E8-AF18-08124C9A4398}" destId="{CEFDA6B8-0EE7-4114-AF62-6FB13C3F0D0C}" srcOrd="0" destOrd="0" presId="urn:microsoft.com/office/officeart/2005/8/layout/vList2"/>
    <dgm:cxn modelId="{0BEDD99D-114F-426A-BA2A-675E4AC1E773}" type="presOf" srcId="{C81D2D60-0F34-436C-8796-4A761702E6C9}" destId="{4A670679-CC65-4283-9CC7-0D09C4059838}" srcOrd="0" destOrd="0" presId="urn:microsoft.com/office/officeart/2005/8/layout/vList2"/>
    <dgm:cxn modelId="{602D18CE-3754-4E37-B52F-F690B8BCC64A}" type="presOf" srcId="{843F3F59-38CE-4F74-ADA5-3B11FC95597F}" destId="{1B882696-3DBD-4865-B7E0-BE9EA9166732}" srcOrd="0" destOrd="0" presId="urn:microsoft.com/office/officeart/2005/8/layout/vList2"/>
    <dgm:cxn modelId="{AD3195D7-A990-4237-ACB7-ADA093B8BF09}" type="presParOf" srcId="{26E58F45-27A5-467F-931B-41531130361E}" destId="{CEFDA6B8-0EE7-4114-AF62-6FB13C3F0D0C}" srcOrd="0" destOrd="0" presId="urn:microsoft.com/office/officeart/2005/8/layout/vList2"/>
    <dgm:cxn modelId="{C2941BDF-676F-4044-AC74-5C2456CCBE4E}" type="presParOf" srcId="{26E58F45-27A5-467F-931B-41531130361E}" destId="{0E636165-1991-408F-820D-744DD5358275}" srcOrd="1" destOrd="0" presId="urn:microsoft.com/office/officeart/2005/8/layout/vList2"/>
    <dgm:cxn modelId="{1C3540E9-92A4-4963-84C3-100379EC35AC}" type="presParOf" srcId="{26E58F45-27A5-467F-931B-41531130361E}" destId="{4A670679-CC65-4283-9CC7-0D09C4059838}" srcOrd="2" destOrd="0" presId="urn:microsoft.com/office/officeart/2005/8/layout/vList2"/>
    <dgm:cxn modelId="{B48C1B72-F708-4291-A450-57BA0A1C392A}" type="presParOf" srcId="{26E58F45-27A5-467F-931B-41531130361E}" destId="{C5AB8BF2-C4B8-4349-A8FA-2434F79DF356}" srcOrd="3" destOrd="0" presId="urn:microsoft.com/office/officeart/2005/8/layout/vList2"/>
    <dgm:cxn modelId="{98767551-F57F-4F57-9B83-CDB05EF373BD}" type="presParOf" srcId="{26E58F45-27A5-467F-931B-41531130361E}" destId="{5A40B7DC-2C5C-4C5F-BF50-8655A1E459ED}" srcOrd="4" destOrd="0" presId="urn:microsoft.com/office/officeart/2005/8/layout/vList2"/>
    <dgm:cxn modelId="{7C662DE2-FBE2-4F90-BFDF-A08DC4F6D7D8}" type="presParOf" srcId="{26E58F45-27A5-467F-931B-41531130361E}" destId="{D009BF3E-8AB4-46E2-B417-EEBF0DAE7134}" srcOrd="5" destOrd="0" presId="urn:microsoft.com/office/officeart/2005/8/layout/vList2"/>
    <dgm:cxn modelId="{496AE6E8-2F77-4831-BDA8-ACF8F73C8517}" type="presParOf" srcId="{26E58F45-27A5-467F-931B-41531130361E}" destId="{1B882696-3DBD-4865-B7E0-BE9EA916673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4DB0D8-F8B8-48F1-89A2-70C92ABDE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18BBDD-6B2F-44F2-84D6-1D2C9EB26BC2}">
      <dgm:prSet/>
      <dgm:spPr/>
      <dgm:t>
        <a:bodyPr/>
        <a:lstStyle/>
        <a:p>
          <a:pPr rtl="0"/>
          <a:r>
            <a:rPr lang="vi-VN" i="1" smtClean="0"/>
            <a:t>Biến chứng tai – mũi – họng</a:t>
          </a:r>
          <a:endParaRPr lang="en-US"/>
        </a:p>
      </dgm:t>
    </dgm:pt>
    <dgm:pt modelId="{AD6A4FC2-8312-4697-BA38-3ADA739568F6}" type="parTrans" cxnId="{E7E57BB6-31F1-4F61-8161-F9BFD4E58068}">
      <dgm:prSet/>
      <dgm:spPr/>
      <dgm:t>
        <a:bodyPr/>
        <a:lstStyle/>
        <a:p>
          <a:endParaRPr lang="en-US"/>
        </a:p>
      </dgm:t>
    </dgm:pt>
    <dgm:pt modelId="{7E59E025-C11A-49F4-9FEE-7232F5786B0D}" type="sibTrans" cxnId="{E7E57BB6-31F1-4F61-8161-F9BFD4E58068}">
      <dgm:prSet/>
      <dgm:spPr/>
      <dgm:t>
        <a:bodyPr/>
        <a:lstStyle/>
        <a:p>
          <a:endParaRPr lang="en-US"/>
        </a:p>
      </dgm:t>
    </dgm:pt>
    <dgm:pt modelId="{8A155667-3108-48CB-9ACC-D822F67C0E21}">
      <dgm:prSet/>
      <dgm:spPr/>
      <dgm:t>
        <a:bodyPr/>
        <a:lstStyle/>
        <a:p>
          <a:pPr rtl="0"/>
          <a:r>
            <a:rPr lang="vi-VN" dirty="0" smtClean="0"/>
            <a:t>Viêm </a:t>
          </a:r>
          <a:r>
            <a:rPr lang="vi-VN" dirty="0" smtClean="0"/>
            <a:t>mũi họng bội nhiễm</a:t>
          </a:r>
          <a:endParaRPr lang="en-US" dirty="0"/>
        </a:p>
      </dgm:t>
    </dgm:pt>
    <dgm:pt modelId="{FD618E79-FE11-4A87-B76A-5C1C183A91B6}" type="parTrans" cxnId="{52CF361C-C5A9-4AB8-A176-04FEAFA5A58B}">
      <dgm:prSet/>
      <dgm:spPr/>
      <dgm:t>
        <a:bodyPr/>
        <a:lstStyle/>
        <a:p>
          <a:endParaRPr lang="en-US"/>
        </a:p>
      </dgm:t>
    </dgm:pt>
    <dgm:pt modelId="{D0148F30-7A4F-4E58-935C-D4907F234DAB}" type="sibTrans" cxnId="{52CF361C-C5A9-4AB8-A176-04FEAFA5A58B}">
      <dgm:prSet/>
      <dgm:spPr/>
      <dgm:t>
        <a:bodyPr/>
        <a:lstStyle/>
        <a:p>
          <a:endParaRPr lang="en-US"/>
        </a:p>
      </dgm:t>
    </dgm:pt>
    <dgm:pt modelId="{247B5A69-D898-4E4A-B63B-A4DB67EF07B8}">
      <dgm:prSet/>
      <dgm:spPr/>
      <dgm:t>
        <a:bodyPr/>
        <a:lstStyle/>
        <a:p>
          <a:pPr rtl="0"/>
          <a:r>
            <a:rPr lang="vi-VN" dirty="0" smtClean="0"/>
            <a:t>Viêm </a:t>
          </a:r>
          <a:r>
            <a:rPr lang="vi-VN" dirty="0" smtClean="0"/>
            <a:t>tai – viêm tai xương chũm.</a:t>
          </a:r>
          <a:endParaRPr lang="en-US" dirty="0"/>
        </a:p>
      </dgm:t>
    </dgm:pt>
    <dgm:pt modelId="{0CBE2E57-BCF1-4C98-B9AD-0D0A5951B561}" type="parTrans" cxnId="{76AC981C-4CE9-46C5-8987-1AD7AD4BEBDC}">
      <dgm:prSet/>
      <dgm:spPr/>
      <dgm:t>
        <a:bodyPr/>
        <a:lstStyle/>
        <a:p>
          <a:endParaRPr lang="en-US"/>
        </a:p>
      </dgm:t>
    </dgm:pt>
    <dgm:pt modelId="{EA12DDCB-3BE4-4FEE-823A-17A23211AA6C}" type="sibTrans" cxnId="{76AC981C-4CE9-46C5-8987-1AD7AD4BEBDC}">
      <dgm:prSet/>
      <dgm:spPr/>
      <dgm:t>
        <a:bodyPr/>
        <a:lstStyle/>
        <a:p>
          <a:endParaRPr lang="en-US"/>
        </a:p>
      </dgm:t>
    </dgm:pt>
    <dgm:pt modelId="{BD861578-F8EF-4359-A9FA-9BB9EAEB932D}">
      <dgm:prSet/>
      <dgm:spPr/>
      <dgm:t>
        <a:bodyPr/>
        <a:lstStyle/>
        <a:p>
          <a:pPr rtl="0"/>
          <a:r>
            <a:rPr lang="vi-VN" i="1" smtClean="0"/>
            <a:t>Biến chứng do suy giảm miễn dịch</a:t>
          </a:r>
          <a:endParaRPr lang="en-US"/>
        </a:p>
      </dgm:t>
    </dgm:pt>
    <dgm:pt modelId="{6D5690A6-57B3-4E5E-B562-836EEF34E703}" type="parTrans" cxnId="{AE036598-6C22-4C99-A1F4-DC784A3FABB3}">
      <dgm:prSet/>
      <dgm:spPr/>
      <dgm:t>
        <a:bodyPr/>
        <a:lstStyle/>
        <a:p>
          <a:endParaRPr lang="en-US"/>
        </a:p>
      </dgm:t>
    </dgm:pt>
    <dgm:pt modelId="{7522A2E7-82DE-4F4C-97CC-F5A9D0198CE8}" type="sibTrans" cxnId="{AE036598-6C22-4C99-A1F4-DC784A3FABB3}">
      <dgm:prSet/>
      <dgm:spPr/>
      <dgm:t>
        <a:bodyPr/>
        <a:lstStyle/>
        <a:p>
          <a:endParaRPr lang="en-US"/>
        </a:p>
      </dgm:t>
    </dgm:pt>
    <dgm:pt modelId="{0A7FF10F-A8DE-4E71-B579-C9409F12CB10}">
      <dgm:prSet/>
      <dgm:spPr/>
      <dgm:t>
        <a:bodyPr/>
        <a:lstStyle/>
        <a:p>
          <a:pPr rtl="0"/>
          <a:r>
            <a:rPr lang="vi-VN" smtClean="0"/>
            <a:t>Dễ mắc thêm các bệnh khác như lao, bạch hầu, ho gà…</a:t>
          </a:r>
          <a:endParaRPr lang="en-US"/>
        </a:p>
      </dgm:t>
    </dgm:pt>
    <dgm:pt modelId="{118B48CD-9AE0-496F-9812-8ED35E988BFB}" type="parTrans" cxnId="{B2904CF3-D0C9-4578-AD15-6E00A623C5B5}">
      <dgm:prSet/>
      <dgm:spPr/>
      <dgm:t>
        <a:bodyPr/>
        <a:lstStyle/>
        <a:p>
          <a:endParaRPr lang="en-US"/>
        </a:p>
      </dgm:t>
    </dgm:pt>
    <dgm:pt modelId="{27D2C7D9-E5DA-46F6-8219-EC30B36B222A}" type="sibTrans" cxnId="{B2904CF3-D0C9-4578-AD15-6E00A623C5B5}">
      <dgm:prSet/>
      <dgm:spPr/>
      <dgm:t>
        <a:bodyPr/>
        <a:lstStyle/>
        <a:p>
          <a:endParaRPr lang="en-US"/>
        </a:p>
      </dgm:t>
    </dgm:pt>
    <dgm:pt modelId="{2CAAD83B-4BC5-42D5-BD9A-EC0D5A88B397}" type="pres">
      <dgm:prSet presAssocID="{774DB0D8-F8B8-48F1-89A2-70C92ABDE055}" presName="linear" presStyleCnt="0">
        <dgm:presLayoutVars>
          <dgm:animLvl val="lvl"/>
          <dgm:resizeHandles val="exact"/>
        </dgm:presLayoutVars>
      </dgm:prSet>
      <dgm:spPr/>
      <dgm:t>
        <a:bodyPr/>
        <a:lstStyle/>
        <a:p>
          <a:endParaRPr lang="en-US"/>
        </a:p>
      </dgm:t>
    </dgm:pt>
    <dgm:pt modelId="{4FDD629D-57EA-4283-811E-DFD48AAFBA6A}" type="pres">
      <dgm:prSet presAssocID="{7E18BBDD-6B2F-44F2-84D6-1D2C9EB26BC2}" presName="parentText" presStyleLbl="node1" presStyleIdx="0" presStyleCnt="3">
        <dgm:presLayoutVars>
          <dgm:chMax val="0"/>
          <dgm:bulletEnabled val="1"/>
        </dgm:presLayoutVars>
      </dgm:prSet>
      <dgm:spPr/>
      <dgm:t>
        <a:bodyPr/>
        <a:lstStyle/>
        <a:p>
          <a:endParaRPr lang="en-US"/>
        </a:p>
      </dgm:t>
    </dgm:pt>
    <dgm:pt modelId="{A89E2AB4-E1BB-49F8-B587-8FC8A2BC0C7A}" type="pres">
      <dgm:prSet presAssocID="{7E18BBDD-6B2F-44F2-84D6-1D2C9EB26BC2}" presName="childText" presStyleLbl="revTx" presStyleIdx="0" presStyleCnt="1">
        <dgm:presLayoutVars>
          <dgm:bulletEnabled val="1"/>
        </dgm:presLayoutVars>
      </dgm:prSet>
      <dgm:spPr/>
      <dgm:t>
        <a:bodyPr/>
        <a:lstStyle/>
        <a:p>
          <a:endParaRPr lang="en-US"/>
        </a:p>
      </dgm:t>
    </dgm:pt>
    <dgm:pt modelId="{9C0A1DD7-C4D9-4672-B670-165DAE0450B8}" type="pres">
      <dgm:prSet presAssocID="{BD861578-F8EF-4359-A9FA-9BB9EAEB932D}" presName="parentText" presStyleLbl="node1" presStyleIdx="1" presStyleCnt="3">
        <dgm:presLayoutVars>
          <dgm:chMax val="0"/>
          <dgm:bulletEnabled val="1"/>
        </dgm:presLayoutVars>
      </dgm:prSet>
      <dgm:spPr/>
      <dgm:t>
        <a:bodyPr/>
        <a:lstStyle/>
        <a:p>
          <a:endParaRPr lang="en-US"/>
        </a:p>
      </dgm:t>
    </dgm:pt>
    <dgm:pt modelId="{90AC296F-D429-4FB6-A05A-B31A3558BCEF}" type="pres">
      <dgm:prSet presAssocID="{7522A2E7-82DE-4F4C-97CC-F5A9D0198CE8}" presName="spacer" presStyleCnt="0"/>
      <dgm:spPr/>
    </dgm:pt>
    <dgm:pt modelId="{EA6C81F9-8872-4223-B02C-33C88490A4B5}" type="pres">
      <dgm:prSet presAssocID="{0A7FF10F-A8DE-4E71-B579-C9409F12CB10}" presName="parentText" presStyleLbl="node1" presStyleIdx="2" presStyleCnt="3">
        <dgm:presLayoutVars>
          <dgm:chMax val="0"/>
          <dgm:bulletEnabled val="1"/>
        </dgm:presLayoutVars>
      </dgm:prSet>
      <dgm:spPr/>
      <dgm:t>
        <a:bodyPr/>
        <a:lstStyle/>
        <a:p>
          <a:endParaRPr lang="en-US"/>
        </a:p>
      </dgm:t>
    </dgm:pt>
  </dgm:ptLst>
  <dgm:cxnLst>
    <dgm:cxn modelId="{B2904CF3-D0C9-4578-AD15-6E00A623C5B5}" srcId="{774DB0D8-F8B8-48F1-89A2-70C92ABDE055}" destId="{0A7FF10F-A8DE-4E71-B579-C9409F12CB10}" srcOrd="2" destOrd="0" parTransId="{118B48CD-9AE0-496F-9812-8ED35E988BFB}" sibTransId="{27D2C7D9-E5DA-46F6-8219-EC30B36B222A}"/>
    <dgm:cxn modelId="{B579EA28-8782-4A51-A99A-A210B1481DD4}" type="presOf" srcId="{774DB0D8-F8B8-48F1-89A2-70C92ABDE055}" destId="{2CAAD83B-4BC5-42D5-BD9A-EC0D5A88B397}" srcOrd="0" destOrd="0" presId="urn:microsoft.com/office/officeart/2005/8/layout/vList2"/>
    <dgm:cxn modelId="{93CDF4ED-BB7C-4614-B40A-17C5AB9FFB86}" type="presOf" srcId="{8A155667-3108-48CB-9ACC-D822F67C0E21}" destId="{A89E2AB4-E1BB-49F8-B587-8FC8A2BC0C7A}" srcOrd="0" destOrd="0" presId="urn:microsoft.com/office/officeart/2005/8/layout/vList2"/>
    <dgm:cxn modelId="{6AA47BCB-BAA8-41B3-BB29-2BDFEDDE3B31}" type="presOf" srcId="{BD861578-F8EF-4359-A9FA-9BB9EAEB932D}" destId="{9C0A1DD7-C4D9-4672-B670-165DAE0450B8}" srcOrd="0" destOrd="0" presId="urn:microsoft.com/office/officeart/2005/8/layout/vList2"/>
    <dgm:cxn modelId="{AE036598-6C22-4C99-A1F4-DC784A3FABB3}" srcId="{774DB0D8-F8B8-48F1-89A2-70C92ABDE055}" destId="{BD861578-F8EF-4359-A9FA-9BB9EAEB932D}" srcOrd="1" destOrd="0" parTransId="{6D5690A6-57B3-4E5E-B562-836EEF34E703}" sibTransId="{7522A2E7-82DE-4F4C-97CC-F5A9D0198CE8}"/>
    <dgm:cxn modelId="{76AC981C-4CE9-46C5-8987-1AD7AD4BEBDC}" srcId="{7E18BBDD-6B2F-44F2-84D6-1D2C9EB26BC2}" destId="{247B5A69-D898-4E4A-B63B-A4DB67EF07B8}" srcOrd="1" destOrd="0" parTransId="{0CBE2E57-BCF1-4C98-B9AD-0D0A5951B561}" sibTransId="{EA12DDCB-3BE4-4FEE-823A-17A23211AA6C}"/>
    <dgm:cxn modelId="{52CF361C-C5A9-4AB8-A176-04FEAFA5A58B}" srcId="{7E18BBDD-6B2F-44F2-84D6-1D2C9EB26BC2}" destId="{8A155667-3108-48CB-9ACC-D822F67C0E21}" srcOrd="0" destOrd="0" parTransId="{FD618E79-FE11-4A87-B76A-5C1C183A91B6}" sibTransId="{D0148F30-7A4F-4E58-935C-D4907F234DAB}"/>
    <dgm:cxn modelId="{027FA09F-9D41-479F-ABDE-2DF828E7A64C}" type="presOf" srcId="{0A7FF10F-A8DE-4E71-B579-C9409F12CB10}" destId="{EA6C81F9-8872-4223-B02C-33C88490A4B5}" srcOrd="0" destOrd="0" presId="urn:microsoft.com/office/officeart/2005/8/layout/vList2"/>
    <dgm:cxn modelId="{E7E57BB6-31F1-4F61-8161-F9BFD4E58068}" srcId="{774DB0D8-F8B8-48F1-89A2-70C92ABDE055}" destId="{7E18BBDD-6B2F-44F2-84D6-1D2C9EB26BC2}" srcOrd="0" destOrd="0" parTransId="{AD6A4FC2-8312-4697-BA38-3ADA739568F6}" sibTransId="{7E59E025-C11A-49F4-9FEE-7232F5786B0D}"/>
    <dgm:cxn modelId="{828B4EA9-96C5-45A3-AE1D-BAF5BE426AFA}" type="presOf" srcId="{7E18BBDD-6B2F-44F2-84D6-1D2C9EB26BC2}" destId="{4FDD629D-57EA-4283-811E-DFD48AAFBA6A}" srcOrd="0" destOrd="0" presId="urn:microsoft.com/office/officeart/2005/8/layout/vList2"/>
    <dgm:cxn modelId="{57597A40-A24A-45D0-B97E-B598ABB0163A}" type="presOf" srcId="{247B5A69-D898-4E4A-B63B-A4DB67EF07B8}" destId="{A89E2AB4-E1BB-49F8-B587-8FC8A2BC0C7A}" srcOrd="0" destOrd="1" presId="urn:microsoft.com/office/officeart/2005/8/layout/vList2"/>
    <dgm:cxn modelId="{5D83F8CB-D3B7-4F1F-B1F1-5E10DD88AF71}" type="presParOf" srcId="{2CAAD83B-4BC5-42D5-BD9A-EC0D5A88B397}" destId="{4FDD629D-57EA-4283-811E-DFD48AAFBA6A}" srcOrd="0" destOrd="0" presId="urn:microsoft.com/office/officeart/2005/8/layout/vList2"/>
    <dgm:cxn modelId="{F5F04450-D1DF-476E-AFBA-3FE7268FE15A}" type="presParOf" srcId="{2CAAD83B-4BC5-42D5-BD9A-EC0D5A88B397}" destId="{A89E2AB4-E1BB-49F8-B587-8FC8A2BC0C7A}" srcOrd="1" destOrd="0" presId="urn:microsoft.com/office/officeart/2005/8/layout/vList2"/>
    <dgm:cxn modelId="{C90E8853-A429-45EA-B081-AE45BB5154F2}" type="presParOf" srcId="{2CAAD83B-4BC5-42D5-BD9A-EC0D5A88B397}" destId="{9C0A1DD7-C4D9-4672-B670-165DAE0450B8}" srcOrd="2" destOrd="0" presId="urn:microsoft.com/office/officeart/2005/8/layout/vList2"/>
    <dgm:cxn modelId="{CD5A7F73-A609-41F7-AFE9-A42097A088E9}" type="presParOf" srcId="{2CAAD83B-4BC5-42D5-BD9A-EC0D5A88B397}" destId="{90AC296F-D429-4FB6-A05A-B31A3558BCEF}" srcOrd="3" destOrd="0" presId="urn:microsoft.com/office/officeart/2005/8/layout/vList2"/>
    <dgm:cxn modelId="{72FC340A-F05C-450C-8868-85F143D45FAD}" type="presParOf" srcId="{2CAAD83B-4BC5-42D5-BD9A-EC0D5A88B397}" destId="{EA6C81F9-8872-4223-B02C-33C88490A4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26DDB2-0F6E-44B0-A5CB-E20BF0BF2C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838A96-84C8-43B7-A2C5-3F34D2BBC025}">
      <dgm:prSet/>
      <dgm:spPr/>
      <dgm:t>
        <a:bodyPr/>
        <a:lstStyle/>
        <a:p>
          <a:pPr rtl="0"/>
          <a:r>
            <a:rPr lang="en-US" b="1" i="1" dirty="0" smtClean="0"/>
            <a:t>7.Chẩn </a:t>
          </a:r>
          <a:r>
            <a:rPr lang="en-US" b="1" i="1" dirty="0" err="1" smtClean="0"/>
            <a:t>đoán</a:t>
          </a:r>
          <a:r>
            <a:rPr lang="en-US" b="1" i="1" dirty="0" smtClean="0"/>
            <a:t> </a:t>
          </a:r>
          <a:r>
            <a:rPr lang="en-US" b="1" i="1" dirty="0" err="1" smtClean="0"/>
            <a:t>phân</a:t>
          </a:r>
          <a:r>
            <a:rPr lang="en-US" b="1" i="1" dirty="0" smtClean="0"/>
            <a:t> </a:t>
          </a:r>
          <a:r>
            <a:rPr lang="en-US" b="1" i="1" dirty="0" err="1" smtClean="0"/>
            <a:t>biệt</a:t>
          </a:r>
          <a:endParaRPr lang="en-US" dirty="0"/>
        </a:p>
      </dgm:t>
    </dgm:pt>
    <dgm:pt modelId="{E04B060B-DA54-4F6B-9A4D-28F221A2C768}" type="parTrans" cxnId="{AF15F745-48FB-456C-9019-2DB42F73BF4D}">
      <dgm:prSet/>
      <dgm:spPr/>
      <dgm:t>
        <a:bodyPr/>
        <a:lstStyle/>
        <a:p>
          <a:endParaRPr lang="en-US"/>
        </a:p>
      </dgm:t>
    </dgm:pt>
    <dgm:pt modelId="{122CFD8D-F9D6-486A-A589-AAA0C9C7ADF7}" type="sibTrans" cxnId="{AF15F745-48FB-456C-9019-2DB42F73BF4D}">
      <dgm:prSet/>
      <dgm:spPr/>
      <dgm:t>
        <a:bodyPr/>
        <a:lstStyle/>
        <a:p>
          <a:endParaRPr lang="en-US"/>
        </a:p>
      </dgm:t>
    </dgm:pt>
    <dgm:pt modelId="{7773FB19-8910-49F9-8D4A-3703F7C16F7C}">
      <dgm:prSet/>
      <dgm:spPr/>
      <dgm:t>
        <a:bodyPr/>
        <a:lstStyle/>
        <a:p>
          <a:pPr rtl="0"/>
          <a:r>
            <a:rPr lang="vi-VN" b="1" i="1" dirty="0" smtClean="0"/>
            <a:t>Bệnh Rubella (hay bệnh sởi Đức</a:t>
          </a:r>
          <a:r>
            <a:rPr lang="vi-VN" b="1" i="1" dirty="0" smtClean="0"/>
            <a:t>)</a:t>
          </a:r>
          <a:endParaRPr lang="en-US" b="1" dirty="0"/>
        </a:p>
      </dgm:t>
    </dgm:pt>
    <dgm:pt modelId="{6268603D-9711-4BA1-A941-C38FC82D44A6}" type="parTrans" cxnId="{4DFF2FF6-3987-4170-B0DC-49CDB203E4E0}">
      <dgm:prSet/>
      <dgm:spPr/>
      <dgm:t>
        <a:bodyPr/>
        <a:lstStyle/>
        <a:p>
          <a:endParaRPr lang="en-US"/>
        </a:p>
      </dgm:t>
    </dgm:pt>
    <dgm:pt modelId="{94BF927E-1BE7-4F28-A724-5381B7ABBD05}" type="sibTrans" cxnId="{4DFF2FF6-3987-4170-B0DC-49CDB203E4E0}">
      <dgm:prSet/>
      <dgm:spPr/>
      <dgm:t>
        <a:bodyPr/>
        <a:lstStyle/>
        <a:p>
          <a:endParaRPr lang="en-US"/>
        </a:p>
      </dgm:t>
    </dgm:pt>
    <dgm:pt modelId="{FC13E3A3-F3DC-4BAD-9C90-7D5A8F7438BA}">
      <dgm:prSet/>
      <dgm:spPr/>
      <dgm:t>
        <a:bodyPr/>
        <a:lstStyle/>
        <a:p>
          <a:pPr rtl="0"/>
          <a:r>
            <a:rPr lang="vi-VN" dirty="0" smtClean="0"/>
            <a:t>Ban </a:t>
          </a:r>
          <a:r>
            <a:rPr lang="vi-VN" dirty="0" smtClean="0"/>
            <a:t>dát sẩn dạng sởi nhưng thường nhỏ hơn, mọc thưa hơn và mọc sớm ngay từ ngày thứ 1 – 2, mọc cùng lúc, khi bay để lại vết thâm, không có hạt Koplick.</a:t>
          </a:r>
          <a:endParaRPr lang="en-US" dirty="0"/>
        </a:p>
      </dgm:t>
    </dgm:pt>
    <dgm:pt modelId="{9FD03634-0A64-4D44-8981-EBE5BCEB3818}" type="parTrans" cxnId="{29662D2B-98C6-4C95-AC1A-0F54827D4061}">
      <dgm:prSet/>
      <dgm:spPr/>
      <dgm:t>
        <a:bodyPr/>
        <a:lstStyle/>
        <a:p>
          <a:endParaRPr lang="en-US"/>
        </a:p>
      </dgm:t>
    </dgm:pt>
    <dgm:pt modelId="{DB960B3C-8201-4E78-AEDF-0987B68B27F9}" type="sibTrans" cxnId="{29662D2B-98C6-4C95-AC1A-0F54827D4061}">
      <dgm:prSet/>
      <dgm:spPr/>
      <dgm:t>
        <a:bodyPr/>
        <a:lstStyle/>
        <a:p>
          <a:endParaRPr lang="en-US"/>
        </a:p>
      </dgm:t>
    </dgm:pt>
    <dgm:pt modelId="{AA887FA0-DA79-485A-8561-F671A9663540}">
      <dgm:prSet/>
      <dgm:spPr/>
      <dgm:t>
        <a:bodyPr/>
        <a:lstStyle/>
        <a:p>
          <a:pPr rtl="0"/>
          <a:r>
            <a:rPr lang="vi-VN" dirty="0" smtClean="0"/>
            <a:t>Hạch </a:t>
          </a:r>
          <a:r>
            <a:rPr lang="vi-VN" dirty="0" smtClean="0"/>
            <a:t>sau tai, chẩm sưng đau</a:t>
          </a:r>
          <a:endParaRPr lang="en-US" dirty="0"/>
        </a:p>
      </dgm:t>
    </dgm:pt>
    <dgm:pt modelId="{3DBD32D4-9F01-461E-8D38-5C664C871C31}" type="parTrans" cxnId="{67CA76E2-6011-4C89-803F-4A0E5F854482}">
      <dgm:prSet/>
      <dgm:spPr/>
      <dgm:t>
        <a:bodyPr/>
        <a:lstStyle/>
        <a:p>
          <a:endParaRPr lang="en-US"/>
        </a:p>
      </dgm:t>
    </dgm:pt>
    <dgm:pt modelId="{58CCFEE0-CD14-4A41-AA5A-7994284B69F1}" type="sibTrans" cxnId="{67CA76E2-6011-4C89-803F-4A0E5F854482}">
      <dgm:prSet/>
      <dgm:spPr/>
      <dgm:t>
        <a:bodyPr/>
        <a:lstStyle/>
        <a:p>
          <a:endParaRPr lang="en-US"/>
        </a:p>
      </dgm:t>
    </dgm:pt>
    <dgm:pt modelId="{B6216B54-1A8B-4E2D-87B5-2283040A1DA3}">
      <dgm:prSet/>
      <dgm:spPr/>
      <dgm:t>
        <a:bodyPr/>
        <a:lstStyle/>
        <a:p>
          <a:pPr rtl="0"/>
          <a:r>
            <a:rPr lang="vi-VN" dirty="0" smtClean="0"/>
            <a:t>Xét </a:t>
          </a:r>
          <a:r>
            <a:rPr lang="vi-VN" dirty="0" smtClean="0"/>
            <a:t>nghiệm máu: tăng tương bào (plasmoxit)</a:t>
          </a:r>
          <a:endParaRPr lang="en-US" dirty="0"/>
        </a:p>
      </dgm:t>
    </dgm:pt>
    <dgm:pt modelId="{3EA17663-D77B-47C6-8113-342DF239084D}" type="parTrans" cxnId="{5909AE13-8B25-484B-BF2A-832B33390130}">
      <dgm:prSet/>
      <dgm:spPr/>
      <dgm:t>
        <a:bodyPr/>
        <a:lstStyle/>
        <a:p>
          <a:endParaRPr lang="en-US"/>
        </a:p>
      </dgm:t>
    </dgm:pt>
    <dgm:pt modelId="{D37465E6-D0D4-4066-A180-0368D071DDE8}" type="sibTrans" cxnId="{5909AE13-8B25-484B-BF2A-832B33390130}">
      <dgm:prSet/>
      <dgm:spPr/>
      <dgm:t>
        <a:bodyPr/>
        <a:lstStyle/>
        <a:p>
          <a:endParaRPr lang="en-US"/>
        </a:p>
      </dgm:t>
    </dgm:pt>
    <dgm:pt modelId="{8A41F99C-4819-4C87-A3AD-696A02959EA3}">
      <dgm:prSet/>
      <dgm:spPr/>
      <dgm:t>
        <a:bodyPr/>
        <a:lstStyle/>
        <a:p>
          <a:pPr rtl="0"/>
          <a:r>
            <a:rPr lang="vi-VN" dirty="0" smtClean="0"/>
            <a:t>Chẩn </a:t>
          </a:r>
          <a:r>
            <a:rPr lang="vi-VN" dirty="0" smtClean="0"/>
            <a:t>đoán xác định bằng phản ứng ngăn ngưng kết hồng cầu.</a:t>
          </a:r>
          <a:endParaRPr lang="en-US" dirty="0"/>
        </a:p>
      </dgm:t>
    </dgm:pt>
    <dgm:pt modelId="{0F1929F4-2E41-41F8-A7E7-9AF93DC65712}" type="parTrans" cxnId="{B63CE635-221F-45B3-84E3-620BAF1319A6}">
      <dgm:prSet/>
      <dgm:spPr/>
      <dgm:t>
        <a:bodyPr/>
        <a:lstStyle/>
        <a:p>
          <a:endParaRPr lang="en-US"/>
        </a:p>
      </dgm:t>
    </dgm:pt>
    <dgm:pt modelId="{9437461F-6AAE-4ACF-9B7B-55E94F3DDFC3}" type="sibTrans" cxnId="{B63CE635-221F-45B3-84E3-620BAF1319A6}">
      <dgm:prSet/>
      <dgm:spPr/>
      <dgm:t>
        <a:bodyPr/>
        <a:lstStyle/>
        <a:p>
          <a:endParaRPr lang="en-US"/>
        </a:p>
      </dgm:t>
    </dgm:pt>
    <dgm:pt modelId="{94DE563B-F82F-4E3A-81CC-0F6B5BF3B97A}">
      <dgm:prSet/>
      <dgm:spPr/>
      <dgm:t>
        <a:bodyPr/>
        <a:lstStyle/>
        <a:p>
          <a:pPr rtl="0"/>
          <a:r>
            <a:rPr lang="vi-VN" dirty="0" smtClean="0"/>
            <a:t>Sốt </a:t>
          </a:r>
          <a:r>
            <a:rPr lang="vi-VN" dirty="0" smtClean="0"/>
            <a:t>nhẹ, viêm long đường hô hấp nhẹ, dấu hiệu nhiễm độc không rõ.</a:t>
          </a:r>
          <a:endParaRPr lang="en-US" dirty="0"/>
        </a:p>
      </dgm:t>
    </dgm:pt>
    <dgm:pt modelId="{578C5A85-8284-41C9-B1AF-1BB850096085}" type="sibTrans" cxnId="{EE61A2E7-3A97-4D21-BEFC-9173407FFB45}">
      <dgm:prSet/>
      <dgm:spPr/>
      <dgm:t>
        <a:bodyPr/>
        <a:lstStyle/>
        <a:p>
          <a:endParaRPr lang="en-US"/>
        </a:p>
      </dgm:t>
    </dgm:pt>
    <dgm:pt modelId="{5E53A13D-3217-4D6D-AA1E-8974A4DEB3A8}" type="parTrans" cxnId="{EE61A2E7-3A97-4D21-BEFC-9173407FFB45}">
      <dgm:prSet/>
      <dgm:spPr/>
      <dgm:t>
        <a:bodyPr/>
        <a:lstStyle/>
        <a:p>
          <a:endParaRPr lang="en-US"/>
        </a:p>
      </dgm:t>
    </dgm:pt>
    <dgm:pt modelId="{D19C0319-D85E-4B66-8660-7449AE75A309}" type="pres">
      <dgm:prSet presAssocID="{E726DDB2-0F6E-44B0-A5CB-E20BF0BF2CF0}" presName="linear" presStyleCnt="0">
        <dgm:presLayoutVars>
          <dgm:animLvl val="lvl"/>
          <dgm:resizeHandles val="exact"/>
        </dgm:presLayoutVars>
      </dgm:prSet>
      <dgm:spPr/>
      <dgm:t>
        <a:bodyPr/>
        <a:lstStyle/>
        <a:p>
          <a:endParaRPr lang="en-US"/>
        </a:p>
      </dgm:t>
    </dgm:pt>
    <dgm:pt modelId="{A587B55D-FCF0-41B0-94B2-801A934F9AC8}" type="pres">
      <dgm:prSet presAssocID="{7A838A96-84C8-43B7-A2C5-3F34D2BBC025}" presName="parentText" presStyleLbl="node1" presStyleIdx="0" presStyleCnt="1">
        <dgm:presLayoutVars>
          <dgm:chMax val="0"/>
          <dgm:bulletEnabled val="1"/>
        </dgm:presLayoutVars>
      </dgm:prSet>
      <dgm:spPr/>
      <dgm:t>
        <a:bodyPr/>
        <a:lstStyle/>
        <a:p>
          <a:endParaRPr lang="en-US"/>
        </a:p>
      </dgm:t>
    </dgm:pt>
    <dgm:pt modelId="{79C6CC17-472B-47DB-B6BA-213CE5E4C0EA}" type="pres">
      <dgm:prSet presAssocID="{7A838A96-84C8-43B7-A2C5-3F34D2BBC025}" presName="childText" presStyleLbl="revTx" presStyleIdx="0" presStyleCnt="1">
        <dgm:presLayoutVars>
          <dgm:bulletEnabled val="1"/>
        </dgm:presLayoutVars>
      </dgm:prSet>
      <dgm:spPr/>
      <dgm:t>
        <a:bodyPr/>
        <a:lstStyle/>
        <a:p>
          <a:endParaRPr lang="en-US"/>
        </a:p>
      </dgm:t>
    </dgm:pt>
  </dgm:ptLst>
  <dgm:cxnLst>
    <dgm:cxn modelId="{178B8890-271B-4373-82CB-38A9834106E0}" type="presOf" srcId="{AA887FA0-DA79-485A-8561-F671A9663540}" destId="{79C6CC17-472B-47DB-B6BA-213CE5E4C0EA}" srcOrd="0" destOrd="3" presId="urn:microsoft.com/office/officeart/2005/8/layout/vList2"/>
    <dgm:cxn modelId="{EE61A2E7-3A97-4D21-BEFC-9173407FFB45}" srcId="{7773FB19-8910-49F9-8D4A-3703F7C16F7C}" destId="{94DE563B-F82F-4E3A-81CC-0F6B5BF3B97A}" srcOrd="0" destOrd="0" parTransId="{5E53A13D-3217-4D6D-AA1E-8974A4DEB3A8}" sibTransId="{578C5A85-8284-41C9-B1AF-1BB850096085}"/>
    <dgm:cxn modelId="{E0BF7B14-B7DE-45B7-8660-DD03BE6CC84A}" type="presOf" srcId="{94DE563B-F82F-4E3A-81CC-0F6B5BF3B97A}" destId="{79C6CC17-472B-47DB-B6BA-213CE5E4C0EA}" srcOrd="0" destOrd="1" presId="urn:microsoft.com/office/officeart/2005/8/layout/vList2"/>
    <dgm:cxn modelId="{2431AC58-0B04-4239-8FAC-0765F38B14F9}" type="presOf" srcId="{B6216B54-1A8B-4E2D-87B5-2283040A1DA3}" destId="{79C6CC17-472B-47DB-B6BA-213CE5E4C0EA}" srcOrd="0" destOrd="4" presId="urn:microsoft.com/office/officeart/2005/8/layout/vList2"/>
    <dgm:cxn modelId="{2B6F7D29-32FF-40F6-950B-35C5D0CE33DA}" type="presOf" srcId="{7773FB19-8910-49F9-8D4A-3703F7C16F7C}" destId="{79C6CC17-472B-47DB-B6BA-213CE5E4C0EA}" srcOrd="0" destOrd="0" presId="urn:microsoft.com/office/officeart/2005/8/layout/vList2"/>
    <dgm:cxn modelId="{17E5C5C6-62A4-49ED-838E-69A6D2A3DE91}" type="presOf" srcId="{7A838A96-84C8-43B7-A2C5-3F34D2BBC025}" destId="{A587B55D-FCF0-41B0-94B2-801A934F9AC8}" srcOrd="0" destOrd="0" presId="urn:microsoft.com/office/officeart/2005/8/layout/vList2"/>
    <dgm:cxn modelId="{29662D2B-98C6-4C95-AC1A-0F54827D4061}" srcId="{7773FB19-8910-49F9-8D4A-3703F7C16F7C}" destId="{FC13E3A3-F3DC-4BAD-9C90-7D5A8F7438BA}" srcOrd="1" destOrd="0" parTransId="{9FD03634-0A64-4D44-8981-EBE5BCEB3818}" sibTransId="{DB960B3C-8201-4E78-AEDF-0987B68B27F9}"/>
    <dgm:cxn modelId="{5F290683-9097-4EC1-BBB9-BCADADA3F82C}" type="presOf" srcId="{E726DDB2-0F6E-44B0-A5CB-E20BF0BF2CF0}" destId="{D19C0319-D85E-4B66-8660-7449AE75A309}" srcOrd="0" destOrd="0" presId="urn:microsoft.com/office/officeart/2005/8/layout/vList2"/>
    <dgm:cxn modelId="{B63CE635-221F-45B3-84E3-620BAF1319A6}" srcId="{7773FB19-8910-49F9-8D4A-3703F7C16F7C}" destId="{8A41F99C-4819-4C87-A3AD-696A02959EA3}" srcOrd="4" destOrd="0" parTransId="{0F1929F4-2E41-41F8-A7E7-9AF93DC65712}" sibTransId="{9437461F-6AAE-4ACF-9B7B-55E94F3DDFC3}"/>
    <dgm:cxn modelId="{5909AE13-8B25-484B-BF2A-832B33390130}" srcId="{7773FB19-8910-49F9-8D4A-3703F7C16F7C}" destId="{B6216B54-1A8B-4E2D-87B5-2283040A1DA3}" srcOrd="3" destOrd="0" parTransId="{3EA17663-D77B-47C6-8113-342DF239084D}" sibTransId="{D37465E6-D0D4-4066-A180-0368D071DDE8}"/>
    <dgm:cxn modelId="{AF15F745-48FB-456C-9019-2DB42F73BF4D}" srcId="{E726DDB2-0F6E-44B0-A5CB-E20BF0BF2CF0}" destId="{7A838A96-84C8-43B7-A2C5-3F34D2BBC025}" srcOrd="0" destOrd="0" parTransId="{E04B060B-DA54-4F6B-9A4D-28F221A2C768}" sibTransId="{122CFD8D-F9D6-486A-A589-AAA0C9C7ADF7}"/>
    <dgm:cxn modelId="{4DFF2FF6-3987-4170-B0DC-49CDB203E4E0}" srcId="{7A838A96-84C8-43B7-A2C5-3F34D2BBC025}" destId="{7773FB19-8910-49F9-8D4A-3703F7C16F7C}" srcOrd="0" destOrd="0" parTransId="{6268603D-9711-4BA1-A941-C38FC82D44A6}" sibTransId="{94BF927E-1BE7-4F28-A724-5381B7ABBD05}"/>
    <dgm:cxn modelId="{20E81A0C-B9FC-46C9-A8D6-C77E5983EFCD}" type="presOf" srcId="{8A41F99C-4819-4C87-A3AD-696A02959EA3}" destId="{79C6CC17-472B-47DB-B6BA-213CE5E4C0EA}" srcOrd="0" destOrd="5" presId="urn:microsoft.com/office/officeart/2005/8/layout/vList2"/>
    <dgm:cxn modelId="{680226AB-71F2-4DEA-84E6-4F54DA2E6AAC}" type="presOf" srcId="{FC13E3A3-F3DC-4BAD-9C90-7D5A8F7438BA}" destId="{79C6CC17-472B-47DB-B6BA-213CE5E4C0EA}" srcOrd="0" destOrd="2" presId="urn:microsoft.com/office/officeart/2005/8/layout/vList2"/>
    <dgm:cxn modelId="{67CA76E2-6011-4C89-803F-4A0E5F854482}" srcId="{7773FB19-8910-49F9-8D4A-3703F7C16F7C}" destId="{AA887FA0-DA79-485A-8561-F671A9663540}" srcOrd="2" destOrd="0" parTransId="{3DBD32D4-9F01-461E-8D38-5C664C871C31}" sibTransId="{58CCFEE0-CD14-4A41-AA5A-7994284B69F1}"/>
    <dgm:cxn modelId="{262AA966-FCCC-4E34-96A7-EBD1ECFD57ED}" type="presParOf" srcId="{D19C0319-D85E-4B66-8660-7449AE75A309}" destId="{A587B55D-FCF0-41B0-94B2-801A934F9AC8}" srcOrd="0" destOrd="0" presId="urn:microsoft.com/office/officeart/2005/8/layout/vList2"/>
    <dgm:cxn modelId="{A8CFE509-39D5-4144-9E13-83542A2A1B07}" type="presParOf" srcId="{D19C0319-D85E-4B66-8660-7449AE75A309}" destId="{79C6CC17-472B-47DB-B6BA-213CE5E4C0E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C33B99-FF00-48C5-8C67-390C179448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D9029F-AC6E-4DED-90F8-0E71675515CA}">
      <dgm:prSet/>
      <dgm:spPr/>
      <dgm:t>
        <a:bodyPr/>
        <a:lstStyle/>
        <a:p>
          <a:pPr rtl="0"/>
          <a:r>
            <a:rPr lang="vi-VN" smtClean="0"/>
            <a:t>Bệnh sởi gây ra do siêu vi sởi. Bệnh này hay lây đến nỗi 90% những người tiếp xúc với bệnh nhân sẽ bị lây sởi nếu chưa chích ngừa. Siêu vi sởi có ở mũi và cổ họng của bệnh nhân.</a:t>
          </a:r>
          <a:br>
            <a:rPr lang="vi-VN" smtClean="0"/>
          </a:br>
          <a:r>
            <a:rPr lang="vi-VN" smtClean="0"/>
            <a:t>Họ thường đã có thể lây bệnh cho người khác 4 ngày trước khi vết đỏ xuất hiện. </a:t>
          </a:r>
          <a:endParaRPr lang="en-US"/>
        </a:p>
      </dgm:t>
    </dgm:pt>
    <dgm:pt modelId="{AEA6A5C5-B064-4EDC-82ED-A2919A28A808}" type="parTrans" cxnId="{3F5B0646-79C9-4D8D-BDFA-475DC6ECEB4F}">
      <dgm:prSet/>
      <dgm:spPr/>
      <dgm:t>
        <a:bodyPr/>
        <a:lstStyle/>
        <a:p>
          <a:endParaRPr lang="en-US"/>
        </a:p>
      </dgm:t>
    </dgm:pt>
    <dgm:pt modelId="{A9CEBD28-C84E-4F41-90A1-5B65D1DEF1EC}" type="sibTrans" cxnId="{3F5B0646-79C9-4D8D-BDFA-475DC6ECEB4F}">
      <dgm:prSet/>
      <dgm:spPr/>
      <dgm:t>
        <a:bodyPr/>
        <a:lstStyle/>
        <a:p>
          <a:endParaRPr lang="en-US"/>
        </a:p>
      </dgm:t>
    </dgm:pt>
    <dgm:pt modelId="{0874A5CA-1280-474E-B49F-B974BD3E70DD}" type="pres">
      <dgm:prSet presAssocID="{78C33B99-FF00-48C5-8C67-390C17944839}" presName="linear" presStyleCnt="0">
        <dgm:presLayoutVars>
          <dgm:animLvl val="lvl"/>
          <dgm:resizeHandles val="exact"/>
        </dgm:presLayoutVars>
      </dgm:prSet>
      <dgm:spPr/>
      <dgm:t>
        <a:bodyPr/>
        <a:lstStyle/>
        <a:p>
          <a:endParaRPr lang="en-US"/>
        </a:p>
      </dgm:t>
    </dgm:pt>
    <dgm:pt modelId="{E442F142-8AED-4E5D-A8A6-FB50559E5FB9}" type="pres">
      <dgm:prSet presAssocID="{6ED9029F-AC6E-4DED-90F8-0E71675515CA}" presName="parentText" presStyleLbl="node1" presStyleIdx="0" presStyleCnt="1">
        <dgm:presLayoutVars>
          <dgm:chMax val="0"/>
          <dgm:bulletEnabled val="1"/>
        </dgm:presLayoutVars>
      </dgm:prSet>
      <dgm:spPr/>
      <dgm:t>
        <a:bodyPr/>
        <a:lstStyle/>
        <a:p>
          <a:endParaRPr lang="en-US"/>
        </a:p>
      </dgm:t>
    </dgm:pt>
  </dgm:ptLst>
  <dgm:cxnLst>
    <dgm:cxn modelId="{85018257-413B-4BA8-ADF6-CF4CDC68A5D7}" type="presOf" srcId="{78C33B99-FF00-48C5-8C67-390C17944839}" destId="{0874A5CA-1280-474E-B49F-B974BD3E70DD}" srcOrd="0" destOrd="0" presId="urn:microsoft.com/office/officeart/2005/8/layout/vList2"/>
    <dgm:cxn modelId="{3F5B0646-79C9-4D8D-BDFA-475DC6ECEB4F}" srcId="{78C33B99-FF00-48C5-8C67-390C17944839}" destId="{6ED9029F-AC6E-4DED-90F8-0E71675515CA}" srcOrd="0" destOrd="0" parTransId="{AEA6A5C5-B064-4EDC-82ED-A2919A28A808}" sibTransId="{A9CEBD28-C84E-4F41-90A1-5B65D1DEF1EC}"/>
    <dgm:cxn modelId="{5F131A4B-5875-4276-BB58-89151865DABC}" type="presOf" srcId="{6ED9029F-AC6E-4DED-90F8-0E71675515CA}" destId="{E442F142-8AED-4E5D-A8A6-FB50559E5FB9}" srcOrd="0" destOrd="0" presId="urn:microsoft.com/office/officeart/2005/8/layout/vList2"/>
    <dgm:cxn modelId="{6EA3114D-C628-49DF-952D-76808DDAF652}" type="presParOf" srcId="{0874A5CA-1280-474E-B49F-B974BD3E70DD}" destId="{E442F142-8AED-4E5D-A8A6-FB50559E5F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214F04-1D3C-414B-B4E4-21FA6A9D3E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FB80EE-F415-4431-890B-34E96039BF2A}">
      <dgm:prSet/>
      <dgm:spPr/>
      <dgm:t>
        <a:bodyPr/>
        <a:lstStyle/>
        <a:p>
          <a:pPr rtl="0"/>
          <a:r>
            <a:rPr lang="vi-VN" i="1" smtClean="0"/>
            <a:t>Bệnh do virus có phát ban khác</a:t>
          </a:r>
          <a:r>
            <a:rPr lang="vi-VN" smtClean="0"/>
            <a:t>(virus Adeno, ECHO, Coxsackie,…).</a:t>
          </a:r>
          <a:endParaRPr lang="en-US"/>
        </a:p>
      </dgm:t>
    </dgm:pt>
    <dgm:pt modelId="{FC687D4B-FD52-432D-84D5-A52D71D04F17}" type="parTrans" cxnId="{E2115499-369F-40FE-81A1-B94747A47771}">
      <dgm:prSet/>
      <dgm:spPr/>
      <dgm:t>
        <a:bodyPr/>
        <a:lstStyle/>
        <a:p>
          <a:endParaRPr lang="en-US"/>
        </a:p>
      </dgm:t>
    </dgm:pt>
    <dgm:pt modelId="{4D49740A-09BB-4499-A187-CB2EED4AAD39}" type="sibTrans" cxnId="{E2115499-369F-40FE-81A1-B94747A47771}">
      <dgm:prSet/>
      <dgm:spPr/>
      <dgm:t>
        <a:bodyPr/>
        <a:lstStyle/>
        <a:p>
          <a:endParaRPr lang="en-US"/>
        </a:p>
      </dgm:t>
    </dgm:pt>
    <dgm:pt modelId="{093E44A6-6F87-4B0D-AD15-9E3B3B12F3B9}">
      <dgm:prSet/>
      <dgm:spPr/>
      <dgm:t>
        <a:bodyPr/>
        <a:lstStyle/>
        <a:p>
          <a:pPr rtl="0"/>
          <a:r>
            <a:rPr lang="vi-VN" i="1" smtClean="0"/>
            <a:t>Ban dị ứng</a:t>
          </a:r>
          <a:endParaRPr lang="en-US"/>
        </a:p>
      </dgm:t>
    </dgm:pt>
    <dgm:pt modelId="{9FA35C17-C526-4278-BC68-9D47D5E222EE}" type="parTrans" cxnId="{CBB5AB5C-1377-4126-8D21-D41275070163}">
      <dgm:prSet/>
      <dgm:spPr/>
      <dgm:t>
        <a:bodyPr/>
        <a:lstStyle/>
        <a:p>
          <a:endParaRPr lang="en-US"/>
        </a:p>
      </dgm:t>
    </dgm:pt>
    <dgm:pt modelId="{869184A7-CFA7-4CB1-B47E-8F7AD75F1265}" type="sibTrans" cxnId="{CBB5AB5C-1377-4126-8D21-D41275070163}">
      <dgm:prSet/>
      <dgm:spPr/>
      <dgm:t>
        <a:bodyPr/>
        <a:lstStyle/>
        <a:p>
          <a:endParaRPr lang="en-US"/>
        </a:p>
      </dgm:t>
    </dgm:pt>
    <dgm:pt modelId="{8244F6BE-51BE-497E-BF20-2E91C2F9656A}">
      <dgm:prSet/>
      <dgm:spPr/>
      <dgm:t>
        <a:bodyPr/>
        <a:lstStyle/>
        <a:p>
          <a:pPr rtl="0"/>
          <a:r>
            <a:rPr lang="vi-VN" smtClean="0"/>
            <a:t>Ban toàn thân không theo thứ tự, thường ngứa, có nguyên nhân dùng thuốc, thời tiết, thức ăn…</a:t>
          </a:r>
          <a:endParaRPr lang="en-US"/>
        </a:p>
      </dgm:t>
    </dgm:pt>
    <dgm:pt modelId="{402A4157-2038-4E4F-9908-F2356E54117C}" type="parTrans" cxnId="{D6911065-F849-4992-864A-D40266832B49}">
      <dgm:prSet/>
      <dgm:spPr/>
      <dgm:t>
        <a:bodyPr/>
        <a:lstStyle/>
        <a:p>
          <a:endParaRPr lang="en-US"/>
        </a:p>
      </dgm:t>
    </dgm:pt>
    <dgm:pt modelId="{ECB53AA2-F01D-4EE4-BAEC-DB921773F229}" type="sibTrans" cxnId="{D6911065-F849-4992-864A-D40266832B49}">
      <dgm:prSet/>
      <dgm:spPr/>
      <dgm:t>
        <a:bodyPr/>
        <a:lstStyle/>
        <a:p>
          <a:endParaRPr lang="en-US"/>
        </a:p>
      </dgm:t>
    </dgm:pt>
    <dgm:pt modelId="{8A9D1AB2-EF8A-4AA6-938A-BFADB890F138}" type="pres">
      <dgm:prSet presAssocID="{06214F04-1D3C-414B-B4E4-21FA6A9D3E08}" presName="linear" presStyleCnt="0">
        <dgm:presLayoutVars>
          <dgm:animLvl val="lvl"/>
          <dgm:resizeHandles val="exact"/>
        </dgm:presLayoutVars>
      </dgm:prSet>
      <dgm:spPr/>
      <dgm:t>
        <a:bodyPr/>
        <a:lstStyle/>
        <a:p>
          <a:endParaRPr lang="en-US"/>
        </a:p>
      </dgm:t>
    </dgm:pt>
    <dgm:pt modelId="{A1098639-B153-418A-ABAF-D95A0F187EC4}" type="pres">
      <dgm:prSet presAssocID="{78FB80EE-F415-4431-890B-34E96039BF2A}" presName="parentText" presStyleLbl="node1" presStyleIdx="0" presStyleCnt="3">
        <dgm:presLayoutVars>
          <dgm:chMax val="0"/>
          <dgm:bulletEnabled val="1"/>
        </dgm:presLayoutVars>
      </dgm:prSet>
      <dgm:spPr/>
      <dgm:t>
        <a:bodyPr/>
        <a:lstStyle/>
        <a:p>
          <a:endParaRPr lang="en-US"/>
        </a:p>
      </dgm:t>
    </dgm:pt>
    <dgm:pt modelId="{0DEAB0F9-A464-4684-BD79-2545423BF43F}" type="pres">
      <dgm:prSet presAssocID="{4D49740A-09BB-4499-A187-CB2EED4AAD39}" presName="spacer" presStyleCnt="0"/>
      <dgm:spPr/>
    </dgm:pt>
    <dgm:pt modelId="{C454FF10-04FF-42EF-AB80-FCD669FC8E41}" type="pres">
      <dgm:prSet presAssocID="{093E44A6-6F87-4B0D-AD15-9E3B3B12F3B9}" presName="parentText" presStyleLbl="node1" presStyleIdx="1" presStyleCnt="3">
        <dgm:presLayoutVars>
          <dgm:chMax val="0"/>
          <dgm:bulletEnabled val="1"/>
        </dgm:presLayoutVars>
      </dgm:prSet>
      <dgm:spPr/>
      <dgm:t>
        <a:bodyPr/>
        <a:lstStyle/>
        <a:p>
          <a:endParaRPr lang="en-US"/>
        </a:p>
      </dgm:t>
    </dgm:pt>
    <dgm:pt modelId="{989B4571-5A46-460A-9460-2C65E5F37262}" type="pres">
      <dgm:prSet presAssocID="{869184A7-CFA7-4CB1-B47E-8F7AD75F1265}" presName="spacer" presStyleCnt="0"/>
      <dgm:spPr/>
    </dgm:pt>
    <dgm:pt modelId="{206956B5-75FD-45E4-86BF-2D8CA7A2335F}" type="pres">
      <dgm:prSet presAssocID="{8244F6BE-51BE-497E-BF20-2E91C2F9656A}" presName="parentText" presStyleLbl="node1" presStyleIdx="2" presStyleCnt="3">
        <dgm:presLayoutVars>
          <dgm:chMax val="0"/>
          <dgm:bulletEnabled val="1"/>
        </dgm:presLayoutVars>
      </dgm:prSet>
      <dgm:spPr/>
      <dgm:t>
        <a:bodyPr/>
        <a:lstStyle/>
        <a:p>
          <a:endParaRPr lang="en-US"/>
        </a:p>
      </dgm:t>
    </dgm:pt>
  </dgm:ptLst>
  <dgm:cxnLst>
    <dgm:cxn modelId="{594A54D9-79A0-4246-A46C-2EA9CE6063AD}" type="presOf" srcId="{06214F04-1D3C-414B-B4E4-21FA6A9D3E08}" destId="{8A9D1AB2-EF8A-4AA6-938A-BFADB890F138}" srcOrd="0" destOrd="0" presId="urn:microsoft.com/office/officeart/2005/8/layout/vList2"/>
    <dgm:cxn modelId="{E2115499-369F-40FE-81A1-B94747A47771}" srcId="{06214F04-1D3C-414B-B4E4-21FA6A9D3E08}" destId="{78FB80EE-F415-4431-890B-34E96039BF2A}" srcOrd="0" destOrd="0" parTransId="{FC687D4B-FD52-432D-84D5-A52D71D04F17}" sibTransId="{4D49740A-09BB-4499-A187-CB2EED4AAD39}"/>
    <dgm:cxn modelId="{D6911065-F849-4992-864A-D40266832B49}" srcId="{06214F04-1D3C-414B-B4E4-21FA6A9D3E08}" destId="{8244F6BE-51BE-497E-BF20-2E91C2F9656A}" srcOrd="2" destOrd="0" parTransId="{402A4157-2038-4E4F-9908-F2356E54117C}" sibTransId="{ECB53AA2-F01D-4EE4-BAEC-DB921773F229}"/>
    <dgm:cxn modelId="{80EE90C5-E796-4AA6-BED0-1D82043CEAC9}" type="presOf" srcId="{78FB80EE-F415-4431-890B-34E96039BF2A}" destId="{A1098639-B153-418A-ABAF-D95A0F187EC4}" srcOrd="0" destOrd="0" presId="urn:microsoft.com/office/officeart/2005/8/layout/vList2"/>
    <dgm:cxn modelId="{AAB2C620-3F98-4A6D-B7E3-0960F6390C20}" type="presOf" srcId="{093E44A6-6F87-4B0D-AD15-9E3B3B12F3B9}" destId="{C454FF10-04FF-42EF-AB80-FCD669FC8E41}" srcOrd="0" destOrd="0" presId="urn:microsoft.com/office/officeart/2005/8/layout/vList2"/>
    <dgm:cxn modelId="{CBB5AB5C-1377-4126-8D21-D41275070163}" srcId="{06214F04-1D3C-414B-B4E4-21FA6A9D3E08}" destId="{093E44A6-6F87-4B0D-AD15-9E3B3B12F3B9}" srcOrd="1" destOrd="0" parTransId="{9FA35C17-C526-4278-BC68-9D47D5E222EE}" sibTransId="{869184A7-CFA7-4CB1-B47E-8F7AD75F1265}"/>
    <dgm:cxn modelId="{AFF8BB86-A430-48F5-B8E2-4F1B35F7F79A}" type="presOf" srcId="{8244F6BE-51BE-497E-BF20-2E91C2F9656A}" destId="{206956B5-75FD-45E4-86BF-2D8CA7A2335F}" srcOrd="0" destOrd="0" presId="urn:microsoft.com/office/officeart/2005/8/layout/vList2"/>
    <dgm:cxn modelId="{30D54A25-5C53-4798-9876-F0579E27C3AE}" type="presParOf" srcId="{8A9D1AB2-EF8A-4AA6-938A-BFADB890F138}" destId="{A1098639-B153-418A-ABAF-D95A0F187EC4}" srcOrd="0" destOrd="0" presId="urn:microsoft.com/office/officeart/2005/8/layout/vList2"/>
    <dgm:cxn modelId="{522A0E2D-2E25-40D1-84A4-398DE90808A9}" type="presParOf" srcId="{8A9D1AB2-EF8A-4AA6-938A-BFADB890F138}" destId="{0DEAB0F9-A464-4684-BD79-2545423BF43F}" srcOrd="1" destOrd="0" presId="urn:microsoft.com/office/officeart/2005/8/layout/vList2"/>
    <dgm:cxn modelId="{1F43F386-5009-4FE4-B28B-DB9BDCD174D3}" type="presParOf" srcId="{8A9D1AB2-EF8A-4AA6-938A-BFADB890F138}" destId="{C454FF10-04FF-42EF-AB80-FCD669FC8E41}" srcOrd="2" destOrd="0" presId="urn:microsoft.com/office/officeart/2005/8/layout/vList2"/>
    <dgm:cxn modelId="{63B3F448-4C1C-459F-B765-BEBCF7A3B9E1}" type="presParOf" srcId="{8A9D1AB2-EF8A-4AA6-938A-BFADB890F138}" destId="{989B4571-5A46-460A-9460-2C65E5F37262}" srcOrd="3" destOrd="0" presId="urn:microsoft.com/office/officeart/2005/8/layout/vList2"/>
    <dgm:cxn modelId="{AF5B8FF2-5A1B-4D69-8936-D983564D90E4}" type="presParOf" srcId="{8A9D1AB2-EF8A-4AA6-938A-BFADB890F138}" destId="{206956B5-75FD-45E4-86BF-2D8CA7A233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DE39ED-4AB8-4A9E-A6EA-50BCAD95C53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F0A65F-616F-4DE0-A3BD-4B1790233AA1}">
      <dgm:prSet/>
      <dgm:spPr/>
      <dgm:t>
        <a:bodyPr/>
        <a:lstStyle/>
        <a:p>
          <a:pPr rtl="0"/>
          <a:r>
            <a:rPr lang="en-US" b="1" i="1" dirty="0" err="1" smtClean="0"/>
            <a:t>Nguyên</a:t>
          </a:r>
          <a:r>
            <a:rPr lang="en-US" b="1" i="1" dirty="0" smtClean="0"/>
            <a:t> </a:t>
          </a:r>
          <a:r>
            <a:rPr lang="en-US" b="1" i="1" dirty="0" err="1" smtClean="0"/>
            <a:t>tắc</a:t>
          </a:r>
          <a:r>
            <a:rPr lang="en-US" b="1" i="1" dirty="0" smtClean="0"/>
            <a:t> </a:t>
          </a:r>
          <a:r>
            <a:rPr lang="en-US" b="1" i="1" dirty="0" err="1" smtClean="0"/>
            <a:t>điều</a:t>
          </a:r>
          <a:r>
            <a:rPr lang="en-US" b="1" i="1" dirty="0" smtClean="0"/>
            <a:t> </a:t>
          </a:r>
          <a:r>
            <a:rPr lang="en-US" b="1" i="1" dirty="0" err="1" smtClean="0"/>
            <a:t>trị</a:t>
          </a:r>
          <a:r>
            <a:rPr lang="en-US" b="1" i="1" dirty="0" smtClean="0"/>
            <a:t>:</a:t>
          </a:r>
          <a:r>
            <a:rPr lang="en-US" b="1" dirty="0" smtClean="0"/>
            <a:t/>
          </a:r>
          <a:br>
            <a:rPr lang="en-US" b="1" dirty="0" smtClean="0"/>
          </a:br>
          <a:r>
            <a:rPr lang="en-US" dirty="0" smtClean="0"/>
            <a:t>- </a:t>
          </a:r>
          <a:r>
            <a:rPr lang="en-US" dirty="0" err="1" smtClean="0"/>
            <a:t>Không</a:t>
          </a:r>
          <a:r>
            <a:rPr lang="en-US" dirty="0" smtClean="0"/>
            <a:t> </a:t>
          </a:r>
          <a:r>
            <a:rPr lang="en-US" dirty="0" err="1" smtClean="0"/>
            <a:t>có</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đặc</a:t>
          </a:r>
          <a:r>
            <a:rPr lang="en-US" dirty="0" smtClean="0"/>
            <a:t> </a:t>
          </a:r>
          <a:r>
            <a:rPr lang="en-US" dirty="0" err="1" smtClean="0"/>
            <a:t>hiệu</a:t>
          </a:r>
          <a:r>
            <a:rPr lang="en-US" dirty="0" smtClean="0"/>
            <a:t>.</a:t>
          </a:r>
          <a:br>
            <a:rPr lang="en-US" dirty="0" smtClean="0"/>
          </a:br>
          <a:r>
            <a:rPr lang="en-US" dirty="0" smtClean="0"/>
            <a:t>- </a:t>
          </a:r>
          <a:r>
            <a:rPr lang="en-US" dirty="0" err="1" smtClean="0"/>
            <a:t>Tăng</a:t>
          </a:r>
          <a:r>
            <a:rPr lang="en-US" dirty="0" smtClean="0"/>
            <a:t> </a:t>
          </a:r>
          <a:r>
            <a:rPr lang="en-US" dirty="0" err="1" smtClean="0"/>
            <a:t>cường</a:t>
          </a:r>
          <a:r>
            <a:rPr lang="en-US" dirty="0" smtClean="0"/>
            <a:t> </a:t>
          </a:r>
          <a:r>
            <a:rPr lang="en-US" dirty="0" err="1" smtClean="0"/>
            <a:t>dinh</a:t>
          </a:r>
          <a:r>
            <a:rPr lang="en-US" dirty="0" smtClean="0"/>
            <a:t> </a:t>
          </a:r>
          <a:r>
            <a:rPr lang="en-US" dirty="0" err="1" smtClean="0"/>
            <a:t>dưỡng</a:t>
          </a:r>
          <a:r>
            <a:rPr lang="en-US" dirty="0" smtClean="0"/>
            <a:t> </a:t>
          </a:r>
          <a:r>
            <a:rPr lang="en-US" dirty="0" err="1" smtClean="0"/>
            <a:t>để</a:t>
          </a:r>
          <a:r>
            <a:rPr lang="en-US" dirty="0" smtClean="0"/>
            <a:t> </a:t>
          </a:r>
          <a:r>
            <a:rPr lang="en-US" dirty="0" err="1" smtClean="0"/>
            <a:t>phòng</a:t>
          </a:r>
          <a:r>
            <a:rPr lang="en-US" dirty="0" smtClean="0"/>
            <a:t> </a:t>
          </a:r>
          <a:r>
            <a:rPr lang="en-US" dirty="0" err="1" smtClean="0"/>
            <a:t>suy</a:t>
          </a:r>
          <a:r>
            <a:rPr lang="en-US" dirty="0" smtClean="0"/>
            <a:t> </a:t>
          </a:r>
          <a:r>
            <a:rPr lang="en-US" dirty="0" err="1" smtClean="0"/>
            <a:t>dinh</a:t>
          </a:r>
          <a:r>
            <a:rPr lang="en-US" dirty="0" smtClean="0"/>
            <a:t> </a:t>
          </a:r>
          <a:r>
            <a:rPr lang="en-US" dirty="0" err="1" smtClean="0"/>
            <a:t>dưỡng</a:t>
          </a:r>
          <a:r>
            <a:rPr lang="en-US" dirty="0" smtClean="0"/>
            <a:t>. </a:t>
          </a:r>
          <a:r>
            <a:rPr lang="en-US" dirty="0" err="1" smtClean="0"/>
            <a:t>Đặc</a:t>
          </a:r>
          <a:r>
            <a:rPr lang="en-US" dirty="0" smtClean="0"/>
            <a:t> </a:t>
          </a:r>
          <a:r>
            <a:rPr lang="en-US" dirty="0" err="1" smtClean="0"/>
            <a:t>biệt</a:t>
          </a:r>
          <a:r>
            <a:rPr lang="en-US" dirty="0" smtClean="0"/>
            <a:t>, </a:t>
          </a:r>
          <a:r>
            <a:rPr lang="en-US" dirty="0" err="1" smtClean="0"/>
            <a:t>dùng</a:t>
          </a:r>
          <a:r>
            <a:rPr lang="en-US" dirty="0" smtClean="0"/>
            <a:t> </a:t>
          </a:r>
          <a:r>
            <a:rPr lang="en-US" dirty="0" err="1" smtClean="0"/>
            <a:t>thêm</a:t>
          </a:r>
          <a:r>
            <a:rPr lang="en-US" dirty="0" smtClean="0"/>
            <a:t> vitamin A </a:t>
          </a:r>
          <a:r>
            <a:rPr lang="en-US" dirty="0" err="1" smtClean="0"/>
            <a:t>để</a:t>
          </a:r>
          <a:r>
            <a:rPr lang="en-US" dirty="0" smtClean="0"/>
            <a:t> </a:t>
          </a:r>
          <a:r>
            <a:rPr lang="en-US" dirty="0" err="1" smtClean="0"/>
            <a:t>tránh</a:t>
          </a:r>
          <a:r>
            <a:rPr lang="en-US" dirty="0" smtClean="0"/>
            <a:t> </a:t>
          </a:r>
          <a:r>
            <a:rPr lang="en-US" dirty="0" err="1" smtClean="0"/>
            <a:t>loét</a:t>
          </a:r>
          <a:r>
            <a:rPr lang="en-US" dirty="0" smtClean="0"/>
            <a:t> </a:t>
          </a:r>
          <a:r>
            <a:rPr lang="en-US" dirty="0" err="1" smtClean="0"/>
            <a:t>giác</a:t>
          </a:r>
          <a:r>
            <a:rPr lang="en-US" dirty="0" smtClean="0"/>
            <a:t> </a:t>
          </a:r>
          <a:r>
            <a:rPr lang="en-US" dirty="0" err="1" smtClean="0"/>
            <a:t>mạc</a:t>
          </a:r>
          <a:r>
            <a:rPr lang="en-US" dirty="0" smtClean="0"/>
            <a:t>, </a:t>
          </a:r>
          <a:r>
            <a:rPr lang="en-US" dirty="0" err="1" smtClean="0"/>
            <a:t>mù</a:t>
          </a:r>
          <a:r>
            <a:rPr lang="en-US" dirty="0" smtClean="0"/>
            <a:t> </a:t>
          </a:r>
          <a:r>
            <a:rPr lang="en-US" dirty="0" err="1" smtClean="0"/>
            <a:t>mắt</a:t>
          </a:r>
          <a:r>
            <a:rPr lang="en-US" dirty="0" smtClean="0"/>
            <a:t>.</a:t>
          </a:r>
          <a:br>
            <a:rPr lang="en-US" dirty="0" smtClean="0"/>
          </a:br>
          <a:r>
            <a:rPr lang="en-US" dirty="0" smtClean="0"/>
            <a:t>- </a:t>
          </a:r>
          <a:r>
            <a:rPr lang="en-US" dirty="0" err="1" smtClean="0"/>
            <a:t>Vệ</a:t>
          </a:r>
          <a:r>
            <a:rPr lang="en-US" dirty="0" smtClean="0"/>
            <a:t> </a:t>
          </a:r>
          <a:r>
            <a:rPr lang="en-US" dirty="0" err="1" smtClean="0"/>
            <a:t>sinh</a:t>
          </a:r>
          <a:r>
            <a:rPr lang="en-US" dirty="0" smtClean="0"/>
            <a:t> </a:t>
          </a:r>
          <a:r>
            <a:rPr lang="en-US" dirty="0" err="1" smtClean="0"/>
            <a:t>răng</a:t>
          </a:r>
          <a:r>
            <a:rPr lang="en-US" dirty="0" smtClean="0"/>
            <a:t> </a:t>
          </a:r>
          <a:r>
            <a:rPr lang="en-US" dirty="0" err="1" smtClean="0"/>
            <a:t>miệng</a:t>
          </a:r>
          <a:r>
            <a:rPr lang="en-US" dirty="0" smtClean="0"/>
            <a:t>, da, </a:t>
          </a:r>
          <a:r>
            <a:rPr lang="en-US" dirty="0" err="1" smtClean="0"/>
            <a:t>mắt</a:t>
          </a:r>
          <a:r>
            <a:rPr lang="en-US" dirty="0" smtClean="0"/>
            <a:t>.</a:t>
          </a:r>
          <a:br>
            <a:rPr lang="en-US" dirty="0" smtClean="0"/>
          </a:br>
          <a:r>
            <a:rPr lang="en-US" dirty="0" smtClean="0"/>
            <a:t>- </a:t>
          </a:r>
          <a:r>
            <a:rPr lang="en-US" dirty="0" err="1" smtClean="0"/>
            <a:t>Điều</a:t>
          </a:r>
          <a:r>
            <a:rPr lang="en-US" dirty="0" smtClean="0"/>
            <a:t> </a:t>
          </a:r>
          <a:r>
            <a:rPr lang="en-US" dirty="0" err="1" smtClean="0"/>
            <a:t>trị</a:t>
          </a:r>
          <a:r>
            <a:rPr lang="en-US" dirty="0" smtClean="0"/>
            <a:t> </a:t>
          </a:r>
          <a:r>
            <a:rPr lang="en-US" dirty="0" err="1" smtClean="0"/>
            <a:t>triệu</a:t>
          </a:r>
          <a:r>
            <a:rPr lang="en-US" dirty="0" smtClean="0"/>
            <a:t> </a:t>
          </a:r>
          <a:r>
            <a:rPr lang="en-US" dirty="0" err="1" smtClean="0"/>
            <a:t>chứng</a:t>
          </a:r>
          <a:r>
            <a:rPr lang="en-US" dirty="0" smtClean="0"/>
            <a:t>: </a:t>
          </a:r>
          <a:r>
            <a:rPr lang="en-US" dirty="0" err="1" smtClean="0"/>
            <a:t>Hạ</a:t>
          </a:r>
          <a:r>
            <a:rPr lang="en-US" dirty="0" smtClean="0"/>
            <a:t> </a:t>
          </a:r>
          <a:r>
            <a:rPr lang="en-US" dirty="0" err="1" smtClean="0"/>
            <a:t>nhiệt</a:t>
          </a:r>
          <a:r>
            <a:rPr lang="en-US" dirty="0" smtClean="0"/>
            <a:t>, </a:t>
          </a:r>
          <a:r>
            <a:rPr lang="en-US" dirty="0" err="1" smtClean="0"/>
            <a:t>giảm</a:t>
          </a:r>
          <a:r>
            <a:rPr lang="en-US" dirty="0" smtClean="0"/>
            <a:t> ho.</a:t>
          </a:r>
          <a:br>
            <a:rPr lang="en-US" dirty="0" smtClean="0"/>
          </a:br>
          <a:r>
            <a:rPr lang="en-US" dirty="0" smtClean="0"/>
            <a:t>- </a:t>
          </a:r>
          <a:r>
            <a:rPr lang="en-US" dirty="0" err="1" smtClean="0"/>
            <a:t>Điều</a:t>
          </a:r>
          <a:r>
            <a:rPr lang="en-US" dirty="0" smtClean="0"/>
            <a:t> </a:t>
          </a:r>
          <a:r>
            <a:rPr lang="en-US" dirty="0" err="1" smtClean="0"/>
            <a:t>trị</a:t>
          </a:r>
          <a:r>
            <a:rPr lang="en-US" dirty="0" smtClean="0"/>
            <a:t> </a:t>
          </a:r>
          <a:r>
            <a:rPr lang="en-US" dirty="0" err="1" smtClean="0"/>
            <a:t>các</a:t>
          </a:r>
          <a:r>
            <a:rPr lang="en-US" dirty="0" smtClean="0"/>
            <a:t> </a:t>
          </a:r>
          <a:r>
            <a:rPr lang="en-US" dirty="0" err="1" smtClean="0"/>
            <a:t>biến</a:t>
          </a:r>
          <a:r>
            <a:rPr lang="en-US" dirty="0" smtClean="0"/>
            <a:t> </a:t>
          </a:r>
          <a:r>
            <a:rPr lang="en-US" dirty="0" err="1" smtClean="0"/>
            <a:t>chứng</a:t>
          </a:r>
          <a:r>
            <a:rPr lang="en-US" dirty="0" smtClean="0"/>
            <a:t>: </a:t>
          </a:r>
          <a:r>
            <a:rPr lang="en-US" dirty="0" err="1" smtClean="0"/>
            <a:t>Nếu</a:t>
          </a:r>
          <a:r>
            <a:rPr lang="en-US" dirty="0" smtClean="0"/>
            <a:t> </a:t>
          </a:r>
          <a:r>
            <a:rPr lang="en-US" dirty="0" err="1" smtClean="0"/>
            <a:t>có</a:t>
          </a:r>
          <a:r>
            <a:rPr lang="en-US" dirty="0" smtClean="0"/>
            <a:t> </a:t>
          </a:r>
          <a:r>
            <a:rPr lang="en-US" dirty="0" err="1" smtClean="0"/>
            <a:t>bội</a:t>
          </a:r>
          <a:r>
            <a:rPr lang="en-US" dirty="0" smtClean="0"/>
            <a:t> </a:t>
          </a:r>
          <a:r>
            <a:rPr lang="en-US" dirty="0" err="1" smtClean="0"/>
            <a:t>nhiễm</a:t>
          </a:r>
          <a:r>
            <a:rPr lang="en-US" dirty="0" smtClean="0"/>
            <a:t> </a:t>
          </a:r>
          <a:r>
            <a:rPr lang="en-US" dirty="0" err="1" smtClean="0"/>
            <a:t>viêm</a:t>
          </a:r>
          <a:r>
            <a:rPr lang="en-US" dirty="0" smtClean="0"/>
            <a:t> </a:t>
          </a:r>
          <a:r>
            <a:rPr lang="en-US" dirty="0" err="1" smtClean="0"/>
            <a:t>phổi</a:t>
          </a:r>
          <a:r>
            <a:rPr lang="en-US" dirty="0" smtClean="0"/>
            <a:t>, </a:t>
          </a:r>
          <a:r>
            <a:rPr lang="en-US" dirty="0" err="1" smtClean="0"/>
            <a:t>viêm</a:t>
          </a:r>
          <a:r>
            <a:rPr lang="en-US" dirty="0" smtClean="0"/>
            <a:t> tai </a:t>
          </a:r>
          <a:r>
            <a:rPr lang="en-US" dirty="0" err="1" smtClean="0"/>
            <a:t>dùng</a:t>
          </a:r>
          <a:r>
            <a:rPr lang="en-US" dirty="0" smtClean="0"/>
            <a:t> </a:t>
          </a:r>
          <a:r>
            <a:rPr lang="en-US" dirty="0" err="1" smtClean="0"/>
            <a:t>kháng</a:t>
          </a:r>
          <a:r>
            <a:rPr lang="en-US" dirty="0" smtClean="0"/>
            <a:t> </a:t>
          </a:r>
          <a:r>
            <a:rPr lang="en-US" dirty="0" err="1" smtClean="0"/>
            <a:t>sinh</a:t>
          </a:r>
          <a:r>
            <a:rPr lang="en-US" dirty="0" smtClean="0"/>
            <a:t> </a:t>
          </a:r>
          <a:r>
            <a:rPr lang="en-US" dirty="0" err="1" smtClean="0"/>
            <a:t>thích</a:t>
          </a:r>
          <a:r>
            <a:rPr lang="en-US" dirty="0" smtClean="0"/>
            <a:t> </a:t>
          </a:r>
          <a:r>
            <a:rPr lang="en-US" dirty="0" err="1" smtClean="0"/>
            <a:t>hợp</a:t>
          </a:r>
          <a:r>
            <a:rPr lang="en-US" dirty="0" smtClean="0"/>
            <a:t>.</a:t>
          </a:r>
          <a:br>
            <a:rPr lang="en-US" dirty="0" smtClean="0"/>
          </a:br>
          <a:endParaRPr lang="en-US" dirty="0"/>
        </a:p>
      </dgm:t>
    </dgm:pt>
    <dgm:pt modelId="{A0B8BE94-B13E-4D10-A565-C63EDF8B43E1}" type="parTrans" cxnId="{9D60E7BE-9BA5-4081-9B8E-BBD631DAD7A1}">
      <dgm:prSet/>
      <dgm:spPr/>
      <dgm:t>
        <a:bodyPr/>
        <a:lstStyle/>
        <a:p>
          <a:endParaRPr lang="en-US"/>
        </a:p>
      </dgm:t>
    </dgm:pt>
    <dgm:pt modelId="{D9AAE543-9B4C-4813-AB53-90FB8604E959}" type="sibTrans" cxnId="{9D60E7BE-9BA5-4081-9B8E-BBD631DAD7A1}">
      <dgm:prSet/>
      <dgm:spPr/>
      <dgm:t>
        <a:bodyPr/>
        <a:lstStyle/>
        <a:p>
          <a:endParaRPr lang="en-US"/>
        </a:p>
      </dgm:t>
    </dgm:pt>
    <dgm:pt modelId="{1BF546B8-D1C8-443A-97FC-43421D7B95F8}" type="pres">
      <dgm:prSet presAssocID="{DADE39ED-4AB8-4A9E-A6EA-50BCAD95C53A}" presName="linear" presStyleCnt="0">
        <dgm:presLayoutVars>
          <dgm:animLvl val="lvl"/>
          <dgm:resizeHandles val="exact"/>
        </dgm:presLayoutVars>
      </dgm:prSet>
      <dgm:spPr/>
      <dgm:t>
        <a:bodyPr/>
        <a:lstStyle/>
        <a:p>
          <a:endParaRPr lang="en-US"/>
        </a:p>
      </dgm:t>
    </dgm:pt>
    <dgm:pt modelId="{CC4C31CD-63C2-490C-9583-62038A62BA0B}" type="pres">
      <dgm:prSet presAssocID="{4DF0A65F-616F-4DE0-A3BD-4B1790233AA1}" presName="parentText" presStyleLbl="node1" presStyleIdx="0" presStyleCnt="1">
        <dgm:presLayoutVars>
          <dgm:chMax val="0"/>
          <dgm:bulletEnabled val="1"/>
        </dgm:presLayoutVars>
      </dgm:prSet>
      <dgm:spPr/>
      <dgm:t>
        <a:bodyPr/>
        <a:lstStyle/>
        <a:p>
          <a:endParaRPr lang="en-US"/>
        </a:p>
      </dgm:t>
    </dgm:pt>
  </dgm:ptLst>
  <dgm:cxnLst>
    <dgm:cxn modelId="{9D60E7BE-9BA5-4081-9B8E-BBD631DAD7A1}" srcId="{DADE39ED-4AB8-4A9E-A6EA-50BCAD95C53A}" destId="{4DF0A65F-616F-4DE0-A3BD-4B1790233AA1}" srcOrd="0" destOrd="0" parTransId="{A0B8BE94-B13E-4D10-A565-C63EDF8B43E1}" sibTransId="{D9AAE543-9B4C-4813-AB53-90FB8604E959}"/>
    <dgm:cxn modelId="{E01016D1-85EE-4C2A-95F9-6794EB83885C}" type="presOf" srcId="{4DF0A65F-616F-4DE0-A3BD-4B1790233AA1}" destId="{CC4C31CD-63C2-490C-9583-62038A62BA0B}" srcOrd="0" destOrd="0" presId="urn:microsoft.com/office/officeart/2005/8/layout/vList2"/>
    <dgm:cxn modelId="{B35C0C8E-618F-465E-818B-383A620D77E7}" type="presOf" srcId="{DADE39ED-4AB8-4A9E-A6EA-50BCAD95C53A}" destId="{1BF546B8-D1C8-443A-97FC-43421D7B95F8}" srcOrd="0" destOrd="0" presId="urn:microsoft.com/office/officeart/2005/8/layout/vList2"/>
    <dgm:cxn modelId="{F18C99EA-1422-49B5-A33C-9239C65021C7}" type="presParOf" srcId="{1BF546B8-D1C8-443A-97FC-43421D7B95F8}" destId="{CC4C31CD-63C2-490C-9583-62038A62BA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E008AF-E62A-4730-980C-5C553C057A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CB0C68-EE23-49AA-842F-7D70A1FA71EE}">
      <dgm:prSet custT="1"/>
      <dgm:spPr/>
      <dgm:t>
        <a:bodyPr/>
        <a:lstStyle/>
        <a:p>
          <a:pPr rtl="0"/>
          <a:r>
            <a:rPr lang="en-US" sz="2800" b="1" dirty="0" smtClean="0"/>
            <a:t>2. TYT: PN </a:t>
          </a:r>
          <a:r>
            <a:rPr lang="en-US" sz="2800" b="1" dirty="0" err="1" smtClean="0"/>
            <a:t>chuẩn</a:t>
          </a:r>
          <a:r>
            <a:rPr lang="en-US" sz="2800" b="1" dirty="0" smtClean="0"/>
            <a:t>: 9 </a:t>
          </a:r>
          <a:r>
            <a:rPr lang="en-US" sz="2800" b="1" dirty="0" err="1" smtClean="0"/>
            <a:t>bp</a:t>
          </a:r>
          <a:endParaRPr lang="en-US" sz="2800" dirty="0"/>
        </a:p>
      </dgm:t>
    </dgm:pt>
    <dgm:pt modelId="{28E17299-DD73-41D8-BBDB-7235899C3279}" type="parTrans" cxnId="{52B4797E-18C9-4896-83F3-F268AB6A046E}">
      <dgm:prSet/>
      <dgm:spPr/>
      <dgm:t>
        <a:bodyPr/>
        <a:lstStyle/>
        <a:p>
          <a:endParaRPr lang="en-US" sz="2800"/>
        </a:p>
      </dgm:t>
    </dgm:pt>
    <dgm:pt modelId="{FAECA63B-1A32-436A-ABA2-95B98C8D53BC}" type="sibTrans" cxnId="{52B4797E-18C9-4896-83F3-F268AB6A046E}">
      <dgm:prSet/>
      <dgm:spPr/>
      <dgm:t>
        <a:bodyPr/>
        <a:lstStyle/>
        <a:p>
          <a:endParaRPr lang="en-US" sz="2800"/>
        </a:p>
      </dgm:t>
    </dgm:pt>
    <dgm:pt modelId="{5FAA62BD-3C4A-4AE2-B77E-4F031739549A}">
      <dgm:prSet custT="1"/>
      <dgm:spPr/>
      <dgm:t>
        <a:bodyPr/>
        <a:lstStyle/>
        <a:p>
          <a:pPr rtl="0"/>
          <a:r>
            <a:rPr lang="en-US" sz="2800" smtClean="0"/>
            <a:t>Vs tay 5 thời điểm 6 bước</a:t>
          </a:r>
          <a:endParaRPr lang="en-US" sz="2800"/>
        </a:p>
      </dgm:t>
    </dgm:pt>
    <dgm:pt modelId="{87A4EDCD-8388-4C5C-BD17-C85812C94D2A}" type="parTrans" cxnId="{64A3CD9E-9BEC-4DA7-9093-174C7155B9AB}">
      <dgm:prSet/>
      <dgm:spPr/>
      <dgm:t>
        <a:bodyPr/>
        <a:lstStyle/>
        <a:p>
          <a:endParaRPr lang="en-US" sz="2800"/>
        </a:p>
      </dgm:t>
    </dgm:pt>
    <dgm:pt modelId="{9AE28512-CCF9-48A4-A34C-B6D11205035D}" type="sibTrans" cxnId="{64A3CD9E-9BEC-4DA7-9093-174C7155B9AB}">
      <dgm:prSet/>
      <dgm:spPr/>
      <dgm:t>
        <a:bodyPr/>
        <a:lstStyle/>
        <a:p>
          <a:endParaRPr lang="en-US" sz="2800"/>
        </a:p>
      </dgm:t>
    </dgm:pt>
    <dgm:pt modelId="{68A63A3E-1407-4AB8-A14A-DBDC6A3CE7C9}">
      <dgm:prSet custT="1"/>
      <dgm:spPr/>
      <dgm:t>
        <a:bodyPr/>
        <a:lstStyle/>
        <a:p>
          <a:pPr rtl="0"/>
          <a:r>
            <a:rPr lang="en-US" sz="2800" dirty="0" err="1" smtClean="0"/>
            <a:t>Sử</a:t>
          </a:r>
          <a:r>
            <a:rPr lang="en-US" sz="2800" dirty="0" smtClean="0"/>
            <a:t> </a:t>
          </a:r>
          <a:r>
            <a:rPr lang="en-US" sz="2800" dirty="0" err="1" smtClean="0"/>
            <a:t>dụng</a:t>
          </a:r>
          <a:r>
            <a:rPr lang="en-US" sz="2800" dirty="0" smtClean="0"/>
            <a:t> </a:t>
          </a:r>
          <a:r>
            <a:rPr lang="en-US" sz="2800" dirty="0" err="1" smtClean="0"/>
            <a:t>phương</a:t>
          </a:r>
          <a:r>
            <a:rPr lang="en-US" sz="2800" dirty="0" smtClean="0"/>
            <a:t> </a:t>
          </a:r>
          <a:r>
            <a:rPr lang="en-US" sz="2800" dirty="0" err="1" smtClean="0"/>
            <a:t>tiện</a:t>
          </a:r>
          <a:r>
            <a:rPr lang="en-US" sz="2800" dirty="0" smtClean="0"/>
            <a:t> </a:t>
          </a:r>
          <a:r>
            <a:rPr lang="en-US" sz="2800" dirty="0" err="1" smtClean="0"/>
            <a:t>phòng</a:t>
          </a:r>
          <a:r>
            <a:rPr lang="en-US" sz="2800" dirty="0" smtClean="0"/>
            <a:t> </a:t>
          </a:r>
          <a:r>
            <a:rPr lang="en-US" sz="2800" dirty="0" err="1" smtClean="0"/>
            <a:t>hộ</a:t>
          </a:r>
          <a:r>
            <a:rPr lang="en-US" sz="2800" dirty="0" smtClean="0"/>
            <a:t> </a:t>
          </a:r>
          <a:r>
            <a:rPr lang="en-US" sz="2800" dirty="0" err="1" smtClean="0"/>
            <a:t>cá</a:t>
          </a:r>
          <a:r>
            <a:rPr lang="en-US" sz="2800" dirty="0" smtClean="0"/>
            <a:t> </a:t>
          </a:r>
          <a:r>
            <a:rPr lang="en-US" sz="2800" dirty="0" err="1" smtClean="0"/>
            <a:t>nhân</a:t>
          </a:r>
          <a:endParaRPr lang="en-US" sz="2800" dirty="0"/>
        </a:p>
      </dgm:t>
    </dgm:pt>
    <dgm:pt modelId="{31212C97-48E7-428A-B657-4A4090404264}" type="parTrans" cxnId="{D5A864D4-3BBA-4A51-8216-A26086441BB4}">
      <dgm:prSet/>
      <dgm:spPr/>
      <dgm:t>
        <a:bodyPr/>
        <a:lstStyle/>
        <a:p>
          <a:endParaRPr lang="en-US" sz="2800"/>
        </a:p>
      </dgm:t>
    </dgm:pt>
    <dgm:pt modelId="{9F56B922-0019-411A-8DFD-16277EC2BDE9}" type="sibTrans" cxnId="{D5A864D4-3BBA-4A51-8216-A26086441BB4}">
      <dgm:prSet/>
      <dgm:spPr/>
      <dgm:t>
        <a:bodyPr/>
        <a:lstStyle/>
        <a:p>
          <a:endParaRPr lang="en-US" sz="2800"/>
        </a:p>
      </dgm:t>
    </dgm:pt>
    <dgm:pt modelId="{196978C4-BC99-4C25-A759-E660487D6910}">
      <dgm:prSet custT="1"/>
      <dgm:spPr/>
      <dgm:t>
        <a:bodyPr/>
        <a:lstStyle/>
        <a:p>
          <a:pPr rtl="0"/>
          <a:r>
            <a:rPr lang="en-US" sz="2800" dirty="0" err="1" smtClean="0"/>
            <a:t>Vệ</a:t>
          </a:r>
          <a:r>
            <a:rPr lang="en-US" sz="2800" dirty="0" smtClean="0"/>
            <a:t> </a:t>
          </a:r>
          <a:r>
            <a:rPr lang="en-US" sz="2800" dirty="0" err="1" smtClean="0"/>
            <a:t>sinh</a:t>
          </a:r>
          <a:r>
            <a:rPr lang="en-US" sz="2800" dirty="0" smtClean="0"/>
            <a:t> </a:t>
          </a:r>
          <a:r>
            <a:rPr lang="en-US" sz="2800" dirty="0" err="1" smtClean="0"/>
            <a:t>hô</a:t>
          </a:r>
          <a:r>
            <a:rPr lang="en-US" sz="2800" dirty="0" smtClean="0"/>
            <a:t> </a:t>
          </a:r>
          <a:r>
            <a:rPr lang="en-US" sz="2800" dirty="0" err="1" smtClean="0"/>
            <a:t>hấp</a:t>
          </a:r>
          <a:r>
            <a:rPr lang="en-US" sz="2800" dirty="0" smtClean="0"/>
            <a:t> </a:t>
          </a:r>
          <a:r>
            <a:rPr lang="en-US" sz="2800" dirty="0" err="1" smtClean="0"/>
            <a:t>khi</a:t>
          </a:r>
          <a:r>
            <a:rPr lang="en-US" sz="2800" dirty="0" smtClean="0"/>
            <a:t> ho </a:t>
          </a:r>
          <a:r>
            <a:rPr lang="en-US" sz="2800" dirty="0" err="1" smtClean="0"/>
            <a:t>hắc</a:t>
          </a:r>
          <a:r>
            <a:rPr lang="en-US" sz="2800" dirty="0" smtClean="0"/>
            <a:t> </a:t>
          </a:r>
          <a:r>
            <a:rPr lang="en-US" sz="2800" dirty="0" err="1" smtClean="0"/>
            <a:t>hơi</a:t>
          </a:r>
          <a:endParaRPr lang="en-US" sz="2800" dirty="0"/>
        </a:p>
      </dgm:t>
    </dgm:pt>
    <dgm:pt modelId="{EC4A4C42-D153-4EA2-8A2B-52698FBFA9E1}" type="parTrans" cxnId="{D25AFE06-4B62-4DB4-8220-9AFD87F077D9}">
      <dgm:prSet/>
      <dgm:spPr/>
      <dgm:t>
        <a:bodyPr/>
        <a:lstStyle/>
        <a:p>
          <a:endParaRPr lang="en-US" sz="2800"/>
        </a:p>
      </dgm:t>
    </dgm:pt>
    <dgm:pt modelId="{FB2B2757-FE54-4ADA-AA2A-84AE4F5ACE0E}" type="sibTrans" cxnId="{D25AFE06-4B62-4DB4-8220-9AFD87F077D9}">
      <dgm:prSet/>
      <dgm:spPr/>
      <dgm:t>
        <a:bodyPr/>
        <a:lstStyle/>
        <a:p>
          <a:endParaRPr lang="en-US" sz="2800"/>
        </a:p>
      </dgm:t>
    </dgm:pt>
    <dgm:pt modelId="{42EB9AE4-D80E-42A4-BDDD-92532D916BF4}">
      <dgm:prSet custT="1"/>
      <dgm:spPr/>
      <dgm:t>
        <a:bodyPr/>
        <a:lstStyle/>
        <a:p>
          <a:pPr rtl="0"/>
          <a:r>
            <a:rPr lang="en-US" sz="2800" smtClean="0"/>
            <a:t>Sắp xếp người bệnh an toàn</a:t>
          </a:r>
          <a:endParaRPr lang="en-US" sz="2800"/>
        </a:p>
      </dgm:t>
    </dgm:pt>
    <dgm:pt modelId="{BBB68F45-90BE-4157-A7F6-AAF2C1186FB2}" type="parTrans" cxnId="{7491720B-01A4-410B-9571-9B59784B374A}">
      <dgm:prSet/>
      <dgm:spPr/>
      <dgm:t>
        <a:bodyPr/>
        <a:lstStyle/>
        <a:p>
          <a:endParaRPr lang="en-US" sz="2800"/>
        </a:p>
      </dgm:t>
    </dgm:pt>
    <dgm:pt modelId="{10507149-4EB0-419C-83FC-588CA92D7FC0}" type="sibTrans" cxnId="{7491720B-01A4-410B-9571-9B59784B374A}">
      <dgm:prSet/>
      <dgm:spPr/>
      <dgm:t>
        <a:bodyPr/>
        <a:lstStyle/>
        <a:p>
          <a:endParaRPr lang="en-US" sz="2800"/>
        </a:p>
      </dgm:t>
    </dgm:pt>
    <dgm:pt modelId="{88BC9AFB-A354-411E-8129-717A875AEE63}">
      <dgm:prSet custT="1"/>
      <dgm:spPr/>
      <dgm:t>
        <a:bodyPr/>
        <a:lstStyle/>
        <a:p>
          <a:pPr rtl="0"/>
          <a:r>
            <a:rPr lang="en-US" sz="2800" dirty="0" err="1" smtClean="0"/>
            <a:t>Tiêm</a:t>
          </a:r>
          <a:r>
            <a:rPr lang="en-US" sz="2800" dirty="0" smtClean="0"/>
            <a:t> an </a:t>
          </a:r>
          <a:r>
            <a:rPr lang="en-US" sz="2800" dirty="0" err="1" smtClean="0"/>
            <a:t>toàn</a:t>
          </a:r>
          <a:endParaRPr lang="en-US" sz="2800" dirty="0"/>
        </a:p>
      </dgm:t>
    </dgm:pt>
    <dgm:pt modelId="{0D48BD19-37BB-4DA8-A370-E2F094FEF5C8}" type="parTrans" cxnId="{C11143EE-FF28-4BF8-8FD5-2C0DEC448E09}">
      <dgm:prSet/>
      <dgm:spPr/>
      <dgm:t>
        <a:bodyPr/>
        <a:lstStyle/>
        <a:p>
          <a:endParaRPr lang="en-US" sz="2800"/>
        </a:p>
      </dgm:t>
    </dgm:pt>
    <dgm:pt modelId="{33E18DB8-EC15-496C-B951-CC31EFB6A796}" type="sibTrans" cxnId="{C11143EE-FF28-4BF8-8FD5-2C0DEC448E09}">
      <dgm:prSet/>
      <dgm:spPr/>
      <dgm:t>
        <a:bodyPr/>
        <a:lstStyle/>
        <a:p>
          <a:endParaRPr lang="en-US" sz="2800"/>
        </a:p>
      </dgm:t>
    </dgm:pt>
    <dgm:pt modelId="{7644515E-325B-4523-A061-1F42DB437FEC}">
      <dgm:prSet custT="1"/>
      <dgm:spPr/>
      <dgm:t>
        <a:bodyPr/>
        <a:lstStyle/>
        <a:p>
          <a:pPr rtl="0"/>
          <a:r>
            <a:rPr lang="en-US" sz="2800" smtClean="0"/>
            <a:t>Vệ sinh môi trường bề mặt TTB</a:t>
          </a:r>
          <a:endParaRPr lang="en-US" sz="2800"/>
        </a:p>
      </dgm:t>
    </dgm:pt>
    <dgm:pt modelId="{F4D73213-361B-4FA3-80A3-7B8B80E65755}" type="parTrans" cxnId="{F12CA5BD-9AD5-410D-B3E1-3B18E52A22F5}">
      <dgm:prSet/>
      <dgm:spPr/>
      <dgm:t>
        <a:bodyPr/>
        <a:lstStyle/>
        <a:p>
          <a:endParaRPr lang="en-US" sz="2800"/>
        </a:p>
      </dgm:t>
    </dgm:pt>
    <dgm:pt modelId="{49987BC5-16F4-4DF6-98FB-13E38D220AD4}" type="sibTrans" cxnId="{F12CA5BD-9AD5-410D-B3E1-3B18E52A22F5}">
      <dgm:prSet/>
      <dgm:spPr/>
      <dgm:t>
        <a:bodyPr/>
        <a:lstStyle/>
        <a:p>
          <a:endParaRPr lang="en-US" sz="2800"/>
        </a:p>
      </dgm:t>
    </dgm:pt>
    <dgm:pt modelId="{05B2A32B-1307-4276-B6EF-33FC1B395EBE}">
      <dgm:prSet custT="1"/>
      <dgm:spPr/>
      <dgm:t>
        <a:bodyPr/>
        <a:lstStyle/>
        <a:p>
          <a:pPr rtl="0"/>
          <a:r>
            <a:rPr lang="en-US" sz="2800" smtClean="0"/>
            <a:t>Xử lý dụng cụ tái sử dụng đúng quy định</a:t>
          </a:r>
          <a:endParaRPr lang="en-US" sz="2800"/>
        </a:p>
      </dgm:t>
    </dgm:pt>
    <dgm:pt modelId="{45D7417C-073B-4C35-B56C-93EDA7CF3A70}" type="parTrans" cxnId="{870CEFA1-D3D8-4161-ADA1-8235F041D9B5}">
      <dgm:prSet/>
      <dgm:spPr/>
      <dgm:t>
        <a:bodyPr/>
        <a:lstStyle/>
        <a:p>
          <a:endParaRPr lang="en-US" sz="2800"/>
        </a:p>
      </dgm:t>
    </dgm:pt>
    <dgm:pt modelId="{2B59779D-E031-4B36-91A5-E7345D42CFDE}" type="sibTrans" cxnId="{870CEFA1-D3D8-4161-ADA1-8235F041D9B5}">
      <dgm:prSet/>
      <dgm:spPr/>
      <dgm:t>
        <a:bodyPr/>
        <a:lstStyle/>
        <a:p>
          <a:endParaRPr lang="en-US" sz="2800"/>
        </a:p>
      </dgm:t>
    </dgm:pt>
    <dgm:pt modelId="{5D7F0BE3-24DB-40FE-867F-8DE23CD03910}">
      <dgm:prSet custT="1"/>
      <dgm:spPr/>
      <dgm:t>
        <a:bodyPr/>
        <a:lstStyle/>
        <a:p>
          <a:pPr rtl="0"/>
          <a:r>
            <a:rPr lang="en-US" sz="2800" smtClean="0"/>
            <a:t>Xử lý đồ vải bẩn an toàn</a:t>
          </a:r>
          <a:endParaRPr lang="en-US" sz="2800"/>
        </a:p>
      </dgm:t>
    </dgm:pt>
    <dgm:pt modelId="{DDABC854-AAD9-401E-9C69-E9565E46395B}" type="parTrans" cxnId="{1D5769D8-5D11-4304-B070-C7476D783AD8}">
      <dgm:prSet/>
      <dgm:spPr/>
      <dgm:t>
        <a:bodyPr/>
        <a:lstStyle/>
        <a:p>
          <a:endParaRPr lang="en-US" sz="2800"/>
        </a:p>
      </dgm:t>
    </dgm:pt>
    <dgm:pt modelId="{C1D9EAAC-F2E8-409A-824E-03C85E84A7EE}" type="sibTrans" cxnId="{1D5769D8-5D11-4304-B070-C7476D783AD8}">
      <dgm:prSet/>
      <dgm:spPr/>
      <dgm:t>
        <a:bodyPr/>
        <a:lstStyle/>
        <a:p>
          <a:endParaRPr lang="en-US" sz="2800"/>
        </a:p>
      </dgm:t>
    </dgm:pt>
    <dgm:pt modelId="{B27ACE28-EB6A-403E-A9E5-88DB700EFC8F}">
      <dgm:prSet custT="1"/>
      <dgm:spPr/>
      <dgm:t>
        <a:bodyPr/>
        <a:lstStyle/>
        <a:p>
          <a:pPr rtl="0"/>
          <a:r>
            <a:rPr lang="en-US" sz="2800" smtClean="0"/>
            <a:t>Xử lý chất thải</a:t>
          </a:r>
          <a:endParaRPr lang="en-US" sz="2800"/>
        </a:p>
      </dgm:t>
    </dgm:pt>
    <dgm:pt modelId="{2FC39D28-B6D8-49B6-BC25-CA1DA109CCF3}" type="parTrans" cxnId="{6E6FE6AD-0E4F-46D8-849E-83CF809968D5}">
      <dgm:prSet/>
      <dgm:spPr/>
      <dgm:t>
        <a:bodyPr/>
        <a:lstStyle/>
        <a:p>
          <a:endParaRPr lang="en-US" sz="2800"/>
        </a:p>
      </dgm:t>
    </dgm:pt>
    <dgm:pt modelId="{FC90219C-E2E1-404E-BAA8-BAA9F76D44E9}" type="sibTrans" cxnId="{6E6FE6AD-0E4F-46D8-849E-83CF809968D5}">
      <dgm:prSet/>
      <dgm:spPr/>
      <dgm:t>
        <a:bodyPr/>
        <a:lstStyle/>
        <a:p>
          <a:endParaRPr lang="en-US" sz="2800"/>
        </a:p>
      </dgm:t>
    </dgm:pt>
    <dgm:pt modelId="{3A21DD76-0A3C-4AE3-9C0B-D79C350D3B67}" type="pres">
      <dgm:prSet presAssocID="{25E008AF-E62A-4730-980C-5C553C057AE4}" presName="linear" presStyleCnt="0">
        <dgm:presLayoutVars>
          <dgm:animLvl val="lvl"/>
          <dgm:resizeHandles val="exact"/>
        </dgm:presLayoutVars>
      </dgm:prSet>
      <dgm:spPr/>
      <dgm:t>
        <a:bodyPr/>
        <a:lstStyle/>
        <a:p>
          <a:endParaRPr lang="en-US"/>
        </a:p>
      </dgm:t>
    </dgm:pt>
    <dgm:pt modelId="{2F940BCA-FDAE-4323-960F-4EDF6CC33F66}" type="pres">
      <dgm:prSet presAssocID="{A4CB0C68-EE23-49AA-842F-7D70A1FA71EE}" presName="parentText" presStyleLbl="node1" presStyleIdx="0" presStyleCnt="1">
        <dgm:presLayoutVars>
          <dgm:chMax val="0"/>
          <dgm:bulletEnabled val="1"/>
        </dgm:presLayoutVars>
      </dgm:prSet>
      <dgm:spPr/>
      <dgm:t>
        <a:bodyPr/>
        <a:lstStyle/>
        <a:p>
          <a:endParaRPr lang="en-US"/>
        </a:p>
      </dgm:t>
    </dgm:pt>
    <dgm:pt modelId="{61E483F4-96FC-41B0-97CA-BC62A58968D4}" type="pres">
      <dgm:prSet presAssocID="{A4CB0C68-EE23-49AA-842F-7D70A1FA71EE}" presName="childText" presStyleLbl="revTx" presStyleIdx="0" presStyleCnt="1">
        <dgm:presLayoutVars>
          <dgm:bulletEnabled val="1"/>
        </dgm:presLayoutVars>
      </dgm:prSet>
      <dgm:spPr/>
      <dgm:t>
        <a:bodyPr/>
        <a:lstStyle/>
        <a:p>
          <a:endParaRPr lang="en-US"/>
        </a:p>
      </dgm:t>
    </dgm:pt>
  </dgm:ptLst>
  <dgm:cxnLst>
    <dgm:cxn modelId="{55B7C4D4-CEEC-483C-9B3E-13253862CD25}" type="presOf" srcId="{A4CB0C68-EE23-49AA-842F-7D70A1FA71EE}" destId="{2F940BCA-FDAE-4323-960F-4EDF6CC33F66}" srcOrd="0" destOrd="0" presId="urn:microsoft.com/office/officeart/2005/8/layout/vList2"/>
    <dgm:cxn modelId="{C11143EE-FF28-4BF8-8FD5-2C0DEC448E09}" srcId="{A4CB0C68-EE23-49AA-842F-7D70A1FA71EE}" destId="{88BC9AFB-A354-411E-8129-717A875AEE63}" srcOrd="4" destOrd="0" parTransId="{0D48BD19-37BB-4DA8-A370-E2F094FEF5C8}" sibTransId="{33E18DB8-EC15-496C-B951-CC31EFB6A796}"/>
    <dgm:cxn modelId="{6E6FE6AD-0E4F-46D8-849E-83CF809968D5}" srcId="{A4CB0C68-EE23-49AA-842F-7D70A1FA71EE}" destId="{B27ACE28-EB6A-403E-A9E5-88DB700EFC8F}" srcOrd="8" destOrd="0" parTransId="{2FC39D28-B6D8-49B6-BC25-CA1DA109CCF3}" sibTransId="{FC90219C-E2E1-404E-BAA8-BAA9F76D44E9}"/>
    <dgm:cxn modelId="{7288A870-B488-4835-8114-8A4D78C7D164}" type="presOf" srcId="{25E008AF-E62A-4730-980C-5C553C057AE4}" destId="{3A21DD76-0A3C-4AE3-9C0B-D79C350D3B67}" srcOrd="0" destOrd="0" presId="urn:microsoft.com/office/officeart/2005/8/layout/vList2"/>
    <dgm:cxn modelId="{D5A864D4-3BBA-4A51-8216-A26086441BB4}" srcId="{A4CB0C68-EE23-49AA-842F-7D70A1FA71EE}" destId="{68A63A3E-1407-4AB8-A14A-DBDC6A3CE7C9}" srcOrd="1" destOrd="0" parTransId="{31212C97-48E7-428A-B657-4A4090404264}" sibTransId="{9F56B922-0019-411A-8DFD-16277EC2BDE9}"/>
    <dgm:cxn modelId="{091BD815-5649-4B8B-81EE-B910A9237032}" type="presOf" srcId="{196978C4-BC99-4C25-A759-E660487D6910}" destId="{61E483F4-96FC-41B0-97CA-BC62A58968D4}" srcOrd="0" destOrd="2" presId="urn:microsoft.com/office/officeart/2005/8/layout/vList2"/>
    <dgm:cxn modelId="{5797D40E-3CA9-4404-AB89-1A65F2D11537}" type="presOf" srcId="{5FAA62BD-3C4A-4AE2-B77E-4F031739549A}" destId="{61E483F4-96FC-41B0-97CA-BC62A58968D4}" srcOrd="0" destOrd="0" presId="urn:microsoft.com/office/officeart/2005/8/layout/vList2"/>
    <dgm:cxn modelId="{42736547-8635-4DF8-91B9-5E7A46B96B8C}" type="presOf" srcId="{05B2A32B-1307-4276-B6EF-33FC1B395EBE}" destId="{61E483F4-96FC-41B0-97CA-BC62A58968D4}" srcOrd="0" destOrd="6" presId="urn:microsoft.com/office/officeart/2005/8/layout/vList2"/>
    <dgm:cxn modelId="{F6F5319E-00C3-41BA-A9AA-91EABA9F2082}" type="presOf" srcId="{7644515E-325B-4523-A061-1F42DB437FEC}" destId="{61E483F4-96FC-41B0-97CA-BC62A58968D4}" srcOrd="0" destOrd="5" presId="urn:microsoft.com/office/officeart/2005/8/layout/vList2"/>
    <dgm:cxn modelId="{761E4175-6C0D-4C04-B785-5C520695C73A}" type="presOf" srcId="{42EB9AE4-D80E-42A4-BDDD-92532D916BF4}" destId="{61E483F4-96FC-41B0-97CA-BC62A58968D4}" srcOrd="0" destOrd="3" presId="urn:microsoft.com/office/officeart/2005/8/layout/vList2"/>
    <dgm:cxn modelId="{9B471070-942A-4A1E-A155-BD28FEA31987}" type="presOf" srcId="{5D7F0BE3-24DB-40FE-867F-8DE23CD03910}" destId="{61E483F4-96FC-41B0-97CA-BC62A58968D4}" srcOrd="0" destOrd="7" presId="urn:microsoft.com/office/officeart/2005/8/layout/vList2"/>
    <dgm:cxn modelId="{D25AFE06-4B62-4DB4-8220-9AFD87F077D9}" srcId="{A4CB0C68-EE23-49AA-842F-7D70A1FA71EE}" destId="{196978C4-BC99-4C25-A759-E660487D6910}" srcOrd="2" destOrd="0" parTransId="{EC4A4C42-D153-4EA2-8A2B-52698FBFA9E1}" sibTransId="{FB2B2757-FE54-4ADA-AA2A-84AE4F5ACE0E}"/>
    <dgm:cxn modelId="{870CEFA1-D3D8-4161-ADA1-8235F041D9B5}" srcId="{A4CB0C68-EE23-49AA-842F-7D70A1FA71EE}" destId="{05B2A32B-1307-4276-B6EF-33FC1B395EBE}" srcOrd="6" destOrd="0" parTransId="{45D7417C-073B-4C35-B56C-93EDA7CF3A70}" sibTransId="{2B59779D-E031-4B36-91A5-E7345D42CFDE}"/>
    <dgm:cxn modelId="{1B91CDCB-B8F1-4948-B48F-9ACC4F9CD842}" type="presOf" srcId="{88BC9AFB-A354-411E-8129-717A875AEE63}" destId="{61E483F4-96FC-41B0-97CA-BC62A58968D4}" srcOrd="0" destOrd="4" presId="urn:microsoft.com/office/officeart/2005/8/layout/vList2"/>
    <dgm:cxn modelId="{64A3CD9E-9BEC-4DA7-9093-174C7155B9AB}" srcId="{A4CB0C68-EE23-49AA-842F-7D70A1FA71EE}" destId="{5FAA62BD-3C4A-4AE2-B77E-4F031739549A}" srcOrd="0" destOrd="0" parTransId="{87A4EDCD-8388-4C5C-BD17-C85812C94D2A}" sibTransId="{9AE28512-CCF9-48A4-A34C-B6D11205035D}"/>
    <dgm:cxn modelId="{59C91771-4550-4C8A-9AF3-4E7690B0237D}" type="presOf" srcId="{B27ACE28-EB6A-403E-A9E5-88DB700EFC8F}" destId="{61E483F4-96FC-41B0-97CA-BC62A58968D4}" srcOrd="0" destOrd="8" presId="urn:microsoft.com/office/officeart/2005/8/layout/vList2"/>
    <dgm:cxn modelId="{1AD7BEBE-8EBC-4AC5-B5FC-0F22A1F05AAC}" type="presOf" srcId="{68A63A3E-1407-4AB8-A14A-DBDC6A3CE7C9}" destId="{61E483F4-96FC-41B0-97CA-BC62A58968D4}" srcOrd="0" destOrd="1" presId="urn:microsoft.com/office/officeart/2005/8/layout/vList2"/>
    <dgm:cxn modelId="{52B4797E-18C9-4896-83F3-F268AB6A046E}" srcId="{25E008AF-E62A-4730-980C-5C553C057AE4}" destId="{A4CB0C68-EE23-49AA-842F-7D70A1FA71EE}" srcOrd="0" destOrd="0" parTransId="{28E17299-DD73-41D8-BBDB-7235899C3279}" sibTransId="{FAECA63B-1A32-436A-ABA2-95B98C8D53BC}"/>
    <dgm:cxn modelId="{1D5769D8-5D11-4304-B070-C7476D783AD8}" srcId="{A4CB0C68-EE23-49AA-842F-7D70A1FA71EE}" destId="{5D7F0BE3-24DB-40FE-867F-8DE23CD03910}" srcOrd="7" destOrd="0" parTransId="{DDABC854-AAD9-401E-9C69-E9565E46395B}" sibTransId="{C1D9EAAC-F2E8-409A-824E-03C85E84A7EE}"/>
    <dgm:cxn modelId="{7491720B-01A4-410B-9571-9B59784B374A}" srcId="{A4CB0C68-EE23-49AA-842F-7D70A1FA71EE}" destId="{42EB9AE4-D80E-42A4-BDDD-92532D916BF4}" srcOrd="3" destOrd="0" parTransId="{BBB68F45-90BE-4157-A7F6-AAF2C1186FB2}" sibTransId="{10507149-4EB0-419C-83FC-588CA92D7FC0}"/>
    <dgm:cxn modelId="{F12CA5BD-9AD5-410D-B3E1-3B18E52A22F5}" srcId="{A4CB0C68-EE23-49AA-842F-7D70A1FA71EE}" destId="{7644515E-325B-4523-A061-1F42DB437FEC}" srcOrd="5" destOrd="0" parTransId="{F4D73213-361B-4FA3-80A3-7B8B80E65755}" sibTransId="{49987BC5-16F4-4DF6-98FB-13E38D220AD4}"/>
    <dgm:cxn modelId="{320ED275-4C77-416C-AA5F-07D1A805B40A}" type="presParOf" srcId="{3A21DD76-0A3C-4AE3-9C0B-D79C350D3B67}" destId="{2F940BCA-FDAE-4323-960F-4EDF6CC33F66}" srcOrd="0" destOrd="0" presId="urn:microsoft.com/office/officeart/2005/8/layout/vList2"/>
    <dgm:cxn modelId="{AECCC7C7-ABF7-4E6B-B514-29FA871487C0}" type="presParOf" srcId="{3A21DD76-0A3C-4AE3-9C0B-D79C350D3B67}" destId="{61E483F4-96FC-41B0-97CA-BC62A58968D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E69B29B-C597-4883-ACBE-34B89B16AF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DBD8016-F07B-42C6-81F6-F969F0FA9777}">
      <dgm:prSet custT="1"/>
      <dgm:spPr/>
      <dgm:t>
        <a:bodyPr/>
        <a:lstStyle/>
        <a:p>
          <a:pPr rtl="0"/>
          <a:r>
            <a:rPr lang="en-US" sz="2800" smtClean="0"/>
            <a:t>- TTGDSK cho người dân bệnh thông bệnh sởi, cách phòng bệnh sởi, cách chăm sóc trẻ bệnh sởi nhẹ tại nhà, cách ly trẻ, các dấu hiệu năng cần nhập viện</a:t>
          </a:r>
          <a:endParaRPr lang="en-US" sz="2800"/>
        </a:p>
      </dgm:t>
    </dgm:pt>
    <dgm:pt modelId="{BD1E5698-AA6F-447A-AD64-DDCB69DB0325}" type="parTrans" cxnId="{F516F228-8CCB-497F-802D-B0676F0C1066}">
      <dgm:prSet/>
      <dgm:spPr/>
      <dgm:t>
        <a:bodyPr/>
        <a:lstStyle/>
        <a:p>
          <a:endParaRPr lang="en-US" sz="2800"/>
        </a:p>
      </dgm:t>
    </dgm:pt>
    <dgm:pt modelId="{9EE02459-01C7-4FE3-86E5-B14065A87511}" type="sibTrans" cxnId="{F516F228-8CCB-497F-802D-B0676F0C1066}">
      <dgm:prSet/>
      <dgm:spPr/>
      <dgm:t>
        <a:bodyPr/>
        <a:lstStyle/>
        <a:p>
          <a:endParaRPr lang="en-US" sz="2800"/>
        </a:p>
      </dgm:t>
    </dgm:pt>
    <dgm:pt modelId="{F1E1A940-4A0E-4721-88DD-C82E6CECEF08}">
      <dgm:prSet custT="1"/>
      <dgm:spPr/>
      <dgm:t>
        <a:bodyPr/>
        <a:lstStyle/>
        <a:p>
          <a:pPr rtl="0"/>
          <a:r>
            <a:rPr lang="en-US" sz="2800" smtClean="0"/>
            <a:t>- Tổ chức Tiêm ngừa Sởi cho trẻ đủ tháng tuổi tiêm chủng sởi, tiêm bù cho trẻ chưa tiêm hoặc tiêm không đủ mũi.</a:t>
          </a:r>
          <a:endParaRPr lang="en-US" sz="2800"/>
        </a:p>
      </dgm:t>
    </dgm:pt>
    <dgm:pt modelId="{90F81B2D-FACC-42E9-971A-9225C342A900}" type="parTrans" cxnId="{48849F1F-C001-42E9-8048-BE4B47EB321D}">
      <dgm:prSet/>
      <dgm:spPr/>
      <dgm:t>
        <a:bodyPr/>
        <a:lstStyle/>
        <a:p>
          <a:endParaRPr lang="en-US" sz="2800"/>
        </a:p>
      </dgm:t>
    </dgm:pt>
    <dgm:pt modelId="{3A02FA6D-329B-4BFD-96D4-2A27144C3113}" type="sibTrans" cxnId="{48849F1F-C001-42E9-8048-BE4B47EB321D}">
      <dgm:prSet/>
      <dgm:spPr/>
      <dgm:t>
        <a:bodyPr/>
        <a:lstStyle/>
        <a:p>
          <a:endParaRPr lang="en-US" sz="2800"/>
        </a:p>
      </dgm:t>
    </dgm:pt>
    <dgm:pt modelId="{D5BAB16B-B72B-4B21-B164-3A91D3934229}">
      <dgm:prSet custT="1"/>
      <dgm:spPr/>
      <dgm:t>
        <a:bodyPr/>
        <a:lstStyle/>
        <a:p>
          <a:pPr rtl="0"/>
          <a:r>
            <a:rPr lang="en-US" sz="2800" smtClean="0"/>
            <a:t>- Hướng dẫn cộng tác viên truyền thông sởi, lập danh sách trẻ 1-5 tuổi đã và chưa tiêm ngừa sởi báo cáo cho TYT</a:t>
          </a:r>
          <a:endParaRPr lang="en-US" sz="2800"/>
        </a:p>
      </dgm:t>
    </dgm:pt>
    <dgm:pt modelId="{8E62B36F-E72B-4CF5-B739-6BF8475E7C08}" type="parTrans" cxnId="{D29952B1-9953-4209-A202-57A24AF59F1E}">
      <dgm:prSet/>
      <dgm:spPr/>
      <dgm:t>
        <a:bodyPr/>
        <a:lstStyle/>
        <a:p>
          <a:endParaRPr lang="en-US" sz="2800"/>
        </a:p>
      </dgm:t>
    </dgm:pt>
    <dgm:pt modelId="{D4633E7C-8AA3-44AE-AF10-F241EDDAF87B}" type="sibTrans" cxnId="{D29952B1-9953-4209-A202-57A24AF59F1E}">
      <dgm:prSet/>
      <dgm:spPr/>
      <dgm:t>
        <a:bodyPr/>
        <a:lstStyle/>
        <a:p>
          <a:endParaRPr lang="en-US" sz="2800"/>
        </a:p>
      </dgm:t>
    </dgm:pt>
    <dgm:pt modelId="{4B2F82DE-AEAB-493A-8B7F-53DECD7C8653}">
      <dgm:prSet custT="1"/>
      <dgm:spPr/>
      <dgm:t>
        <a:bodyPr/>
        <a:lstStyle/>
        <a:p>
          <a:pPr rtl="0"/>
          <a:r>
            <a:rPr lang="en-US" sz="2800" smtClean="0"/>
            <a:t>- Hướng dẫn và kiểm tra giám sát Trường học trên địa bàn phòng chống bệnh sởi.</a:t>
          </a:r>
          <a:endParaRPr lang="en-US" sz="2800"/>
        </a:p>
      </dgm:t>
    </dgm:pt>
    <dgm:pt modelId="{85DDA8E6-7262-4914-AFE5-683C18C4C937}" type="parTrans" cxnId="{FFC77666-68CF-4F27-B810-AA504C97A7DD}">
      <dgm:prSet/>
      <dgm:spPr/>
      <dgm:t>
        <a:bodyPr/>
        <a:lstStyle/>
        <a:p>
          <a:endParaRPr lang="en-US" sz="2800"/>
        </a:p>
      </dgm:t>
    </dgm:pt>
    <dgm:pt modelId="{1FA3FA21-2E1C-496C-A64B-8360809FC960}" type="sibTrans" cxnId="{FFC77666-68CF-4F27-B810-AA504C97A7DD}">
      <dgm:prSet/>
      <dgm:spPr/>
      <dgm:t>
        <a:bodyPr/>
        <a:lstStyle/>
        <a:p>
          <a:endParaRPr lang="en-US" sz="2800"/>
        </a:p>
      </dgm:t>
    </dgm:pt>
    <dgm:pt modelId="{3DDCCA3E-0997-455D-9B60-F3FE09145AC0}">
      <dgm:prSet custT="1"/>
      <dgm:spPr/>
      <dgm:t>
        <a:bodyPr/>
        <a:lstStyle/>
        <a:p>
          <a:pPr rtl="0"/>
          <a:r>
            <a:rPr lang="en-US" sz="2800" smtClean="0"/>
            <a:t>- Xử lý ca sởi kịp thời đúng quy định.</a:t>
          </a:r>
          <a:endParaRPr lang="en-US" sz="2800"/>
        </a:p>
      </dgm:t>
    </dgm:pt>
    <dgm:pt modelId="{3512A127-62D8-4EDA-93D6-AD934B5F9F51}" type="parTrans" cxnId="{E52C99C3-0B3F-44C2-8294-1C245F500ADF}">
      <dgm:prSet/>
      <dgm:spPr/>
      <dgm:t>
        <a:bodyPr/>
        <a:lstStyle/>
        <a:p>
          <a:endParaRPr lang="en-US" sz="2800"/>
        </a:p>
      </dgm:t>
    </dgm:pt>
    <dgm:pt modelId="{1E890F1B-9059-46FD-95B6-00B92C4B7158}" type="sibTrans" cxnId="{E52C99C3-0B3F-44C2-8294-1C245F500ADF}">
      <dgm:prSet/>
      <dgm:spPr/>
      <dgm:t>
        <a:bodyPr/>
        <a:lstStyle/>
        <a:p>
          <a:endParaRPr lang="en-US" sz="2800"/>
        </a:p>
      </dgm:t>
    </dgm:pt>
    <dgm:pt modelId="{0C10F4B3-B7B6-47F3-8AB8-EF1C45BE744A}" type="pres">
      <dgm:prSet presAssocID="{CE69B29B-C597-4883-ACBE-34B89B16AF39}" presName="linear" presStyleCnt="0">
        <dgm:presLayoutVars>
          <dgm:animLvl val="lvl"/>
          <dgm:resizeHandles val="exact"/>
        </dgm:presLayoutVars>
      </dgm:prSet>
      <dgm:spPr/>
      <dgm:t>
        <a:bodyPr/>
        <a:lstStyle/>
        <a:p>
          <a:endParaRPr lang="en-US"/>
        </a:p>
      </dgm:t>
    </dgm:pt>
    <dgm:pt modelId="{D636F1C7-9CBF-4D8A-84C5-7C8CF7FF1B42}" type="pres">
      <dgm:prSet presAssocID="{ADBD8016-F07B-42C6-81F6-F969F0FA9777}" presName="parentText" presStyleLbl="node1" presStyleIdx="0" presStyleCnt="5">
        <dgm:presLayoutVars>
          <dgm:chMax val="0"/>
          <dgm:bulletEnabled val="1"/>
        </dgm:presLayoutVars>
      </dgm:prSet>
      <dgm:spPr/>
      <dgm:t>
        <a:bodyPr/>
        <a:lstStyle/>
        <a:p>
          <a:endParaRPr lang="en-US"/>
        </a:p>
      </dgm:t>
    </dgm:pt>
    <dgm:pt modelId="{7BE5E5F7-2EC9-40F6-B813-E809C07B4721}" type="pres">
      <dgm:prSet presAssocID="{9EE02459-01C7-4FE3-86E5-B14065A87511}" presName="spacer" presStyleCnt="0"/>
      <dgm:spPr/>
    </dgm:pt>
    <dgm:pt modelId="{C10A92E2-AFCC-424E-A54A-B5A27C88081C}" type="pres">
      <dgm:prSet presAssocID="{F1E1A940-4A0E-4721-88DD-C82E6CECEF08}" presName="parentText" presStyleLbl="node1" presStyleIdx="1" presStyleCnt="5">
        <dgm:presLayoutVars>
          <dgm:chMax val="0"/>
          <dgm:bulletEnabled val="1"/>
        </dgm:presLayoutVars>
      </dgm:prSet>
      <dgm:spPr/>
      <dgm:t>
        <a:bodyPr/>
        <a:lstStyle/>
        <a:p>
          <a:endParaRPr lang="en-US"/>
        </a:p>
      </dgm:t>
    </dgm:pt>
    <dgm:pt modelId="{2BB96394-1E74-431F-9FFF-17D89B78E4BB}" type="pres">
      <dgm:prSet presAssocID="{3A02FA6D-329B-4BFD-96D4-2A27144C3113}" presName="spacer" presStyleCnt="0"/>
      <dgm:spPr/>
    </dgm:pt>
    <dgm:pt modelId="{D224ADE5-7002-4BF5-AC09-7493913846E9}" type="pres">
      <dgm:prSet presAssocID="{D5BAB16B-B72B-4B21-B164-3A91D3934229}" presName="parentText" presStyleLbl="node1" presStyleIdx="2" presStyleCnt="5">
        <dgm:presLayoutVars>
          <dgm:chMax val="0"/>
          <dgm:bulletEnabled val="1"/>
        </dgm:presLayoutVars>
      </dgm:prSet>
      <dgm:spPr/>
      <dgm:t>
        <a:bodyPr/>
        <a:lstStyle/>
        <a:p>
          <a:endParaRPr lang="en-US"/>
        </a:p>
      </dgm:t>
    </dgm:pt>
    <dgm:pt modelId="{8ADF825B-555B-4B1F-A9A2-AE87511C1BBB}" type="pres">
      <dgm:prSet presAssocID="{D4633E7C-8AA3-44AE-AF10-F241EDDAF87B}" presName="spacer" presStyleCnt="0"/>
      <dgm:spPr/>
    </dgm:pt>
    <dgm:pt modelId="{2EE4AF67-436B-4FCD-9D4A-10C16B30FD6D}" type="pres">
      <dgm:prSet presAssocID="{4B2F82DE-AEAB-493A-8B7F-53DECD7C8653}" presName="parentText" presStyleLbl="node1" presStyleIdx="3" presStyleCnt="5">
        <dgm:presLayoutVars>
          <dgm:chMax val="0"/>
          <dgm:bulletEnabled val="1"/>
        </dgm:presLayoutVars>
      </dgm:prSet>
      <dgm:spPr/>
      <dgm:t>
        <a:bodyPr/>
        <a:lstStyle/>
        <a:p>
          <a:endParaRPr lang="en-US"/>
        </a:p>
      </dgm:t>
    </dgm:pt>
    <dgm:pt modelId="{F9413B06-9AC3-498A-9C28-50D77C4EFE72}" type="pres">
      <dgm:prSet presAssocID="{1FA3FA21-2E1C-496C-A64B-8360809FC960}" presName="spacer" presStyleCnt="0"/>
      <dgm:spPr/>
    </dgm:pt>
    <dgm:pt modelId="{DB1BF2EC-38CE-4D89-A2D0-2EB9E07883B1}" type="pres">
      <dgm:prSet presAssocID="{3DDCCA3E-0997-455D-9B60-F3FE09145AC0}" presName="parentText" presStyleLbl="node1" presStyleIdx="4" presStyleCnt="5">
        <dgm:presLayoutVars>
          <dgm:chMax val="0"/>
          <dgm:bulletEnabled val="1"/>
        </dgm:presLayoutVars>
      </dgm:prSet>
      <dgm:spPr/>
      <dgm:t>
        <a:bodyPr/>
        <a:lstStyle/>
        <a:p>
          <a:endParaRPr lang="en-US"/>
        </a:p>
      </dgm:t>
    </dgm:pt>
  </dgm:ptLst>
  <dgm:cxnLst>
    <dgm:cxn modelId="{C1317D98-B27F-44A4-B829-94E1F85364E1}" type="presOf" srcId="{ADBD8016-F07B-42C6-81F6-F969F0FA9777}" destId="{D636F1C7-9CBF-4D8A-84C5-7C8CF7FF1B42}" srcOrd="0" destOrd="0" presId="urn:microsoft.com/office/officeart/2005/8/layout/vList2"/>
    <dgm:cxn modelId="{48849F1F-C001-42E9-8048-BE4B47EB321D}" srcId="{CE69B29B-C597-4883-ACBE-34B89B16AF39}" destId="{F1E1A940-4A0E-4721-88DD-C82E6CECEF08}" srcOrd="1" destOrd="0" parTransId="{90F81B2D-FACC-42E9-971A-9225C342A900}" sibTransId="{3A02FA6D-329B-4BFD-96D4-2A27144C3113}"/>
    <dgm:cxn modelId="{E52C99C3-0B3F-44C2-8294-1C245F500ADF}" srcId="{CE69B29B-C597-4883-ACBE-34B89B16AF39}" destId="{3DDCCA3E-0997-455D-9B60-F3FE09145AC0}" srcOrd="4" destOrd="0" parTransId="{3512A127-62D8-4EDA-93D6-AD934B5F9F51}" sibTransId="{1E890F1B-9059-46FD-95B6-00B92C4B7158}"/>
    <dgm:cxn modelId="{5CD03B51-6671-4A83-9994-1B6764B3243E}" type="presOf" srcId="{F1E1A940-4A0E-4721-88DD-C82E6CECEF08}" destId="{C10A92E2-AFCC-424E-A54A-B5A27C88081C}" srcOrd="0" destOrd="0" presId="urn:microsoft.com/office/officeart/2005/8/layout/vList2"/>
    <dgm:cxn modelId="{13CF1F24-9028-4FE6-8F97-0AAC725D25CB}" type="presOf" srcId="{D5BAB16B-B72B-4B21-B164-3A91D3934229}" destId="{D224ADE5-7002-4BF5-AC09-7493913846E9}" srcOrd="0" destOrd="0" presId="urn:microsoft.com/office/officeart/2005/8/layout/vList2"/>
    <dgm:cxn modelId="{ADCFDFD2-5472-4AAB-839E-FAAFE64D1AA9}" type="presOf" srcId="{4B2F82DE-AEAB-493A-8B7F-53DECD7C8653}" destId="{2EE4AF67-436B-4FCD-9D4A-10C16B30FD6D}" srcOrd="0" destOrd="0" presId="urn:microsoft.com/office/officeart/2005/8/layout/vList2"/>
    <dgm:cxn modelId="{FFC77666-68CF-4F27-B810-AA504C97A7DD}" srcId="{CE69B29B-C597-4883-ACBE-34B89B16AF39}" destId="{4B2F82DE-AEAB-493A-8B7F-53DECD7C8653}" srcOrd="3" destOrd="0" parTransId="{85DDA8E6-7262-4914-AFE5-683C18C4C937}" sibTransId="{1FA3FA21-2E1C-496C-A64B-8360809FC960}"/>
    <dgm:cxn modelId="{F516F228-8CCB-497F-802D-B0676F0C1066}" srcId="{CE69B29B-C597-4883-ACBE-34B89B16AF39}" destId="{ADBD8016-F07B-42C6-81F6-F969F0FA9777}" srcOrd="0" destOrd="0" parTransId="{BD1E5698-AA6F-447A-AD64-DDCB69DB0325}" sibTransId="{9EE02459-01C7-4FE3-86E5-B14065A87511}"/>
    <dgm:cxn modelId="{F161AD4C-9A84-407D-909B-46DD09225ED8}" type="presOf" srcId="{CE69B29B-C597-4883-ACBE-34B89B16AF39}" destId="{0C10F4B3-B7B6-47F3-8AB8-EF1C45BE744A}" srcOrd="0" destOrd="0" presId="urn:microsoft.com/office/officeart/2005/8/layout/vList2"/>
    <dgm:cxn modelId="{D29952B1-9953-4209-A202-57A24AF59F1E}" srcId="{CE69B29B-C597-4883-ACBE-34B89B16AF39}" destId="{D5BAB16B-B72B-4B21-B164-3A91D3934229}" srcOrd="2" destOrd="0" parTransId="{8E62B36F-E72B-4CF5-B739-6BF8475E7C08}" sibTransId="{D4633E7C-8AA3-44AE-AF10-F241EDDAF87B}"/>
    <dgm:cxn modelId="{251D92A0-E54A-49AF-8687-825A8202A5A8}" type="presOf" srcId="{3DDCCA3E-0997-455D-9B60-F3FE09145AC0}" destId="{DB1BF2EC-38CE-4D89-A2D0-2EB9E07883B1}" srcOrd="0" destOrd="0" presId="urn:microsoft.com/office/officeart/2005/8/layout/vList2"/>
    <dgm:cxn modelId="{1228C0EA-357B-419B-88E2-66C06D0FD4A0}" type="presParOf" srcId="{0C10F4B3-B7B6-47F3-8AB8-EF1C45BE744A}" destId="{D636F1C7-9CBF-4D8A-84C5-7C8CF7FF1B42}" srcOrd="0" destOrd="0" presId="urn:microsoft.com/office/officeart/2005/8/layout/vList2"/>
    <dgm:cxn modelId="{381A7DDB-2AB5-4FDA-9FCC-293B9044EA0A}" type="presParOf" srcId="{0C10F4B3-B7B6-47F3-8AB8-EF1C45BE744A}" destId="{7BE5E5F7-2EC9-40F6-B813-E809C07B4721}" srcOrd="1" destOrd="0" presId="urn:microsoft.com/office/officeart/2005/8/layout/vList2"/>
    <dgm:cxn modelId="{D3F73757-20D5-4BE1-B3DA-CD27487DEECF}" type="presParOf" srcId="{0C10F4B3-B7B6-47F3-8AB8-EF1C45BE744A}" destId="{C10A92E2-AFCC-424E-A54A-B5A27C88081C}" srcOrd="2" destOrd="0" presId="urn:microsoft.com/office/officeart/2005/8/layout/vList2"/>
    <dgm:cxn modelId="{FD063702-1D85-4DA9-B73E-32950C9FEB22}" type="presParOf" srcId="{0C10F4B3-B7B6-47F3-8AB8-EF1C45BE744A}" destId="{2BB96394-1E74-431F-9FFF-17D89B78E4BB}" srcOrd="3" destOrd="0" presId="urn:microsoft.com/office/officeart/2005/8/layout/vList2"/>
    <dgm:cxn modelId="{67EE8639-A1AA-48A8-93F3-CC68F27C3E06}" type="presParOf" srcId="{0C10F4B3-B7B6-47F3-8AB8-EF1C45BE744A}" destId="{D224ADE5-7002-4BF5-AC09-7493913846E9}" srcOrd="4" destOrd="0" presId="urn:microsoft.com/office/officeart/2005/8/layout/vList2"/>
    <dgm:cxn modelId="{12238570-5074-4B12-B6D9-29D43D36A3B8}" type="presParOf" srcId="{0C10F4B3-B7B6-47F3-8AB8-EF1C45BE744A}" destId="{8ADF825B-555B-4B1F-A9A2-AE87511C1BBB}" srcOrd="5" destOrd="0" presId="urn:microsoft.com/office/officeart/2005/8/layout/vList2"/>
    <dgm:cxn modelId="{01C8356D-8F9D-4BA1-BF08-27E2EB1C4614}" type="presParOf" srcId="{0C10F4B3-B7B6-47F3-8AB8-EF1C45BE744A}" destId="{2EE4AF67-436B-4FCD-9D4A-10C16B30FD6D}" srcOrd="6" destOrd="0" presId="urn:microsoft.com/office/officeart/2005/8/layout/vList2"/>
    <dgm:cxn modelId="{B1C9AB2B-06C5-4893-9EED-D9472AC90CD0}" type="presParOf" srcId="{0C10F4B3-B7B6-47F3-8AB8-EF1C45BE744A}" destId="{F9413B06-9AC3-498A-9C28-50D77C4EFE72}" srcOrd="7" destOrd="0" presId="urn:microsoft.com/office/officeart/2005/8/layout/vList2"/>
    <dgm:cxn modelId="{F8E7702D-A554-450C-9814-E160BE747BDD}" type="presParOf" srcId="{0C10F4B3-B7B6-47F3-8AB8-EF1C45BE744A}" destId="{DB1BF2EC-38CE-4D89-A2D0-2EB9E07883B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FA9D84B-CEE9-44C0-A98F-EC1F0DD7CA0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12D2529-49F4-406D-AF7D-399FFD92BD1F}">
      <dgm:prSet/>
      <dgm:spPr/>
      <dgm:t>
        <a:bodyPr/>
        <a:lstStyle/>
        <a:p>
          <a:pPr rtl="0"/>
          <a:r>
            <a:rPr lang="en-US" b="1" smtClean="0"/>
            <a:t>Tiêu chuẩn nhập viện:</a:t>
          </a:r>
          <a:endParaRPr lang="en-US"/>
        </a:p>
      </dgm:t>
    </dgm:pt>
    <dgm:pt modelId="{E8CB85A1-1AD6-40CE-84F9-ABA1858E7E00}" type="parTrans" cxnId="{9C00B158-CD75-481A-A4C7-4F00D47EBDB8}">
      <dgm:prSet/>
      <dgm:spPr/>
      <dgm:t>
        <a:bodyPr/>
        <a:lstStyle/>
        <a:p>
          <a:endParaRPr lang="en-US"/>
        </a:p>
      </dgm:t>
    </dgm:pt>
    <dgm:pt modelId="{434CFBBA-E232-418C-B754-EB736FAC0673}" type="sibTrans" cxnId="{9C00B158-CD75-481A-A4C7-4F00D47EBDB8}">
      <dgm:prSet/>
      <dgm:spPr/>
      <dgm:t>
        <a:bodyPr/>
        <a:lstStyle/>
        <a:p>
          <a:endParaRPr lang="en-US"/>
        </a:p>
      </dgm:t>
    </dgm:pt>
    <dgm:pt modelId="{FD062611-BFE6-4FCA-B0AE-3E620741AB3C}">
      <dgm:prSet/>
      <dgm:spPr/>
      <dgm:t>
        <a:bodyPr/>
        <a:lstStyle/>
        <a:p>
          <a:pPr rtl="0"/>
          <a:r>
            <a:rPr lang="en-US" smtClean="0"/>
            <a:t>Còn sốt sau khi ban bay</a:t>
          </a:r>
          <a:endParaRPr lang="en-US"/>
        </a:p>
      </dgm:t>
    </dgm:pt>
    <dgm:pt modelId="{61727155-3DDF-4408-BB72-80B2E57D276D}" type="parTrans" cxnId="{41E90A84-5044-40C3-86DA-4F8D02D8A853}">
      <dgm:prSet/>
      <dgm:spPr/>
      <dgm:t>
        <a:bodyPr/>
        <a:lstStyle/>
        <a:p>
          <a:endParaRPr lang="en-US"/>
        </a:p>
      </dgm:t>
    </dgm:pt>
    <dgm:pt modelId="{259A7813-9192-40D7-8CB5-699BFCF98D54}" type="sibTrans" cxnId="{41E90A84-5044-40C3-86DA-4F8D02D8A853}">
      <dgm:prSet/>
      <dgm:spPr/>
      <dgm:t>
        <a:bodyPr/>
        <a:lstStyle/>
        <a:p>
          <a:endParaRPr lang="en-US"/>
        </a:p>
      </dgm:t>
    </dgm:pt>
    <dgm:pt modelId="{534250EB-E74E-4C35-A957-A851072498CE}">
      <dgm:prSet/>
      <dgm:spPr/>
      <dgm:t>
        <a:bodyPr/>
        <a:lstStyle/>
        <a:p>
          <a:pPr rtl="0"/>
          <a:r>
            <a:rPr lang="en-US" dirty="0" err="1" smtClean="0"/>
            <a:t>Sốt</a:t>
          </a:r>
          <a:r>
            <a:rPr lang="en-US" dirty="0" smtClean="0"/>
            <a:t> </a:t>
          </a:r>
          <a:r>
            <a:rPr lang="en-US" dirty="0" err="1" smtClean="0"/>
            <a:t>cao</a:t>
          </a:r>
          <a:r>
            <a:rPr lang="en-US" dirty="0" smtClean="0"/>
            <a:t> </a:t>
          </a:r>
          <a:r>
            <a:rPr lang="en-US" dirty="0" err="1" smtClean="0"/>
            <a:t>trên</a:t>
          </a:r>
          <a:r>
            <a:rPr lang="en-US" dirty="0" smtClean="0"/>
            <a:t> 48 </a:t>
          </a:r>
          <a:r>
            <a:rPr lang="en-US" dirty="0" err="1" smtClean="0"/>
            <a:t>giờ</a:t>
          </a:r>
          <a:r>
            <a:rPr lang="en-US" dirty="0" smtClean="0"/>
            <a:t> </a:t>
          </a:r>
          <a:r>
            <a:rPr lang="en-US" dirty="0" err="1" smtClean="0"/>
            <a:t>khó</a:t>
          </a:r>
          <a:r>
            <a:rPr lang="en-US" dirty="0" smtClean="0"/>
            <a:t> </a:t>
          </a:r>
          <a:r>
            <a:rPr lang="en-US" dirty="0" err="1" smtClean="0"/>
            <a:t>hạ</a:t>
          </a:r>
          <a:endParaRPr lang="en-US" dirty="0"/>
        </a:p>
      </dgm:t>
    </dgm:pt>
    <dgm:pt modelId="{9E61EA85-B11F-46A1-94CE-C8FCD6A18FDD}" type="parTrans" cxnId="{C016D43A-AE4D-42B3-9FD5-332F247FA985}">
      <dgm:prSet/>
      <dgm:spPr/>
      <dgm:t>
        <a:bodyPr/>
        <a:lstStyle/>
        <a:p>
          <a:endParaRPr lang="en-US"/>
        </a:p>
      </dgm:t>
    </dgm:pt>
    <dgm:pt modelId="{E543A570-FA5A-4FD2-8611-BCCAC9495A5B}" type="sibTrans" cxnId="{C016D43A-AE4D-42B3-9FD5-332F247FA985}">
      <dgm:prSet/>
      <dgm:spPr/>
      <dgm:t>
        <a:bodyPr/>
        <a:lstStyle/>
        <a:p>
          <a:endParaRPr lang="en-US"/>
        </a:p>
      </dgm:t>
    </dgm:pt>
    <dgm:pt modelId="{B6A7956A-00C2-4FBE-80E9-ABBE8990C19A}">
      <dgm:prSet/>
      <dgm:spPr/>
      <dgm:t>
        <a:bodyPr/>
        <a:lstStyle/>
        <a:p>
          <a:pPr rtl="0"/>
          <a:r>
            <a:rPr lang="en-US" smtClean="0"/>
            <a:t>Viêm phổi</a:t>
          </a:r>
          <a:endParaRPr lang="en-US"/>
        </a:p>
      </dgm:t>
    </dgm:pt>
    <dgm:pt modelId="{BA987EEB-8716-4848-8D47-C4BEE936A5CC}" type="parTrans" cxnId="{A48B6D29-188E-47FD-96E7-745E137395F6}">
      <dgm:prSet/>
      <dgm:spPr/>
      <dgm:t>
        <a:bodyPr/>
        <a:lstStyle/>
        <a:p>
          <a:endParaRPr lang="en-US"/>
        </a:p>
      </dgm:t>
    </dgm:pt>
    <dgm:pt modelId="{FE77495E-99AA-4A51-A50C-CDEC940F08FB}" type="sibTrans" cxnId="{A48B6D29-188E-47FD-96E7-745E137395F6}">
      <dgm:prSet/>
      <dgm:spPr/>
      <dgm:t>
        <a:bodyPr/>
        <a:lstStyle/>
        <a:p>
          <a:endParaRPr lang="en-US"/>
        </a:p>
      </dgm:t>
    </dgm:pt>
    <dgm:pt modelId="{9F57D300-24C4-4BF6-A095-42BD88FED6D8}">
      <dgm:prSet/>
      <dgm:spPr/>
      <dgm:t>
        <a:bodyPr/>
        <a:lstStyle/>
        <a:p>
          <a:pPr rtl="0"/>
          <a:r>
            <a:rPr lang="en-US" smtClean="0"/>
            <a:t>Viêm não màng não</a:t>
          </a:r>
          <a:endParaRPr lang="en-US"/>
        </a:p>
      </dgm:t>
    </dgm:pt>
    <dgm:pt modelId="{EE921931-4A2F-461A-8CB1-0E15DA36895B}" type="parTrans" cxnId="{31C265AD-0218-4B90-9CE9-8D733CB3BE61}">
      <dgm:prSet/>
      <dgm:spPr/>
      <dgm:t>
        <a:bodyPr/>
        <a:lstStyle/>
        <a:p>
          <a:endParaRPr lang="en-US"/>
        </a:p>
      </dgm:t>
    </dgm:pt>
    <dgm:pt modelId="{75FC769A-F08E-4386-B638-F84B03B10B75}" type="sibTrans" cxnId="{31C265AD-0218-4B90-9CE9-8D733CB3BE61}">
      <dgm:prSet/>
      <dgm:spPr/>
      <dgm:t>
        <a:bodyPr/>
        <a:lstStyle/>
        <a:p>
          <a:endParaRPr lang="en-US"/>
        </a:p>
      </dgm:t>
    </dgm:pt>
    <dgm:pt modelId="{251BAF06-50D2-4182-AC3C-F4231CE26E21}" type="pres">
      <dgm:prSet presAssocID="{1FA9D84B-CEE9-44C0-A98F-EC1F0DD7CA0C}" presName="Name0" presStyleCnt="0">
        <dgm:presLayoutVars>
          <dgm:dir/>
          <dgm:animLvl val="lvl"/>
          <dgm:resizeHandles val="exact"/>
        </dgm:presLayoutVars>
      </dgm:prSet>
      <dgm:spPr/>
      <dgm:t>
        <a:bodyPr/>
        <a:lstStyle/>
        <a:p>
          <a:endParaRPr lang="en-US"/>
        </a:p>
      </dgm:t>
    </dgm:pt>
    <dgm:pt modelId="{74CAE2C4-6536-4C05-B0B4-4F1C71FD11DD}" type="pres">
      <dgm:prSet presAssocID="{F12D2529-49F4-406D-AF7D-399FFD92BD1F}" presName="linNode" presStyleCnt="0"/>
      <dgm:spPr/>
    </dgm:pt>
    <dgm:pt modelId="{FD48E43F-29C7-4F9B-A611-D5C92556501F}" type="pres">
      <dgm:prSet presAssocID="{F12D2529-49F4-406D-AF7D-399FFD92BD1F}" presName="parentText" presStyleLbl="node1" presStyleIdx="0" presStyleCnt="1">
        <dgm:presLayoutVars>
          <dgm:chMax val="1"/>
          <dgm:bulletEnabled val="1"/>
        </dgm:presLayoutVars>
      </dgm:prSet>
      <dgm:spPr/>
      <dgm:t>
        <a:bodyPr/>
        <a:lstStyle/>
        <a:p>
          <a:endParaRPr lang="en-US"/>
        </a:p>
      </dgm:t>
    </dgm:pt>
    <dgm:pt modelId="{62E7063B-9FC9-4B85-8194-BE82CEB899C9}" type="pres">
      <dgm:prSet presAssocID="{F12D2529-49F4-406D-AF7D-399FFD92BD1F}" presName="descendantText" presStyleLbl="alignAccFollowNode1" presStyleIdx="0" presStyleCnt="1">
        <dgm:presLayoutVars>
          <dgm:bulletEnabled val="1"/>
        </dgm:presLayoutVars>
      </dgm:prSet>
      <dgm:spPr/>
      <dgm:t>
        <a:bodyPr/>
        <a:lstStyle/>
        <a:p>
          <a:endParaRPr lang="en-US"/>
        </a:p>
      </dgm:t>
    </dgm:pt>
  </dgm:ptLst>
  <dgm:cxnLst>
    <dgm:cxn modelId="{9C00B158-CD75-481A-A4C7-4F00D47EBDB8}" srcId="{1FA9D84B-CEE9-44C0-A98F-EC1F0DD7CA0C}" destId="{F12D2529-49F4-406D-AF7D-399FFD92BD1F}" srcOrd="0" destOrd="0" parTransId="{E8CB85A1-1AD6-40CE-84F9-ABA1858E7E00}" sibTransId="{434CFBBA-E232-418C-B754-EB736FAC0673}"/>
    <dgm:cxn modelId="{3BDC1857-4E37-4EFF-B585-AB08FD620CAE}" type="presOf" srcId="{F12D2529-49F4-406D-AF7D-399FFD92BD1F}" destId="{FD48E43F-29C7-4F9B-A611-D5C92556501F}" srcOrd="0" destOrd="0" presId="urn:microsoft.com/office/officeart/2005/8/layout/vList5"/>
    <dgm:cxn modelId="{58103FFC-68DA-4F65-976A-3D936D19730A}" type="presOf" srcId="{FD062611-BFE6-4FCA-B0AE-3E620741AB3C}" destId="{62E7063B-9FC9-4B85-8194-BE82CEB899C9}" srcOrd="0" destOrd="0" presId="urn:microsoft.com/office/officeart/2005/8/layout/vList5"/>
    <dgm:cxn modelId="{473B4977-819A-4054-AF5E-821E7FFE20E9}" type="presOf" srcId="{534250EB-E74E-4C35-A957-A851072498CE}" destId="{62E7063B-9FC9-4B85-8194-BE82CEB899C9}" srcOrd="0" destOrd="1" presId="urn:microsoft.com/office/officeart/2005/8/layout/vList5"/>
    <dgm:cxn modelId="{41E90A84-5044-40C3-86DA-4F8D02D8A853}" srcId="{F12D2529-49F4-406D-AF7D-399FFD92BD1F}" destId="{FD062611-BFE6-4FCA-B0AE-3E620741AB3C}" srcOrd="0" destOrd="0" parTransId="{61727155-3DDF-4408-BB72-80B2E57D276D}" sibTransId="{259A7813-9192-40D7-8CB5-699BFCF98D54}"/>
    <dgm:cxn modelId="{366BB542-87BC-4454-8F7F-58B0B351D185}" type="presOf" srcId="{1FA9D84B-CEE9-44C0-A98F-EC1F0DD7CA0C}" destId="{251BAF06-50D2-4182-AC3C-F4231CE26E21}" srcOrd="0" destOrd="0" presId="urn:microsoft.com/office/officeart/2005/8/layout/vList5"/>
    <dgm:cxn modelId="{A48B6D29-188E-47FD-96E7-745E137395F6}" srcId="{F12D2529-49F4-406D-AF7D-399FFD92BD1F}" destId="{B6A7956A-00C2-4FBE-80E9-ABBE8990C19A}" srcOrd="2" destOrd="0" parTransId="{BA987EEB-8716-4848-8D47-C4BEE936A5CC}" sibTransId="{FE77495E-99AA-4A51-A50C-CDEC940F08FB}"/>
    <dgm:cxn modelId="{31C265AD-0218-4B90-9CE9-8D733CB3BE61}" srcId="{F12D2529-49F4-406D-AF7D-399FFD92BD1F}" destId="{9F57D300-24C4-4BF6-A095-42BD88FED6D8}" srcOrd="3" destOrd="0" parTransId="{EE921931-4A2F-461A-8CB1-0E15DA36895B}" sibTransId="{75FC769A-F08E-4386-B638-F84B03B10B75}"/>
    <dgm:cxn modelId="{D84EA452-020B-4682-A092-8C8AC3F922BB}" type="presOf" srcId="{9F57D300-24C4-4BF6-A095-42BD88FED6D8}" destId="{62E7063B-9FC9-4B85-8194-BE82CEB899C9}" srcOrd="0" destOrd="3" presId="urn:microsoft.com/office/officeart/2005/8/layout/vList5"/>
    <dgm:cxn modelId="{61AF190A-7152-4168-8BA1-8124A165BBCE}" type="presOf" srcId="{B6A7956A-00C2-4FBE-80E9-ABBE8990C19A}" destId="{62E7063B-9FC9-4B85-8194-BE82CEB899C9}" srcOrd="0" destOrd="2" presId="urn:microsoft.com/office/officeart/2005/8/layout/vList5"/>
    <dgm:cxn modelId="{C016D43A-AE4D-42B3-9FD5-332F247FA985}" srcId="{F12D2529-49F4-406D-AF7D-399FFD92BD1F}" destId="{534250EB-E74E-4C35-A957-A851072498CE}" srcOrd="1" destOrd="0" parTransId="{9E61EA85-B11F-46A1-94CE-C8FCD6A18FDD}" sibTransId="{E543A570-FA5A-4FD2-8611-BCCAC9495A5B}"/>
    <dgm:cxn modelId="{104FF659-C954-46E1-96A0-6C02CED10C87}" type="presParOf" srcId="{251BAF06-50D2-4182-AC3C-F4231CE26E21}" destId="{74CAE2C4-6536-4C05-B0B4-4F1C71FD11DD}" srcOrd="0" destOrd="0" presId="urn:microsoft.com/office/officeart/2005/8/layout/vList5"/>
    <dgm:cxn modelId="{237299EC-148C-4FA0-B5E6-DD58A10A5D6A}" type="presParOf" srcId="{74CAE2C4-6536-4C05-B0B4-4F1C71FD11DD}" destId="{FD48E43F-29C7-4F9B-A611-D5C92556501F}" srcOrd="0" destOrd="0" presId="urn:microsoft.com/office/officeart/2005/8/layout/vList5"/>
    <dgm:cxn modelId="{5614E3A2-FA4D-4875-AD7F-C5685040EB4E}" type="presParOf" srcId="{74CAE2C4-6536-4C05-B0B4-4F1C71FD11DD}" destId="{62E7063B-9FC9-4B85-8194-BE82CEB899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8BA927D-63B9-4E6C-BD81-A43AF3D30C6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4990EC2F-D14E-4CD2-B905-FAA8B9BBA315}">
      <dgm:prSet/>
      <dgm:spPr/>
      <dgm:t>
        <a:bodyPr/>
        <a:lstStyle/>
        <a:p>
          <a:pPr rtl="0"/>
          <a:r>
            <a:rPr lang="en-US" b="1" smtClean="0"/>
            <a:t>Các dấu hiệu tái khám ngay</a:t>
          </a:r>
          <a:endParaRPr lang="en-US"/>
        </a:p>
      </dgm:t>
    </dgm:pt>
    <dgm:pt modelId="{314D8549-3727-40C4-BAB9-9B72B22C222E}" type="parTrans" cxnId="{7EEAE062-09BA-4675-9FD6-A84209961D10}">
      <dgm:prSet/>
      <dgm:spPr/>
      <dgm:t>
        <a:bodyPr/>
        <a:lstStyle/>
        <a:p>
          <a:endParaRPr lang="en-US"/>
        </a:p>
      </dgm:t>
    </dgm:pt>
    <dgm:pt modelId="{BB863B5B-EFE9-4384-8E31-28D4D2F8F6A2}" type="sibTrans" cxnId="{7EEAE062-09BA-4675-9FD6-A84209961D10}">
      <dgm:prSet/>
      <dgm:spPr/>
      <dgm:t>
        <a:bodyPr/>
        <a:lstStyle/>
        <a:p>
          <a:endParaRPr lang="en-US"/>
        </a:p>
      </dgm:t>
    </dgm:pt>
    <dgm:pt modelId="{54F5C727-174B-489D-AB20-2A8BF99D5071}">
      <dgm:prSet/>
      <dgm:spPr/>
      <dgm:t>
        <a:bodyPr/>
        <a:lstStyle/>
        <a:p>
          <a:pPr rtl="0"/>
          <a:r>
            <a:rPr lang="en-US" smtClean="0"/>
            <a:t>Không uống được hoặc bỏ bú</a:t>
          </a:r>
          <a:endParaRPr lang="en-US"/>
        </a:p>
      </dgm:t>
    </dgm:pt>
    <dgm:pt modelId="{D987FFB6-A722-4968-B300-CC35CA2773CD}" type="parTrans" cxnId="{DB169FB2-207F-40CD-9A49-35D74DD8BF5F}">
      <dgm:prSet/>
      <dgm:spPr/>
      <dgm:t>
        <a:bodyPr/>
        <a:lstStyle/>
        <a:p>
          <a:endParaRPr lang="en-US"/>
        </a:p>
      </dgm:t>
    </dgm:pt>
    <dgm:pt modelId="{790CD40F-FD5A-4536-8126-6D4874B4337B}" type="sibTrans" cxnId="{DB169FB2-207F-40CD-9A49-35D74DD8BF5F}">
      <dgm:prSet/>
      <dgm:spPr/>
      <dgm:t>
        <a:bodyPr/>
        <a:lstStyle/>
        <a:p>
          <a:endParaRPr lang="en-US"/>
        </a:p>
      </dgm:t>
    </dgm:pt>
    <dgm:pt modelId="{F058EB1D-4A3F-45E0-BAD8-8AA35BCBA5C4}">
      <dgm:prSet/>
      <dgm:spPr/>
      <dgm:t>
        <a:bodyPr/>
        <a:lstStyle/>
        <a:p>
          <a:pPr rtl="0"/>
          <a:r>
            <a:rPr lang="en-US" dirty="0" smtClean="0"/>
            <a:t>Co </a:t>
          </a:r>
          <a:r>
            <a:rPr lang="en-US" dirty="0" err="1" smtClean="0"/>
            <a:t>giật</a:t>
          </a:r>
          <a:endParaRPr lang="en-US" dirty="0"/>
        </a:p>
      </dgm:t>
    </dgm:pt>
    <dgm:pt modelId="{7092C2D6-A7BE-4496-868E-8A0CEA881AD4}" type="parTrans" cxnId="{42EFB0FF-F6F8-4459-A231-CC5B93BE0146}">
      <dgm:prSet/>
      <dgm:spPr/>
      <dgm:t>
        <a:bodyPr/>
        <a:lstStyle/>
        <a:p>
          <a:endParaRPr lang="en-US"/>
        </a:p>
      </dgm:t>
    </dgm:pt>
    <dgm:pt modelId="{5EA9C610-969E-48C6-AE8A-7D0E35D8DFD1}" type="sibTrans" cxnId="{42EFB0FF-F6F8-4459-A231-CC5B93BE0146}">
      <dgm:prSet/>
      <dgm:spPr/>
      <dgm:t>
        <a:bodyPr/>
        <a:lstStyle/>
        <a:p>
          <a:endParaRPr lang="en-US"/>
        </a:p>
      </dgm:t>
    </dgm:pt>
    <dgm:pt modelId="{7C99DA8F-A1AF-4475-AEDB-F9469F4B16F4}">
      <dgm:prSet/>
      <dgm:spPr/>
      <dgm:t>
        <a:bodyPr/>
        <a:lstStyle/>
        <a:p>
          <a:pPr rtl="0"/>
          <a:r>
            <a:rPr lang="en-US" dirty="0" smtClean="0"/>
            <a:t>Li </a:t>
          </a:r>
          <a:r>
            <a:rPr lang="en-US" dirty="0" err="1" smtClean="0"/>
            <a:t>bì</a:t>
          </a:r>
          <a:endParaRPr lang="en-US" dirty="0"/>
        </a:p>
      </dgm:t>
    </dgm:pt>
    <dgm:pt modelId="{9ED774DB-CD29-4212-9D8A-EE9DF7A65E2E}" type="parTrans" cxnId="{428F6390-442D-438D-BE32-AD1FBE11343F}">
      <dgm:prSet/>
      <dgm:spPr/>
      <dgm:t>
        <a:bodyPr/>
        <a:lstStyle/>
        <a:p>
          <a:endParaRPr lang="en-US"/>
        </a:p>
      </dgm:t>
    </dgm:pt>
    <dgm:pt modelId="{14B763CA-CF96-4463-A11B-7160284FBBD4}" type="sibTrans" cxnId="{428F6390-442D-438D-BE32-AD1FBE11343F}">
      <dgm:prSet/>
      <dgm:spPr/>
      <dgm:t>
        <a:bodyPr/>
        <a:lstStyle/>
        <a:p>
          <a:endParaRPr lang="en-US"/>
        </a:p>
      </dgm:t>
    </dgm:pt>
    <dgm:pt modelId="{71105EF7-4DF3-4D5A-BBFA-AD5F4B36314B}">
      <dgm:prSet/>
      <dgm:spPr/>
      <dgm:t>
        <a:bodyPr/>
        <a:lstStyle/>
        <a:p>
          <a:pPr rtl="0"/>
          <a:r>
            <a:rPr lang="en-US" smtClean="0"/>
            <a:t>Trẻ mệt hơn</a:t>
          </a:r>
          <a:endParaRPr lang="en-US"/>
        </a:p>
      </dgm:t>
    </dgm:pt>
    <dgm:pt modelId="{ABC29310-ABFB-485F-A534-EB6F91DC8BBA}" type="parTrans" cxnId="{A84C68A0-9140-4A37-B736-6E10B6E4DD48}">
      <dgm:prSet/>
      <dgm:spPr/>
      <dgm:t>
        <a:bodyPr/>
        <a:lstStyle/>
        <a:p>
          <a:endParaRPr lang="en-US"/>
        </a:p>
      </dgm:t>
    </dgm:pt>
    <dgm:pt modelId="{00BAF2A7-3AE7-4AE3-8D1E-66C39C723B2C}" type="sibTrans" cxnId="{A84C68A0-9140-4A37-B736-6E10B6E4DD48}">
      <dgm:prSet/>
      <dgm:spPr/>
      <dgm:t>
        <a:bodyPr/>
        <a:lstStyle/>
        <a:p>
          <a:endParaRPr lang="en-US"/>
        </a:p>
      </dgm:t>
    </dgm:pt>
    <dgm:pt modelId="{F4AD587E-A146-4696-AD1D-947E5A709144}">
      <dgm:prSet/>
      <dgm:spPr/>
      <dgm:t>
        <a:bodyPr/>
        <a:lstStyle/>
        <a:p>
          <a:pPr rtl="0"/>
          <a:r>
            <a:rPr lang="en-US" smtClean="0"/>
            <a:t>Thở nhanh thở bất thường</a:t>
          </a:r>
          <a:endParaRPr lang="en-US"/>
        </a:p>
      </dgm:t>
    </dgm:pt>
    <dgm:pt modelId="{0622845F-10DB-490E-84AB-39135EEF1928}" type="parTrans" cxnId="{F2460866-0589-49FF-9776-A6E3B481B1D1}">
      <dgm:prSet/>
      <dgm:spPr/>
      <dgm:t>
        <a:bodyPr/>
        <a:lstStyle/>
        <a:p>
          <a:endParaRPr lang="en-US"/>
        </a:p>
      </dgm:t>
    </dgm:pt>
    <dgm:pt modelId="{F9894FB0-45BA-4589-958A-EB49DDDB209B}" type="sibTrans" cxnId="{F2460866-0589-49FF-9776-A6E3B481B1D1}">
      <dgm:prSet/>
      <dgm:spPr/>
      <dgm:t>
        <a:bodyPr/>
        <a:lstStyle/>
        <a:p>
          <a:endParaRPr lang="en-US"/>
        </a:p>
      </dgm:t>
    </dgm:pt>
    <dgm:pt modelId="{03CA0459-430C-47D6-8243-FCDBCFD4D861}">
      <dgm:prSet/>
      <dgm:spPr/>
      <dgm:t>
        <a:bodyPr/>
        <a:lstStyle/>
        <a:p>
          <a:pPr rtl="0"/>
          <a:r>
            <a:rPr lang="en-US" smtClean="0"/>
            <a:t>Còn sốt sau khi ban đã bay</a:t>
          </a:r>
          <a:endParaRPr lang="en-US"/>
        </a:p>
      </dgm:t>
    </dgm:pt>
    <dgm:pt modelId="{DD2AE20F-FA6F-45B6-A180-5EDBA124265A}" type="parTrans" cxnId="{B7E615A6-2083-445F-9DAA-0BE7EB45C145}">
      <dgm:prSet/>
      <dgm:spPr/>
      <dgm:t>
        <a:bodyPr/>
        <a:lstStyle/>
        <a:p>
          <a:endParaRPr lang="en-US"/>
        </a:p>
      </dgm:t>
    </dgm:pt>
    <dgm:pt modelId="{4CBB6D9E-686D-4DA5-B5ED-B2DB84F3C2A5}" type="sibTrans" cxnId="{B7E615A6-2083-445F-9DAA-0BE7EB45C145}">
      <dgm:prSet/>
      <dgm:spPr/>
      <dgm:t>
        <a:bodyPr/>
        <a:lstStyle/>
        <a:p>
          <a:endParaRPr lang="en-US"/>
        </a:p>
      </dgm:t>
    </dgm:pt>
    <dgm:pt modelId="{98A1289B-F350-40B5-A3B5-507353F28DFF}">
      <dgm:prSet/>
      <dgm:spPr/>
      <dgm:t>
        <a:bodyPr/>
        <a:lstStyle/>
        <a:p>
          <a:pPr rtl="0"/>
          <a:r>
            <a:rPr lang="en-US" smtClean="0"/>
            <a:t>Sốt cao khó hạ &gt; 48 h</a:t>
          </a:r>
          <a:endParaRPr lang="en-US"/>
        </a:p>
      </dgm:t>
    </dgm:pt>
    <dgm:pt modelId="{22864DDB-53BD-4081-9448-3565F94EE7EF}" type="parTrans" cxnId="{065DA888-25AA-4424-A35A-0621E74C6BB0}">
      <dgm:prSet/>
      <dgm:spPr/>
      <dgm:t>
        <a:bodyPr/>
        <a:lstStyle/>
        <a:p>
          <a:endParaRPr lang="en-US"/>
        </a:p>
      </dgm:t>
    </dgm:pt>
    <dgm:pt modelId="{B8ADE48D-0D2E-4F1F-B35D-C19C5E95E52D}" type="sibTrans" cxnId="{065DA888-25AA-4424-A35A-0621E74C6BB0}">
      <dgm:prSet/>
      <dgm:spPr/>
      <dgm:t>
        <a:bodyPr/>
        <a:lstStyle/>
        <a:p>
          <a:endParaRPr lang="en-US"/>
        </a:p>
      </dgm:t>
    </dgm:pt>
    <dgm:pt modelId="{3535AF6A-9D93-4118-95E9-E85BC4C78DDE}" type="pres">
      <dgm:prSet presAssocID="{98BA927D-63B9-4E6C-BD81-A43AF3D30C6F}" presName="Name0" presStyleCnt="0">
        <dgm:presLayoutVars>
          <dgm:dir/>
          <dgm:animLvl val="lvl"/>
          <dgm:resizeHandles val="exact"/>
        </dgm:presLayoutVars>
      </dgm:prSet>
      <dgm:spPr/>
      <dgm:t>
        <a:bodyPr/>
        <a:lstStyle/>
        <a:p>
          <a:endParaRPr lang="en-US"/>
        </a:p>
      </dgm:t>
    </dgm:pt>
    <dgm:pt modelId="{5E2D6A17-2BB1-4162-95C4-19B44C0EB716}" type="pres">
      <dgm:prSet presAssocID="{4990EC2F-D14E-4CD2-B905-FAA8B9BBA315}" presName="linNode" presStyleCnt="0"/>
      <dgm:spPr/>
    </dgm:pt>
    <dgm:pt modelId="{84B3C187-137C-43C9-9318-74D78585A85D}" type="pres">
      <dgm:prSet presAssocID="{4990EC2F-D14E-4CD2-B905-FAA8B9BBA315}" presName="parentText" presStyleLbl="node1" presStyleIdx="0" presStyleCnt="1">
        <dgm:presLayoutVars>
          <dgm:chMax val="1"/>
          <dgm:bulletEnabled val="1"/>
        </dgm:presLayoutVars>
      </dgm:prSet>
      <dgm:spPr/>
      <dgm:t>
        <a:bodyPr/>
        <a:lstStyle/>
        <a:p>
          <a:endParaRPr lang="en-US"/>
        </a:p>
      </dgm:t>
    </dgm:pt>
    <dgm:pt modelId="{4AA035E0-401E-4D93-A4F7-7C84E364C386}" type="pres">
      <dgm:prSet presAssocID="{4990EC2F-D14E-4CD2-B905-FAA8B9BBA315}" presName="descendantText" presStyleLbl="alignAccFollowNode1" presStyleIdx="0" presStyleCnt="1">
        <dgm:presLayoutVars>
          <dgm:bulletEnabled val="1"/>
        </dgm:presLayoutVars>
      </dgm:prSet>
      <dgm:spPr/>
      <dgm:t>
        <a:bodyPr/>
        <a:lstStyle/>
        <a:p>
          <a:endParaRPr lang="en-US"/>
        </a:p>
      </dgm:t>
    </dgm:pt>
  </dgm:ptLst>
  <dgm:cxnLst>
    <dgm:cxn modelId="{DB169FB2-207F-40CD-9A49-35D74DD8BF5F}" srcId="{4990EC2F-D14E-4CD2-B905-FAA8B9BBA315}" destId="{54F5C727-174B-489D-AB20-2A8BF99D5071}" srcOrd="0" destOrd="0" parTransId="{D987FFB6-A722-4968-B300-CC35CA2773CD}" sibTransId="{790CD40F-FD5A-4536-8126-6D4874B4337B}"/>
    <dgm:cxn modelId="{03CEA9BB-40E9-40ED-8382-3F0D75C777E0}" type="presOf" srcId="{F058EB1D-4A3F-45E0-BAD8-8AA35BCBA5C4}" destId="{4AA035E0-401E-4D93-A4F7-7C84E364C386}" srcOrd="0" destOrd="1" presId="urn:microsoft.com/office/officeart/2005/8/layout/vList5"/>
    <dgm:cxn modelId="{C8A53717-D2E6-4B9C-BE19-35DAEFB8E5F1}" type="presOf" srcId="{4990EC2F-D14E-4CD2-B905-FAA8B9BBA315}" destId="{84B3C187-137C-43C9-9318-74D78585A85D}" srcOrd="0" destOrd="0" presId="urn:microsoft.com/office/officeart/2005/8/layout/vList5"/>
    <dgm:cxn modelId="{7EEAE062-09BA-4675-9FD6-A84209961D10}" srcId="{98BA927D-63B9-4E6C-BD81-A43AF3D30C6F}" destId="{4990EC2F-D14E-4CD2-B905-FAA8B9BBA315}" srcOrd="0" destOrd="0" parTransId="{314D8549-3727-40C4-BAB9-9B72B22C222E}" sibTransId="{BB863B5B-EFE9-4384-8E31-28D4D2F8F6A2}"/>
    <dgm:cxn modelId="{B7E615A6-2083-445F-9DAA-0BE7EB45C145}" srcId="{4990EC2F-D14E-4CD2-B905-FAA8B9BBA315}" destId="{03CA0459-430C-47D6-8243-FCDBCFD4D861}" srcOrd="5" destOrd="0" parTransId="{DD2AE20F-FA6F-45B6-A180-5EDBA124265A}" sibTransId="{4CBB6D9E-686D-4DA5-B5ED-B2DB84F3C2A5}"/>
    <dgm:cxn modelId="{6C966835-AB5A-4DEA-BFDD-0C8C45D52DF6}" type="presOf" srcId="{71105EF7-4DF3-4D5A-BBFA-AD5F4B36314B}" destId="{4AA035E0-401E-4D93-A4F7-7C84E364C386}" srcOrd="0" destOrd="3" presId="urn:microsoft.com/office/officeart/2005/8/layout/vList5"/>
    <dgm:cxn modelId="{3AC65B29-25C2-412E-874A-6D36626DF945}" type="presOf" srcId="{03CA0459-430C-47D6-8243-FCDBCFD4D861}" destId="{4AA035E0-401E-4D93-A4F7-7C84E364C386}" srcOrd="0" destOrd="5" presId="urn:microsoft.com/office/officeart/2005/8/layout/vList5"/>
    <dgm:cxn modelId="{97A44466-64BD-42EC-B461-22FE86A5DB00}" type="presOf" srcId="{7C99DA8F-A1AF-4475-AEDB-F9469F4B16F4}" destId="{4AA035E0-401E-4D93-A4F7-7C84E364C386}" srcOrd="0" destOrd="2" presId="urn:microsoft.com/office/officeart/2005/8/layout/vList5"/>
    <dgm:cxn modelId="{54335BEF-DE1F-41E7-927E-A92816BA544B}" type="presOf" srcId="{54F5C727-174B-489D-AB20-2A8BF99D5071}" destId="{4AA035E0-401E-4D93-A4F7-7C84E364C386}" srcOrd="0" destOrd="0" presId="urn:microsoft.com/office/officeart/2005/8/layout/vList5"/>
    <dgm:cxn modelId="{F2460866-0589-49FF-9776-A6E3B481B1D1}" srcId="{4990EC2F-D14E-4CD2-B905-FAA8B9BBA315}" destId="{F4AD587E-A146-4696-AD1D-947E5A709144}" srcOrd="4" destOrd="0" parTransId="{0622845F-10DB-490E-84AB-39135EEF1928}" sibTransId="{F9894FB0-45BA-4589-958A-EB49DDDB209B}"/>
    <dgm:cxn modelId="{C5F04DBF-DA3D-48CD-8BBB-494B2401A885}" type="presOf" srcId="{98A1289B-F350-40B5-A3B5-507353F28DFF}" destId="{4AA035E0-401E-4D93-A4F7-7C84E364C386}" srcOrd="0" destOrd="6" presId="urn:microsoft.com/office/officeart/2005/8/layout/vList5"/>
    <dgm:cxn modelId="{42EFB0FF-F6F8-4459-A231-CC5B93BE0146}" srcId="{4990EC2F-D14E-4CD2-B905-FAA8B9BBA315}" destId="{F058EB1D-4A3F-45E0-BAD8-8AA35BCBA5C4}" srcOrd="1" destOrd="0" parTransId="{7092C2D6-A7BE-4496-868E-8A0CEA881AD4}" sibTransId="{5EA9C610-969E-48C6-AE8A-7D0E35D8DFD1}"/>
    <dgm:cxn modelId="{A84C68A0-9140-4A37-B736-6E10B6E4DD48}" srcId="{4990EC2F-D14E-4CD2-B905-FAA8B9BBA315}" destId="{71105EF7-4DF3-4D5A-BBFA-AD5F4B36314B}" srcOrd="3" destOrd="0" parTransId="{ABC29310-ABFB-485F-A534-EB6F91DC8BBA}" sibTransId="{00BAF2A7-3AE7-4AE3-8D1E-66C39C723B2C}"/>
    <dgm:cxn modelId="{428F6390-442D-438D-BE32-AD1FBE11343F}" srcId="{4990EC2F-D14E-4CD2-B905-FAA8B9BBA315}" destId="{7C99DA8F-A1AF-4475-AEDB-F9469F4B16F4}" srcOrd="2" destOrd="0" parTransId="{9ED774DB-CD29-4212-9D8A-EE9DF7A65E2E}" sibTransId="{14B763CA-CF96-4463-A11B-7160284FBBD4}"/>
    <dgm:cxn modelId="{065DA888-25AA-4424-A35A-0621E74C6BB0}" srcId="{4990EC2F-D14E-4CD2-B905-FAA8B9BBA315}" destId="{98A1289B-F350-40B5-A3B5-507353F28DFF}" srcOrd="6" destOrd="0" parTransId="{22864DDB-53BD-4081-9448-3565F94EE7EF}" sibTransId="{B8ADE48D-0D2E-4F1F-B35D-C19C5E95E52D}"/>
    <dgm:cxn modelId="{34EDDC4C-F9F6-4547-8AC0-FA4DC5AF4A91}" type="presOf" srcId="{98BA927D-63B9-4E6C-BD81-A43AF3D30C6F}" destId="{3535AF6A-9D93-4118-95E9-E85BC4C78DDE}" srcOrd="0" destOrd="0" presId="urn:microsoft.com/office/officeart/2005/8/layout/vList5"/>
    <dgm:cxn modelId="{F16A46B3-EF41-4125-B937-6694FB180BD1}" type="presOf" srcId="{F4AD587E-A146-4696-AD1D-947E5A709144}" destId="{4AA035E0-401E-4D93-A4F7-7C84E364C386}" srcOrd="0" destOrd="4" presId="urn:microsoft.com/office/officeart/2005/8/layout/vList5"/>
    <dgm:cxn modelId="{07F3CDF0-AFB5-4C3D-B0C2-800F0CA97597}" type="presParOf" srcId="{3535AF6A-9D93-4118-95E9-E85BC4C78DDE}" destId="{5E2D6A17-2BB1-4162-95C4-19B44C0EB716}" srcOrd="0" destOrd="0" presId="urn:microsoft.com/office/officeart/2005/8/layout/vList5"/>
    <dgm:cxn modelId="{CED5B2CC-831F-4D3F-843C-A222FFBCC267}" type="presParOf" srcId="{5E2D6A17-2BB1-4162-95C4-19B44C0EB716}" destId="{84B3C187-137C-43C9-9318-74D78585A85D}" srcOrd="0" destOrd="0" presId="urn:microsoft.com/office/officeart/2005/8/layout/vList5"/>
    <dgm:cxn modelId="{A1ED5FC8-7C22-41F5-B52E-04DF0F1BC1C0}" type="presParOf" srcId="{5E2D6A17-2BB1-4162-95C4-19B44C0EB716}" destId="{4AA035E0-401E-4D93-A4F7-7C84E364C3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DD1B3-0861-4E39-91CC-BDFAC740C8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467A4C-F9C2-470C-BDA3-D271A11F79B2}">
      <dgm:prSet custT="1"/>
      <dgm:spPr/>
      <dgm:t>
        <a:bodyPr/>
        <a:lstStyle/>
        <a:p>
          <a:pPr rtl="0"/>
          <a:r>
            <a:rPr lang="vi-VN" sz="2800" smtClean="0"/>
            <a:t>Ngày 11-8, Sở Y tế TP Hồ Chí Minh cho biết, thành phố ghi nhận 505 ca sốt phát ban nghi bệnh sởi, trong đó có 262 ca xét nghiệm dương tính.</a:t>
          </a:r>
          <a:endParaRPr lang="en-US" sz="2800"/>
        </a:p>
      </dgm:t>
    </dgm:pt>
    <dgm:pt modelId="{69066790-A8B9-4D42-9E47-57AAD2082E6D}" type="parTrans" cxnId="{415AC465-198C-476D-80D3-158C0BD57478}">
      <dgm:prSet/>
      <dgm:spPr/>
      <dgm:t>
        <a:bodyPr/>
        <a:lstStyle/>
        <a:p>
          <a:endParaRPr lang="en-US" sz="2800"/>
        </a:p>
      </dgm:t>
    </dgm:pt>
    <dgm:pt modelId="{A41E82A1-31EB-410F-99F3-78DE45F66490}" type="sibTrans" cxnId="{415AC465-198C-476D-80D3-158C0BD57478}">
      <dgm:prSet/>
      <dgm:spPr/>
      <dgm:t>
        <a:bodyPr/>
        <a:lstStyle/>
        <a:p>
          <a:endParaRPr lang="en-US" sz="2800"/>
        </a:p>
      </dgm:t>
    </dgm:pt>
    <dgm:pt modelId="{67ADDF36-B786-4377-A947-7B99C61CBA7D}">
      <dgm:prSet custT="1"/>
      <dgm:spPr/>
      <dgm:t>
        <a:bodyPr/>
        <a:lstStyle/>
        <a:p>
          <a:pPr rtl="0"/>
          <a:r>
            <a:rPr lang="vi-VN" sz="2800" dirty="0" smtClean="0"/>
            <a:t>Theo Sở Y tế </a:t>
          </a:r>
          <a:r>
            <a:rPr lang="vi-VN" sz="2800" u="sng" dirty="0" smtClean="0">
              <a:hlinkClick xmlns:r="http://schemas.openxmlformats.org/officeDocument/2006/relationships" r:id="rId1"/>
            </a:rPr>
            <a:t>TP Hồ Chí Minh</a:t>
          </a:r>
          <a:r>
            <a:rPr lang="vi-VN" sz="2800" dirty="0" smtClean="0"/>
            <a:t>, hơn 50% là các ca bệnh nghi sởi ở địa phương khác đến khám và điều trị tại các bệnh viện trên địa bàn thành phố. Riêng các trường hợp có địa chỉ tại TP Hồ Chí Minh thì có 201 ca sốt phát ban nghi sởi, trong đó 116 ca xét nghiệm dương tính. Toàn thành phố đã có 48 phường, xã thuộc 14 quận, huyện có ca </a:t>
          </a:r>
          <a:r>
            <a:rPr lang="vi-VN" sz="2800" u="sng" dirty="0" smtClean="0">
              <a:hlinkClick xmlns:r="http://schemas.openxmlformats.org/officeDocument/2006/relationships" r:id="rId2"/>
            </a:rPr>
            <a:t>bệnh sởi</a:t>
          </a:r>
          <a:r>
            <a:rPr lang="vi-VN" sz="2800" dirty="0" smtClean="0"/>
            <a:t> xác định; 8 quận, huyện có từ 2 phường, xã trở lên có ca bệnh.</a:t>
          </a:r>
          <a:endParaRPr lang="en-US" sz="2800" dirty="0"/>
        </a:p>
      </dgm:t>
    </dgm:pt>
    <dgm:pt modelId="{A6766088-98DA-43D5-A859-E91729ABF41B}" type="parTrans" cxnId="{B2F578F3-3393-4C6A-B625-6370C20E1372}">
      <dgm:prSet/>
      <dgm:spPr/>
      <dgm:t>
        <a:bodyPr/>
        <a:lstStyle/>
        <a:p>
          <a:endParaRPr lang="en-US" sz="2800"/>
        </a:p>
      </dgm:t>
    </dgm:pt>
    <dgm:pt modelId="{78D29E23-6364-453A-80E8-19B5EF788C60}" type="sibTrans" cxnId="{B2F578F3-3393-4C6A-B625-6370C20E1372}">
      <dgm:prSet/>
      <dgm:spPr/>
      <dgm:t>
        <a:bodyPr/>
        <a:lstStyle/>
        <a:p>
          <a:endParaRPr lang="en-US" sz="2800"/>
        </a:p>
      </dgm:t>
    </dgm:pt>
    <dgm:pt modelId="{84769B0A-B8D6-4025-9533-A1D2923810ED}" type="pres">
      <dgm:prSet presAssocID="{F23DD1B3-0861-4E39-91CC-BDFAC740C878}" presName="linear" presStyleCnt="0">
        <dgm:presLayoutVars>
          <dgm:animLvl val="lvl"/>
          <dgm:resizeHandles val="exact"/>
        </dgm:presLayoutVars>
      </dgm:prSet>
      <dgm:spPr/>
      <dgm:t>
        <a:bodyPr/>
        <a:lstStyle/>
        <a:p>
          <a:endParaRPr lang="en-US"/>
        </a:p>
      </dgm:t>
    </dgm:pt>
    <dgm:pt modelId="{E0A7B56C-E870-4AB9-B075-27FCD327DA09}" type="pres">
      <dgm:prSet presAssocID="{55467A4C-F9C2-470C-BDA3-D271A11F79B2}" presName="parentText" presStyleLbl="node1" presStyleIdx="0" presStyleCnt="2" custLinFactY="-1283" custLinFactNeighborX="-767" custLinFactNeighborY="-100000">
        <dgm:presLayoutVars>
          <dgm:chMax val="0"/>
          <dgm:bulletEnabled val="1"/>
        </dgm:presLayoutVars>
      </dgm:prSet>
      <dgm:spPr/>
      <dgm:t>
        <a:bodyPr/>
        <a:lstStyle/>
        <a:p>
          <a:endParaRPr lang="en-US"/>
        </a:p>
      </dgm:t>
    </dgm:pt>
    <dgm:pt modelId="{FC7E0C78-FA72-4F80-8E7D-9F3681D99E3F}" type="pres">
      <dgm:prSet presAssocID="{A41E82A1-31EB-410F-99F3-78DE45F66490}" presName="spacer" presStyleCnt="0"/>
      <dgm:spPr/>
    </dgm:pt>
    <dgm:pt modelId="{0059B662-EB3C-4572-B9FB-B7A68EF0D4DE}" type="pres">
      <dgm:prSet presAssocID="{67ADDF36-B786-4377-A947-7B99C61CBA7D}" presName="parentText" presStyleLbl="node1" presStyleIdx="1" presStyleCnt="2">
        <dgm:presLayoutVars>
          <dgm:chMax val="0"/>
          <dgm:bulletEnabled val="1"/>
        </dgm:presLayoutVars>
      </dgm:prSet>
      <dgm:spPr/>
      <dgm:t>
        <a:bodyPr/>
        <a:lstStyle/>
        <a:p>
          <a:endParaRPr lang="en-US"/>
        </a:p>
      </dgm:t>
    </dgm:pt>
  </dgm:ptLst>
  <dgm:cxnLst>
    <dgm:cxn modelId="{7C2B72E8-8AFE-4D97-A855-5184A740E976}" type="presOf" srcId="{F23DD1B3-0861-4E39-91CC-BDFAC740C878}" destId="{84769B0A-B8D6-4025-9533-A1D2923810ED}" srcOrd="0" destOrd="0" presId="urn:microsoft.com/office/officeart/2005/8/layout/vList2"/>
    <dgm:cxn modelId="{415AC465-198C-476D-80D3-158C0BD57478}" srcId="{F23DD1B3-0861-4E39-91CC-BDFAC740C878}" destId="{55467A4C-F9C2-470C-BDA3-D271A11F79B2}" srcOrd="0" destOrd="0" parTransId="{69066790-A8B9-4D42-9E47-57AAD2082E6D}" sibTransId="{A41E82A1-31EB-410F-99F3-78DE45F66490}"/>
    <dgm:cxn modelId="{09C92F9A-1D7B-43B1-8791-58D7D891CCD5}" type="presOf" srcId="{67ADDF36-B786-4377-A947-7B99C61CBA7D}" destId="{0059B662-EB3C-4572-B9FB-B7A68EF0D4DE}" srcOrd="0" destOrd="0" presId="urn:microsoft.com/office/officeart/2005/8/layout/vList2"/>
    <dgm:cxn modelId="{B2F578F3-3393-4C6A-B625-6370C20E1372}" srcId="{F23DD1B3-0861-4E39-91CC-BDFAC740C878}" destId="{67ADDF36-B786-4377-A947-7B99C61CBA7D}" srcOrd="1" destOrd="0" parTransId="{A6766088-98DA-43D5-A859-E91729ABF41B}" sibTransId="{78D29E23-6364-453A-80E8-19B5EF788C60}"/>
    <dgm:cxn modelId="{918872C5-1EA9-4D41-8983-FE17840EF177}" type="presOf" srcId="{55467A4C-F9C2-470C-BDA3-D271A11F79B2}" destId="{E0A7B56C-E870-4AB9-B075-27FCD327DA09}" srcOrd="0" destOrd="0" presId="urn:microsoft.com/office/officeart/2005/8/layout/vList2"/>
    <dgm:cxn modelId="{FA7932F6-DFD2-4F95-9D72-513856DBFFF4}" type="presParOf" srcId="{84769B0A-B8D6-4025-9533-A1D2923810ED}" destId="{E0A7B56C-E870-4AB9-B075-27FCD327DA09}" srcOrd="0" destOrd="0" presId="urn:microsoft.com/office/officeart/2005/8/layout/vList2"/>
    <dgm:cxn modelId="{49ED9C35-99EC-4EDD-918C-357D058125B0}" type="presParOf" srcId="{84769B0A-B8D6-4025-9533-A1D2923810ED}" destId="{FC7E0C78-FA72-4F80-8E7D-9F3681D99E3F}" srcOrd="1" destOrd="0" presId="urn:microsoft.com/office/officeart/2005/8/layout/vList2"/>
    <dgm:cxn modelId="{6C9A7224-DE99-4887-9B0B-ABFD38147590}" type="presParOf" srcId="{84769B0A-B8D6-4025-9533-A1D2923810ED}" destId="{0059B662-EB3C-4572-B9FB-B7A68EF0D4D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052D3D-5A92-420E-B798-88A2F32271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1C66C8-7104-4DE3-8238-89E8A6B33643}">
      <dgm:prSet/>
      <dgm:spPr/>
      <dgm:t>
        <a:bodyPr/>
        <a:lstStyle/>
        <a:p>
          <a:pPr rtl="0"/>
          <a:r>
            <a:rPr lang="vi-VN" smtClean="0"/>
            <a:t>Số bệnh nhân chưa tiêm chủng hoặc chưa tiêm đủ 2 mũi vaccine sởi chiếm 66% và có 30% không rõ tiền sử tiêm chủng. Trong đợt dịch này, các bệnh viện trên địa bàn TP Hồ Chí Minh còn ghi nhận có 3 trường hợp tử vong liên quan bệnh sởi và cả 3 trẻ này đều mắc những bệnh lý mạn tính, dẫn đến biến chứng nặng khi mắc bệnh sởi và đã tử vong dù được tích cực điều trị.</a:t>
          </a:r>
          <a:endParaRPr lang="en-US"/>
        </a:p>
      </dgm:t>
    </dgm:pt>
    <dgm:pt modelId="{3C66DD49-7586-43CD-B125-C70C1B0460FF}" type="parTrans" cxnId="{35D3FB06-20D7-4BBD-9FF4-F59631B3AB10}">
      <dgm:prSet/>
      <dgm:spPr/>
      <dgm:t>
        <a:bodyPr/>
        <a:lstStyle/>
        <a:p>
          <a:endParaRPr lang="en-US"/>
        </a:p>
      </dgm:t>
    </dgm:pt>
    <dgm:pt modelId="{5C465FFF-A400-4F34-BD58-951C6DF4BBDF}" type="sibTrans" cxnId="{35D3FB06-20D7-4BBD-9FF4-F59631B3AB10}">
      <dgm:prSet/>
      <dgm:spPr/>
      <dgm:t>
        <a:bodyPr/>
        <a:lstStyle/>
        <a:p>
          <a:endParaRPr lang="en-US"/>
        </a:p>
      </dgm:t>
    </dgm:pt>
    <dgm:pt modelId="{B50BDD80-92F2-4E8D-B7EE-3D79863BDF5D}" type="pres">
      <dgm:prSet presAssocID="{8B052D3D-5A92-420E-B798-88A2F3227183}" presName="linear" presStyleCnt="0">
        <dgm:presLayoutVars>
          <dgm:animLvl val="lvl"/>
          <dgm:resizeHandles val="exact"/>
        </dgm:presLayoutVars>
      </dgm:prSet>
      <dgm:spPr/>
      <dgm:t>
        <a:bodyPr/>
        <a:lstStyle/>
        <a:p>
          <a:endParaRPr lang="en-US"/>
        </a:p>
      </dgm:t>
    </dgm:pt>
    <dgm:pt modelId="{1C9A6709-8709-44E7-95C8-56F12AB9F456}" type="pres">
      <dgm:prSet presAssocID="{F81C66C8-7104-4DE3-8238-89E8A6B33643}" presName="parentText" presStyleLbl="node1" presStyleIdx="0" presStyleCnt="1" custScaleY="108351">
        <dgm:presLayoutVars>
          <dgm:chMax val="0"/>
          <dgm:bulletEnabled val="1"/>
        </dgm:presLayoutVars>
      </dgm:prSet>
      <dgm:spPr/>
      <dgm:t>
        <a:bodyPr/>
        <a:lstStyle/>
        <a:p>
          <a:endParaRPr lang="en-US"/>
        </a:p>
      </dgm:t>
    </dgm:pt>
  </dgm:ptLst>
  <dgm:cxnLst>
    <dgm:cxn modelId="{35D3FB06-20D7-4BBD-9FF4-F59631B3AB10}" srcId="{8B052D3D-5A92-420E-B798-88A2F3227183}" destId="{F81C66C8-7104-4DE3-8238-89E8A6B33643}" srcOrd="0" destOrd="0" parTransId="{3C66DD49-7586-43CD-B125-C70C1B0460FF}" sibTransId="{5C465FFF-A400-4F34-BD58-951C6DF4BBDF}"/>
    <dgm:cxn modelId="{1725833E-FB6C-4CF1-9907-021CF2A702FD}" type="presOf" srcId="{8B052D3D-5A92-420E-B798-88A2F3227183}" destId="{B50BDD80-92F2-4E8D-B7EE-3D79863BDF5D}" srcOrd="0" destOrd="0" presId="urn:microsoft.com/office/officeart/2005/8/layout/vList2"/>
    <dgm:cxn modelId="{DC6A7A17-3D5B-43D5-B501-7EDB551D0B6E}" type="presOf" srcId="{F81C66C8-7104-4DE3-8238-89E8A6B33643}" destId="{1C9A6709-8709-44E7-95C8-56F12AB9F456}" srcOrd="0" destOrd="0" presId="urn:microsoft.com/office/officeart/2005/8/layout/vList2"/>
    <dgm:cxn modelId="{5A835090-E182-424D-9B9B-6E151CFCE429}" type="presParOf" srcId="{B50BDD80-92F2-4E8D-B7EE-3D79863BDF5D}" destId="{1C9A6709-8709-44E7-95C8-56F12AB9F4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AA0C20-CE15-4A72-B956-AD5A34E5FB9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EE675C1-D3B7-4CFE-8DEB-9912D84DB0AF}">
      <dgm:prSet/>
      <dgm:spPr/>
      <dgm:t>
        <a:bodyPr/>
        <a:lstStyle/>
        <a:p>
          <a:pPr rtl="0"/>
          <a:r>
            <a:rPr lang="vi-VN" dirty="0" smtClean="0"/>
            <a:t>Là virus sởi thuốc họ Paramyxoviridae, virus hình cầu, đường kính 120 – 250nm, sức chịu đựng yếu, dễ bị diệt với các thuốc khử trùng thông thường, ánh sáng mặt trời, sức nóng… Ở nhiệt độ 56 độ C bị diệt trong 30 phút.</a:t>
          </a:r>
          <a:endParaRPr lang="en-US" dirty="0"/>
        </a:p>
      </dgm:t>
    </dgm:pt>
    <dgm:pt modelId="{D0AE558D-2F07-41DE-ACA7-454CD9DDDBC9}" type="parTrans" cxnId="{3EE7509F-BFEC-42F6-A82E-7D55684C26E0}">
      <dgm:prSet/>
      <dgm:spPr/>
      <dgm:t>
        <a:bodyPr/>
        <a:lstStyle/>
        <a:p>
          <a:endParaRPr lang="en-US"/>
        </a:p>
      </dgm:t>
    </dgm:pt>
    <dgm:pt modelId="{774133B4-7DD9-43C2-8F19-EA1A8ECFBAAA}" type="sibTrans" cxnId="{3EE7509F-BFEC-42F6-A82E-7D55684C26E0}">
      <dgm:prSet/>
      <dgm:spPr/>
      <dgm:t>
        <a:bodyPr/>
        <a:lstStyle/>
        <a:p>
          <a:endParaRPr lang="en-US"/>
        </a:p>
      </dgm:t>
    </dgm:pt>
    <dgm:pt modelId="{7D52B46C-4D92-4E92-BA74-1A1066AFFA5B}" type="pres">
      <dgm:prSet presAssocID="{66AA0C20-CE15-4A72-B956-AD5A34E5FB99}" presName="linearFlow" presStyleCnt="0">
        <dgm:presLayoutVars>
          <dgm:dir/>
          <dgm:resizeHandles val="exact"/>
        </dgm:presLayoutVars>
      </dgm:prSet>
      <dgm:spPr/>
      <dgm:t>
        <a:bodyPr/>
        <a:lstStyle/>
        <a:p>
          <a:endParaRPr lang="en-US"/>
        </a:p>
      </dgm:t>
    </dgm:pt>
    <dgm:pt modelId="{DFCE80D4-2089-4832-8B81-03E2C28241AA}" type="pres">
      <dgm:prSet presAssocID="{0EE675C1-D3B7-4CFE-8DEB-9912D84DB0AF}" presName="composite" presStyleCnt="0"/>
      <dgm:spPr/>
    </dgm:pt>
    <dgm:pt modelId="{B7BA635F-A942-4A80-A77B-DAB083E4D0A0}" type="pres">
      <dgm:prSet presAssocID="{0EE675C1-D3B7-4CFE-8DEB-9912D84DB0AF}" presName="imgShp" presStyleLbl="fgImgPlace1" presStyleIdx="0" presStyleCnt="1" custScaleX="126588" custScaleY="118514"/>
      <dgm:spPr>
        <a:blipFill rotWithShape="1">
          <a:blip xmlns:r="http://schemas.openxmlformats.org/officeDocument/2006/relationships" r:embed="rId1"/>
          <a:stretch>
            <a:fillRect/>
          </a:stretch>
        </a:blipFill>
      </dgm:spPr>
    </dgm:pt>
    <dgm:pt modelId="{4A3874E0-46E1-4F75-B4BE-D4F5AD28A108}" type="pres">
      <dgm:prSet presAssocID="{0EE675C1-D3B7-4CFE-8DEB-9912D84DB0AF}" presName="txShp" presStyleLbl="node1" presStyleIdx="0" presStyleCnt="1" custScaleY="123859">
        <dgm:presLayoutVars>
          <dgm:bulletEnabled val="1"/>
        </dgm:presLayoutVars>
      </dgm:prSet>
      <dgm:spPr/>
      <dgm:t>
        <a:bodyPr/>
        <a:lstStyle/>
        <a:p>
          <a:endParaRPr lang="en-US"/>
        </a:p>
      </dgm:t>
    </dgm:pt>
  </dgm:ptLst>
  <dgm:cxnLst>
    <dgm:cxn modelId="{8A599193-9B53-40DE-8908-B464C1968DA9}" type="presOf" srcId="{66AA0C20-CE15-4A72-B956-AD5A34E5FB99}" destId="{7D52B46C-4D92-4E92-BA74-1A1066AFFA5B}" srcOrd="0" destOrd="0" presId="urn:microsoft.com/office/officeart/2005/8/layout/vList3"/>
    <dgm:cxn modelId="{3EE7509F-BFEC-42F6-A82E-7D55684C26E0}" srcId="{66AA0C20-CE15-4A72-B956-AD5A34E5FB99}" destId="{0EE675C1-D3B7-4CFE-8DEB-9912D84DB0AF}" srcOrd="0" destOrd="0" parTransId="{D0AE558D-2F07-41DE-ACA7-454CD9DDDBC9}" sibTransId="{774133B4-7DD9-43C2-8F19-EA1A8ECFBAAA}"/>
    <dgm:cxn modelId="{FB01A2C1-05E2-4FCC-A9E4-AA30F87C0C74}" type="presOf" srcId="{0EE675C1-D3B7-4CFE-8DEB-9912D84DB0AF}" destId="{4A3874E0-46E1-4F75-B4BE-D4F5AD28A108}" srcOrd="0" destOrd="0" presId="urn:microsoft.com/office/officeart/2005/8/layout/vList3"/>
    <dgm:cxn modelId="{715E247F-BFE1-4431-9588-39AA62AF8FC9}" type="presParOf" srcId="{7D52B46C-4D92-4E92-BA74-1A1066AFFA5B}" destId="{DFCE80D4-2089-4832-8B81-03E2C28241AA}" srcOrd="0" destOrd="0" presId="urn:microsoft.com/office/officeart/2005/8/layout/vList3"/>
    <dgm:cxn modelId="{0BA78C8D-DA88-4F01-9E08-6CA2E8170642}" type="presParOf" srcId="{DFCE80D4-2089-4832-8B81-03E2C28241AA}" destId="{B7BA635F-A942-4A80-A77B-DAB083E4D0A0}" srcOrd="0" destOrd="0" presId="urn:microsoft.com/office/officeart/2005/8/layout/vList3"/>
    <dgm:cxn modelId="{7D5489D7-0345-4855-8B4E-0AB66124C29D}" type="presParOf" srcId="{DFCE80D4-2089-4832-8B81-03E2C28241AA}" destId="{4A3874E0-46E1-4F75-B4BE-D4F5AD28A1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BCBEA2-A0C2-4193-BC6B-3D0706A070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0C1C8BE-31F8-44C9-B295-DD45F2276D50}">
      <dgm:prSet/>
      <dgm:spPr/>
      <dgm:t>
        <a:bodyPr/>
        <a:lstStyle/>
        <a:p>
          <a:pPr rtl="0"/>
          <a:r>
            <a:rPr lang="en-US" smtClean="0"/>
            <a:t>- Sởi cũng là một bệnh lưu hành địa phương trong cộng đồng dân cư đô thị và là một bệnh xảy ra dịch có tính chu kỳ khoảng từ 2 - 3 năm hoặc lâu hơn tuỳ theo từng nước.</a:t>
          </a:r>
          <a:br>
            <a:rPr lang="en-US" smtClean="0"/>
          </a:br>
          <a:r>
            <a:rPr lang="en-US" smtClean="0"/>
            <a:t>- Bệnh sởi xảy ra cũng có tính theo mùa. Ở vùng khí hậu ôn đới, bệnh sởi xuất hiện nhiều vào cuối mùa đông và đầu mùa xuân. Ở vùng nhiệt đới, bệnh xảy ra nhiều vào mùa khô.</a:t>
          </a:r>
          <a:br>
            <a:rPr lang="en-US" smtClean="0"/>
          </a:br>
          <a:endParaRPr lang="en-US"/>
        </a:p>
      </dgm:t>
    </dgm:pt>
    <dgm:pt modelId="{D2AE4813-DEF4-4805-903A-147223D99F48}" type="parTrans" cxnId="{AAB91B30-FD0B-493C-B775-9FBCEDFC6166}">
      <dgm:prSet/>
      <dgm:spPr/>
      <dgm:t>
        <a:bodyPr/>
        <a:lstStyle/>
        <a:p>
          <a:endParaRPr lang="en-US"/>
        </a:p>
      </dgm:t>
    </dgm:pt>
    <dgm:pt modelId="{C551A1C7-E11A-41CF-87A9-C1D227FCB341}" type="sibTrans" cxnId="{AAB91B30-FD0B-493C-B775-9FBCEDFC6166}">
      <dgm:prSet/>
      <dgm:spPr/>
      <dgm:t>
        <a:bodyPr/>
        <a:lstStyle/>
        <a:p>
          <a:endParaRPr lang="en-US"/>
        </a:p>
      </dgm:t>
    </dgm:pt>
    <dgm:pt modelId="{E824DA1D-EB4C-44AD-9A75-C86B022CF33D}" type="pres">
      <dgm:prSet presAssocID="{C2BCBEA2-A0C2-4193-BC6B-3D0706A07003}" presName="linear" presStyleCnt="0">
        <dgm:presLayoutVars>
          <dgm:animLvl val="lvl"/>
          <dgm:resizeHandles val="exact"/>
        </dgm:presLayoutVars>
      </dgm:prSet>
      <dgm:spPr/>
      <dgm:t>
        <a:bodyPr/>
        <a:lstStyle/>
        <a:p>
          <a:endParaRPr lang="en-US"/>
        </a:p>
      </dgm:t>
    </dgm:pt>
    <dgm:pt modelId="{F4D0E859-3056-4031-8BF2-629CF8D0A9D9}" type="pres">
      <dgm:prSet presAssocID="{C0C1C8BE-31F8-44C9-B295-DD45F2276D50}" presName="parentText" presStyleLbl="node1" presStyleIdx="0" presStyleCnt="1">
        <dgm:presLayoutVars>
          <dgm:chMax val="0"/>
          <dgm:bulletEnabled val="1"/>
        </dgm:presLayoutVars>
      </dgm:prSet>
      <dgm:spPr/>
      <dgm:t>
        <a:bodyPr/>
        <a:lstStyle/>
        <a:p>
          <a:endParaRPr lang="en-US"/>
        </a:p>
      </dgm:t>
    </dgm:pt>
  </dgm:ptLst>
  <dgm:cxnLst>
    <dgm:cxn modelId="{E459824C-883C-4D13-A269-23FCD114BCCE}" type="presOf" srcId="{C2BCBEA2-A0C2-4193-BC6B-3D0706A07003}" destId="{E824DA1D-EB4C-44AD-9A75-C86B022CF33D}" srcOrd="0" destOrd="0" presId="urn:microsoft.com/office/officeart/2005/8/layout/vList2"/>
    <dgm:cxn modelId="{AAB91B30-FD0B-493C-B775-9FBCEDFC6166}" srcId="{C2BCBEA2-A0C2-4193-BC6B-3D0706A07003}" destId="{C0C1C8BE-31F8-44C9-B295-DD45F2276D50}" srcOrd="0" destOrd="0" parTransId="{D2AE4813-DEF4-4805-903A-147223D99F48}" sibTransId="{C551A1C7-E11A-41CF-87A9-C1D227FCB341}"/>
    <dgm:cxn modelId="{12018910-B64B-44BD-9645-9AEC75F4E3E8}" type="presOf" srcId="{C0C1C8BE-31F8-44C9-B295-DD45F2276D50}" destId="{F4D0E859-3056-4031-8BF2-629CF8D0A9D9}" srcOrd="0" destOrd="0" presId="urn:microsoft.com/office/officeart/2005/8/layout/vList2"/>
    <dgm:cxn modelId="{CD136E7E-E811-4E46-A28B-6F87AC966890}" type="presParOf" srcId="{E824DA1D-EB4C-44AD-9A75-C86B022CF33D}" destId="{F4D0E859-3056-4031-8BF2-629CF8D0A9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7F0EB1-0940-4E80-B7EB-AFA7AAB634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F352575-2BE0-418F-8045-E187DB136DA1}">
      <dgm:prSet/>
      <dgm:spPr/>
      <dgm:t>
        <a:bodyPr/>
        <a:lstStyle/>
        <a:p>
          <a:pPr rtl="0"/>
          <a:r>
            <a:rPr lang="en-US" b="1" dirty="0" smtClean="0"/>
            <a:t>a/</a:t>
          </a:r>
          <a:r>
            <a:rPr lang="vi-VN" b="1" dirty="0" smtClean="0"/>
            <a:t>Thể thông thường điển hình</a:t>
          </a:r>
          <a:endParaRPr lang="en-US" dirty="0"/>
        </a:p>
      </dgm:t>
    </dgm:pt>
    <dgm:pt modelId="{0B65A5F7-3199-45BC-A0C5-A68FF621A07A}" type="parTrans" cxnId="{BE55F35E-5354-4F6E-93AE-49ED22E35445}">
      <dgm:prSet/>
      <dgm:spPr/>
      <dgm:t>
        <a:bodyPr/>
        <a:lstStyle/>
        <a:p>
          <a:endParaRPr lang="en-US"/>
        </a:p>
      </dgm:t>
    </dgm:pt>
    <dgm:pt modelId="{DB4915B5-1226-4623-A73D-52D86DA6B787}" type="sibTrans" cxnId="{BE55F35E-5354-4F6E-93AE-49ED22E35445}">
      <dgm:prSet/>
      <dgm:spPr/>
      <dgm:t>
        <a:bodyPr/>
        <a:lstStyle/>
        <a:p>
          <a:endParaRPr lang="en-US"/>
        </a:p>
      </dgm:t>
    </dgm:pt>
    <dgm:pt modelId="{21BF5A20-B644-4440-AADB-9C88BA3CC761}">
      <dgm:prSet/>
      <dgm:spPr/>
      <dgm:t>
        <a:bodyPr/>
        <a:lstStyle/>
        <a:p>
          <a:pPr rtl="0"/>
          <a:r>
            <a:rPr lang="vi-VN" dirty="0" smtClean="0"/>
            <a:t>Nung bệnh</a:t>
          </a:r>
          <a:r>
            <a:rPr lang="vi-VN" i="1" dirty="0" smtClean="0"/>
            <a:t>: 8 – 11 ngày</a:t>
          </a:r>
          <a:endParaRPr lang="en-US" dirty="0"/>
        </a:p>
      </dgm:t>
    </dgm:pt>
    <dgm:pt modelId="{35BF1906-219D-4006-9598-A7F84BA92976}" type="parTrans" cxnId="{B358DCC2-12D9-4A40-84E9-C37281836ED6}">
      <dgm:prSet/>
      <dgm:spPr/>
      <dgm:t>
        <a:bodyPr/>
        <a:lstStyle/>
        <a:p>
          <a:endParaRPr lang="en-US"/>
        </a:p>
      </dgm:t>
    </dgm:pt>
    <dgm:pt modelId="{546CF856-6DF6-401A-9834-295E9A755DE4}" type="sibTrans" cxnId="{B358DCC2-12D9-4A40-84E9-C37281836ED6}">
      <dgm:prSet/>
      <dgm:spPr/>
      <dgm:t>
        <a:bodyPr/>
        <a:lstStyle/>
        <a:p>
          <a:endParaRPr lang="en-US"/>
        </a:p>
      </dgm:t>
    </dgm:pt>
    <dgm:pt modelId="{738C5469-00C9-4F1C-9B33-E79943CA26C7}">
      <dgm:prSet/>
      <dgm:spPr/>
      <dgm:t>
        <a:bodyPr/>
        <a:lstStyle/>
        <a:p>
          <a:pPr rtl="0"/>
          <a:r>
            <a:rPr lang="vi-VN" i="1" dirty="0" smtClean="0"/>
            <a:t>Khởi phát (giai đoạn viêm xuất tiết</a:t>
          </a:r>
          <a:r>
            <a:rPr lang="vi-VN" dirty="0" smtClean="0"/>
            <a:t>):3 – 4 ngày.</a:t>
          </a:r>
          <a:endParaRPr lang="en-US" dirty="0"/>
        </a:p>
      </dgm:t>
    </dgm:pt>
    <dgm:pt modelId="{E063197A-8C29-4D28-BA2C-209EE8C3D214}" type="parTrans" cxnId="{C43A1E71-FCED-4689-B6DF-71C339CE8340}">
      <dgm:prSet/>
      <dgm:spPr/>
      <dgm:t>
        <a:bodyPr/>
        <a:lstStyle/>
        <a:p>
          <a:endParaRPr lang="en-US"/>
        </a:p>
      </dgm:t>
    </dgm:pt>
    <dgm:pt modelId="{299DB124-CE8C-4878-99DF-F5FD00182E11}" type="sibTrans" cxnId="{C43A1E71-FCED-4689-B6DF-71C339CE8340}">
      <dgm:prSet/>
      <dgm:spPr/>
      <dgm:t>
        <a:bodyPr/>
        <a:lstStyle/>
        <a:p>
          <a:endParaRPr lang="en-US"/>
        </a:p>
      </dgm:t>
    </dgm:pt>
    <dgm:pt modelId="{6014E7B2-8DEE-44AE-9E9D-37FE27525593}">
      <dgm:prSet/>
      <dgm:spPr/>
      <dgm:t>
        <a:bodyPr/>
        <a:lstStyle/>
        <a:p>
          <a:pPr rtl="0"/>
          <a:r>
            <a:rPr lang="vi-VN" dirty="0" smtClean="0"/>
            <a:t>Sốt nhẹ hoặc vừa, sau sốt cao.</a:t>
          </a:r>
          <a:endParaRPr lang="en-US" dirty="0"/>
        </a:p>
      </dgm:t>
    </dgm:pt>
    <dgm:pt modelId="{5D5FA85F-933D-40D1-992D-F86FECC4B2F5}" type="parTrans" cxnId="{46BCE691-F6A8-4AA1-960D-AEA2AC010A44}">
      <dgm:prSet/>
      <dgm:spPr/>
      <dgm:t>
        <a:bodyPr/>
        <a:lstStyle/>
        <a:p>
          <a:endParaRPr lang="en-US"/>
        </a:p>
      </dgm:t>
    </dgm:pt>
    <dgm:pt modelId="{E93B3E9F-825D-49DF-94AB-38C127A24F86}" type="sibTrans" cxnId="{46BCE691-F6A8-4AA1-960D-AEA2AC010A44}">
      <dgm:prSet/>
      <dgm:spPr/>
      <dgm:t>
        <a:bodyPr/>
        <a:lstStyle/>
        <a:p>
          <a:endParaRPr lang="en-US"/>
        </a:p>
      </dgm:t>
    </dgm:pt>
    <dgm:pt modelId="{FE7636C6-B514-415A-988F-62EE55B37869}">
      <dgm:prSet/>
      <dgm:spPr/>
      <dgm:t>
        <a:bodyPr/>
        <a:lstStyle/>
        <a:p>
          <a:pPr rtl="0"/>
          <a:r>
            <a:rPr lang="vi-VN" dirty="0" smtClean="0"/>
            <a:t>Viêm xuất tiết mũi, họng, mắt: chảy nước mắt nước mũi, ho, vêm màng tiếp hợp, mắt có gỉ kèm nhèm, sưng nề mi mắt.</a:t>
          </a:r>
          <a:endParaRPr lang="en-US" dirty="0"/>
        </a:p>
      </dgm:t>
    </dgm:pt>
    <dgm:pt modelId="{718D1A87-A842-434A-A9C7-DC7601A9DA90}" type="parTrans" cxnId="{00A385D0-C6E4-4DB6-AB28-A53C9E218332}">
      <dgm:prSet/>
      <dgm:spPr/>
      <dgm:t>
        <a:bodyPr/>
        <a:lstStyle/>
        <a:p>
          <a:endParaRPr lang="en-US"/>
        </a:p>
      </dgm:t>
    </dgm:pt>
    <dgm:pt modelId="{AA4CBC22-3476-4ABF-9E37-0698F24AEC18}" type="sibTrans" cxnId="{00A385D0-C6E4-4DB6-AB28-A53C9E218332}">
      <dgm:prSet/>
      <dgm:spPr/>
      <dgm:t>
        <a:bodyPr/>
        <a:lstStyle/>
        <a:p>
          <a:endParaRPr lang="en-US"/>
        </a:p>
      </dgm:t>
    </dgm:pt>
    <dgm:pt modelId="{16254371-7FB2-4A5D-A51C-913F33DBDBF8}" type="pres">
      <dgm:prSet presAssocID="{037F0EB1-0940-4E80-B7EB-AFA7AAB63462}" presName="Name0" presStyleCnt="0">
        <dgm:presLayoutVars>
          <dgm:dir/>
          <dgm:animLvl val="lvl"/>
          <dgm:resizeHandles val="exact"/>
        </dgm:presLayoutVars>
      </dgm:prSet>
      <dgm:spPr/>
      <dgm:t>
        <a:bodyPr/>
        <a:lstStyle/>
        <a:p>
          <a:endParaRPr lang="en-US"/>
        </a:p>
      </dgm:t>
    </dgm:pt>
    <dgm:pt modelId="{3636043D-885A-4F6B-8EAD-3EA1E5DE2EEB}" type="pres">
      <dgm:prSet presAssocID="{6F352575-2BE0-418F-8045-E187DB136DA1}" presName="linNode" presStyleCnt="0"/>
      <dgm:spPr/>
    </dgm:pt>
    <dgm:pt modelId="{CBE4C392-9325-4A6E-9F86-CC127B0E7ED4}" type="pres">
      <dgm:prSet presAssocID="{6F352575-2BE0-418F-8045-E187DB136DA1}" presName="parentText" presStyleLbl="node1" presStyleIdx="0" presStyleCnt="3" custLinFactNeighborX="86672" custLinFactNeighborY="-1572">
        <dgm:presLayoutVars>
          <dgm:chMax val="1"/>
          <dgm:bulletEnabled val="1"/>
        </dgm:presLayoutVars>
      </dgm:prSet>
      <dgm:spPr/>
      <dgm:t>
        <a:bodyPr/>
        <a:lstStyle/>
        <a:p>
          <a:endParaRPr lang="en-US"/>
        </a:p>
      </dgm:t>
    </dgm:pt>
    <dgm:pt modelId="{FDC3D0CA-ADB8-412D-BF4D-85868BA098AB}" type="pres">
      <dgm:prSet presAssocID="{DB4915B5-1226-4623-A73D-52D86DA6B787}" presName="sp" presStyleCnt="0"/>
      <dgm:spPr/>
    </dgm:pt>
    <dgm:pt modelId="{4CCAA675-8879-4470-B09C-CE9E2B40809F}" type="pres">
      <dgm:prSet presAssocID="{21BF5A20-B644-4440-AADB-9C88BA3CC761}" presName="linNode" presStyleCnt="0"/>
      <dgm:spPr/>
    </dgm:pt>
    <dgm:pt modelId="{1D904D92-88BF-4C00-A5BB-CBA02E0374E3}" type="pres">
      <dgm:prSet presAssocID="{21BF5A20-B644-4440-AADB-9C88BA3CC761}" presName="parentText" presStyleLbl="node1" presStyleIdx="1" presStyleCnt="3" custScaleY="95060" custLinFactNeighborX="-2977" custLinFactNeighborY="-2775">
        <dgm:presLayoutVars>
          <dgm:chMax val="1"/>
          <dgm:bulletEnabled val="1"/>
        </dgm:presLayoutVars>
      </dgm:prSet>
      <dgm:spPr/>
      <dgm:t>
        <a:bodyPr/>
        <a:lstStyle/>
        <a:p>
          <a:endParaRPr lang="en-US"/>
        </a:p>
      </dgm:t>
    </dgm:pt>
    <dgm:pt modelId="{765F7ABE-C7D2-4A5D-BA35-68F8ED489D88}" type="pres">
      <dgm:prSet presAssocID="{546CF856-6DF6-401A-9834-295E9A755DE4}" presName="sp" presStyleCnt="0"/>
      <dgm:spPr/>
    </dgm:pt>
    <dgm:pt modelId="{A97123ED-760B-4738-9CFD-31108670C009}" type="pres">
      <dgm:prSet presAssocID="{738C5469-00C9-4F1C-9B33-E79943CA26C7}" presName="linNode" presStyleCnt="0"/>
      <dgm:spPr/>
    </dgm:pt>
    <dgm:pt modelId="{93C792B4-06B0-445E-BF20-944EDEE60858}" type="pres">
      <dgm:prSet presAssocID="{738C5469-00C9-4F1C-9B33-E79943CA26C7}" presName="parentText" presStyleLbl="node1" presStyleIdx="2" presStyleCnt="3" custScaleY="169001" custLinFactNeighborX="-76" custLinFactNeighborY="11108">
        <dgm:presLayoutVars>
          <dgm:chMax val="1"/>
          <dgm:bulletEnabled val="1"/>
        </dgm:presLayoutVars>
      </dgm:prSet>
      <dgm:spPr/>
      <dgm:t>
        <a:bodyPr/>
        <a:lstStyle/>
        <a:p>
          <a:endParaRPr lang="en-US"/>
        </a:p>
      </dgm:t>
    </dgm:pt>
    <dgm:pt modelId="{26F32713-D6C4-418B-8D03-8C45B7637339}" type="pres">
      <dgm:prSet presAssocID="{738C5469-00C9-4F1C-9B33-E79943CA26C7}" presName="descendantText" presStyleLbl="alignAccFollowNode1" presStyleIdx="0" presStyleCnt="1" custScaleY="373232" custLinFactNeighborX="5114" custLinFactNeighborY="6455">
        <dgm:presLayoutVars>
          <dgm:bulletEnabled val="1"/>
        </dgm:presLayoutVars>
      </dgm:prSet>
      <dgm:spPr/>
      <dgm:t>
        <a:bodyPr/>
        <a:lstStyle/>
        <a:p>
          <a:endParaRPr lang="en-US"/>
        </a:p>
      </dgm:t>
    </dgm:pt>
  </dgm:ptLst>
  <dgm:cxnLst>
    <dgm:cxn modelId="{E37A34E8-515E-4679-84FE-CFBA43C1E367}" type="presOf" srcId="{738C5469-00C9-4F1C-9B33-E79943CA26C7}" destId="{93C792B4-06B0-445E-BF20-944EDEE60858}" srcOrd="0" destOrd="0" presId="urn:microsoft.com/office/officeart/2005/8/layout/vList5"/>
    <dgm:cxn modelId="{BDA72163-A0A1-465C-90AE-E0AD08BECFDF}" type="presOf" srcId="{037F0EB1-0940-4E80-B7EB-AFA7AAB63462}" destId="{16254371-7FB2-4A5D-A51C-913F33DBDBF8}" srcOrd="0" destOrd="0" presId="urn:microsoft.com/office/officeart/2005/8/layout/vList5"/>
    <dgm:cxn modelId="{46BCE691-F6A8-4AA1-960D-AEA2AC010A44}" srcId="{738C5469-00C9-4F1C-9B33-E79943CA26C7}" destId="{6014E7B2-8DEE-44AE-9E9D-37FE27525593}" srcOrd="0" destOrd="0" parTransId="{5D5FA85F-933D-40D1-992D-F86FECC4B2F5}" sibTransId="{E93B3E9F-825D-49DF-94AB-38C127A24F86}"/>
    <dgm:cxn modelId="{B358DCC2-12D9-4A40-84E9-C37281836ED6}" srcId="{037F0EB1-0940-4E80-B7EB-AFA7AAB63462}" destId="{21BF5A20-B644-4440-AADB-9C88BA3CC761}" srcOrd="1" destOrd="0" parTransId="{35BF1906-219D-4006-9598-A7F84BA92976}" sibTransId="{546CF856-6DF6-401A-9834-295E9A755DE4}"/>
    <dgm:cxn modelId="{C43A1E71-FCED-4689-B6DF-71C339CE8340}" srcId="{037F0EB1-0940-4E80-B7EB-AFA7AAB63462}" destId="{738C5469-00C9-4F1C-9B33-E79943CA26C7}" srcOrd="2" destOrd="0" parTransId="{E063197A-8C29-4D28-BA2C-209EE8C3D214}" sibTransId="{299DB124-CE8C-4878-99DF-F5FD00182E11}"/>
    <dgm:cxn modelId="{BE55F35E-5354-4F6E-93AE-49ED22E35445}" srcId="{037F0EB1-0940-4E80-B7EB-AFA7AAB63462}" destId="{6F352575-2BE0-418F-8045-E187DB136DA1}" srcOrd="0" destOrd="0" parTransId="{0B65A5F7-3199-45BC-A0C5-A68FF621A07A}" sibTransId="{DB4915B5-1226-4623-A73D-52D86DA6B787}"/>
    <dgm:cxn modelId="{CD762823-F5DB-4554-9309-4FC3B41518E3}" type="presOf" srcId="{21BF5A20-B644-4440-AADB-9C88BA3CC761}" destId="{1D904D92-88BF-4C00-A5BB-CBA02E0374E3}" srcOrd="0" destOrd="0" presId="urn:microsoft.com/office/officeart/2005/8/layout/vList5"/>
    <dgm:cxn modelId="{A6B8B8DC-EC3F-420A-8CBD-123ED8B7F54D}" type="presOf" srcId="{6014E7B2-8DEE-44AE-9E9D-37FE27525593}" destId="{26F32713-D6C4-418B-8D03-8C45B7637339}" srcOrd="0" destOrd="0" presId="urn:microsoft.com/office/officeart/2005/8/layout/vList5"/>
    <dgm:cxn modelId="{44DCB4E6-A89F-48FC-9BE4-45A87965D58A}" type="presOf" srcId="{FE7636C6-B514-415A-988F-62EE55B37869}" destId="{26F32713-D6C4-418B-8D03-8C45B7637339}" srcOrd="0" destOrd="1" presId="urn:microsoft.com/office/officeart/2005/8/layout/vList5"/>
    <dgm:cxn modelId="{00A385D0-C6E4-4DB6-AB28-A53C9E218332}" srcId="{738C5469-00C9-4F1C-9B33-E79943CA26C7}" destId="{FE7636C6-B514-415A-988F-62EE55B37869}" srcOrd="1" destOrd="0" parTransId="{718D1A87-A842-434A-A9C7-DC7601A9DA90}" sibTransId="{AA4CBC22-3476-4ABF-9E37-0698F24AEC18}"/>
    <dgm:cxn modelId="{2CA1B418-78DC-4BE5-8D07-89842038AA94}" type="presOf" srcId="{6F352575-2BE0-418F-8045-E187DB136DA1}" destId="{CBE4C392-9325-4A6E-9F86-CC127B0E7ED4}" srcOrd="0" destOrd="0" presId="urn:microsoft.com/office/officeart/2005/8/layout/vList5"/>
    <dgm:cxn modelId="{6A9530C4-7EA5-4988-8059-7812A9687BC0}" type="presParOf" srcId="{16254371-7FB2-4A5D-A51C-913F33DBDBF8}" destId="{3636043D-885A-4F6B-8EAD-3EA1E5DE2EEB}" srcOrd="0" destOrd="0" presId="urn:microsoft.com/office/officeart/2005/8/layout/vList5"/>
    <dgm:cxn modelId="{DD0F24C8-9F24-4E30-88D1-20251EE23069}" type="presParOf" srcId="{3636043D-885A-4F6B-8EAD-3EA1E5DE2EEB}" destId="{CBE4C392-9325-4A6E-9F86-CC127B0E7ED4}" srcOrd="0" destOrd="0" presId="urn:microsoft.com/office/officeart/2005/8/layout/vList5"/>
    <dgm:cxn modelId="{21D01EBA-A72F-462D-908B-4ED1A8AAD083}" type="presParOf" srcId="{16254371-7FB2-4A5D-A51C-913F33DBDBF8}" destId="{FDC3D0CA-ADB8-412D-BF4D-85868BA098AB}" srcOrd="1" destOrd="0" presId="urn:microsoft.com/office/officeart/2005/8/layout/vList5"/>
    <dgm:cxn modelId="{92C33A24-6624-4FD0-A662-1BCA677F450F}" type="presParOf" srcId="{16254371-7FB2-4A5D-A51C-913F33DBDBF8}" destId="{4CCAA675-8879-4470-B09C-CE9E2B40809F}" srcOrd="2" destOrd="0" presId="urn:microsoft.com/office/officeart/2005/8/layout/vList5"/>
    <dgm:cxn modelId="{86A5D78B-EC76-42C5-9353-9AACEBFC90C5}" type="presParOf" srcId="{4CCAA675-8879-4470-B09C-CE9E2B40809F}" destId="{1D904D92-88BF-4C00-A5BB-CBA02E0374E3}" srcOrd="0" destOrd="0" presId="urn:microsoft.com/office/officeart/2005/8/layout/vList5"/>
    <dgm:cxn modelId="{53860C83-8FA3-45C8-AD4B-5D2BED70CB8D}" type="presParOf" srcId="{16254371-7FB2-4A5D-A51C-913F33DBDBF8}" destId="{765F7ABE-C7D2-4A5D-BA35-68F8ED489D88}" srcOrd="3" destOrd="0" presId="urn:microsoft.com/office/officeart/2005/8/layout/vList5"/>
    <dgm:cxn modelId="{5789CA5C-7BB4-42FD-B67E-F59A03C853F0}" type="presParOf" srcId="{16254371-7FB2-4A5D-A51C-913F33DBDBF8}" destId="{A97123ED-760B-4738-9CFD-31108670C009}" srcOrd="4" destOrd="0" presId="urn:microsoft.com/office/officeart/2005/8/layout/vList5"/>
    <dgm:cxn modelId="{4680155D-F036-4B39-A29B-0C5248790F5E}" type="presParOf" srcId="{A97123ED-760B-4738-9CFD-31108670C009}" destId="{93C792B4-06B0-445E-BF20-944EDEE60858}" srcOrd="0" destOrd="0" presId="urn:microsoft.com/office/officeart/2005/8/layout/vList5"/>
    <dgm:cxn modelId="{5C9399BB-82B7-4D82-B632-F1FBF50ED123}" type="presParOf" srcId="{A97123ED-760B-4738-9CFD-31108670C009}" destId="{26F32713-D6C4-418B-8D03-8C45B763733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4DB69A-1B51-4AAE-8D91-E41D2443D3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C88A8A-ACC5-4970-B667-9DD89897F9CB}">
      <dgm:prSet/>
      <dgm:spPr/>
      <dgm:t>
        <a:bodyPr/>
        <a:lstStyle/>
        <a:p>
          <a:pPr rtl="0"/>
          <a:r>
            <a:rPr lang="vi-VN" dirty="0" smtClean="0"/>
            <a:t>- Nội ban xuất hiện (ngày thứ hai): gọi là hạt Koplick, đó là các hạt trắng, nhỏ như đầu đinh ghim, từ vài nốt đến vài chục, vài trăm nốt mọc ở niêm mạc má (phía trong miệng, ngang răng hàm), xunh quanh hạt Koplick niêm mạc má thường có sung huyết. Các hạt Koplick chỉ tồn tại 24 – 48 giờ. Đây là dấu hiệu có giá trị chẩn đoán sớm và chắc chắn.</a:t>
          </a:r>
          <a:endParaRPr lang="en-US" dirty="0"/>
        </a:p>
      </dgm:t>
    </dgm:pt>
    <dgm:pt modelId="{F889F037-E9BB-4E6E-8FAA-00A9ECB5A89B}" type="parTrans" cxnId="{8DF4904D-3697-4144-B755-AA96CF040F1F}">
      <dgm:prSet/>
      <dgm:spPr/>
      <dgm:t>
        <a:bodyPr/>
        <a:lstStyle/>
        <a:p>
          <a:endParaRPr lang="en-US"/>
        </a:p>
      </dgm:t>
    </dgm:pt>
    <dgm:pt modelId="{AE94F5C8-C665-4465-8C4B-D6EAB988C960}" type="sibTrans" cxnId="{8DF4904D-3697-4144-B755-AA96CF040F1F}">
      <dgm:prSet/>
      <dgm:spPr/>
      <dgm:t>
        <a:bodyPr/>
        <a:lstStyle/>
        <a:p>
          <a:endParaRPr lang="en-US"/>
        </a:p>
      </dgm:t>
    </dgm:pt>
    <dgm:pt modelId="{D2BDE80D-9229-4378-AF07-EF6B256F0774}">
      <dgm:prSet/>
      <dgm:spPr/>
      <dgm:t>
        <a:bodyPr/>
        <a:lstStyle/>
        <a:p>
          <a:pPr rtl="0"/>
          <a:r>
            <a:rPr lang="vi-VN" smtClean="0"/>
            <a:t>- Hạch bạch huyết sưng.</a:t>
          </a:r>
          <a:endParaRPr lang="en-US"/>
        </a:p>
      </dgm:t>
    </dgm:pt>
    <dgm:pt modelId="{541D2A2E-9094-42E1-AC84-10538DE254F0}" type="parTrans" cxnId="{B787BFD1-D7B8-445E-A11F-D0DE22D5AFC0}">
      <dgm:prSet/>
      <dgm:spPr/>
      <dgm:t>
        <a:bodyPr/>
        <a:lstStyle/>
        <a:p>
          <a:endParaRPr lang="en-US"/>
        </a:p>
      </dgm:t>
    </dgm:pt>
    <dgm:pt modelId="{1076AA76-BC6B-440D-B947-233A1BE9807E}" type="sibTrans" cxnId="{B787BFD1-D7B8-445E-A11F-D0DE22D5AFC0}">
      <dgm:prSet/>
      <dgm:spPr/>
      <dgm:t>
        <a:bodyPr/>
        <a:lstStyle/>
        <a:p>
          <a:endParaRPr lang="en-US"/>
        </a:p>
      </dgm:t>
    </dgm:pt>
    <dgm:pt modelId="{59C82F04-F5B0-4E7D-A4F1-B846248FD819}">
      <dgm:prSet custT="1"/>
      <dgm:spPr/>
      <dgm:t>
        <a:bodyPr/>
        <a:lstStyle/>
        <a:p>
          <a:pPr rtl="0"/>
          <a:r>
            <a:rPr lang="vi-VN" sz="2800" dirty="0" smtClean="0"/>
            <a:t>- Xét nghiệm ở giai đoạn này có bạch cầu tăng vừa, Neutro tăng.</a:t>
          </a:r>
          <a:endParaRPr lang="en-US" sz="2800" dirty="0"/>
        </a:p>
      </dgm:t>
    </dgm:pt>
    <dgm:pt modelId="{EBCA9F0D-C2FA-4E06-90A2-88BD342F34D0}" type="parTrans" cxnId="{3E42A7D5-84BD-498C-A726-4295E74F476C}">
      <dgm:prSet/>
      <dgm:spPr/>
      <dgm:t>
        <a:bodyPr/>
        <a:lstStyle/>
        <a:p>
          <a:endParaRPr lang="en-US"/>
        </a:p>
      </dgm:t>
    </dgm:pt>
    <dgm:pt modelId="{85858D3B-9ED4-4646-A200-27C3C0CF21F9}" type="sibTrans" cxnId="{3E42A7D5-84BD-498C-A726-4295E74F476C}">
      <dgm:prSet/>
      <dgm:spPr/>
      <dgm:t>
        <a:bodyPr/>
        <a:lstStyle/>
        <a:p>
          <a:endParaRPr lang="en-US"/>
        </a:p>
      </dgm:t>
    </dgm:pt>
    <dgm:pt modelId="{24EB8020-2872-4439-80B7-706B439663A6}" type="pres">
      <dgm:prSet presAssocID="{C44DB69A-1B51-4AAE-8D91-E41D2443D388}" presName="linear" presStyleCnt="0">
        <dgm:presLayoutVars>
          <dgm:animLvl val="lvl"/>
          <dgm:resizeHandles val="exact"/>
        </dgm:presLayoutVars>
      </dgm:prSet>
      <dgm:spPr/>
      <dgm:t>
        <a:bodyPr/>
        <a:lstStyle/>
        <a:p>
          <a:endParaRPr lang="en-US"/>
        </a:p>
      </dgm:t>
    </dgm:pt>
    <dgm:pt modelId="{B90EB3B5-6661-4896-9EEE-F1D8DD0EDE0C}" type="pres">
      <dgm:prSet presAssocID="{A0C88A8A-ACC5-4970-B667-9DD89897F9CB}" presName="parentText" presStyleLbl="node1" presStyleIdx="0" presStyleCnt="3" custScaleY="107370">
        <dgm:presLayoutVars>
          <dgm:chMax val="0"/>
          <dgm:bulletEnabled val="1"/>
        </dgm:presLayoutVars>
      </dgm:prSet>
      <dgm:spPr/>
      <dgm:t>
        <a:bodyPr/>
        <a:lstStyle/>
        <a:p>
          <a:endParaRPr lang="en-US"/>
        </a:p>
      </dgm:t>
    </dgm:pt>
    <dgm:pt modelId="{60F4FA21-8F9C-4B67-BF81-917DCDF6D789}" type="pres">
      <dgm:prSet presAssocID="{AE94F5C8-C665-4465-8C4B-D6EAB988C960}" presName="spacer" presStyleCnt="0"/>
      <dgm:spPr/>
    </dgm:pt>
    <dgm:pt modelId="{0D902C42-59F1-4899-BFD4-3CCCEF61EE3D}" type="pres">
      <dgm:prSet presAssocID="{D2BDE80D-9229-4378-AF07-EF6B256F0774}" presName="parentText" presStyleLbl="node1" presStyleIdx="1" presStyleCnt="3">
        <dgm:presLayoutVars>
          <dgm:chMax val="0"/>
          <dgm:bulletEnabled val="1"/>
        </dgm:presLayoutVars>
      </dgm:prSet>
      <dgm:spPr/>
      <dgm:t>
        <a:bodyPr/>
        <a:lstStyle/>
        <a:p>
          <a:endParaRPr lang="en-US"/>
        </a:p>
      </dgm:t>
    </dgm:pt>
    <dgm:pt modelId="{56DB0C6B-AAB6-4956-8DA1-32501E97303E}" type="pres">
      <dgm:prSet presAssocID="{1076AA76-BC6B-440D-B947-233A1BE9807E}" presName="spacer" presStyleCnt="0"/>
      <dgm:spPr/>
    </dgm:pt>
    <dgm:pt modelId="{546AA0CF-801E-45F7-8523-85D293E3D646}" type="pres">
      <dgm:prSet presAssocID="{59C82F04-F5B0-4E7D-A4F1-B846248FD819}" presName="parentText" presStyleLbl="node1" presStyleIdx="2" presStyleCnt="3">
        <dgm:presLayoutVars>
          <dgm:chMax val="0"/>
          <dgm:bulletEnabled val="1"/>
        </dgm:presLayoutVars>
      </dgm:prSet>
      <dgm:spPr/>
      <dgm:t>
        <a:bodyPr/>
        <a:lstStyle/>
        <a:p>
          <a:endParaRPr lang="en-US"/>
        </a:p>
      </dgm:t>
    </dgm:pt>
  </dgm:ptLst>
  <dgm:cxnLst>
    <dgm:cxn modelId="{20F13C2F-B6B6-4C6B-98B2-5A22ADE192C0}" type="presOf" srcId="{D2BDE80D-9229-4378-AF07-EF6B256F0774}" destId="{0D902C42-59F1-4899-BFD4-3CCCEF61EE3D}" srcOrd="0" destOrd="0" presId="urn:microsoft.com/office/officeart/2005/8/layout/vList2"/>
    <dgm:cxn modelId="{3E42A7D5-84BD-498C-A726-4295E74F476C}" srcId="{C44DB69A-1B51-4AAE-8D91-E41D2443D388}" destId="{59C82F04-F5B0-4E7D-A4F1-B846248FD819}" srcOrd="2" destOrd="0" parTransId="{EBCA9F0D-C2FA-4E06-90A2-88BD342F34D0}" sibTransId="{85858D3B-9ED4-4646-A200-27C3C0CF21F9}"/>
    <dgm:cxn modelId="{8DF4904D-3697-4144-B755-AA96CF040F1F}" srcId="{C44DB69A-1B51-4AAE-8D91-E41D2443D388}" destId="{A0C88A8A-ACC5-4970-B667-9DD89897F9CB}" srcOrd="0" destOrd="0" parTransId="{F889F037-E9BB-4E6E-8FAA-00A9ECB5A89B}" sibTransId="{AE94F5C8-C665-4465-8C4B-D6EAB988C960}"/>
    <dgm:cxn modelId="{C20916FB-F76E-4454-BD7E-ADBF9518198A}" type="presOf" srcId="{C44DB69A-1B51-4AAE-8D91-E41D2443D388}" destId="{24EB8020-2872-4439-80B7-706B439663A6}" srcOrd="0" destOrd="0" presId="urn:microsoft.com/office/officeart/2005/8/layout/vList2"/>
    <dgm:cxn modelId="{2A02A66E-7B21-47AE-85F7-5A7E2E2E3D19}" type="presOf" srcId="{59C82F04-F5B0-4E7D-A4F1-B846248FD819}" destId="{546AA0CF-801E-45F7-8523-85D293E3D646}" srcOrd="0" destOrd="0" presId="urn:microsoft.com/office/officeart/2005/8/layout/vList2"/>
    <dgm:cxn modelId="{B787BFD1-D7B8-445E-A11F-D0DE22D5AFC0}" srcId="{C44DB69A-1B51-4AAE-8D91-E41D2443D388}" destId="{D2BDE80D-9229-4378-AF07-EF6B256F0774}" srcOrd="1" destOrd="0" parTransId="{541D2A2E-9094-42E1-AC84-10538DE254F0}" sibTransId="{1076AA76-BC6B-440D-B947-233A1BE9807E}"/>
    <dgm:cxn modelId="{C17D61FE-3BBD-49E2-AC92-D28C760E9D9D}" type="presOf" srcId="{A0C88A8A-ACC5-4970-B667-9DD89897F9CB}" destId="{B90EB3B5-6661-4896-9EEE-F1D8DD0EDE0C}" srcOrd="0" destOrd="0" presId="urn:microsoft.com/office/officeart/2005/8/layout/vList2"/>
    <dgm:cxn modelId="{36C18035-DC83-4001-9350-AD6F1C35F335}" type="presParOf" srcId="{24EB8020-2872-4439-80B7-706B439663A6}" destId="{B90EB3B5-6661-4896-9EEE-F1D8DD0EDE0C}" srcOrd="0" destOrd="0" presId="urn:microsoft.com/office/officeart/2005/8/layout/vList2"/>
    <dgm:cxn modelId="{C08C6D53-9ADE-43CE-8A80-87CA195A9CBE}" type="presParOf" srcId="{24EB8020-2872-4439-80B7-706B439663A6}" destId="{60F4FA21-8F9C-4B67-BF81-917DCDF6D789}" srcOrd="1" destOrd="0" presId="urn:microsoft.com/office/officeart/2005/8/layout/vList2"/>
    <dgm:cxn modelId="{18CB8564-3B51-4D47-9B64-FED0422B6A82}" type="presParOf" srcId="{24EB8020-2872-4439-80B7-706B439663A6}" destId="{0D902C42-59F1-4899-BFD4-3CCCEF61EE3D}" srcOrd="2" destOrd="0" presId="urn:microsoft.com/office/officeart/2005/8/layout/vList2"/>
    <dgm:cxn modelId="{910D8033-336F-4292-836F-3FD9AC2BF27F}" type="presParOf" srcId="{24EB8020-2872-4439-80B7-706B439663A6}" destId="{56DB0C6B-AAB6-4956-8DA1-32501E97303E}" srcOrd="3" destOrd="0" presId="urn:microsoft.com/office/officeart/2005/8/layout/vList2"/>
    <dgm:cxn modelId="{8B0D82EF-5697-40D6-BA19-DBF91D3E88FD}" type="presParOf" srcId="{24EB8020-2872-4439-80B7-706B439663A6}" destId="{546AA0CF-801E-45F7-8523-85D293E3D6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240E43-DF12-4C70-8FB6-B06261E06D3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D56E5AA-60F9-41E7-824D-2F041887212B}">
      <dgm:prSet/>
      <dgm:spPr/>
      <dgm:t>
        <a:bodyPr/>
        <a:lstStyle/>
        <a:p>
          <a:pPr rtl="0"/>
          <a:r>
            <a:rPr lang="vi-VN" sz="2900" dirty="0" smtClean="0"/>
            <a:t>Toàn phát (giai đoạn mọc ban)</a:t>
          </a:r>
          <a:endParaRPr lang="en-US" sz="2900" dirty="0"/>
        </a:p>
      </dgm:t>
    </dgm:pt>
    <dgm:pt modelId="{3BFE9299-80A4-4B2C-9971-1DE75A756A06}" type="parTrans" cxnId="{D0CCE80A-DD20-404E-BE3D-E1AA355F2D91}">
      <dgm:prSet/>
      <dgm:spPr/>
      <dgm:t>
        <a:bodyPr/>
        <a:lstStyle/>
        <a:p>
          <a:endParaRPr lang="en-US"/>
        </a:p>
      </dgm:t>
    </dgm:pt>
    <dgm:pt modelId="{9F21D409-04BF-43F5-818D-43B6EDFC6E45}" type="sibTrans" cxnId="{D0CCE80A-DD20-404E-BE3D-E1AA355F2D91}">
      <dgm:prSet/>
      <dgm:spPr/>
      <dgm:t>
        <a:bodyPr/>
        <a:lstStyle/>
        <a:p>
          <a:endParaRPr lang="en-US"/>
        </a:p>
      </dgm:t>
    </dgm:pt>
    <dgm:pt modelId="{3729B862-2C0C-4048-BF58-2C752C800A0B}">
      <dgm:prSet custT="1"/>
      <dgm:spPr/>
      <dgm:t>
        <a:bodyPr/>
        <a:lstStyle/>
        <a:p>
          <a:pPr rtl="0"/>
          <a:r>
            <a:rPr lang="vi-VN" sz="2300" dirty="0" smtClean="0"/>
            <a:t>ban mọc ngày thứ 4 – 6, ban dát sần, ban nhỏ hơi nổi gờ trên mặt da, giữa các ban là khoảng đa lành. Ban mọc rải rác hay dính liền với nhau thành từng đám tròn 3 – 6mm. Ban mọc </a:t>
          </a:r>
          <a:r>
            <a:rPr lang="vi-VN" sz="2800" dirty="0" smtClean="0"/>
            <a:t>theo</a:t>
          </a:r>
          <a:r>
            <a:rPr lang="vi-VN" sz="2300" dirty="0" smtClean="0"/>
            <a:t> thứ tự:</a:t>
          </a:r>
          <a:endParaRPr lang="en-US" sz="2300" dirty="0"/>
        </a:p>
      </dgm:t>
    </dgm:pt>
    <dgm:pt modelId="{210BB366-E30C-4371-A984-37061CC9A3B0}" type="parTrans" cxnId="{DA1FE6AC-A100-4D62-B7E4-6B635044CB5D}">
      <dgm:prSet/>
      <dgm:spPr/>
      <dgm:t>
        <a:bodyPr/>
        <a:lstStyle/>
        <a:p>
          <a:endParaRPr lang="en-US"/>
        </a:p>
      </dgm:t>
    </dgm:pt>
    <dgm:pt modelId="{C5E929B8-63E4-4321-8AEC-174D7DABED7B}" type="sibTrans" cxnId="{DA1FE6AC-A100-4D62-B7E4-6B635044CB5D}">
      <dgm:prSet/>
      <dgm:spPr/>
      <dgm:t>
        <a:bodyPr/>
        <a:lstStyle/>
        <a:p>
          <a:endParaRPr lang="en-US"/>
        </a:p>
      </dgm:t>
    </dgm:pt>
    <dgm:pt modelId="{B5F06738-80D7-474D-8C04-D8DDCEFF3206}">
      <dgm:prSet/>
      <dgm:spPr/>
      <dgm:t>
        <a:bodyPr/>
        <a:lstStyle/>
        <a:p>
          <a:pPr rtl="0"/>
          <a:r>
            <a:rPr lang="vi-VN" sz="2300" dirty="0" smtClean="0"/>
            <a:t>Ngày 1: mọc ở sau tai, lan ra mặt.</a:t>
          </a:r>
          <a:endParaRPr lang="en-US" sz="2300" dirty="0"/>
        </a:p>
      </dgm:t>
    </dgm:pt>
    <dgm:pt modelId="{FE72C0CF-F0F1-410B-AF5F-65DAE829B494}" type="parTrans" cxnId="{E833419C-B452-403F-ADF6-9574B92A4D68}">
      <dgm:prSet/>
      <dgm:spPr/>
      <dgm:t>
        <a:bodyPr/>
        <a:lstStyle/>
        <a:p>
          <a:endParaRPr lang="en-US"/>
        </a:p>
      </dgm:t>
    </dgm:pt>
    <dgm:pt modelId="{AA60D8F8-C208-40CF-8A2D-3AE150D38B91}" type="sibTrans" cxnId="{E833419C-B452-403F-ADF6-9574B92A4D68}">
      <dgm:prSet/>
      <dgm:spPr/>
      <dgm:t>
        <a:bodyPr/>
        <a:lstStyle/>
        <a:p>
          <a:endParaRPr lang="en-US"/>
        </a:p>
      </dgm:t>
    </dgm:pt>
    <dgm:pt modelId="{680A6DED-6D44-4A24-BA04-7FA8FA207DF9}">
      <dgm:prSet/>
      <dgm:spPr/>
      <dgm:t>
        <a:bodyPr/>
        <a:lstStyle/>
        <a:p>
          <a:pPr rtl="0"/>
          <a:r>
            <a:rPr lang="vi-VN" sz="2300" smtClean="0"/>
            <a:t>Ngày 2: lan xuống đến ngực, tay</a:t>
          </a:r>
          <a:endParaRPr lang="en-US" sz="2300"/>
        </a:p>
      </dgm:t>
    </dgm:pt>
    <dgm:pt modelId="{88BCBCBC-8261-4CF5-8ECB-A81A941C212B}" type="parTrans" cxnId="{184894F3-C075-4F92-A511-27D9FBBF0622}">
      <dgm:prSet/>
      <dgm:spPr/>
      <dgm:t>
        <a:bodyPr/>
        <a:lstStyle/>
        <a:p>
          <a:endParaRPr lang="en-US"/>
        </a:p>
      </dgm:t>
    </dgm:pt>
    <dgm:pt modelId="{1F5F8421-332A-442B-8BAB-E010E3C66628}" type="sibTrans" cxnId="{184894F3-C075-4F92-A511-27D9FBBF0622}">
      <dgm:prSet/>
      <dgm:spPr/>
      <dgm:t>
        <a:bodyPr/>
        <a:lstStyle/>
        <a:p>
          <a:endParaRPr lang="en-US"/>
        </a:p>
      </dgm:t>
    </dgm:pt>
    <dgm:pt modelId="{ECA970E8-2B9D-4C21-AB60-5A1BAECC10E5}">
      <dgm:prSet/>
      <dgm:spPr/>
      <dgm:t>
        <a:bodyPr/>
        <a:lstStyle/>
        <a:p>
          <a:pPr rtl="0"/>
          <a:r>
            <a:rPr lang="vi-VN" sz="2300" smtClean="0"/>
            <a:t>Ngày 3: lan đến lưng, chân</a:t>
          </a:r>
          <a:endParaRPr lang="en-US" sz="2300"/>
        </a:p>
      </dgm:t>
    </dgm:pt>
    <dgm:pt modelId="{1E4041EB-5655-4254-96FB-5DA56EBFC3A9}" type="parTrans" cxnId="{8C1B1ACD-0C31-47EF-95D1-7DB9E403643E}">
      <dgm:prSet/>
      <dgm:spPr/>
      <dgm:t>
        <a:bodyPr/>
        <a:lstStyle/>
        <a:p>
          <a:endParaRPr lang="en-US"/>
        </a:p>
      </dgm:t>
    </dgm:pt>
    <dgm:pt modelId="{83020D00-FE53-44C2-9A9E-F394109F41AA}" type="sibTrans" cxnId="{8C1B1ACD-0C31-47EF-95D1-7DB9E403643E}">
      <dgm:prSet/>
      <dgm:spPr/>
      <dgm:t>
        <a:bodyPr/>
        <a:lstStyle/>
        <a:p>
          <a:endParaRPr lang="en-US"/>
        </a:p>
      </dgm:t>
    </dgm:pt>
    <dgm:pt modelId="{B983B7D8-AB7E-45EC-A8E6-1D4C3758624C}">
      <dgm:prSet/>
      <dgm:spPr/>
      <dgm:t>
        <a:bodyPr/>
        <a:lstStyle/>
        <a:p>
          <a:pPr rtl="0"/>
          <a:r>
            <a:rPr lang="vi-VN" sz="2300" smtClean="0"/>
            <a:t>Ban kéo dài 6 ngày rồi lặn theo thứ tự trên.</a:t>
          </a:r>
          <a:endParaRPr lang="en-US" sz="2300"/>
        </a:p>
      </dgm:t>
    </dgm:pt>
    <dgm:pt modelId="{2FFD2AB3-23C5-4561-A08C-C3ED7CB0F2FA}" type="parTrans" cxnId="{BCA9A203-47B3-4115-B6C0-C87588690E70}">
      <dgm:prSet/>
      <dgm:spPr/>
      <dgm:t>
        <a:bodyPr/>
        <a:lstStyle/>
        <a:p>
          <a:endParaRPr lang="en-US"/>
        </a:p>
      </dgm:t>
    </dgm:pt>
    <dgm:pt modelId="{3E96B215-4D75-448E-9806-0D740C66B1AB}" type="sibTrans" cxnId="{BCA9A203-47B3-4115-B6C0-C87588690E70}">
      <dgm:prSet/>
      <dgm:spPr/>
      <dgm:t>
        <a:bodyPr/>
        <a:lstStyle/>
        <a:p>
          <a:endParaRPr lang="en-US"/>
        </a:p>
      </dgm:t>
    </dgm:pt>
    <dgm:pt modelId="{1E7052E1-E606-4806-8827-05D12AF94386}" type="pres">
      <dgm:prSet presAssocID="{B7240E43-DF12-4C70-8FB6-B06261E06D3B}" presName="linearFlow" presStyleCnt="0">
        <dgm:presLayoutVars>
          <dgm:dir/>
          <dgm:resizeHandles val="exact"/>
        </dgm:presLayoutVars>
      </dgm:prSet>
      <dgm:spPr/>
      <dgm:t>
        <a:bodyPr/>
        <a:lstStyle/>
        <a:p>
          <a:endParaRPr lang="en-US"/>
        </a:p>
      </dgm:t>
    </dgm:pt>
    <dgm:pt modelId="{A6C17AA5-04B3-45D1-B8AA-6D2F71E28F9E}" type="pres">
      <dgm:prSet presAssocID="{6D56E5AA-60F9-41E7-824D-2F041887212B}" presName="composite" presStyleCnt="0"/>
      <dgm:spPr/>
    </dgm:pt>
    <dgm:pt modelId="{FB3E6B62-5F22-49AB-82CE-97B10F9D1F4D}" type="pres">
      <dgm:prSet presAssocID="{6D56E5AA-60F9-41E7-824D-2F041887212B}" presName="imgShp" presStyleLbl="fgImgPlace1" presStyleIdx="0" presStyleCnt="1" custScaleX="107513" custScaleY="130303"/>
      <dgm:spPr>
        <a:blipFill rotWithShape="1">
          <a:blip xmlns:r="http://schemas.openxmlformats.org/officeDocument/2006/relationships" r:embed="rId1"/>
          <a:stretch>
            <a:fillRect/>
          </a:stretch>
        </a:blipFill>
      </dgm:spPr>
    </dgm:pt>
    <dgm:pt modelId="{25502246-6D15-4956-BC3A-605C2AF31DD4}" type="pres">
      <dgm:prSet presAssocID="{6D56E5AA-60F9-41E7-824D-2F041887212B}" presName="txShp" presStyleLbl="node1" presStyleIdx="0" presStyleCnt="1" custScaleX="127742" custScaleY="135647">
        <dgm:presLayoutVars>
          <dgm:bulletEnabled val="1"/>
        </dgm:presLayoutVars>
      </dgm:prSet>
      <dgm:spPr/>
      <dgm:t>
        <a:bodyPr/>
        <a:lstStyle/>
        <a:p>
          <a:endParaRPr lang="en-US"/>
        </a:p>
      </dgm:t>
    </dgm:pt>
  </dgm:ptLst>
  <dgm:cxnLst>
    <dgm:cxn modelId="{E833419C-B452-403F-ADF6-9574B92A4D68}" srcId="{3729B862-2C0C-4048-BF58-2C752C800A0B}" destId="{B5F06738-80D7-474D-8C04-D8DDCEFF3206}" srcOrd="0" destOrd="0" parTransId="{FE72C0CF-F0F1-410B-AF5F-65DAE829B494}" sibTransId="{AA60D8F8-C208-40CF-8A2D-3AE150D38B91}"/>
    <dgm:cxn modelId="{C0801608-6D93-4826-8C6C-66E87AC6CE78}" type="presOf" srcId="{680A6DED-6D44-4A24-BA04-7FA8FA207DF9}" destId="{25502246-6D15-4956-BC3A-605C2AF31DD4}" srcOrd="0" destOrd="3" presId="urn:microsoft.com/office/officeart/2005/8/layout/vList3"/>
    <dgm:cxn modelId="{92E0F06F-6054-4965-B40F-2FE3212A5885}" type="presOf" srcId="{B983B7D8-AB7E-45EC-A8E6-1D4C3758624C}" destId="{25502246-6D15-4956-BC3A-605C2AF31DD4}" srcOrd="0" destOrd="5" presId="urn:microsoft.com/office/officeart/2005/8/layout/vList3"/>
    <dgm:cxn modelId="{87348112-3FFE-4718-A495-22C456C01B4F}" type="presOf" srcId="{ECA970E8-2B9D-4C21-AB60-5A1BAECC10E5}" destId="{25502246-6D15-4956-BC3A-605C2AF31DD4}" srcOrd="0" destOrd="4" presId="urn:microsoft.com/office/officeart/2005/8/layout/vList3"/>
    <dgm:cxn modelId="{DA1FE6AC-A100-4D62-B7E4-6B635044CB5D}" srcId="{6D56E5AA-60F9-41E7-824D-2F041887212B}" destId="{3729B862-2C0C-4048-BF58-2C752C800A0B}" srcOrd="0" destOrd="0" parTransId="{210BB366-E30C-4371-A984-37061CC9A3B0}" sibTransId="{C5E929B8-63E4-4321-8AEC-174D7DABED7B}"/>
    <dgm:cxn modelId="{8C1B1ACD-0C31-47EF-95D1-7DB9E403643E}" srcId="{3729B862-2C0C-4048-BF58-2C752C800A0B}" destId="{ECA970E8-2B9D-4C21-AB60-5A1BAECC10E5}" srcOrd="2" destOrd="0" parTransId="{1E4041EB-5655-4254-96FB-5DA56EBFC3A9}" sibTransId="{83020D00-FE53-44C2-9A9E-F394109F41AA}"/>
    <dgm:cxn modelId="{846E0751-2AD8-48BD-ACF6-E2B0A724F2B6}" type="presOf" srcId="{B5F06738-80D7-474D-8C04-D8DDCEFF3206}" destId="{25502246-6D15-4956-BC3A-605C2AF31DD4}" srcOrd="0" destOrd="2" presId="urn:microsoft.com/office/officeart/2005/8/layout/vList3"/>
    <dgm:cxn modelId="{184894F3-C075-4F92-A511-27D9FBBF0622}" srcId="{3729B862-2C0C-4048-BF58-2C752C800A0B}" destId="{680A6DED-6D44-4A24-BA04-7FA8FA207DF9}" srcOrd="1" destOrd="0" parTransId="{88BCBCBC-8261-4CF5-8ECB-A81A941C212B}" sibTransId="{1F5F8421-332A-442B-8BAB-E010E3C66628}"/>
    <dgm:cxn modelId="{BCA9A203-47B3-4115-B6C0-C87588690E70}" srcId="{6D56E5AA-60F9-41E7-824D-2F041887212B}" destId="{B983B7D8-AB7E-45EC-A8E6-1D4C3758624C}" srcOrd="1" destOrd="0" parTransId="{2FFD2AB3-23C5-4561-A08C-C3ED7CB0F2FA}" sibTransId="{3E96B215-4D75-448E-9806-0D740C66B1AB}"/>
    <dgm:cxn modelId="{D0CCE80A-DD20-404E-BE3D-E1AA355F2D91}" srcId="{B7240E43-DF12-4C70-8FB6-B06261E06D3B}" destId="{6D56E5AA-60F9-41E7-824D-2F041887212B}" srcOrd="0" destOrd="0" parTransId="{3BFE9299-80A4-4B2C-9971-1DE75A756A06}" sibTransId="{9F21D409-04BF-43F5-818D-43B6EDFC6E45}"/>
    <dgm:cxn modelId="{583E4999-AE78-4721-974F-372977618DD8}" type="presOf" srcId="{6D56E5AA-60F9-41E7-824D-2F041887212B}" destId="{25502246-6D15-4956-BC3A-605C2AF31DD4}" srcOrd="0" destOrd="0" presId="urn:microsoft.com/office/officeart/2005/8/layout/vList3"/>
    <dgm:cxn modelId="{5F71997D-53A4-448C-824B-584100293561}" type="presOf" srcId="{B7240E43-DF12-4C70-8FB6-B06261E06D3B}" destId="{1E7052E1-E606-4806-8827-05D12AF94386}" srcOrd="0" destOrd="0" presId="urn:microsoft.com/office/officeart/2005/8/layout/vList3"/>
    <dgm:cxn modelId="{31E183C4-0475-46D3-A3B7-5E8989F0510E}" type="presOf" srcId="{3729B862-2C0C-4048-BF58-2C752C800A0B}" destId="{25502246-6D15-4956-BC3A-605C2AF31DD4}" srcOrd="0" destOrd="1" presId="urn:microsoft.com/office/officeart/2005/8/layout/vList3"/>
    <dgm:cxn modelId="{A480E0CC-2BE1-4112-B5A5-9EF676CD8C80}" type="presParOf" srcId="{1E7052E1-E606-4806-8827-05D12AF94386}" destId="{A6C17AA5-04B3-45D1-B8AA-6D2F71E28F9E}" srcOrd="0" destOrd="0" presId="urn:microsoft.com/office/officeart/2005/8/layout/vList3"/>
    <dgm:cxn modelId="{B0322FFB-3984-4981-BCFF-09A761E150AD}" type="presParOf" srcId="{A6C17AA5-04B3-45D1-B8AA-6D2F71E28F9E}" destId="{FB3E6B62-5F22-49AB-82CE-97B10F9D1F4D}" srcOrd="0" destOrd="0" presId="urn:microsoft.com/office/officeart/2005/8/layout/vList3"/>
    <dgm:cxn modelId="{4D09C217-6D85-434A-9591-9449604D5D58}" type="presParOf" srcId="{A6C17AA5-04B3-45D1-B8AA-6D2F71E28F9E}" destId="{25502246-6D15-4956-BC3A-605C2AF31DD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1976F-1753-4442-8E86-7C9C6FD68C28}">
      <dsp:nvSpPr>
        <dsp:cNvPr id="0" name=""/>
        <dsp:cNvSpPr/>
      </dsp:nvSpPr>
      <dsp:spPr>
        <a:xfrm rot="10800000">
          <a:off x="2894113" y="490103"/>
          <a:ext cx="6992874" cy="43986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3424" tIns="118110" rIns="220472" bIns="118110" numCol="1" spcCol="1270" anchor="ctr" anchorCtr="0">
          <a:noAutofit/>
        </a:bodyPr>
        <a:lstStyle/>
        <a:p>
          <a:pPr lvl="0" algn="ctr" defTabSz="1377950" rtl="0">
            <a:lnSpc>
              <a:spcPct val="90000"/>
            </a:lnSpc>
            <a:spcBef>
              <a:spcPct val="0"/>
            </a:spcBef>
            <a:spcAft>
              <a:spcPct val="35000"/>
            </a:spcAft>
          </a:pPr>
          <a:r>
            <a:rPr lang="vi-VN" sz="3100" kern="1200" dirty="0" smtClean="0"/>
            <a:t>Sởi là một bệnh truyền nhiễm cấp tính với các triệu chứng sốt, phát ban, chảy nước mũi, ho, mắt đỏ... bệnh có thể gặp ở trẻ em, người lớn nếu không có miễn dịch phòng bệnh, có thể gây thành dịch. </a:t>
          </a:r>
          <a:endParaRPr lang="en-US" sz="3100" kern="1200" dirty="0"/>
        </a:p>
      </dsp:txBody>
      <dsp:txXfrm rot="10800000">
        <a:off x="3993767" y="490103"/>
        <a:ext cx="5893220" cy="4398616"/>
      </dsp:txXfrm>
    </dsp:sp>
    <dsp:sp modelId="{D17FE874-BC22-4E67-86C6-33751E3EEDFD}">
      <dsp:nvSpPr>
        <dsp:cNvPr id="0" name=""/>
        <dsp:cNvSpPr/>
      </dsp:nvSpPr>
      <dsp:spPr>
        <a:xfrm>
          <a:off x="628612" y="376513"/>
          <a:ext cx="4531000" cy="462579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A1A0D-0550-4CED-842E-4807FE427AD0}">
      <dsp:nvSpPr>
        <dsp:cNvPr id="0" name=""/>
        <dsp:cNvSpPr/>
      </dsp:nvSpPr>
      <dsp:spPr>
        <a:xfrm>
          <a:off x="0" y="56614"/>
          <a:ext cx="10515600" cy="172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vi-VN" sz="3200" kern="1200" smtClean="0"/>
            <a:t>Ban mọc ở bên trong niêm mạc (nội ban): ở đường tiêu hóa gây rối loạn tiêu hóa, đi lỏng, ở phối gây viêm phế quản, ho.</a:t>
          </a:r>
          <a:endParaRPr lang="en-US" sz="3200" kern="1200"/>
        </a:p>
      </dsp:txBody>
      <dsp:txXfrm>
        <a:off x="84073" y="140687"/>
        <a:ext cx="10347454" cy="1554094"/>
      </dsp:txXfrm>
    </dsp:sp>
    <dsp:sp modelId="{C91AECE8-2F51-484D-9361-96D21D8B57E3}">
      <dsp:nvSpPr>
        <dsp:cNvPr id="0" name=""/>
        <dsp:cNvSpPr/>
      </dsp:nvSpPr>
      <dsp:spPr>
        <a:xfrm>
          <a:off x="0" y="1871014"/>
          <a:ext cx="10515600" cy="172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vi-VN" sz="3200" kern="1200" smtClean="0"/>
            <a:t>Toàn thân: khi ban bắt đầu mọc, toàn thân nặng lên, sốt cao hơn, mệt hơn. Khi ban mọc đến chân nhiệt độ giảm dần, triệu chứng toàn thân giảm dần rồi hết.</a:t>
          </a:r>
          <a:endParaRPr lang="en-US" sz="3200" kern="1200"/>
        </a:p>
      </dsp:txBody>
      <dsp:txXfrm>
        <a:off x="84073" y="1955087"/>
        <a:ext cx="10347454" cy="1554094"/>
      </dsp:txXfrm>
    </dsp:sp>
    <dsp:sp modelId="{A648CA85-00A6-483B-BB8A-60CD6AE33B64}">
      <dsp:nvSpPr>
        <dsp:cNvPr id="0" name=""/>
        <dsp:cNvSpPr/>
      </dsp:nvSpPr>
      <dsp:spPr>
        <a:xfrm>
          <a:off x="0" y="3685414"/>
          <a:ext cx="10515600" cy="172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vi-VN" sz="3200" kern="1200" smtClean="0"/>
            <a:t>Xét nghiệm ở giai đoạn này có bạch cầu giảm, neutro giảm, lympho tăng.</a:t>
          </a:r>
          <a:endParaRPr lang="en-US" sz="3200" kern="1200"/>
        </a:p>
      </dsp:txBody>
      <dsp:txXfrm>
        <a:off x="84073" y="3769487"/>
        <a:ext cx="10347454" cy="15540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D9BE5-AEB8-4DAD-8ADE-71273F7621FA}">
      <dsp:nvSpPr>
        <dsp:cNvPr id="0" name=""/>
        <dsp:cNvSpPr/>
      </dsp:nvSpPr>
      <dsp:spPr>
        <a:xfrm>
          <a:off x="0" y="9918"/>
          <a:ext cx="10515600"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vi-VN" sz="4700" kern="1200" dirty="0" smtClean="0"/>
            <a:t>Lui bệnh (giai đoạn ban bay)</a:t>
          </a:r>
          <a:endParaRPr lang="en-US" sz="4700" kern="1200" dirty="0"/>
        </a:p>
      </dsp:txBody>
      <dsp:txXfrm>
        <a:off x="55030" y="64948"/>
        <a:ext cx="10405540" cy="1017235"/>
      </dsp:txXfrm>
    </dsp:sp>
    <dsp:sp modelId="{1D4C99DD-A3F2-4C39-BFD1-6758E2E4802E}">
      <dsp:nvSpPr>
        <dsp:cNvPr id="0" name=""/>
        <dsp:cNvSpPr/>
      </dsp:nvSpPr>
      <dsp:spPr>
        <a:xfrm>
          <a:off x="0" y="1137213"/>
          <a:ext cx="10515600" cy="457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9690" rIns="334264" bIns="59690" numCol="1" spcCol="1270" anchor="t" anchorCtr="0">
          <a:noAutofit/>
        </a:bodyPr>
        <a:lstStyle/>
        <a:p>
          <a:pPr marL="285750" lvl="1" indent="-285750" algn="l" defTabSz="1644650" rtl="0">
            <a:lnSpc>
              <a:spcPct val="90000"/>
            </a:lnSpc>
            <a:spcBef>
              <a:spcPct val="0"/>
            </a:spcBef>
            <a:spcAft>
              <a:spcPct val="20000"/>
            </a:spcAft>
            <a:buChar char="••"/>
          </a:pPr>
          <a:r>
            <a:rPr lang="vi-VN" sz="3700" kern="1200" smtClean="0"/>
            <a:t>Thường vào ngày thứ 6 ban bắt đầu bay. Ban bay theo thứ tự từ mặt đến thân mình và chi, để lại các nốt thâm có tróc da mỏng, mịn kiểu bụi phân hay vảy cám. Những chỗ da thâm của ban bay và chỗ da bình thương tạo nên màu da loang lổ gọi là dấu hiệu “vằn da hổ” đó là dấu hiệu để truy chẩn đoán. Toàn thân bệnh nhân hồi phục dần nếu không biến chứng.</a:t>
          </a:r>
          <a:endParaRPr lang="en-US" sz="3700" kern="1200"/>
        </a:p>
      </dsp:txBody>
      <dsp:txXfrm>
        <a:off x="0" y="1137213"/>
        <a:ext cx="10515600" cy="4572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D194C-5051-4FFA-A3D9-126FB6410646}">
      <dsp:nvSpPr>
        <dsp:cNvPr id="0" name=""/>
        <dsp:cNvSpPr/>
      </dsp:nvSpPr>
      <dsp:spPr>
        <a:xfrm>
          <a:off x="0" y="19316"/>
          <a:ext cx="10515600"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rtl="0">
            <a:lnSpc>
              <a:spcPct val="90000"/>
            </a:lnSpc>
            <a:spcBef>
              <a:spcPct val="0"/>
            </a:spcBef>
            <a:spcAft>
              <a:spcPct val="35000"/>
            </a:spcAft>
          </a:pPr>
          <a:r>
            <a:rPr lang="en-US" sz="3700" b="1" kern="1200" dirty="0" smtClean="0"/>
            <a:t>b/</a:t>
          </a:r>
          <a:r>
            <a:rPr lang="vi-VN" sz="3700" b="1" kern="1200" dirty="0" smtClean="0"/>
            <a:t>Các thể lâm sàng khác</a:t>
          </a:r>
          <a:endParaRPr lang="en-US" sz="3700" kern="1200" dirty="0"/>
        </a:p>
      </dsp:txBody>
      <dsp:txXfrm>
        <a:off x="0" y="19316"/>
        <a:ext cx="10515600" cy="1065600"/>
      </dsp:txXfrm>
    </dsp:sp>
    <dsp:sp modelId="{F345A7BB-23CD-4159-812A-B53D7406915F}">
      <dsp:nvSpPr>
        <dsp:cNvPr id="0" name=""/>
        <dsp:cNvSpPr/>
      </dsp:nvSpPr>
      <dsp:spPr>
        <a:xfrm>
          <a:off x="0" y="1084916"/>
          <a:ext cx="10515600" cy="45704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rtl="0">
            <a:lnSpc>
              <a:spcPct val="90000"/>
            </a:lnSpc>
            <a:spcBef>
              <a:spcPct val="0"/>
            </a:spcBef>
            <a:spcAft>
              <a:spcPct val="15000"/>
            </a:spcAft>
            <a:buChar char="••"/>
          </a:pPr>
          <a:r>
            <a:rPr lang="vi-VN" sz="3700" kern="1200" smtClean="0"/>
            <a:t>Thể theo tiên lượng</a:t>
          </a:r>
          <a:endParaRPr lang="en-US" sz="3700" kern="1200"/>
        </a:p>
        <a:p>
          <a:pPr marL="571500" lvl="2" indent="-285750" algn="l" defTabSz="1644650" rtl="0">
            <a:lnSpc>
              <a:spcPct val="90000"/>
            </a:lnSpc>
            <a:spcBef>
              <a:spcPct val="0"/>
            </a:spcBef>
            <a:spcAft>
              <a:spcPct val="15000"/>
            </a:spcAft>
            <a:buChar char="••"/>
          </a:pPr>
          <a:r>
            <a:rPr lang="vi-VN" sz="3700" b="1" kern="1200" smtClean="0"/>
            <a:t>Thể nhẹ</a:t>
          </a:r>
          <a:endParaRPr lang="en-US" sz="3700" kern="1200"/>
        </a:p>
        <a:p>
          <a:pPr marL="571500" lvl="2" indent="-285750" algn="l" defTabSz="1644650" rtl="0">
            <a:lnSpc>
              <a:spcPct val="90000"/>
            </a:lnSpc>
            <a:spcBef>
              <a:spcPct val="0"/>
            </a:spcBef>
            <a:spcAft>
              <a:spcPct val="15000"/>
            </a:spcAft>
            <a:buChar char="••"/>
          </a:pPr>
          <a:r>
            <a:rPr lang="vi-VN" sz="3700" kern="1200" dirty="0" smtClean="0"/>
            <a:t>- Không sốt hoặc sốt nhẹ</a:t>
          </a:r>
          <a:endParaRPr lang="en-US" sz="3700" kern="1200" dirty="0"/>
        </a:p>
        <a:p>
          <a:pPr marL="571500" lvl="2" indent="-285750" algn="l" defTabSz="1644650" rtl="0">
            <a:lnSpc>
              <a:spcPct val="90000"/>
            </a:lnSpc>
            <a:spcBef>
              <a:spcPct val="0"/>
            </a:spcBef>
            <a:spcAft>
              <a:spcPct val="15000"/>
            </a:spcAft>
            <a:buChar char="••"/>
          </a:pPr>
          <a:r>
            <a:rPr lang="vi-VN" sz="3700" kern="1200" smtClean="0"/>
            <a:t>- Viêm xuất tiết mũi họng nhẹ</a:t>
          </a:r>
          <a:endParaRPr lang="en-US" sz="3700" kern="1200"/>
        </a:p>
        <a:p>
          <a:pPr marL="571500" lvl="2" indent="-285750" algn="l" defTabSz="1644650" rtl="0">
            <a:lnSpc>
              <a:spcPct val="90000"/>
            </a:lnSpc>
            <a:spcBef>
              <a:spcPct val="0"/>
            </a:spcBef>
            <a:spcAft>
              <a:spcPct val="15000"/>
            </a:spcAft>
            <a:buChar char="••"/>
          </a:pPr>
          <a:r>
            <a:rPr lang="vi-VN" sz="3700" kern="1200" smtClean="0"/>
            <a:t>- Ban thưa, mờ, lặn nhanh.</a:t>
          </a:r>
          <a:endParaRPr lang="en-US" sz="3700" kern="1200"/>
        </a:p>
        <a:p>
          <a:pPr marL="571500" lvl="2" indent="-285750" algn="l" defTabSz="1644650" rtl="0">
            <a:lnSpc>
              <a:spcPct val="90000"/>
            </a:lnSpc>
            <a:spcBef>
              <a:spcPct val="0"/>
            </a:spcBef>
            <a:spcAft>
              <a:spcPct val="15000"/>
            </a:spcAft>
            <a:buChar char="••"/>
          </a:pPr>
          <a:r>
            <a:rPr lang="vi-VN" sz="3700" kern="1200" smtClean="0"/>
            <a:t>- Hay gặp ở trẻ dưới 6 tháng (còn miễn dịch mẹ).</a:t>
          </a:r>
          <a:endParaRPr lang="en-US" sz="3700" kern="1200"/>
        </a:p>
      </dsp:txBody>
      <dsp:txXfrm>
        <a:off x="0" y="1084916"/>
        <a:ext cx="10515600" cy="45704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2363D-2F57-4F1E-BC1E-DF59819A76D4}">
      <dsp:nvSpPr>
        <dsp:cNvPr id="0" name=""/>
        <dsp:cNvSpPr/>
      </dsp:nvSpPr>
      <dsp:spPr>
        <a:xfrm>
          <a:off x="0" y="1520"/>
          <a:ext cx="10515600" cy="1237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a:t>
          </a:r>
          <a:r>
            <a:rPr lang="vi-VN" sz="2800" kern="1200" smtClean="0"/>
            <a:t>Sởi ác tính thể xuất huyết: xuất huyết dưới da hoặc nội tạng.</a:t>
          </a:r>
          <a:endParaRPr lang="en-US" sz="2800" kern="1200"/>
        </a:p>
      </dsp:txBody>
      <dsp:txXfrm>
        <a:off x="60428" y="61948"/>
        <a:ext cx="10394744" cy="1117017"/>
      </dsp:txXfrm>
    </dsp:sp>
    <dsp:sp modelId="{0E321492-8FDF-4F2B-AF3F-46C356A7D3B8}">
      <dsp:nvSpPr>
        <dsp:cNvPr id="0" name=""/>
        <dsp:cNvSpPr/>
      </dsp:nvSpPr>
      <dsp:spPr>
        <a:xfrm>
          <a:off x="0" y="1251150"/>
          <a:ext cx="10515600" cy="1237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a:t>
          </a:r>
          <a:r>
            <a:rPr lang="vi-VN" sz="2800" kern="1200" smtClean="0"/>
            <a:t>Sởi ác tính thể phế quản – phổi: biểu hiện chủ yếu là suy hô hấp.</a:t>
          </a:r>
          <a:endParaRPr lang="en-US" sz="2800" kern="1200"/>
        </a:p>
      </dsp:txBody>
      <dsp:txXfrm>
        <a:off x="60428" y="1311578"/>
        <a:ext cx="10394744" cy="1117017"/>
      </dsp:txXfrm>
    </dsp:sp>
    <dsp:sp modelId="{1D1D3E6F-D75A-4326-8340-859BB5FF0692}">
      <dsp:nvSpPr>
        <dsp:cNvPr id="0" name=""/>
        <dsp:cNvSpPr/>
      </dsp:nvSpPr>
      <dsp:spPr>
        <a:xfrm>
          <a:off x="0" y="2500780"/>
          <a:ext cx="10515600" cy="1237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a:t>
          </a:r>
          <a:r>
            <a:rPr lang="vi-VN" sz="2800" kern="1200" smtClean="0"/>
            <a:t>Sởi ác tính thể nhiễm độc nặng: sốt cao, vật vã, co giật mạnh, hôn mê, mạch nhanh nhỏ, huyết áp tụt.</a:t>
          </a:r>
          <a:endParaRPr lang="en-US" sz="2800" kern="1200"/>
        </a:p>
      </dsp:txBody>
      <dsp:txXfrm>
        <a:off x="60428" y="2561208"/>
        <a:ext cx="10394744" cy="1117017"/>
      </dsp:txXfrm>
    </dsp:sp>
    <dsp:sp modelId="{CD2B1477-4940-481F-BFF3-B187E89528A4}">
      <dsp:nvSpPr>
        <dsp:cNvPr id="0" name=""/>
        <dsp:cNvSpPr/>
      </dsp:nvSpPr>
      <dsp:spPr>
        <a:xfrm>
          <a:off x="0" y="3750409"/>
          <a:ext cx="10515600" cy="1237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a:t>
          </a:r>
          <a:r>
            <a:rPr lang="vi-VN" sz="2800" kern="1200" smtClean="0"/>
            <a:t>Sởi ác tính thể ỉa chảy: rối loạn tiêu hóa nổi bật.</a:t>
          </a:r>
          <a:endParaRPr lang="en-US" sz="2800" kern="1200"/>
        </a:p>
      </dsp:txBody>
      <dsp:txXfrm>
        <a:off x="60428" y="3810837"/>
        <a:ext cx="10394744" cy="1117017"/>
      </dsp:txXfrm>
    </dsp:sp>
    <dsp:sp modelId="{E20FB18B-1C3D-434D-A8DB-F744913869AB}">
      <dsp:nvSpPr>
        <dsp:cNvPr id="0" name=""/>
        <dsp:cNvSpPr/>
      </dsp:nvSpPr>
      <dsp:spPr>
        <a:xfrm>
          <a:off x="0" y="5000039"/>
          <a:ext cx="10515600" cy="1237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a:t>
          </a:r>
          <a:r>
            <a:rPr lang="vi-VN" sz="2800" kern="1200" smtClean="0"/>
            <a:t>Sởi ác tính thể bụng cấp: giống viêm ruột thừa thường gặp ở trẻ từ 6 tháng đến 2 tuổi, trẻ suy dinh dưỡng hoặc còi xương, trẻ đang mắc các bệnh khác…</a:t>
          </a:r>
          <a:endParaRPr lang="en-US" sz="2800" kern="1200"/>
        </a:p>
      </dsp:txBody>
      <dsp:txXfrm>
        <a:off x="60428" y="5060467"/>
        <a:ext cx="10394744" cy="11170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CA746-0DC3-482F-8536-B831915F06A5}">
      <dsp:nvSpPr>
        <dsp:cNvPr id="0" name=""/>
        <dsp:cNvSpPr/>
      </dsp:nvSpPr>
      <dsp:spPr>
        <a:xfrm>
          <a:off x="0" y="205764"/>
          <a:ext cx="10515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vi-VN" sz="3900" i="1" kern="1200" dirty="0" smtClean="0"/>
            <a:t>Thể bệnh theo thể địa</a:t>
          </a:r>
          <a:endParaRPr lang="en-US" sz="3900" kern="1200" dirty="0"/>
        </a:p>
      </dsp:txBody>
      <dsp:txXfrm>
        <a:off x="45663" y="251427"/>
        <a:ext cx="10424274" cy="844089"/>
      </dsp:txXfrm>
    </dsp:sp>
    <dsp:sp modelId="{13872624-87B3-470E-9891-B2DE77806AD9}">
      <dsp:nvSpPr>
        <dsp:cNvPr id="0" name=""/>
        <dsp:cNvSpPr/>
      </dsp:nvSpPr>
      <dsp:spPr>
        <a:xfrm>
          <a:off x="0" y="1141179"/>
          <a:ext cx="10515600" cy="427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vi-VN" sz="3000" kern="1200" dirty="0" smtClean="0"/>
            <a:t>Sởi </a:t>
          </a:r>
          <a:r>
            <a:rPr lang="vi-VN" sz="3000" kern="1200" dirty="0" smtClean="0"/>
            <a:t>ở trẻ dưới 6 tháng thường nhẹ</a:t>
          </a:r>
          <a:endParaRPr lang="en-US" sz="3000" kern="1200" dirty="0"/>
        </a:p>
        <a:p>
          <a:pPr marL="285750" lvl="1" indent="-285750" algn="l" defTabSz="1333500" rtl="0">
            <a:lnSpc>
              <a:spcPct val="90000"/>
            </a:lnSpc>
            <a:spcBef>
              <a:spcPct val="0"/>
            </a:spcBef>
            <a:spcAft>
              <a:spcPct val="20000"/>
            </a:spcAft>
            <a:buChar char="••"/>
          </a:pPr>
          <a:r>
            <a:rPr lang="vi-VN" sz="3000" kern="1200" dirty="0" smtClean="0"/>
            <a:t>Sởi </a:t>
          </a:r>
          <a:r>
            <a:rPr lang="vi-VN" sz="3000" kern="1200" dirty="0" smtClean="0"/>
            <a:t>ở trẻ 6 tháng – 2 tuổi: thường nặng</a:t>
          </a:r>
          <a:endParaRPr lang="en-US" sz="3000" kern="1200" dirty="0"/>
        </a:p>
        <a:p>
          <a:pPr marL="285750" lvl="1" indent="-285750" algn="l" defTabSz="1333500" rtl="0">
            <a:lnSpc>
              <a:spcPct val="90000"/>
            </a:lnSpc>
            <a:spcBef>
              <a:spcPct val="0"/>
            </a:spcBef>
            <a:spcAft>
              <a:spcPct val="20000"/>
            </a:spcAft>
            <a:buChar char="••"/>
          </a:pPr>
          <a:r>
            <a:rPr lang="vi-VN" sz="3000" kern="1200" dirty="0" smtClean="0"/>
            <a:t>Sởi </a:t>
          </a:r>
          <a:r>
            <a:rPr lang="vi-VN" sz="3000" kern="1200" dirty="0" smtClean="0"/>
            <a:t>ở trẻ suy dinh dưỡng – còi xương: sởi thường không điển hình và nặng.</a:t>
          </a:r>
          <a:endParaRPr lang="en-US" sz="3000" kern="1200" dirty="0"/>
        </a:p>
        <a:p>
          <a:pPr marL="285750" lvl="1" indent="-285750" algn="l" defTabSz="1333500" rtl="0">
            <a:lnSpc>
              <a:spcPct val="90000"/>
            </a:lnSpc>
            <a:spcBef>
              <a:spcPct val="0"/>
            </a:spcBef>
            <a:spcAft>
              <a:spcPct val="20000"/>
            </a:spcAft>
            <a:buChar char="••"/>
          </a:pPr>
          <a:r>
            <a:rPr lang="vi-VN" sz="3000" kern="1200" dirty="0" smtClean="0"/>
            <a:t>Sởi </a:t>
          </a:r>
          <a:r>
            <a:rPr lang="vi-VN" sz="3000" kern="1200" dirty="0" smtClean="0"/>
            <a:t>ở trẻ đã được gây miễn dịch bằng Gamma globulin hoặc vacxin thường nhẹ.</a:t>
          </a:r>
          <a:endParaRPr lang="en-US" sz="3000" kern="1200" dirty="0"/>
        </a:p>
        <a:p>
          <a:pPr marL="285750" lvl="1" indent="-285750" algn="l" defTabSz="1333500" rtl="0">
            <a:lnSpc>
              <a:spcPct val="90000"/>
            </a:lnSpc>
            <a:spcBef>
              <a:spcPct val="0"/>
            </a:spcBef>
            <a:spcAft>
              <a:spcPct val="20000"/>
            </a:spcAft>
            <a:buChar char="••"/>
          </a:pPr>
          <a:r>
            <a:rPr lang="vi-VN" sz="3000" kern="1200" dirty="0" smtClean="0"/>
            <a:t>Sở</a:t>
          </a:r>
          <a:r>
            <a:rPr lang="en-US" sz="3000" kern="1200" dirty="0" err="1" smtClean="0"/>
            <a:t>i</a:t>
          </a:r>
          <a:r>
            <a:rPr lang="vi-VN" sz="3000" kern="1200" dirty="0" smtClean="0"/>
            <a:t> ở phụ nữ mang thai: gây sẩy thai, dị dạng, đẻ non…</a:t>
          </a:r>
          <a:endParaRPr lang="en-US" sz="3000" kern="1200" dirty="0"/>
        </a:p>
        <a:p>
          <a:pPr marL="285750" lvl="1" indent="-285750" algn="l" defTabSz="1333500" rtl="0">
            <a:lnSpc>
              <a:spcPct val="90000"/>
            </a:lnSpc>
            <a:spcBef>
              <a:spcPct val="0"/>
            </a:spcBef>
            <a:spcAft>
              <a:spcPct val="20000"/>
            </a:spcAft>
            <a:buChar char="••"/>
          </a:pPr>
          <a:r>
            <a:rPr lang="vi-VN" sz="3000" kern="1200" dirty="0" smtClean="0"/>
            <a:t>Sởi </a:t>
          </a:r>
          <a:r>
            <a:rPr lang="vi-VN" sz="3000" kern="1200" dirty="0" smtClean="0"/>
            <a:t>kết hợp với các bệnh nhiễm trùng khác như: ho gà, lao, bạch hầu,… làm bệnh nặng lên.</a:t>
          </a:r>
          <a:endParaRPr lang="en-US" sz="3000" kern="1200" dirty="0"/>
        </a:p>
      </dsp:txBody>
      <dsp:txXfrm>
        <a:off x="0" y="1141179"/>
        <a:ext cx="10515600" cy="42786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AF36-A56C-4494-B8F4-6826826561BB}">
      <dsp:nvSpPr>
        <dsp:cNvPr id="0" name=""/>
        <dsp:cNvSpPr/>
      </dsp:nvSpPr>
      <dsp:spPr>
        <a:xfrm>
          <a:off x="0" y="13509"/>
          <a:ext cx="10515600" cy="4324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i="1" kern="1200" smtClean="0"/>
            <a:t>Ca bệnh lâm sàng:</a:t>
          </a:r>
          <a:r>
            <a:rPr lang="en-US" sz="4200" kern="1200" smtClean="0"/>
            <a:t> Sốt, phát ban, ho, mắt đỏ (viêm kết mạc mắt), sổ mũi (chảy nước mũi).</a:t>
          </a:r>
          <a:br>
            <a:rPr lang="en-US" sz="4200" kern="1200" smtClean="0"/>
          </a:br>
          <a:r>
            <a:rPr lang="en-US" sz="4200" i="1" kern="1200" smtClean="0"/>
            <a:t>- Ca bệnh xác định:</a:t>
          </a:r>
          <a:r>
            <a:rPr lang="en-US" sz="4200" kern="1200" smtClean="0"/>
            <a:t/>
          </a:r>
          <a:br>
            <a:rPr lang="en-US" sz="4200" kern="1200" smtClean="0"/>
          </a:br>
          <a:r>
            <a:rPr lang="en-US" sz="4200" kern="1200" smtClean="0"/>
            <a:t>+ Có kháng thể IgM đặc hiệu, hiệu giá cao trong máu bệnh nhân.</a:t>
          </a:r>
          <a:br>
            <a:rPr lang="en-US" sz="4200" kern="1200" smtClean="0"/>
          </a:br>
          <a:r>
            <a:rPr lang="en-US" sz="4200" kern="1200" smtClean="0"/>
            <a:t>+ Phân lập được vi rút sởi từ bệnh nhân</a:t>
          </a:r>
          <a:endParaRPr lang="en-US" sz="4200" kern="1200"/>
        </a:p>
      </dsp:txBody>
      <dsp:txXfrm>
        <a:off x="211096" y="224605"/>
        <a:ext cx="10093408" cy="39021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1AEFC-AA11-4089-A179-B50FDC8AE404}">
      <dsp:nvSpPr>
        <dsp:cNvPr id="0" name=""/>
        <dsp:cNvSpPr/>
      </dsp:nvSpPr>
      <dsp:spPr>
        <a:xfrm>
          <a:off x="0" y="87532"/>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Viêm thanh quản</a:t>
          </a:r>
          <a:endParaRPr lang="en-US" sz="2600" kern="1200"/>
        </a:p>
      </dsp:txBody>
      <dsp:txXfrm>
        <a:off x="30442" y="117974"/>
        <a:ext cx="9482045" cy="562726"/>
      </dsp:txXfrm>
    </dsp:sp>
    <dsp:sp modelId="{860019D1-7908-4EB8-ABA4-DADFC4B08703}">
      <dsp:nvSpPr>
        <dsp:cNvPr id="0" name=""/>
        <dsp:cNvSpPr/>
      </dsp:nvSpPr>
      <dsp:spPr>
        <a:xfrm>
          <a:off x="0" y="786022"/>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Viêm phế quản</a:t>
          </a:r>
          <a:endParaRPr lang="en-US" sz="2600" kern="1200"/>
        </a:p>
      </dsp:txBody>
      <dsp:txXfrm>
        <a:off x="30442" y="816464"/>
        <a:ext cx="9482045" cy="562726"/>
      </dsp:txXfrm>
    </dsp:sp>
    <dsp:sp modelId="{EA35C683-7094-4324-818E-064D5B9AB655}">
      <dsp:nvSpPr>
        <dsp:cNvPr id="0" name=""/>
        <dsp:cNvSpPr/>
      </dsp:nvSpPr>
      <dsp:spPr>
        <a:xfrm>
          <a:off x="0" y="1484512"/>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Viêm phế quản – phổi</a:t>
          </a:r>
          <a:endParaRPr lang="en-US" sz="2600" kern="1200"/>
        </a:p>
      </dsp:txBody>
      <dsp:txXfrm>
        <a:off x="30442" y="1514954"/>
        <a:ext cx="9482045" cy="562726"/>
      </dsp:txXfrm>
    </dsp:sp>
    <dsp:sp modelId="{2D7CAE4B-1FF9-4400-9DD5-4C3383D8A4DD}">
      <dsp:nvSpPr>
        <dsp:cNvPr id="0" name=""/>
        <dsp:cNvSpPr/>
      </dsp:nvSpPr>
      <dsp:spPr>
        <a:xfrm>
          <a:off x="0" y="2183002"/>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pt-BR" sz="2600" kern="1200" smtClean="0"/>
            <a:t>Viêm não – màng não – tủy cấp</a:t>
          </a:r>
          <a:endParaRPr lang="en-US" sz="2600" kern="1200"/>
        </a:p>
      </dsp:txBody>
      <dsp:txXfrm>
        <a:off x="30442" y="2213444"/>
        <a:ext cx="9482045" cy="562726"/>
      </dsp:txXfrm>
    </dsp:sp>
    <dsp:sp modelId="{896B3662-F3EC-4091-A2C0-0149ED376F88}">
      <dsp:nvSpPr>
        <dsp:cNvPr id="0" name=""/>
        <dsp:cNvSpPr/>
      </dsp:nvSpPr>
      <dsp:spPr>
        <a:xfrm>
          <a:off x="0" y="2881492"/>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Viêm màng não</a:t>
          </a:r>
          <a:endParaRPr lang="en-US" sz="2600" kern="1200"/>
        </a:p>
      </dsp:txBody>
      <dsp:txXfrm>
        <a:off x="30442" y="2911934"/>
        <a:ext cx="9482045" cy="562726"/>
      </dsp:txXfrm>
    </dsp:sp>
    <dsp:sp modelId="{8ED7C3E6-5146-4F19-B4B1-DC106688C4C9}">
      <dsp:nvSpPr>
        <dsp:cNvPr id="0" name=""/>
        <dsp:cNvSpPr/>
      </dsp:nvSpPr>
      <dsp:spPr>
        <a:xfrm>
          <a:off x="0" y="3579983"/>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vi-VN" sz="2600" kern="1200" smtClean="0"/>
            <a:t>Viêm não chất trắng bán cấp xơ hóa(Van bogaert)</a:t>
          </a:r>
          <a:endParaRPr lang="en-US" sz="2600" kern="1200"/>
        </a:p>
      </dsp:txBody>
      <dsp:txXfrm>
        <a:off x="30442" y="3610425"/>
        <a:ext cx="9482045" cy="562726"/>
      </dsp:txXfrm>
    </dsp:sp>
    <dsp:sp modelId="{2A50C2A6-071B-4B32-B6DC-E5A15E4E6F6D}">
      <dsp:nvSpPr>
        <dsp:cNvPr id="0" name=""/>
        <dsp:cNvSpPr/>
      </dsp:nvSpPr>
      <dsp:spPr>
        <a:xfrm>
          <a:off x="0" y="4278473"/>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vi-VN" sz="2600" kern="1200" smtClean="0"/>
            <a:t>Biến chứng đường tiêu hóa</a:t>
          </a:r>
          <a:endParaRPr lang="en-US" sz="2600" kern="1200"/>
        </a:p>
      </dsp:txBody>
      <dsp:txXfrm>
        <a:off x="30442" y="4308915"/>
        <a:ext cx="9482045" cy="562726"/>
      </dsp:txXfrm>
    </dsp:sp>
    <dsp:sp modelId="{47883131-B2EA-49DA-B310-76F72C36C024}">
      <dsp:nvSpPr>
        <dsp:cNvPr id="0" name=""/>
        <dsp:cNvSpPr/>
      </dsp:nvSpPr>
      <dsp:spPr>
        <a:xfrm>
          <a:off x="0" y="4976963"/>
          <a:ext cx="95429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vi-VN" sz="2600" kern="1200" smtClean="0"/>
            <a:t>Viêm niêm mạc miệng</a:t>
          </a:r>
          <a:endParaRPr lang="en-US" sz="2600" kern="1200"/>
        </a:p>
      </dsp:txBody>
      <dsp:txXfrm>
        <a:off x="30442" y="5007405"/>
        <a:ext cx="9482045" cy="5627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A6B8-0EE7-4114-AF62-6FB13C3F0D0C}">
      <dsp:nvSpPr>
        <dsp:cNvPr id="0" name=""/>
        <dsp:cNvSpPr/>
      </dsp:nvSpPr>
      <dsp:spPr>
        <a:xfrm>
          <a:off x="0" y="1891"/>
          <a:ext cx="10515600" cy="1496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vi-VN" sz="2800" i="1" kern="1200" smtClean="0"/>
            <a:t>Cam mã tấu (noma)</a:t>
          </a:r>
          <a:endParaRPr lang="en-US" sz="2800" kern="1200"/>
        </a:p>
      </dsp:txBody>
      <dsp:txXfrm>
        <a:off x="73061" y="74952"/>
        <a:ext cx="10369478" cy="1350533"/>
      </dsp:txXfrm>
    </dsp:sp>
    <dsp:sp modelId="{4A670679-CC65-4283-9CC7-0D09C4059838}">
      <dsp:nvSpPr>
        <dsp:cNvPr id="0" name=""/>
        <dsp:cNvSpPr/>
      </dsp:nvSpPr>
      <dsp:spPr>
        <a:xfrm>
          <a:off x="0" y="1509839"/>
          <a:ext cx="10515600" cy="1496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vi-VN" sz="2800" kern="1200" smtClean="0"/>
            <a:t>Xuất hiện muộn, do bội nhiễm xoắn khuẩn Vincent là một loại vi khuẩn hoại thư gây loét niêm mạc miệng, lan sâu rộng vào xương hàm gây hoại tử niêm mạc, viêm xương, rụng răng, hơi thở hôi thối.</a:t>
          </a:r>
          <a:endParaRPr lang="en-US" sz="2800" kern="1200"/>
        </a:p>
      </dsp:txBody>
      <dsp:txXfrm>
        <a:off x="73061" y="1582900"/>
        <a:ext cx="10369478" cy="1350533"/>
      </dsp:txXfrm>
    </dsp:sp>
    <dsp:sp modelId="{5A40B7DC-2C5C-4C5F-BF50-8655A1E459ED}">
      <dsp:nvSpPr>
        <dsp:cNvPr id="0" name=""/>
        <dsp:cNvSpPr/>
      </dsp:nvSpPr>
      <dsp:spPr>
        <a:xfrm>
          <a:off x="0" y="3017787"/>
          <a:ext cx="10515600" cy="1496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vi-VN" sz="2800" i="1" kern="1200" smtClean="0"/>
            <a:t>Viêm ruột</a:t>
          </a:r>
          <a:endParaRPr lang="en-US" sz="2800" kern="1200"/>
        </a:p>
      </dsp:txBody>
      <dsp:txXfrm>
        <a:off x="73061" y="3090848"/>
        <a:ext cx="10369478" cy="1350533"/>
      </dsp:txXfrm>
    </dsp:sp>
    <dsp:sp modelId="{1B882696-3DBD-4865-B7E0-BE9EA9166732}">
      <dsp:nvSpPr>
        <dsp:cNvPr id="0" name=""/>
        <dsp:cNvSpPr/>
      </dsp:nvSpPr>
      <dsp:spPr>
        <a:xfrm>
          <a:off x="0" y="4525735"/>
          <a:ext cx="10515600" cy="1496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vi-VN" sz="2800" kern="1200" smtClean="0"/>
            <a:t>Do bội nhiễm các loại vi khuẩn như shigella, E. coli…</a:t>
          </a:r>
          <a:endParaRPr lang="en-US" sz="2800" kern="1200"/>
        </a:p>
      </dsp:txBody>
      <dsp:txXfrm>
        <a:off x="73061" y="4598796"/>
        <a:ext cx="10369478" cy="13505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D629D-57EA-4283-811E-DFD48AAFBA6A}">
      <dsp:nvSpPr>
        <dsp:cNvPr id="0" name=""/>
        <dsp:cNvSpPr/>
      </dsp:nvSpPr>
      <dsp:spPr>
        <a:xfrm>
          <a:off x="0" y="39875"/>
          <a:ext cx="10515600" cy="1481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vi-VN" sz="3800" i="1" kern="1200" smtClean="0"/>
            <a:t>Biến chứng tai – mũi – họng</a:t>
          </a:r>
          <a:endParaRPr lang="en-US" sz="3800" kern="1200"/>
        </a:p>
      </dsp:txBody>
      <dsp:txXfrm>
        <a:off x="72300" y="112175"/>
        <a:ext cx="10371000" cy="1336473"/>
      </dsp:txXfrm>
    </dsp:sp>
    <dsp:sp modelId="{A89E2AB4-E1BB-49F8-B587-8FC8A2BC0C7A}">
      <dsp:nvSpPr>
        <dsp:cNvPr id="0" name=""/>
        <dsp:cNvSpPr/>
      </dsp:nvSpPr>
      <dsp:spPr>
        <a:xfrm>
          <a:off x="0" y="1520949"/>
          <a:ext cx="105156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8260" rIns="270256" bIns="48260" numCol="1" spcCol="1270" anchor="t" anchorCtr="0">
          <a:noAutofit/>
        </a:bodyPr>
        <a:lstStyle/>
        <a:p>
          <a:pPr marL="285750" lvl="1" indent="-285750" algn="l" defTabSz="1333500" rtl="0">
            <a:lnSpc>
              <a:spcPct val="90000"/>
            </a:lnSpc>
            <a:spcBef>
              <a:spcPct val="0"/>
            </a:spcBef>
            <a:spcAft>
              <a:spcPct val="20000"/>
            </a:spcAft>
            <a:buChar char="••"/>
          </a:pPr>
          <a:r>
            <a:rPr lang="vi-VN" sz="3000" kern="1200" dirty="0" smtClean="0"/>
            <a:t>Viêm </a:t>
          </a:r>
          <a:r>
            <a:rPr lang="vi-VN" sz="3000" kern="1200" dirty="0" smtClean="0"/>
            <a:t>mũi họng bội nhiễm</a:t>
          </a:r>
          <a:endParaRPr lang="en-US" sz="3000" kern="1200" dirty="0"/>
        </a:p>
        <a:p>
          <a:pPr marL="285750" lvl="1" indent="-285750" algn="l" defTabSz="1333500" rtl="0">
            <a:lnSpc>
              <a:spcPct val="90000"/>
            </a:lnSpc>
            <a:spcBef>
              <a:spcPct val="0"/>
            </a:spcBef>
            <a:spcAft>
              <a:spcPct val="20000"/>
            </a:spcAft>
            <a:buChar char="••"/>
          </a:pPr>
          <a:r>
            <a:rPr lang="vi-VN" sz="3000" kern="1200" dirty="0" smtClean="0"/>
            <a:t>Viêm </a:t>
          </a:r>
          <a:r>
            <a:rPr lang="vi-VN" sz="3000" kern="1200" dirty="0" smtClean="0"/>
            <a:t>tai – viêm tai xương chũm.</a:t>
          </a:r>
          <a:endParaRPr lang="en-US" sz="3000" kern="1200" dirty="0"/>
        </a:p>
      </dsp:txBody>
      <dsp:txXfrm>
        <a:off x="0" y="1520949"/>
        <a:ext cx="10515600" cy="1042245"/>
      </dsp:txXfrm>
    </dsp:sp>
    <dsp:sp modelId="{9C0A1DD7-C4D9-4672-B670-165DAE0450B8}">
      <dsp:nvSpPr>
        <dsp:cNvPr id="0" name=""/>
        <dsp:cNvSpPr/>
      </dsp:nvSpPr>
      <dsp:spPr>
        <a:xfrm>
          <a:off x="0" y="2563194"/>
          <a:ext cx="10515600" cy="1481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vi-VN" sz="3800" i="1" kern="1200" smtClean="0"/>
            <a:t>Biến chứng do suy giảm miễn dịch</a:t>
          </a:r>
          <a:endParaRPr lang="en-US" sz="3800" kern="1200"/>
        </a:p>
      </dsp:txBody>
      <dsp:txXfrm>
        <a:off x="72300" y="2635494"/>
        <a:ext cx="10371000" cy="1336473"/>
      </dsp:txXfrm>
    </dsp:sp>
    <dsp:sp modelId="{EA6C81F9-8872-4223-B02C-33C88490A4B5}">
      <dsp:nvSpPr>
        <dsp:cNvPr id="0" name=""/>
        <dsp:cNvSpPr/>
      </dsp:nvSpPr>
      <dsp:spPr>
        <a:xfrm>
          <a:off x="0" y="4153708"/>
          <a:ext cx="10515600" cy="1481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vi-VN" sz="3800" kern="1200" smtClean="0"/>
            <a:t>Dễ mắc thêm các bệnh khác như lao, bạch hầu, ho gà…</a:t>
          </a:r>
          <a:endParaRPr lang="en-US" sz="3800" kern="1200"/>
        </a:p>
      </dsp:txBody>
      <dsp:txXfrm>
        <a:off x="72300" y="4226008"/>
        <a:ext cx="10371000" cy="13364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B55D-FCF0-41B0-94B2-801A934F9AC8}">
      <dsp:nvSpPr>
        <dsp:cNvPr id="0" name=""/>
        <dsp:cNvSpPr/>
      </dsp:nvSpPr>
      <dsp:spPr>
        <a:xfrm>
          <a:off x="0" y="115857"/>
          <a:ext cx="10515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b="1" i="1" kern="1200" dirty="0" smtClean="0"/>
            <a:t>7.Chẩn </a:t>
          </a:r>
          <a:r>
            <a:rPr lang="en-US" sz="3900" b="1" i="1" kern="1200" dirty="0" err="1" smtClean="0"/>
            <a:t>đoán</a:t>
          </a:r>
          <a:r>
            <a:rPr lang="en-US" sz="3900" b="1" i="1" kern="1200" dirty="0" smtClean="0"/>
            <a:t> </a:t>
          </a:r>
          <a:r>
            <a:rPr lang="en-US" sz="3900" b="1" i="1" kern="1200" dirty="0" err="1" smtClean="0"/>
            <a:t>phân</a:t>
          </a:r>
          <a:r>
            <a:rPr lang="en-US" sz="3900" b="1" i="1" kern="1200" dirty="0" smtClean="0"/>
            <a:t> </a:t>
          </a:r>
          <a:r>
            <a:rPr lang="en-US" sz="3900" b="1" i="1" kern="1200" dirty="0" err="1" smtClean="0"/>
            <a:t>biệt</a:t>
          </a:r>
          <a:endParaRPr lang="en-US" sz="3900" kern="1200" dirty="0"/>
        </a:p>
      </dsp:txBody>
      <dsp:txXfrm>
        <a:off x="45663" y="161520"/>
        <a:ext cx="10424274" cy="844089"/>
      </dsp:txXfrm>
    </dsp:sp>
    <dsp:sp modelId="{79C6CC17-472B-47DB-B6BA-213CE5E4C0EA}">
      <dsp:nvSpPr>
        <dsp:cNvPr id="0" name=""/>
        <dsp:cNvSpPr/>
      </dsp:nvSpPr>
      <dsp:spPr>
        <a:xfrm>
          <a:off x="0" y="1051272"/>
          <a:ext cx="10515600" cy="468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vi-VN" sz="3000" b="1" i="1" kern="1200" dirty="0" smtClean="0"/>
            <a:t>Bệnh Rubella (hay bệnh sởi Đức</a:t>
          </a:r>
          <a:r>
            <a:rPr lang="vi-VN" sz="3000" b="1" i="1" kern="1200" dirty="0" smtClean="0"/>
            <a:t>)</a:t>
          </a:r>
          <a:endParaRPr lang="en-US" sz="3000" b="1" kern="1200" dirty="0"/>
        </a:p>
        <a:p>
          <a:pPr marL="571500" lvl="2" indent="-285750" algn="l" defTabSz="1333500" rtl="0">
            <a:lnSpc>
              <a:spcPct val="90000"/>
            </a:lnSpc>
            <a:spcBef>
              <a:spcPct val="0"/>
            </a:spcBef>
            <a:spcAft>
              <a:spcPct val="20000"/>
            </a:spcAft>
            <a:buChar char="••"/>
          </a:pPr>
          <a:r>
            <a:rPr lang="vi-VN" sz="3000" kern="1200" dirty="0" smtClean="0"/>
            <a:t>Sốt </a:t>
          </a:r>
          <a:r>
            <a:rPr lang="vi-VN" sz="3000" kern="1200" dirty="0" smtClean="0"/>
            <a:t>nhẹ, viêm long đường hô hấp nhẹ, dấu hiệu nhiễm độc không rõ.</a:t>
          </a:r>
          <a:endParaRPr lang="en-US" sz="3000" kern="1200" dirty="0"/>
        </a:p>
        <a:p>
          <a:pPr marL="571500" lvl="2" indent="-285750" algn="l" defTabSz="1333500" rtl="0">
            <a:lnSpc>
              <a:spcPct val="90000"/>
            </a:lnSpc>
            <a:spcBef>
              <a:spcPct val="0"/>
            </a:spcBef>
            <a:spcAft>
              <a:spcPct val="20000"/>
            </a:spcAft>
            <a:buChar char="••"/>
          </a:pPr>
          <a:r>
            <a:rPr lang="vi-VN" sz="3000" kern="1200" dirty="0" smtClean="0"/>
            <a:t>Ban </a:t>
          </a:r>
          <a:r>
            <a:rPr lang="vi-VN" sz="3000" kern="1200" dirty="0" smtClean="0"/>
            <a:t>dát sẩn dạng sởi nhưng thường nhỏ hơn, mọc thưa hơn và mọc sớm ngay từ ngày thứ 1 – 2, mọc cùng lúc, khi bay để lại vết thâm, không có hạt Koplick.</a:t>
          </a:r>
          <a:endParaRPr lang="en-US" sz="3000" kern="1200" dirty="0"/>
        </a:p>
        <a:p>
          <a:pPr marL="571500" lvl="2" indent="-285750" algn="l" defTabSz="1333500" rtl="0">
            <a:lnSpc>
              <a:spcPct val="90000"/>
            </a:lnSpc>
            <a:spcBef>
              <a:spcPct val="0"/>
            </a:spcBef>
            <a:spcAft>
              <a:spcPct val="20000"/>
            </a:spcAft>
            <a:buChar char="••"/>
          </a:pPr>
          <a:r>
            <a:rPr lang="vi-VN" sz="3000" kern="1200" dirty="0" smtClean="0"/>
            <a:t>Hạch </a:t>
          </a:r>
          <a:r>
            <a:rPr lang="vi-VN" sz="3000" kern="1200" dirty="0" smtClean="0"/>
            <a:t>sau tai, chẩm sưng đau</a:t>
          </a:r>
          <a:endParaRPr lang="en-US" sz="3000" kern="1200" dirty="0"/>
        </a:p>
        <a:p>
          <a:pPr marL="571500" lvl="2" indent="-285750" algn="l" defTabSz="1333500" rtl="0">
            <a:lnSpc>
              <a:spcPct val="90000"/>
            </a:lnSpc>
            <a:spcBef>
              <a:spcPct val="0"/>
            </a:spcBef>
            <a:spcAft>
              <a:spcPct val="20000"/>
            </a:spcAft>
            <a:buChar char="••"/>
          </a:pPr>
          <a:r>
            <a:rPr lang="vi-VN" sz="3000" kern="1200" dirty="0" smtClean="0"/>
            <a:t>Xét </a:t>
          </a:r>
          <a:r>
            <a:rPr lang="vi-VN" sz="3000" kern="1200" dirty="0" smtClean="0"/>
            <a:t>nghiệm máu: tăng tương bào (plasmoxit)</a:t>
          </a:r>
          <a:endParaRPr lang="en-US" sz="3000" kern="1200" dirty="0"/>
        </a:p>
        <a:p>
          <a:pPr marL="571500" lvl="2" indent="-285750" algn="l" defTabSz="1333500" rtl="0">
            <a:lnSpc>
              <a:spcPct val="90000"/>
            </a:lnSpc>
            <a:spcBef>
              <a:spcPct val="0"/>
            </a:spcBef>
            <a:spcAft>
              <a:spcPct val="20000"/>
            </a:spcAft>
            <a:buChar char="••"/>
          </a:pPr>
          <a:r>
            <a:rPr lang="vi-VN" sz="3000" kern="1200" dirty="0" smtClean="0"/>
            <a:t>Chẩn </a:t>
          </a:r>
          <a:r>
            <a:rPr lang="vi-VN" sz="3000" kern="1200" dirty="0" smtClean="0"/>
            <a:t>đoán xác định bằng phản ứng ngăn ngưng kết hồng cầu.</a:t>
          </a:r>
          <a:endParaRPr lang="en-US" sz="3000" kern="1200" dirty="0"/>
        </a:p>
      </dsp:txBody>
      <dsp:txXfrm>
        <a:off x="0" y="1051272"/>
        <a:ext cx="10515600" cy="4682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2F142-8AED-4E5D-A8A6-FB50559E5FB9}">
      <dsp:nvSpPr>
        <dsp:cNvPr id="0" name=""/>
        <dsp:cNvSpPr/>
      </dsp:nvSpPr>
      <dsp:spPr>
        <a:xfrm>
          <a:off x="0" y="164985"/>
          <a:ext cx="10515600" cy="4717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vi-VN" sz="4200" kern="1200" smtClean="0"/>
            <a:t>Bệnh sởi gây ra do siêu vi sởi. Bệnh này hay lây đến nỗi 90% những người tiếp xúc với bệnh nhân sẽ bị lây sởi nếu chưa chích ngừa. Siêu vi sởi có ở mũi và cổ họng của bệnh nhân.</a:t>
          </a:r>
          <a:br>
            <a:rPr lang="vi-VN" sz="4200" kern="1200" smtClean="0"/>
          </a:br>
          <a:r>
            <a:rPr lang="vi-VN" sz="4200" kern="1200" smtClean="0"/>
            <a:t>Họ thường đã có thể lây bệnh cho người khác 4 ngày trước khi vết đỏ xuất hiện. </a:t>
          </a:r>
          <a:endParaRPr lang="en-US" sz="4200" kern="1200"/>
        </a:p>
      </dsp:txBody>
      <dsp:txXfrm>
        <a:off x="230286" y="395271"/>
        <a:ext cx="10055028" cy="425686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98639-B153-418A-ABAF-D95A0F187EC4}">
      <dsp:nvSpPr>
        <dsp:cNvPr id="0" name=""/>
        <dsp:cNvSpPr/>
      </dsp:nvSpPr>
      <dsp:spPr>
        <a:xfrm>
          <a:off x="0" y="47844"/>
          <a:ext cx="10515600" cy="13513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vi-VN" sz="3500" i="1" kern="1200" smtClean="0"/>
            <a:t>Bệnh do virus có phát ban khác</a:t>
          </a:r>
          <a:r>
            <a:rPr lang="vi-VN" sz="3500" kern="1200" smtClean="0"/>
            <a:t>(virus Adeno, ECHO, Coxsackie,…).</a:t>
          </a:r>
          <a:endParaRPr lang="en-US" sz="3500" kern="1200"/>
        </a:p>
      </dsp:txBody>
      <dsp:txXfrm>
        <a:off x="65967" y="113811"/>
        <a:ext cx="10383666" cy="1219415"/>
      </dsp:txXfrm>
    </dsp:sp>
    <dsp:sp modelId="{C454FF10-04FF-42EF-AB80-FCD669FC8E41}">
      <dsp:nvSpPr>
        <dsp:cNvPr id="0" name=""/>
        <dsp:cNvSpPr/>
      </dsp:nvSpPr>
      <dsp:spPr>
        <a:xfrm>
          <a:off x="0" y="1499994"/>
          <a:ext cx="10515600" cy="13513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vi-VN" sz="3500" i="1" kern="1200" smtClean="0"/>
            <a:t>Ban dị ứng</a:t>
          </a:r>
          <a:endParaRPr lang="en-US" sz="3500" kern="1200"/>
        </a:p>
      </dsp:txBody>
      <dsp:txXfrm>
        <a:off x="65967" y="1565961"/>
        <a:ext cx="10383666" cy="1219415"/>
      </dsp:txXfrm>
    </dsp:sp>
    <dsp:sp modelId="{206956B5-75FD-45E4-86BF-2D8CA7A2335F}">
      <dsp:nvSpPr>
        <dsp:cNvPr id="0" name=""/>
        <dsp:cNvSpPr/>
      </dsp:nvSpPr>
      <dsp:spPr>
        <a:xfrm>
          <a:off x="0" y="2952143"/>
          <a:ext cx="10515600" cy="13513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vi-VN" sz="3500" kern="1200" smtClean="0"/>
            <a:t>Ban toàn thân không theo thứ tự, thường ngứa, có nguyên nhân dùng thuốc, thời tiết, thức ăn…</a:t>
          </a:r>
          <a:endParaRPr lang="en-US" sz="3500" kern="1200"/>
        </a:p>
      </dsp:txBody>
      <dsp:txXfrm>
        <a:off x="65967" y="3018110"/>
        <a:ext cx="10383666" cy="12194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31CD-63C2-490C-9583-62038A62BA0B}">
      <dsp:nvSpPr>
        <dsp:cNvPr id="0" name=""/>
        <dsp:cNvSpPr/>
      </dsp:nvSpPr>
      <dsp:spPr>
        <a:xfrm>
          <a:off x="0" y="4149"/>
          <a:ext cx="10515600" cy="4343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i="1" kern="1200" dirty="0" err="1" smtClean="0"/>
            <a:t>Nguyên</a:t>
          </a:r>
          <a:r>
            <a:rPr lang="en-US" sz="2900" b="1" i="1" kern="1200" dirty="0" smtClean="0"/>
            <a:t> </a:t>
          </a:r>
          <a:r>
            <a:rPr lang="en-US" sz="2900" b="1" i="1" kern="1200" dirty="0" err="1" smtClean="0"/>
            <a:t>tắc</a:t>
          </a:r>
          <a:r>
            <a:rPr lang="en-US" sz="2900" b="1" i="1" kern="1200" dirty="0" smtClean="0"/>
            <a:t> </a:t>
          </a:r>
          <a:r>
            <a:rPr lang="en-US" sz="2900" b="1" i="1" kern="1200" dirty="0" err="1" smtClean="0"/>
            <a:t>điều</a:t>
          </a:r>
          <a:r>
            <a:rPr lang="en-US" sz="2900" b="1" i="1" kern="1200" dirty="0" smtClean="0"/>
            <a:t> </a:t>
          </a:r>
          <a:r>
            <a:rPr lang="en-US" sz="2900" b="1" i="1" kern="1200" dirty="0" err="1" smtClean="0"/>
            <a:t>trị</a:t>
          </a:r>
          <a:r>
            <a:rPr lang="en-US" sz="2900" b="1" i="1" kern="1200" dirty="0" smtClean="0"/>
            <a:t>:</a:t>
          </a:r>
          <a:r>
            <a:rPr lang="en-US" sz="2900" b="1" kern="1200" dirty="0" smtClean="0"/>
            <a:t/>
          </a:r>
          <a:br>
            <a:rPr lang="en-US" sz="2900" b="1" kern="1200" dirty="0" smtClean="0"/>
          </a:br>
          <a:r>
            <a:rPr lang="en-US" sz="2900" kern="1200" dirty="0" smtClean="0"/>
            <a:t>- </a:t>
          </a:r>
          <a:r>
            <a:rPr lang="en-US" sz="2900" kern="1200" dirty="0" err="1" smtClean="0"/>
            <a:t>Không</a:t>
          </a:r>
          <a:r>
            <a:rPr lang="en-US" sz="2900" kern="1200" dirty="0" smtClean="0"/>
            <a:t> </a:t>
          </a:r>
          <a:r>
            <a:rPr lang="en-US" sz="2900" kern="1200" dirty="0" err="1" smtClean="0"/>
            <a:t>có</a:t>
          </a:r>
          <a:r>
            <a:rPr lang="en-US" sz="2900" kern="1200" dirty="0" smtClean="0"/>
            <a:t> </a:t>
          </a:r>
          <a:r>
            <a:rPr lang="en-US" sz="2900" kern="1200" dirty="0" err="1" smtClean="0"/>
            <a:t>điều</a:t>
          </a:r>
          <a:r>
            <a:rPr lang="en-US" sz="2900" kern="1200" dirty="0" smtClean="0"/>
            <a:t> </a:t>
          </a:r>
          <a:r>
            <a:rPr lang="en-US" sz="2900" kern="1200" dirty="0" err="1" smtClean="0"/>
            <a:t>trị</a:t>
          </a:r>
          <a:r>
            <a:rPr lang="en-US" sz="2900" kern="1200" dirty="0" smtClean="0"/>
            <a:t> </a:t>
          </a:r>
          <a:r>
            <a:rPr lang="en-US" sz="2900" kern="1200" dirty="0" err="1" smtClean="0"/>
            <a:t>đặc</a:t>
          </a:r>
          <a:r>
            <a:rPr lang="en-US" sz="2900" kern="1200" dirty="0" smtClean="0"/>
            <a:t> </a:t>
          </a:r>
          <a:r>
            <a:rPr lang="en-US" sz="2900" kern="1200" dirty="0" err="1" smtClean="0"/>
            <a:t>hiệu</a:t>
          </a:r>
          <a:r>
            <a:rPr lang="en-US" sz="2900" kern="1200" dirty="0" smtClean="0"/>
            <a:t>.</a:t>
          </a:r>
          <a:br>
            <a:rPr lang="en-US" sz="2900" kern="1200" dirty="0" smtClean="0"/>
          </a:br>
          <a:r>
            <a:rPr lang="en-US" sz="2900" kern="1200" dirty="0" smtClean="0"/>
            <a:t>- </a:t>
          </a:r>
          <a:r>
            <a:rPr lang="en-US" sz="2900" kern="1200" dirty="0" err="1" smtClean="0"/>
            <a:t>Tăng</a:t>
          </a:r>
          <a:r>
            <a:rPr lang="en-US" sz="2900" kern="1200" dirty="0" smtClean="0"/>
            <a:t> </a:t>
          </a:r>
          <a:r>
            <a:rPr lang="en-US" sz="2900" kern="1200" dirty="0" err="1" smtClean="0"/>
            <a:t>cường</a:t>
          </a:r>
          <a:r>
            <a:rPr lang="en-US" sz="2900" kern="1200" dirty="0" smtClean="0"/>
            <a:t> </a:t>
          </a:r>
          <a:r>
            <a:rPr lang="en-US" sz="2900" kern="1200" dirty="0" err="1" smtClean="0"/>
            <a:t>dinh</a:t>
          </a:r>
          <a:r>
            <a:rPr lang="en-US" sz="2900" kern="1200" dirty="0" smtClean="0"/>
            <a:t> </a:t>
          </a:r>
          <a:r>
            <a:rPr lang="en-US" sz="2900" kern="1200" dirty="0" err="1" smtClean="0"/>
            <a:t>dưỡng</a:t>
          </a:r>
          <a:r>
            <a:rPr lang="en-US" sz="2900" kern="1200" dirty="0" smtClean="0"/>
            <a:t> </a:t>
          </a:r>
          <a:r>
            <a:rPr lang="en-US" sz="2900" kern="1200" dirty="0" err="1" smtClean="0"/>
            <a:t>để</a:t>
          </a:r>
          <a:r>
            <a:rPr lang="en-US" sz="2900" kern="1200" dirty="0" smtClean="0"/>
            <a:t> </a:t>
          </a:r>
          <a:r>
            <a:rPr lang="en-US" sz="2900" kern="1200" dirty="0" err="1" smtClean="0"/>
            <a:t>phòng</a:t>
          </a:r>
          <a:r>
            <a:rPr lang="en-US" sz="2900" kern="1200" dirty="0" smtClean="0"/>
            <a:t> </a:t>
          </a:r>
          <a:r>
            <a:rPr lang="en-US" sz="2900" kern="1200" dirty="0" err="1" smtClean="0"/>
            <a:t>suy</a:t>
          </a:r>
          <a:r>
            <a:rPr lang="en-US" sz="2900" kern="1200" dirty="0" smtClean="0"/>
            <a:t> </a:t>
          </a:r>
          <a:r>
            <a:rPr lang="en-US" sz="2900" kern="1200" dirty="0" err="1" smtClean="0"/>
            <a:t>dinh</a:t>
          </a:r>
          <a:r>
            <a:rPr lang="en-US" sz="2900" kern="1200" dirty="0" smtClean="0"/>
            <a:t> </a:t>
          </a:r>
          <a:r>
            <a:rPr lang="en-US" sz="2900" kern="1200" dirty="0" err="1" smtClean="0"/>
            <a:t>dưỡng</a:t>
          </a:r>
          <a:r>
            <a:rPr lang="en-US" sz="2900" kern="1200" dirty="0" smtClean="0"/>
            <a:t>. </a:t>
          </a:r>
          <a:r>
            <a:rPr lang="en-US" sz="2900" kern="1200" dirty="0" err="1" smtClean="0"/>
            <a:t>Đặc</a:t>
          </a:r>
          <a:r>
            <a:rPr lang="en-US" sz="2900" kern="1200" dirty="0" smtClean="0"/>
            <a:t> </a:t>
          </a:r>
          <a:r>
            <a:rPr lang="en-US" sz="2900" kern="1200" dirty="0" err="1" smtClean="0"/>
            <a:t>biệt</a:t>
          </a:r>
          <a:r>
            <a:rPr lang="en-US" sz="2900" kern="1200" dirty="0" smtClean="0"/>
            <a:t>, </a:t>
          </a:r>
          <a:r>
            <a:rPr lang="en-US" sz="2900" kern="1200" dirty="0" err="1" smtClean="0"/>
            <a:t>dùng</a:t>
          </a:r>
          <a:r>
            <a:rPr lang="en-US" sz="2900" kern="1200" dirty="0" smtClean="0"/>
            <a:t> </a:t>
          </a:r>
          <a:r>
            <a:rPr lang="en-US" sz="2900" kern="1200" dirty="0" err="1" smtClean="0"/>
            <a:t>thêm</a:t>
          </a:r>
          <a:r>
            <a:rPr lang="en-US" sz="2900" kern="1200" dirty="0" smtClean="0"/>
            <a:t> vitamin A </a:t>
          </a:r>
          <a:r>
            <a:rPr lang="en-US" sz="2900" kern="1200" dirty="0" err="1" smtClean="0"/>
            <a:t>để</a:t>
          </a:r>
          <a:r>
            <a:rPr lang="en-US" sz="2900" kern="1200" dirty="0" smtClean="0"/>
            <a:t> </a:t>
          </a:r>
          <a:r>
            <a:rPr lang="en-US" sz="2900" kern="1200" dirty="0" err="1" smtClean="0"/>
            <a:t>tránh</a:t>
          </a:r>
          <a:r>
            <a:rPr lang="en-US" sz="2900" kern="1200" dirty="0" smtClean="0"/>
            <a:t> </a:t>
          </a:r>
          <a:r>
            <a:rPr lang="en-US" sz="2900" kern="1200" dirty="0" err="1" smtClean="0"/>
            <a:t>loét</a:t>
          </a:r>
          <a:r>
            <a:rPr lang="en-US" sz="2900" kern="1200" dirty="0" smtClean="0"/>
            <a:t> </a:t>
          </a:r>
          <a:r>
            <a:rPr lang="en-US" sz="2900" kern="1200" dirty="0" err="1" smtClean="0"/>
            <a:t>giác</a:t>
          </a:r>
          <a:r>
            <a:rPr lang="en-US" sz="2900" kern="1200" dirty="0" smtClean="0"/>
            <a:t> </a:t>
          </a:r>
          <a:r>
            <a:rPr lang="en-US" sz="2900" kern="1200" dirty="0" err="1" smtClean="0"/>
            <a:t>mạc</a:t>
          </a:r>
          <a:r>
            <a:rPr lang="en-US" sz="2900" kern="1200" dirty="0" smtClean="0"/>
            <a:t>, </a:t>
          </a:r>
          <a:r>
            <a:rPr lang="en-US" sz="2900" kern="1200" dirty="0" err="1" smtClean="0"/>
            <a:t>mù</a:t>
          </a:r>
          <a:r>
            <a:rPr lang="en-US" sz="2900" kern="1200" dirty="0" smtClean="0"/>
            <a:t> </a:t>
          </a:r>
          <a:r>
            <a:rPr lang="en-US" sz="2900" kern="1200" dirty="0" err="1" smtClean="0"/>
            <a:t>mắt</a:t>
          </a:r>
          <a:r>
            <a:rPr lang="en-US" sz="2900" kern="1200" dirty="0" smtClean="0"/>
            <a:t>.</a:t>
          </a:r>
          <a:br>
            <a:rPr lang="en-US" sz="2900" kern="1200" dirty="0" smtClean="0"/>
          </a:br>
          <a:r>
            <a:rPr lang="en-US" sz="2900" kern="1200" dirty="0" smtClean="0"/>
            <a:t>- </a:t>
          </a:r>
          <a:r>
            <a:rPr lang="en-US" sz="2900" kern="1200" dirty="0" err="1" smtClean="0"/>
            <a:t>Vệ</a:t>
          </a:r>
          <a:r>
            <a:rPr lang="en-US" sz="2900" kern="1200" dirty="0" smtClean="0"/>
            <a:t> </a:t>
          </a:r>
          <a:r>
            <a:rPr lang="en-US" sz="2900" kern="1200" dirty="0" err="1" smtClean="0"/>
            <a:t>sinh</a:t>
          </a:r>
          <a:r>
            <a:rPr lang="en-US" sz="2900" kern="1200" dirty="0" smtClean="0"/>
            <a:t> </a:t>
          </a:r>
          <a:r>
            <a:rPr lang="en-US" sz="2900" kern="1200" dirty="0" err="1" smtClean="0"/>
            <a:t>răng</a:t>
          </a:r>
          <a:r>
            <a:rPr lang="en-US" sz="2900" kern="1200" dirty="0" smtClean="0"/>
            <a:t> </a:t>
          </a:r>
          <a:r>
            <a:rPr lang="en-US" sz="2900" kern="1200" dirty="0" err="1" smtClean="0"/>
            <a:t>miệng</a:t>
          </a:r>
          <a:r>
            <a:rPr lang="en-US" sz="2900" kern="1200" dirty="0" smtClean="0"/>
            <a:t>, da, </a:t>
          </a:r>
          <a:r>
            <a:rPr lang="en-US" sz="2900" kern="1200" dirty="0" err="1" smtClean="0"/>
            <a:t>mắt</a:t>
          </a:r>
          <a:r>
            <a:rPr lang="en-US" sz="2900" kern="1200" dirty="0" smtClean="0"/>
            <a:t>.</a:t>
          </a:r>
          <a:br>
            <a:rPr lang="en-US" sz="2900" kern="1200" dirty="0" smtClean="0"/>
          </a:br>
          <a:r>
            <a:rPr lang="en-US" sz="2900" kern="1200" dirty="0" smtClean="0"/>
            <a:t>- </a:t>
          </a:r>
          <a:r>
            <a:rPr lang="en-US" sz="2900" kern="1200" dirty="0" err="1" smtClean="0"/>
            <a:t>Điều</a:t>
          </a:r>
          <a:r>
            <a:rPr lang="en-US" sz="2900" kern="1200" dirty="0" smtClean="0"/>
            <a:t> </a:t>
          </a:r>
          <a:r>
            <a:rPr lang="en-US" sz="2900" kern="1200" dirty="0" err="1" smtClean="0"/>
            <a:t>trị</a:t>
          </a:r>
          <a:r>
            <a:rPr lang="en-US" sz="2900" kern="1200" dirty="0" smtClean="0"/>
            <a:t> </a:t>
          </a:r>
          <a:r>
            <a:rPr lang="en-US" sz="2900" kern="1200" dirty="0" err="1" smtClean="0"/>
            <a:t>triệu</a:t>
          </a:r>
          <a:r>
            <a:rPr lang="en-US" sz="2900" kern="1200" dirty="0" smtClean="0"/>
            <a:t> </a:t>
          </a:r>
          <a:r>
            <a:rPr lang="en-US" sz="2900" kern="1200" dirty="0" err="1" smtClean="0"/>
            <a:t>chứng</a:t>
          </a:r>
          <a:r>
            <a:rPr lang="en-US" sz="2900" kern="1200" dirty="0" smtClean="0"/>
            <a:t>: </a:t>
          </a:r>
          <a:r>
            <a:rPr lang="en-US" sz="2900" kern="1200" dirty="0" err="1" smtClean="0"/>
            <a:t>Hạ</a:t>
          </a:r>
          <a:r>
            <a:rPr lang="en-US" sz="2900" kern="1200" dirty="0" smtClean="0"/>
            <a:t> </a:t>
          </a:r>
          <a:r>
            <a:rPr lang="en-US" sz="2900" kern="1200" dirty="0" err="1" smtClean="0"/>
            <a:t>nhiệt</a:t>
          </a:r>
          <a:r>
            <a:rPr lang="en-US" sz="2900" kern="1200" dirty="0" smtClean="0"/>
            <a:t>, </a:t>
          </a:r>
          <a:r>
            <a:rPr lang="en-US" sz="2900" kern="1200" dirty="0" err="1" smtClean="0"/>
            <a:t>giảm</a:t>
          </a:r>
          <a:r>
            <a:rPr lang="en-US" sz="2900" kern="1200" dirty="0" smtClean="0"/>
            <a:t> ho.</a:t>
          </a:r>
          <a:br>
            <a:rPr lang="en-US" sz="2900" kern="1200" dirty="0" smtClean="0"/>
          </a:br>
          <a:r>
            <a:rPr lang="en-US" sz="2900" kern="1200" dirty="0" smtClean="0"/>
            <a:t>- </a:t>
          </a:r>
          <a:r>
            <a:rPr lang="en-US" sz="2900" kern="1200" dirty="0" err="1" smtClean="0"/>
            <a:t>Điều</a:t>
          </a:r>
          <a:r>
            <a:rPr lang="en-US" sz="2900" kern="1200" dirty="0" smtClean="0"/>
            <a:t> </a:t>
          </a:r>
          <a:r>
            <a:rPr lang="en-US" sz="2900" kern="1200" dirty="0" err="1" smtClean="0"/>
            <a:t>trị</a:t>
          </a:r>
          <a:r>
            <a:rPr lang="en-US" sz="2900" kern="1200" dirty="0" smtClean="0"/>
            <a:t> </a:t>
          </a:r>
          <a:r>
            <a:rPr lang="en-US" sz="2900" kern="1200" dirty="0" err="1" smtClean="0"/>
            <a:t>các</a:t>
          </a:r>
          <a:r>
            <a:rPr lang="en-US" sz="2900" kern="1200" dirty="0" smtClean="0"/>
            <a:t> </a:t>
          </a:r>
          <a:r>
            <a:rPr lang="en-US" sz="2900" kern="1200" dirty="0" err="1" smtClean="0"/>
            <a:t>biến</a:t>
          </a:r>
          <a:r>
            <a:rPr lang="en-US" sz="2900" kern="1200" dirty="0" smtClean="0"/>
            <a:t> </a:t>
          </a:r>
          <a:r>
            <a:rPr lang="en-US" sz="2900" kern="1200" dirty="0" err="1" smtClean="0"/>
            <a:t>chứng</a:t>
          </a:r>
          <a:r>
            <a:rPr lang="en-US" sz="2900" kern="1200" dirty="0" smtClean="0"/>
            <a:t>: </a:t>
          </a:r>
          <a:r>
            <a:rPr lang="en-US" sz="2900" kern="1200" dirty="0" err="1" smtClean="0"/>
            <a:t>Nếu</a:t>
          </a:r>
          <a:r>
            <a:rPr lang="en-US" sz="2900" kern="1200" dirty="0" smtClean="0"/>
            <a:t> </a:t>
          </a:r>
          <a:r>
            <a:rPr lang="en-US" sz="2900" kern="1200" dirty="0" err="1" smtClean="0"/>
            <a:t>có</a:t>
          </a:r>
          <a:r>
            <a:rPr lang="en-US" sz="2900" kern="1200" dirty="0" smtClean="0"/>
            <a:t> </a:t>
          </a:r>
          <a:r>
            <a:rPr lang="en-US" sz="2900" kern="1200" dirty="0" err="1" smtClean="0"/>
            <a:t>bội</a:t>
          </a:r>
          <a:r>
            <a:rPr lang="en-US" sz="2900" kern="1200" dirty="0" smtClean="0"/>
            <a:t> </a:t>
          </a:r>
          <a:r>
            <a:rPr lang="en-US" sz="2900" kern="1200" dirty="0" err="1" smtClean="0"/>
            <a:t>nhiễm</a:t>
          </a:r>
          <a:r>
            <a:rPr lang="en-US" sz="2900" kern="1200" dirty="0" smtClean="0"/>
            <a:t> </a:t>
          </a:r>
          <a:r>
            <a:rPr lang="en-US" sz="2900" kern="1200" dirty="0" err="1" smtClean="0"/>
            <a:t>viêm</a:t>
          </a:r>
          <a:r>
            <a:rPr lang="en-US" sz="2900" kern="1200" dirty="0" smtClean="0"/>
            <a:t> </a:t>
          </a:r>
          <a:r>
            <a:rPr lang="en-US" sz="2900" kern="1200" dirty="0" err="1" smtClean="0"/>
            <a:t>phổi</a:t>
          </a:r>
          <a:r>
            <a:rPr lang="en-US" sz="2900" kern="1200" dirty="0" smtClean="0"/>
            <a:t>, </a:t>
          </a:r>
          <a:r>
            <a:rPr lang="en-US" sz="2900" kern="1200" dirty="0" err="1" smtClean="0"/>
            <a:t>viêm</a:t>
          </a:r>
          <a:r>
            <a:rPr lang="en-US" sz="2900" kern="1200" dirty="0" smtClean="0"/>
            <a:t> tai </a:t>
          </a:r>
          <a:r>
            <a:rPr lang="en-US" sz="2900" kern="1200" dirty="0" err="1" smtClean="0"/>
            <a:t>dùng</a:t>
          </a:r>
          <a:r>
            <a:rPr lang="en-US" sz="2900" kern="1200" dirty="0" smtClean="0"/>
            <a:t> </a:t>
          </a:r>
          <a:r>
            <a:rPr lang="en-US" sz="2900" kern="1200" dirty="0" err="1" smtClean="0"/>
            <a:t>kháng</a:t>
          </a:r>
          <a:r>
            <a:rPr lang="en-US" sz="2900" kern="1200" dirty="0" smtClean="0"/>
            <a:t> </a:t>
          </a:r>
          <a:r>
            <a:rPr lang="en-US" sz="2900" kern="1200" dirty="0" err="1" smtClean="0"/>
            <a:t>sinh</a:t>
          </a:r>
          <a:r>
            <a:rPr lang="en-US" sz="2900" kern="1200" dirty="0" smtClean="0"/>
            <a:t> </a:t>
          </a:r>
          <a:r>
            <a:rPr lang="en-US" sz="2900" kern="1200" dirty="0" err="1" smtClean="0"/>
            <a:t>thích</a:t>
          </a:r>
          <a:r>
            <a:rPr lang="en-US" sz="2900" kern="1200" dirty="0" smtClean="0"/>
            <a:t> </a:t>
          </a:r>
          <a:r>
            <a:rPr lang="en-US" sz="2900" kern="1200" dirty="0" err="1" smtClean="0"/>
            <a:t>hợp</a:t>
          </a:r>
          <a:r>
            <a:rPr lang="en-US" sz="2900" kern="1200" dirty="0" smtClean="0"/>
            <a:t>.</a:t>
          </a:r>
          <a:br>
            <a:rPr lang="en-US" sz="2900" kern="1200" dirty="0" smtClean="0"/>
          </a:br>
          <a:endParaRPr lang="en-US" sz="2900" kern="1200" dirty="0"/>
        </a:p>
      </dsp:txBody>
      <dsp:txXfrm>
        <a:off x="212010" y="216159"/>
        <a:ext cx="10091580" cy="39190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40BCA-FDAE-4323-960F-4EDF6CC33F66}">
      <dsp:nvSpPr>
        <dsp:cNvPr id="0" name=""/>
        <dsp:cNvSpPr/>
      </dsp:nvSpPr>
      <dsp:spPr>
        <a:xfrm>
          <a:off x="0" y="25094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2. TYT: PN </a:t>
          </a:r>
          <a:r>
            <a:rPr lang="en-US" sz="2800" b="1" kern="1200" dirty="0" err="1" smtClean="0"/>
            <a:t>chuẩn</a:t>
          </a:r>
          <a:r>
            <a:rPr lang="en-US" sz="2800" b="1" kern="1200" dirty="0" smtClean="0"/>
            <a:t>: 9 </a:t>
          </a:r>
          <a:r>
            <a:rPr lang="en-US" sz="2800" b="1" kern="1200" dirty="0" err="1" smtClean="0"/>
            <a:t>bp</a:t>
          </a:r>
          <a:endParaRPr lang="en-US" sz="2800" kern="1200" dirty="0"/>
        </a:p>
      </dsp:txBody>
      <dsp:txXfrm>
        <a:off x="59399" y="310340"/>
        <a:ext cx="10396802" cy="1098002"/>
      </dsp:txXfrm>
    </dsp:sp>
    <dsp:sp modelId="{61E483F4-96FC-41B0-97CA-BC62A58968D4}">
      <dsp:nvSpPr>
        <dsp:cNvPr id="0" name=""/>
        <dsp:cNvSpPr/>
      </dsp:nvSpPr>
      <dsp:spPr>
        <a:xfrm>
          <a:off x="0" y="1467741"/>
          <a:ext cx="10515600" cy="43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smtClean="0"/>
            <a:t>Vs tay 5 thời điểm 6 bước</a:t>
          </a:r>
          <a:endParaRPr lang="en-US" sz="2800" kern="1200"/>
        </a:p>
        <a:p>
          <a:pPr marL="285750" lvl="1" indent="-285750" algn="l" defTabSz="1244600" rtl="0">
            <a:lnSpc>
              <a:spcPct val="90000"/>
            </a:lnSpc>
            <a:spcBef>
              <a:spcPct val="0"/>
            </a:spcBef>
            <a:spcAft>
              <a:spcPct val="20000"/>
            </a:spcAft>
            <a:buChar char="••"/>
          </a:pPr>
          <a:r>
            <a:rPr lang="en-US" sz="2800" kern="1200" dirty="0" err="1" smtClean="0"/>
            <a:t>Sử</a:t>
          </a:r>
          <a:r>
            <a:rPr lang="en-US" sz="2800" kern="1200" dirty="0" smtClean="0"/>
            <a:t> </a:t>
          </a:r>
          <a:r>
            <a:rPr lang="en-US" sz="2800" kern="1200" dirty="0" err="1" smtClean="0"/>
            <a:t>dụng</a:t>
          </a:r>
          <a:r>
            <a:rPr lang="en-US" sz="2800" kern="1200" dirty="0" smtClean="0"/>
            <a:t> </a:t>
          </a:r>
          <a:r>
            <a:rPr lang="en-US" sz="2800" kern="1200" dirty="0" err="1" smtClean="0"/>
            <a:t>phương</a:t>
          </a:r>
          <a:r>
            <a:rPr lang="en-US" sz="2800" kern="1200" dirty="0" smtClean="0"/>
            <a:t> </a:t>
          </a:r>
          <a:r>
            <a:rPr lang="en-US" sz="2800" kern="1200" dirty="0" err="1" smtClean="0"/>
            <a:t>tiện</a:t>
          </a:r>
          <a:r>
            <a:rPr lang="en-US" sz="2800" kern="1200" dirty="0" smtClean="0"/>
            <a:t> </a:t>
          </a:r>
          <a:r>
            <a:rPr lang="en-US" sz="2800" kern="1200" dirty="0" err="1" smtClean="0"/>
            <a:t>phòng</a:t>
          </a:r>
          <a:r>
            <a:rPr lang="en-US" sz="2800" kern="1200" dirty="0" smtClean="0"/>
            <a:t> </a:t>
          </a:r>
          <a:r>
            <a:rPr lang="en-US" sz="2800" kern="1200" dirty="0" err="1" smtClean="0"/>
            <a:t>hộ</a:t>
          </a:r>
          <a:r>
            <a:rPr lang="en-US" sz="2800" kern="1200" dirty="0" smtClean="0"/>
            <a:t> </a:t>
          </a:r>
          <a:r>
            <a:rPr lang="en-US" sz="2800" kern="1200" dirty="0" err="1" smtClean="0"/>
            <a:t>cá</a:t>
          </a:r>
          <a:r>
            <a:rPr lang="en-US" sz="2800" kern="1200" dirty="0" smtClean="0"/>
            <a:t> </a:t>
          </a:r>
          <a:r>
            <a:rPr lang="en-US" sz="2800" kern="1200" dirty="0" err="1" smtClean="0"/>
            <a:t>nhân</a:t>
          </a:r>
          <a:endParaRPr lang="en-US" sz="2800" kern="1200" dirty="0"/>
        </a:p>
        <a:p>
          <a:pPr marL="285750" lvl="1" indent="-285750" algn="l" defTabSz="1244600" rtl="0">
            <a:lnSpc>
              <a:spcPct val="90000"/>
            </a:lnSpc>
            <a:spcBef>
              <a:spcPct val="0"/>
            </a:spcBef>
            <a:spcAft>
              <a:spcPct val="20000"/>
            </a:spcAft>
            <a:buChar char="••"/>
          </a:pPr>
          <a:r>
            <a:rPr lang="en-US" sz="2800" kern="1200" dirty="0" err="1" smtClean="0"/>
            <a:t>Vệ</a:t>
          </a:r>
          <a:r>
            <a:rPr lang="en-US" sz="2800" kern="1200" dirty="0" smtClean="0"/>
            <a:t> </a:t>
          </a:r>
          <a:r>
            <a:rPr lang="en-US" sz="2800" kern="1200" dirty="0" err="1" smtClean="0"/>
            <a:t>sinh</a:t>
          </a:r>
          <a:r>
            <a:rPr lang="en-US" sz="2800" kern="1200" dirty="0" smtClean="0"/>
            <a:t> </a:t>
          </a:r>
          <a:r>
            <a:rPr lang="en-US" sz="2800" kern="1200" dirty="0" err="1" smtClean="0"/>
            <a:t>hô</a:t>
          </a:r>
          <a:r>
            <a:rPr lang="en-US" sz="2800" kern="1200" dirty="0" smtClean="0"/>
            <a:t> </a:t>
          </a:r>
          <a:r>
            <a:rPr lang="en-US" sz="2800" kern="1200" dirty="0" err="1" smtClean="0"/>
            <a:t>hấp</a:t>
          </a:r>
          <a:r>
            <a:rPr lang="en-US" sz="2800" kern="1200" dirty="0" smtClean="0"/>
            <a:t> </a:t>
          </a:r>
          <a:r>
            <a:rPr lang="en-US" sz="2800" kern="1200" dirty="0" err="1" smtClean="0"/>
            <a:t>khi</a:t>
          </a:r>
          <a:r>
            <a:rPr lang="en-US" sz="2800" kern="1200" dirty="0" smtClean="0"/>
            <a:t> ho </a:t>
          </a:r>
          <a:r>
            <a:rPr lang="en-US" sz="2800" kern="1200" dirty="0" err="1" smtClean="0"/>
            <a:t>hắc</a:t>
          </a:r>
          <a:r>
            <a:rPr lang="en-US" sz="2800" kern="1200" dirty="0" smtClean="0"/>
            <a:t> </a:t>
          </a:r>
          <a:r>
            <a:rPr lang="en-US" sz="2800" kern="1200" dirty="0" err="1" smtClean="0"/>
            <a:t>hơi</a:t>
          </a:r>
          <a:endParaRPr lang="en-US" sz="2800" kern="1200" dirty="0"/>
        </a:p>
        <a:p>
          <a:pPr marL="285750" lvl="1" indent="-285750" algn="l" defTabSz="1244600" rtl="0">
            <a:lnSpc>
              <a:spcPct val="90000"/>
            </a:lnSpc>
            <a:spcBef>
              <a:spcPct val="0"/>
            </a:spcBef>
            <a:spcAft>
              <a:spcPct val="20000"/>
            </a:spcAft>
            <a:buChar char="••"/>
          </a:pPr>
          <a:r>
            <a:rPr lang="en-US" sz="2800" kern="1200" smtClean="0"/>
            <a:t>Sắp xếp người bệnh an toàn</a:t>
          </a:r>
          <a:endParaRPr lang="en-US" sz="2800" kern="1200"/>
        </a:p>
        <a:p>
          <a:pPr marL="285750" lvl="1" indent="-285750" algn="l" defTabSz="1244600" rtl="0">
            <a:lnSpc>
              <a:spcPct val="90000"/>
            </a:lnSpc>
            <a:spcBef>
              <a:spcPct val="0"/>
            </a:spcBef>
            <a:spcAft>
              <a:spcPct val="20000"/>
            </a:spcAft>
            <a:buChar char="••"/>
          </a:pPr>
          <a:r>
            <a:rPr lang="en-US" sz="2800" kern="1200" dirty="0" err="1" smtClean="0"/>
            <a:t>Tiêm</a:t>
          </a:r>
          <a:r>
            <a:rPr lang="en-US" sz="2800" kern="1200" dirty="0" smtClean="0"/>
            <a:t> an </a:t>
          </a:r>
          <a:r>
            <a:rPr lang="en-US" sz="2800" kern="1200" dirty="0" err="1" smtClean="0"/>
            <a:t>toàn</a:t>
          </a:r>
          <a:endParaRPr lang="en-US" sz="2800" kern="1200" dirty="0"/>
        </a:p>
        <a:p>
          <a:pPr marL="285750" lvl="1" indent="-285750" algn="l" defTabSz="1244600" rtl="0">
            <a:lnSpc>
              <a:spcPct val="90000"/>
            </a:lnSpc>
            <a:spcBef>
              <a:spcPct val="0"/>
            </a:spcBef>
            <a:spcAft>
              <a:spcPct val="20000"/>
            </a:spcAft>
            <a:buChar char="••"/>
          </a:pPr>
          <a:r>
            <a:rPr lang="en-US" sz="2800" kern="1200" smtClean="0"/>
            <a:t>Vệ sinh môi trường bề mặt TTB</a:t>
          </a:r>
          <a:endParaRPr lang="en-US" sz="2800" kern="1200"/>
        </a:p>
        <a:p>
          <a:pPr marL="285750" lvl="1" indent="-285750" algn="l" defTabSz="1244600" rtl="0">
            <a:lnSpc>
              <a:spcPct val="90000"/>
            </a:lnSpc>
            <a:spcBef>
              <a:spcPct val="0"/>
            </a:spcBef>
            <a:spcAft>
              <a:spcPct val="20000"/>
            </a:spcAft>
            <a:buChar char="••"/>
          </a:pPr>
          <a:r>
            <a:rPr lang="en-US" sz="2800" kern="1200" smtClean="0"/>
            <a:t>Xử lý dụng cụ tái sử dụng đúng quy định</a:t>
          </a:r>
          <a:endParaRPr lang="en-US" sz="2800" kern="1200"/>
        </a:p>
        <a:p>
          <a:pPr marL="285750" lvl="1" indent="-285750" algn="l" defTabSz="1244600" rtl="0">
            <a:lnSpc>
              <a:spcPct val="90000"/>
            </a:lnSpc>
            <a:spcBef>
              <a:spcPct val="0"/>
            </a:spcBef>
            <a:spcAft>
              <a:spcPct val="20000"/>
            </a:spcAft>
            <a:buChar char="••"/>
          </a:pPr>
          <a:r>
            <a:rPr lang="en-US" sz="2800" kern="1200" smtClean="0"/>
            <a:t>Xử lý đồ vải bẩn an toàn</a:t>
          </a:r>
          <a:endParaRPr lang="en-US" sz="2800" kern="1200"/>
        </a:p>
        <a:p>
          <a:pPr marL="285750" lvl="1" indent="-285750" algn="l" defTabSz="1244600" rtl="0">
            <a:lnSpc>
              <a:spcPct val="90000"/>
            </a:lnSpc>
            <a:spcBef>
              <a:spcPct val="0"/>
            </a:spcBef>
            <a:spcAft>
              <a:spcPct val="20000"/>
            </a:spcAft>
            <a:buChar char="••"/>
          </a:pPr>
          <a:r>
            <a:rPr lang="en-US" sz="2800" kern="1200" smtClean="0"/>
            <a:t>Xử lý chất thải</a:t>
          </a:r>
          <a:endParaRPr lang="en-US" sz="2800" kern="1200"/>
        </a:p>
      </dsp:txBody>
      <dsp:txXfrm>
        <a:off x="0" y="1467741"/>
        <a:ext cx="10515600" cy="43056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6F1C7-9CBF-4D8A-84C5-7C8CF7FF1B42}">
      <dsp:nvSpPr>
        <dsp:cNvPr id="0" name=""/>
        <dsp:cNvSpPr/>
      </dsp:nvSpPr>
      <dsp:spPr>
        <a:xfrm>
          <a:off x="0" y="1040"/>
          <a:ext cx="10515600" cy="123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TTGDSK cho người dân bệnh thông bệnh sởi, cách phòng bệnh sởi, cách chăm sóc trẻ bệnh sởi nhẹ tại nhà, cách ly trẻ, các dấu hiệu năng cần nhập viện</a:t>
          </a:r>
          <a:endParaRPr lang="en-US" sz="2800" kern="1200"/>
        </a:p>
      </dsp:txBody>
      <dsp:txXfrm>
        <a:off x="60446" y="61486"/>
        <a:ext cx="10394708" cy="1117342"/>
      </dsp:txXfrm>
    </dsp:sp>
    <dsp:sp modelId="{C10A92E2-AFCC-424E-A54A-B5A27C88081C}">
      <dsp:nvSpPr>
        <dsp:cNvPr id="0" name=""/>
        <dsp:cNvSpPr/>
      </dsp:nvSpPr>
      <dsp:spPr>
        <a:xfrm>
          <a:off x="0" y="1250820"/>
          <a:ext cx="10515600" cy="123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Tổ chức Tiêm ngừa Sởi cho trẻ đủ tháng tuổi tiêm chủng sởi, tiêm bù cho trẻ chưa tiêm hoặc tiêm không đủ mũi.</a:t>
          </a:r>
          <a:endParaRPr lang="en-US" sz="2800" kern="1200"/>
        </a:p>
      </dsp:txBody>
      <dsp:txXfrm>
        <a:off x="60446" y="1311266"/>
        <a:ext cx="10394708" cy="1117342"/>
      </dsp:txXfrm>
    </dsp:sp>
    <dsp:sp modelId="{D224ADE5-7002-4BF5-AC09-7493913846E9}">
      <dsp:nvSpPr>
        <dsp:cNvPr id="0" name=""/>
        <dsp:cNvSpPr/>
      </dsp:nvSpPr>
      <dsp:spPr>
        <a:xfrm>
          <a:off x="0" y="2500600"/>
          <a:ext cx="10515600" cy="123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Hướng dẫn cộng tác viên truyền thông sởi, lập danh sách trẻ 1-5 tuổi đã và chưa tiêm ngừa sởi báo cáo cho TYT</a:t>
          </a:r>
          <a:endParaRPr lang="en-US" sz="2800" kern="1200"/>
        </a:p>
      </dsp:txBody>
      <dsp:txXfrm>
        <a:off x="60446" y="2561046"/>
        <a:ext cx="10394708" cy="1117342"/>
      </dsp:txXfrm>
    </dsp:sp>
    <dsp:sp modelId="{2EE4AF67-436B-4FCD-9D4A-10C16B30FD6D}">
      <dsp:nvSpPr>
        <dsp:cNvPr id="0" name=""/>
        <dsp:cNvSpPr/>
      </dsp:nvSpPr>
      <dsp:spPr>
        <a:xfrm>
          <a:off x="0" y="3750380"/>
          <a:ext cx="10515600" cy="123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Hướng dẫn và kiểm tra giám sát Trường học trên địa bàn phòng chống bệnh sởi.</a:t>
          </a:r>
          <a:endParaRPr lang="en-US" sz="2800" kern="1200"/>
        </a:p>
      </dsp:txBody>
      <dsp:txXfrm>
        <a:off x="60446" y="3810826"/>
        <a:ext cx="10394708" cy="1117342"/>
      </dsp:txXfrm>
    </dsp:sp>
    <dsp:sp modelId="{DB1BF2EC-38CE-4D89-A2D0-2EB9E07883B1}">
      <dsp:nvSpPr>
        <dsp:cNvPr id="0" name=""/>
        <dsp:cNvSpPr/>
      </dsp:nvSpPr>
      <dsp:spPr>
        <a:xfrm>
          <a:off x="0" y="5000160"/>
          <a:ext cx="10515600" cy="123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 Xử lý ca sởi kịp thời đúng quy định.</a:t>
          </a:r>
          <a:endParaRPr lang="en-US" sz="2800" kern="1200"/>
        </a:p>
      </dsp:txBody>
      <dsp:txXfrm>
        <a:off x="60446" y="5060606"/>
        <a:ext cx="10394708" cy="111734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7063B-9FC9-4B85-8194-BE82CEB899C9}">
      <dsp:nvSpPr>
        <dsp:cNvPr id="0" name=""/>
        <dsp:cNvSpPr/>
      </dsp:nvSpPr>
      <dsp:spPr>
        <a:xfrm rot="5400000">
          <a:off x="5104750" y="-807669"/>
          <a:ext cx="409171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rtl="0">
            <a:lnSpc>
              <a:spcPct val="90000"/>
            </a:lnSpc>
            <a:spcBef>
              <a:spcPct val="0"/>
            </a:spcBef>
            <a:spcAft>
              <a:spcPct val="15000"/>
            </a:spcAft>
            <a:buChar char="••"/>
          </a:pPr>
          <a:r>
            <a:rPr lang="en-US" sz="4500" kern="1200" smtClean="0"/>
            <a:t>Còn sốt sau khi ban bay</a:t>
          </a:r>
          <a:endParaRPr lang="en-US" sz="4500" kern="1200"/>
        </a:p>
        <a:p>
          <a:pPr marL="285750" lvl="1" indent="-285750" algn="l" defTabSz="2000250" rtl="0">
            <a:lnSpc>
              <a:spcPct val="90000"/>
            </a:lnSpc>
            <a:spcBef>
              <a:spcPct val="0"/>
            </a:spcBef>
            <a:spcAft>
              <a:spcPct val="15000"/>
            </a:spcAft>
            <a:buChar char="••"/>
          </a:pPr>
          <a:r>
            <a:rPr lang="en-US" sz="4500" kern="1200" dirty="0" err="1" smtClean="0"/>
            <a:t>Sốt</a:t>
          </a:r>
          <a:r>
            <a:rPr lang="en-US" sz="4500" kern="1200" dirty="0" smtClean="0"/>
            <a:t> </a:t>
          </a:r>
          <a:r>
            <a:rPr lang="en-US" sz="4500" kern="1200" dirty="0" err="1" smtClean="0"/>
            <a:t>cao</a:t>
          </a:r>
          <a:r>
            <a:rPr lang="en-US" sz="4500" kern="1200" dirty="0" smtClean="0"/>
            <a:t> </a:t>
          </a:r>
          <a:r>
            <a:rPr lang="en-US" sz="4500" kern="1200" dirty="0" err="1" smtClean="0"/>
            <a:t>trên</a:t>
          </a:r>
          <a:r>
            <a:rPr lang="en-US" sz="4500" kern="1200" dirty="0" smtClean="0"/>
            <a:t> 48 </a:t>
          </a:r>
          <a:r>
            <a:rPr lang="en-US" sz="4500" kern="1200" dirty="0" err="1" smtClean="0"/>
            <a:t>giờ</a:t>
          </a:r>
          <a:r>
            <a:rPr lang="en-US" sz="4500" kern="1200" dirty="0" smtClean="0"/>
            <a:t> </a:t>
          </a:r>
          <a:r>
            <a:rPr lang="en-US" sz="4500" kern="1200" dirty="0" err="1" smtClean="0"/>
            <a:t>khó</a:t>
          </a:r>
          <a:r>
            <a:rPr lang="en-US" sz="4500" kern="1200" dirty="0" smtClean="0"/>
            <a:t> </a:t>
          </a:r>
          <a:r>
            <a:rPr lang="en-US" sz="4500" kern="1200" dirty="0" err="1" smtClean="0"/>
            <a:t>hạ</a:t>
          </a:r>
          <a:endParaRPr lang="en-US" sz="4500" kern="1200" dirty="0"/>
        </a:p>
        <a:p>
          <a:pPr marL="285750" lvl="1" indent="-285750" algn="l" defTabSz="2000250" rtl="0">
            <a:lnSpc>
              <a:spcPct val="90000"/>
            </a:lnSpc>
            <a:spcBef>
              <a:spcPct val="0"/>
            </a:spcBef>
            <a:spcAft>
              <a:spcPct val="15000"/>
            </a:spcAft>
            <a:buChar char="••"/>
          </a:pPr>
          <a:r>
            <a:rPr lang="en-US" sz="4500" kern="1200" smtClean="0"/>
            <a:t>Viêm phổi</a:t>
          </a:r>
          <a:endParaRPr lang="en-US" sz="4500" kern="1200"/>
        </a:p>
        <a:p>
          <a:pPr marL="285750" lvl="1" indent="-285750" algn="l" defTabSz="2000250" rtl="0">
            <a:lnSpc>
              <a:spcPct val="90000"/>
            </a:lnSpc>
            <a:spcBef>
              <a:spcPct val="0"/>
            </a:spcBef>
            <a:spcAft>
              <a:spcPct val="15000"/>
            </a:spcAft>
            <a:buChar char="••"/>
          </a:pPr>
          <a:r>
            <a:rPr lang="en-US" sz="4500" kern="1200" smtClean="0"/>
            <a:t>Viêm não màng não</a:t>
          </a:r>
          <a:endParaRPr lang="en-US" sz="4500" kern="1200"/>
        </a:p>
      </dsp:txBody>
      <dsp:txXfrm rot="-5400000">
        <a:off x="3785617" y="711205"/>
        <a:ext cx="6530243" cy="3692234"/>
      </dsp:txXfrm>
    </dsp:sp>
    <dsp:sp modelId="{FD48E43F-29C7-4F9B-A611-D5C92556501F}">
      <dsp:nvSpPr>
        <dsp:cNvPr id="0" name=""/>
        <dsp:cNvSpPr/>
      </dsp:nvSpPr>
      <dsp:spPr>
        <a:xfrm>
          <a:off x="0" y="0"/>
          <a:ext cx="3785616" cy="5114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b="1" kern="1200" smtClean="0"/>
            <a:t>Tiêu chuẩn nhập viện:</a:t>
          </a:r>
          <a:endParaRPr lang="en-US" sz="6500" kern="1200"/>
        </a:p>
      </dsp:txBody>
      <dsp:txXfrm>
        <a:off x="184799" y="184799"/>
        <a:ext cx="3416018" cy="47450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035E0-401E-4D93-A4F7-7C84E364C386}">
      <dsp:nvSpPr>
        <dsp:cNvPr id="0" name=""/>
        <dsp:cNvSpPr/>
      </dsp:nvSpPr>
      <dsp:spPr>
        <a:xfrm rot="5400000">
          <a:off x="5024067" y="-706816"/>
          <a:ext cx="425308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smtClean="0"/>
            <a:t>Không uống được hoặc bỏ bú</a:t>
          </a:r>
          <a:endParaRPr lang="en-US" sz="3300" kern="1200"/>
        </a:p>
        <a:p>
          <a:pPr marL="285750" lvl="1" indent="-285750" algn="l" defTabSz="1466850" rtl="0">
            <a:lnSpc>
              <a:spcPct val="90000"/>
            </a:lnSpc>
            <a:spcBef>
              <a:spcPct val="0"/>
            </a:spcBef>
            <a:spcAft>
              <a:spcPct val="15000"/>
            </a:spcAft>
            <a:buChar char="••"/>
          </a:pPr>
          <a:r>
            <a:rPr lang="en-US" sz="3300" kern="1200" dirty="0" smtClean="0"/>
            <a:t>Co </a:t>
          </a:r>
          <a:r>
            <a:rPr lang="en-US" sz="3300" kern="1200" dirty="0" err="1" smtClean="0"/>
            <a:t>giật</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Li </a:t>
          </a:r>
          <a:r>
            <a:rPr lang="en-US" sz="3300" kern="1200" dirty="0" err="1" smtClean="0"/>
            <a:t>bì</a:t>
          </a:r>
          <a:endParaRPr lang="en-US" sz="3300" kern="1200" dirty="0"/>
        </a:p>
        <a:p>
          <a:pPr marL="285750" lvl="1" indent="-285750" algn="l" defTabSz="1466850" rtl="0">
            <a:lnSpc>
              <a:spcPct val="90000"/>
            </a:lnSpc>
            <a:spcBef>
              <a:spcPct val="0"/>
            </a:spcBef>
            <a:spcAft>
              <a:spcPct val="15000"/>
            </a:spcAft>
            <a:buChar char="••"/>
          </a:pPr>
          <a:r>
            <a:rPr lang="en-US" sz="3300" kern="1200" smtClean="0"/>
            <a:t>Trẻ mệt hơn</a:t>
          </a:r>
          <a:endParaRPr lang="en-US" sz="3300" kern="1200"/>
        </a:p>
        <a:p>
          <a:pPr marL="285750" lvl="1" indent="-285750" algn="l" defTabSz="1466850" rtl="0">
            <a:lnSpc>
              <a:spcPct val="90000"/>
            </a:lnSpc>
            <a:spcBef>
              <a:spcPct val="0"/>
            </a:spcBef>
            <a:spcAft>
              <a:spcPct val="15000"/>
            </a:spcAft>
            <a:buChar char="••"/>
          </a:pPr>
          <a:r>
            <a:rPr lang="en-US" sz="3300" kern="1200" smtClean="0"/>
            <a:t>Thở nhanh thở bất thường</a:t>
          </a:r>
          <a:endParaRPr lang="en-US" sz="3300" kern="1200"/>
        </a:p>
        <a:p>
          <a:pPr marL="285750" lvl="1" indent="-285750" algn="l" defTabSz="1466850" rtl="0">
            <a:lnSpc>
              <a:spcPct val="90000"/>
            </a:lnSpc>
            <a:spcBef>
              <a:spcPct val="0"/>
            </a:spcBef>
            <a:spcAft>
              <a:spcPct val="15000"/>
            </a:spcAft>
            <a:buChar char="••"/>
          </a:pPr>
          <a:r>
            <a:rPr lang="en-US" sz="3300" kern="1200" smtClean="0"/>
            <a:t>Còn sốt sau khi ban đã bay</a:t>
          </a:r>
          <a:endParaRPr lang="en-US" sz="3300" kern="1200"/>
        </a:p>
        <a:p>
          <a:pPr marL="285750" lvl="1" indent="-285750" algn="l" defTabSz="1466850" rtl="0">
            <a:lnSpc>
              <a:spcPct val="90000"/>
            </a:lnSpc>
            <a:spcBef>
              <a:spcPct val="0"/>
            </a:spcBef>
            <a:spcAft>
              <a:spcPct val="15000"/>
            </a:spcAft>
            <a:buChar char="••"/>
          </a:pPr>
          <a:r>
            <a:rPr lang="en-US" sz="3300" kern="1200" smtClean="0"/>
            <a:t>Sốt cao khó hạ &gt; 48 h</a:t>
          </a:r>
          <a:endParaRPr lang="en-US" sz="3300" kern="1200"/>
        </a:p>
      </dsp:txBody>
      <dsp:txXfrm rot="-5400000">
        <a:off x="3785615" y="739254"/>
        <a:ext cx="6522366" cy="3837844"/>
      </dsp:txXfrm>
    </dsp:sp>
    <dsp:sp modelId="{84B3C187-137C-43C9-9318-74D78585A85D}">
      <dsp:nvSpPr>
        <dsp:cNvPr id="0" name=""/>
        <dsp:cNvSpPr/>
      </dsp:nvSpPr>
      <dsp:spPr>
        <a:xfrm>
          <a:off x="0" y="0"/>
          <a:ext cx="3785616" cy="5316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b="1" kern="1200" smtClean="0"/>
            <a:t>Các dấu hiệu tái khám ngay</a:t>
          </a:r>
          <a:endParaRPr lang="en-US" sz="6500" kern="1200"/>
        </a:p>
      </dsp:txBody>
      <dsp:txXfrm>
        <a:off x="184799" y="184799"/>
        <a:ext cx="3416018" cy="4946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7B56C-E870-4AB9-B075-27FCD327DA09}">
      <dsp:nvSpPr>
        <dsp:cNvPr id="0" name=""/>
        <dsp:cNvSpPr/>
      </dsp:nvSpPr>
      <dsp:spPr>
        <a:xfrm>
          <a:off x="0" y="0"/>
          <a:ext cx="10515600" cy="3098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vi-VN" sz="2800" kern="1200" smtClean="0"/>
            <a:t>Ngày 11-8, Sở Y tế TP Hồ Chí Minh cho biết, thành phố ghi nhận 505 ca sốt phát ban nghi bệnh sởi, trong đó có 262 ca xét nghiệm dương tính.</a:t>
          </a:r>
          <a:endParaRPr lang="en-US" sz="2800" kern="1200"/>
        </a:p>
      </dsp:txBody>
      <dsp:txXfrm>
        <a:off x="151256" y="151256"/>
        <a:ext cx="10213088" cy="2795977"/>
      </dsp:txXfrm>
    </dsp:sp>
    <dsp:sp modelId="{0059B662-EB3C-4572-B9FB-B7A68EF0D4DE}">
      <dsp:nvSpPr>
        <dsp:cNvPr id="0" name=""/>
        <dsp:cNvSpPr/>
      </dsp:nvSpPr>
      <dsp:spPr>
        <a:xfrm>
          <a:off x="0" y="3113280"/>
          <a:ext cx="10515600" cy="3098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vi-VN" sz="2800" kern="1200" dirty="0" smtClean="0"/>
            <a:t>Theo Sở Y tế </a:t>
          </a:r>
          <a:r>
            <a:rPr lang="vi-VN" sz="2800" u="sng" kern="1200" dirty="0" smtClean="0">
              <a:hlinkClick xmlns:r="http://schemas.openxmlformats.org/officeDocument/2006/relationships" r:id="rId1"/>
            </a:rPr>
            <a:t>TP Hồ Chí Minh</a:t>
          </a:r>
          <a:r>
            <a:rPr lang="vi-VN" sz="2800" kern="1200" dirty="0" smtClean="0"/>
            <a:t>, hơn 50% là các ca bệnh nghi sởi ở địa phương khác đến khám và điều trị tại các bệnh viện trên địa bàn thành phố. Riêng các trường hợp có địa chỉ tại TP Hồ Chí Minh thì có 201 ca sốt phát ban nghi sởi, trong đó 116 ca xét nghiệm dương tính. Toàn thành phố đã có 48 phường, xã thuộc 14 quận, huyện có ca </a:t>
          </a:r>
          <a:r>
            <a:rPr lang="vi-VN" sz="2800" u="sng" kern="1200" dirty="0" smtClean="0">
              <a:hlinkClick xmlns:r="http://schemas.openxmlformats.org/officeDocument/2006/relationships" r:id="rId2"/>
            </a:rPr>
            <a:t>bệnh sởi</a:t>
          </a:r>
          <a:r>
            <a:rPr lang="vi-VN" sz="2800" kern="1200" dirty="0" smtClean="0"/>
            <a:t> xác định; 8 quận, huyện có từ 2 phường, xã trở lên có ca bệnh.</a:t>
          </a:r>
          <a:endParaRPr lang="en-US" sz="2800" kern="1200" dirty="0"/>
        </a:p>
      </dsp:txBody>
      <dsp:txXfrm>
        <a:off x="151256" y="3264536"/>
        <a:ext cx="10213088" cy="2795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A6709-8709-44E7-95C8-56F12AB9F456}">
      <dsp:nvSpPr>
        <dsp:cNvPr id="0" name=""/>
        <dsp:cNvSpPr/>
      </dsp:nvSpPr>
      <dsp:spPr>
        <a:xfrm>
          <a:off x="0" y="68448"/>
          <a:ext cx="10515600" cy="46550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vi-VN" sz="3400" kern="1200" smtClean="0"/>
            <a:t>Số bệnh nhân chưa tiêm chủng hoặc chưa tiêm đủ 2 mũi vaccine sởi chiếm 66% và có 30% không rõ tiền sử tiêm chủng. Trong đợt dịch này, các bệnh viện trên địa bàn TP Hồ Chí Minh còn ghi nhận có 3 trường hợp tử vong liên quan bệnh sởi và cả 3 trẻ này đều mắc những bệnh lý mạn tính, dẫn đến biến chứng nặng khi mắc bệnh sởi và đã tử vong dù được tích cực điều trị.</a:t>
          </a:r>
          <a:endParaRPr lang="en-US" sz="3400" kern="1200"/>
        </a:p>
      </dsp:txBody>
      <dsp:txXfrm>
        <a:off x="227239" y="295687"/>
        <a:ext cx="10061122" cy="4200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874E0-46E1-4F75-B4BE-D4F5AD28A108}">
      <dsp:nvSpPr>
        <dsp:cNvPr id="0" name=""/>
        <dsp:cNvSpPr/>
      </dsp:nvSpPr>
      <dsp:spPr>
        <a:xfrm rot="10800000">
          <a:off x="2876200" y="334580"/>
          <a:ext cx="6992874" cy="43632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3424" tIns="114300" rIns="213360" bIns="114300" numCol="1" spcCol="1270" anchor="ctr" anchorCtr="0">
          <a:noAutofit/>
        </a:bodyPr>
        <a:lstStyle/>
        <a:p>
          <a:pPr lvl="0" algn="ctr" defTabSz="1333500" rtl="0">
            <a:lnSpc>
              <a:spcPct val="90000"/>
            </a:lnSpc>
            <a:spcBef>
              <a:spcPct val="0"/>
            </a:spcBef>
            <a:spcAft>
              <a:spcPct val="35000"/>
            </a:spcAft>
          </a:pPr>
          <a:r>
            <a:rPr lang="vi-VN" sz="3000" kern="1200" dirty="0" smtClean="0"/>
            <a:t>Là virus sởi thuốc họ Paramyxoviridae, virus hình cầu, đường kính 120 – 250nm, sức chịu đựng yếu, dễ bị diệt với các thuốc khử trùng thông thường, ánh sáng mặt trời, sức nóng… Ở nhiệt độ 56 độ C bị diệt trong 30 phút.</a:t>
          </a:r>
          <a:endParaRPr lang="en-US" sz="3000" kern="1200" dirty="0"/>
        </a:p>
      </dsp:txBody>
      <dsp:txXfrm rot="10800000">
        <a:off x="3967003" y="334580"/>
        <a:ext cx="5902071" cy="4363213"/>
      </dsp:txXfrm>
    </dsp:sp>
    <dsp:sp modelId="{B7BA635F-A942-4A80-A77B-DAB083E4D0A0}">
      <dsp:nvSpPr>
        <dsp:cNvPr id="0" name=""/>
        <dsp:cNvSpPr/>
      </dsp:nvSpPr>
      <dsp:spPr>
        <a:xfrm>
          <a:off x="646525" y="428725"/>
          <a:ext cx="4459348" cy="4174923"/>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0E859-3056-4031-8BF2-629CF8D0A9D9}">
      <dsp:nvSpPr>
        <dsp:cNvPr id="0" name=""/>
        <dsp:cNvSpPr/>
      </dsp:nvSpPr>
      <dsp:spPr>
        <a:xfrm>
          <a:off x="0" y="45020"/>
          <a:ext cx="10515600" cy="509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 Sởi cũng là một bệnh lưu hành địa phương trong cộng đồng dân cư đô thị và là một bệnh xảy ra dịch có tính chu kỳ khoảng từ 2 - 3 năm hoặc lâu hơn tuỳ theo từng nước.</a:t>
          </a:r>
          <a:br>
            <a:rPr lang="en-US" sz="3400" kern="1200" smtClean="0"/>
          </a:br>
          <a:r>
            <a:rPr lang="en-US" sz="3400" kern="1200" smtClean="0"/>
            <a:t>- Bệnh sởi xảy ra cũng có tính theo mùa. Ở vùng khí hậu ôn đới, bệnh sởi xuất hiện nhiều vào cuối mùa đông và đầu mùa xuân. Ở vùng nhiệt đới, bệnh xảy ra nhiều vào mùa khô.</a:t>
          </a:r>
          <a:br>
            <a:rPr lang="en-US" sz="3400" kern="1200" smtClean="0"/>
          </a:br>
          <a:endParaRPr lang="en-US" sz="3400" kern="1200"/>
        </a:p>
      </dsp:txBody>
      <dsp:txXfrm>
        <a:off x="248563" y="293583"/>
        <a:ext cx="10018474" cy="4594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4C392-9325-4A6E-9F86-CC127B0E7ED4}">
      <dsp:nvSpPr>
        <dsp:cNvPr id="0" name=""/>
        <dsp:cNvSpPr/>
      </dsp:nvSpPr>
      <dsp:spPr>
        <a:xfrm>
          <a:off x="3286203" y="0"/>
          <a:ext cx="3785616" cy="959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smtClean="0"/>
            <a:t>a/</a:t>
          </a:r>
          <a:r>
            <a:rPr lang="vi-VN" sz="2600" b="1" kern="1200" dirty="0" smtClean="0"/>
            <a:t>Thể thông thường điển hình</a:t>
          </a:r>
          <a:endParaRPr lang="en-US" sz="2600" kern="1200" dirty="0"/>
        </a:p>
      </dsp:txBody>
      <dsp:txXfrm>
        <a:off x="3333024" y="46821"/>
        <a:ext cx="3691974" cy="865494"/>
      </dsp:txXfrm>
    </dsp:sp>
    <dsp:sp modelId="{1D904D92-88BF-4C00-A5BB-CBA02E0374E3}">
      <dsp:nvSpPr>
        <dsp:cNvPr id="0" name=""/>
        <dsp:cNvSpPr/>
      </dsp:nvSpPr>
      <dsp:spPr>
        <a:xfrm>
          <a:off x="0" y="981280"/>
          <a:ext cx="3785616" cy="9117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vi-VN" sz="2600" kern="1200" dirty="0" smtClean="0"/>
            <a:t>Nung bệnh</a:t>
          </a:r>
          <a:r>
            <a:rPr lang="vi-VN" sz="2600" i="1" kern="1200" dirty="0" smtClean="0"/>
            <a:t>: 8 – 11 ngày</a:t>
          </a:r>
          <a:endParaRPr lang="en-US" sz="2600" kern="1200" dirty="0"/>
        </a:p>
      </dsp:txBody>
      <dsp:txXfrm>
        <a:off x="44508" y="1025788"/>
        <a:ext cx="3696600" cy="822739"/>
      </dsp:txXfrm>
    </dsp:sp>
    <dsp:sp modelId="{26F32713-D6C4-418B-8D03-8C45B7637339}">
      <dsp:nvSpPr>
        <dsp:cNvPr id="0" name=""/>
        <dsp:cNvSpPr/>
      </dsp:nvSpPr>
      <dsp:spPr>
        <a:xfrm rot="5400000">
          <a:off x="5721971" y="38628"/>
          <a:ext cx="2863844"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vi-VN" sz="3400" kern="1200" dirty="0" smtClean="0"/>
            <a:t>Sốt nhẹ hoặc vừa, sau sốt cao.</a:t>
          </a:r>
          <a:endParaRPr lang="en-US" sz="3400" kern="1200" dirty="0"/>
        </a:p>
        <a:p>
          <a:pPr marL="285750" lvl="1" indent="-285750" algn="l" defTabSz="1511300" rtl="0">
            <a:lnSpc>
              <a:spcPct val="90000"/>
            </a:lnSpc>
            <a:spcBef>
              <a:spcPct val="0"/>
            </a:spcBef>
            <a:spcAft>
              <a:spcPct val="15000"/>
            </a:spcAft>
            <a:buChar char="••"/>
          </a:pPr>
          <a:r>
            <a:rPr lang="vi-VN" sz="3400" kern="1200" dirty="0" smtClean="0"/>
            <a:t>Viêm xuất tiết mũi, họng, mắt: chảy nước mắt nước mũi, ho, vêm màng tiếp hợp, mắt có gỉ kèm nhèm, sưng nề mi mắt.</a:t>
          </a:r>
          <a:endParaRPr lang="en-US" sz="3400" kern="1200" dirty="0"/>
        </a:p>
      </dsp:txBody>
      <dsp:txXfrm rot="-5400000">
        <a:off x="3792188" y="2108213"/>
        <a:ext cx="6583610" cy="2584242"/>
      </dsp:txXfrm>
    </dsp:sp>
    <dsp:sp modelId="{93C792B4-06B0-445E-BF20-944EDEE60858}">
      <dsp:nvSpPr>
        <dsp:cNvPr id="0" name=""/>
        <dsp:cNvSpPr/>
      </dsp:nvSpPr>
      <dsp:spPr>
        <a:xfrm>
          <a:off x="24" y="2695597"/>
          <a:ext cx="3781919" cy="16209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vi-VN" sz="2600" i="1" kern="1200" dirty="0" smtClean="0"/>
            <a:t>Khởi phát (giai đoạn viêm xuất tiết</a:t>
          </a:r>
          <a:r>
            <a:rPr lang="vi-VN" sz="2600" kern="1200" dirty="0" smtClean="0"/>
            <a:t>):3 – 4 ngày.</a:t>
          </a:r>
          <a:endParaRPr lang="en-US" sz="2600" kern="1200" dirty="0"/>
        </a:p>
      </dsp:txBody>
      <dsp:txXfrm>
        <a:off x="79152" y="2774725"/>
        <a:ext cx="3623663" cy="1462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EB3B5-6661-4896-9EEE-F1D8DD0EDE0C}">
      <dsp:nvSpPr>
        <dsp:cNvPr id="0" name=""/>
        <dsp:cNvSpPr/>
      </dsp:nvSpPr>
      <dsp:spPr>
        <a:xfrm>
          <a:off x="0" y="100222"/>
          <a:ext cx="10515600" cy="2261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vi-VN" sz="2500" kern="1200" dirty="0" smtClean="0"/>
            <a:t>- Nội ban xuất hiện (ngày thứ hai): gọi là hạt Koplick, đó là các hạt trắng, nhỏ như đầu đinh ghim, từ vài nốt đến vài chục, vài trăm nốt mọc ở niêm mạc má (phía trong miệng, ngang răng hàm), xunh quanh hạt Koplick niêm mạc má thường có sung huyết. Các hạt Koplick chỉ tồn tại 24 – 48 giờ. Đây là dấu hiệu có giá trị chẩn đoán sớm và chắc chắn.</a:t>
          </a:r>
          <a:endParaRPr lang="en-US" sz="2500" kern="1200" dirty="0"/>
        </a:p>
      </dsp:txBody>
      <dsp:txXfrm>
        <a:off x="110383" y="210605"/>
        <a:ext cx="10294834" cy="2040446"/>
      </dsp:txXfrm>
    </dsp:sp>
    <dsp:sp modelId="{0D902C42-59F1-4899-BFD4-3CCCEF61EE3D}">
      <dsp:nvSpPr>
        <dsp:cNvPr id="0" name=""/>
        <dsp:cNvSpPr/>
      </dsp:nvSpPr>
      <dsp:spPr>
        <a:xfrm>
          <a:off x="0" y="2433435"/>
          <a:ext cx="10515600" cy="210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vi-VN" sz="2500" kern="1200" smtClean="0"/>
            <a:t>- Hạch bạch huyết sưng.</a:t>
          </a:r>
          <a:endParaRPr lang="en-US" sz="2500" kern="1200"/>
        </a:p>
      </dsp:txBody>
      <dsp:txXfrm>
        <a:off x="102806" y="2536241"/>
        <a:ext cx="10309988" cy="1900388"/>
      </dsp:txXfrm>
    </dsp:sp>
    <dsp:sp modelId="{546AA0CF-801E-45F7-8523-85D293E3D646}">
      <dsp:nvSpPr>
        <dsp:cNvPr id="0" name=""/>
        <dsp:cNvSpPr/>
      </dsp:nvSpPr>
      <dsp:spPr>
        <a:xfrm>
          <a:off x="0" y="4611435"/>
          <a:ext cx="10515600" cy="210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vi-VN" sz="2800" kern="1200" dirty="0" smtClean="0"/>
            <a:t>- Xét nghiệm ở giai đoạn này có bạch cầu tăng vừa, Neutro tăng.</a:t>
          </a:r>
          <a:endParaRPr lang="en-US" sz="2800" kern="1200" dirty="0"/>
        </a:p>
      </dsp:txBody>
      <dsp:txXfrm>
        <a:off x="102806" y="4714241"/>
        <a:ext cx="10309988" cy="1900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02246-6D15-4956-BC3A-605C2AF31DD4}">
      <dsp:nvSpPr>
        <dsp:cNvPr id="0" name=""/>
        <dsp:cNvSpPr/>
      </dsp:nvSpPr>
      <dsp:spPr>
        <a:xfrm rot="10800000">
          <a:off x="1396441" y="491725"/>
          <a:ext cx="9960911" cy="53232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515" tIns="87630" rIns="163576" bIns="87630" numCol="1" spcCol="1270" anchor="t" anchorCtr="0">
          <a:noAutofit/>
        </a:bodyPr>
        <a:lstStyle/>
        <a:p>
          <a:pPr lvl="0" algn="l" defTabSz="1289050" rtl="0">
            <a:lnSpc>
              <a:spcPct val="90000"/>
            </a:lnSpc>
            <a:spcBef>
              <a:spcPct val="0"/>
            </a:spcBef>
            <a:spcAft>
              <a:spcPct val="35000"/>
            </a:spcAft>
          </a:pPr>
          <a:r>
            <a:rPr lang="vi-VN" sz="2900" kern="1200" dirty="0" smtClean="0"/>
            <a:t>Toàn phát (giai đoạn mọc ban)</a:t>
          </a:r>
          <a:endParaRPr lang="en-US" sz="2900" kern="1200" dirty="0"/>
        </a:p>
        <a:p>
          <a:pPr marL="228600" lvl="1" indent="-228600" algn="l" defTabSz="1022350" rtl="0">
            <a:lnSpc>
              <a:spcPct val="90000"/>
            </a:lnSpc>
            <a:spcBef>
              <a:spcPct val="0"/>
            </a:spcBef>
            <a:spcAft>
              <a:spcPct val="15000"/>
            </a:spcAft>
            <a:buChar char="••"/>
          </a:pPr>
          <a:r>
            <a:rPr lang="vi-VN" sz="2300" kern="1200" dirty="0" smtClean="0"/>
            <a:t>ban mọc ngày thứ 4 – 6, ban dát sần, ban nhỏ hơi nổi gờ trên mặt da, giữa các ban là khoảng đa lành. Ban mọc rải rác hay dính liền với nhau thành từng đám tròn 3 – 6mm. Ban mọc </a:t>
          </a:r>
          <a:r>
            <a:rPr lang="vi-VN" sz="2800" kern="1200" dirty="0" smtClean="0"/>
            <a:t>theo</a:t>
          </a:r>
          <a:r>
            <a:rPr lang="vi-VN" sz="2300" kern="1200" dirty="0" smtClean="0"/>
            <a:t> thứ tự:</a:t>
          </a:r>
          <a:endParaRPr lang="en-US" sz="2300" kern="1200" dirty="0"/>
        </a:p>
        <a:p>
          <a:pPr marL="457200" lvl="2" indent="-228600" algn="l" defTabSz="1022350" rtl="0">
            <a:lnSpc>
              <a:spcPct val="90000"/>
            </a:lnSpc>
            <a:spcBef>
              <a:spcPct val="0"/>
            </a:spcBef>
            <a:spcAft>
              <a:spcPct val="15000"/>
            </a:spcAft>
            <a:buChar char="••"/>
          </a:pPr>
          <a:r>
            <a:rPr lang="vi-VN" sz="2300" kern="1200" dirty="0" smtClean="0"/>
            <a:t>Ngày 1: mọc ở sau tai, lan ra mặt.</a:t>
          </a:r>
          <a:endParaRPr lang="en-US" sz="2300" kern="1200" dirty="0"/>
        </a:p>
        <a:p>
          <a:pPr marL="457200" lvl="2" indent="-228600" algn="l" defTabSz="1022350" rtl="0">
            <a:lnSpc>
              <a:spcPct val="90000"/>
            </a:lnSpc>
            <a:spcBef>
              <a:spcPct val="0"/>
            </a:spcBef>
            <a:spcAft>
              <a:spcPct val="15000"/>
            </a:spcAft>
            <a:buChar char="••"/>
          </a:pPr>
          <a:r>
            <a:rPr lang="vi-VN" sz="2300" kern="1200" smtClean="0"/>
            <a:t>Ngày 2: lan xuống đến ngực, tay</a:t>
          </a:r>
          <a:endParaRPr lang="en-US" sz="2300" kern="1200"/>
        </a:p>
        <a:p>
          <a:pPr marL="457200" lvl="2" indent="-228600" algn="l" defTabSz="1022350" rtl="0">
            <a:lnSpc>
              <a:spcPct val="90000"/>
            </a:lnSpc>
            <a:spcBef>
              <a:spcPct val="0"/>
            </a:spcBef>
            <a:spcAft>
              <a:spcPct val="15000"/>
            </a:spcAft>
            <a:buChar char="••"/>
          </a:pPr>
          <a:r>
            <a:rPr lang="vi-VN" sz="2300" kern="1200" smtClean="0"/>
            <a:t>Ngày 3: lan đến lưng, chân</a:t>
          </a:r>
          <a:endParaRPr lang="en-US" sz="2300" kern="1200"/>
        </a:p>
        <a:p>
          <a:pPr marL="228600" lvl="1" indent="-228600" algn="l" defTabSz="1022350" rtl="0">
            <a:lnSpc>
              <a:spcPct val="90000"/>
            </a:lnSpc>
            <a:spcBef>
              <a:spcPct val="0"/>
            </a:spcBef>
            <a:spcAft>
              <a:spcPct val="15000"/>
            </a:spcAft>
            <a:buChar char="••"/>
          </a:pPr>
          <a:r>
            <a:rPr lang="vi-VN" sz="2300" kern="1200" smtClean="0"/>
            <a:t>Ban kéo dài 6 ngày rồi lặn theo thứ tự trên.</a:t>
          </a:r>
          <a:endParaRPr lang="en-US" sz="2300" kern="1200"/>
        </a:p>
      </dsp:txBody>
      <dsp:txXfrm rot="10800000">
        <a:off x="2727246" y="491725"/>
        <a:ext cx="8630106" cy="5323220"/>
      </dsp:txXfrm>
    </dsp:sp>
    <dsp:sp modelId="{FB3E6B62-5F22-49AB-82CE-97B10F9D1F4D}">
      <dsp:nvSpPr>
        <dsp:cNvPr id="0" name=""/>
        <dsp:cNvSpPr/>
      </dsp:nvSpPr>
      <dsp:spPr>
        <a:xfrm>
          <a:off x="368481" y="596583"/>
          <a:ext cx="4219152" cy="511350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EB594-B102-4BE0-AECE-96FED007361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307539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EB594-B102-4BE0-AECE-96FED007361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199639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EB594-B102-4BE0-AECE-96FED007361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68240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EB594-B102-4BE0-AECE-96FED007361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220971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EB594-B102-4BE0-AECE-96FED007361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107203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EB594-B102-4BE0-AECE-96FED007361F}"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252592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EB594-B102-4BE0-AECE-96FED007361F}"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217716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EB594-B102-4BE0-AECE-96FED007361F}"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419424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EB594-B102-4BE0-AECE-96FED007361F}"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376939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EB594-B102-4BE0-AECE-96FED007361F}"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358923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EB594-B102-4BE0-AECE-96FED007361F}"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F7545-957A-462E-A547-FF4B65B9E32F}" type="slidenum">
              <a:rPr lang="en-US" smtClean="0"/>
              <a:t>‹#›</a:t>
            </a:fld>
            <a:endParaRPr lang="en-US"/>
          </a:p>
        </p:txBody>
      </p:sp>
    </p:spTree>
    <p:extLst>
      <p:ext uri="{BB962C8B-B14F-4D97-AF65-F5344CB8AC3E}">
        <p14:creationId xmlns:p14="http://schemas.microsoft.com/office/powerpoint/2010/main" val="219517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EB594-B102-4BE0-AECE-96FED007361F}" type="datetimeFigureOut">
              <a:rPr lang="en-US" smtClean="0"/>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F7545-957A-462E-A547-FF4B65B9E32F}" type="slidenum">
              <a:rPr lang="en-US" smtClean="0"/>
              <a:t>‹#›</a:t>
            </a:fld>
            <a:endParaRPr lang="en-US"/>
          </a:p>
        </p:txBody>
      </p:sp>
    </p:spTree>
    <p:extLst>
      <p:ext uri="{BB962C8B-B14F-4D97-AF65-F5344CB8AC3E}">
        <p14:creationId xmlns:p14="http://schemas.microsoft.com/office/powerpoint/2010/main" val="208758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1.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230" y="363268"/>
            <a:ext cx="9144000" cy="1517290"/>
          </a:xfrm>
        </p:spPr>
        <p:txBody>
          <a:bodyPr>
            <a:normAutofit/>
          </a:bodyPr>
          <a:lstStyle/>
          <a:p>
            <a:r>
              <a:rPr lang="en-US" sz="9600" b="1" dirty="0" err="1" smtClean="0">
                <a:solidFill>
                  <a:srgbClr val="00B0F0"/>
                </a:solidFill>
              </a:rPr>
              <a:t>Bệnh</a:t>
            </a:r>
            <a:r>
              <a:rPr lang="en-US" sz="9600" b="1" dirty="0" smtClean="0">
                <a:solidFill>
                  <a:srgbClr val="00B0F0"/>
                </a:solidFill>
              </a:rPr>
              <a:t> </a:t>
            </a:r>
            <a:r>
              <a:rPr lang="en-US" sz="9600" b="1" dirty="0" err="1" smtClean="0">
                <a:solidFill>
                  <a:srgbClr val="00B0F0"/>
                </a:solidFill>
              </a:rPr>
              <a:t>Sởi</a:t>
            </a:r>
            <a:endParaRPr lang="en-US" sz="9600" b="1" dirty="0">
              <a:solidFill>
                <a:srgbClr val="00B0F0"/>
              </a:solidFill>
            </a:endParaRPr>
          </a:p>
        </p:txBody>
      </p:sp>
      <p:sp>
        <p:nvSpPr>
          <p:cNvPr id="3" name="Subtitle 2"/>
          <p:cNvSpPr>
            <a:spLocks noGrp="1"/>
          </p:cNvSpPr>
          <p:nvPr>
            <p:ph type="subTitle" idx="1"/>
          </p:nvPr>
        </p:nvSpPr>
        <p:spPr>
          <a:xfrm>
            <a:off x="6777318" y="2850776"/>
            <a:ext cx="5082988" cy="3420628"/>
          </a:xfrm>
        </p:spPr>
        <p:txBody>
          <a:bodyPr>
            <a:noAutofit/>
          </a:bodyPr>
          <a:lstStyle/>
          <a:p>
            <a:r>
              <a:rPr lang="en-US" sz="2800" dirty="0" smtClean="0">
                <a:solidFill>
                  <a:schemeClr val="accent6"/>
                </a:solidFill>
              </a:rPr>
              <a:t>BS.CKII. </a:t>
            </a:r>
            <a:r>
              <a:rPr lang="en-US" sz="2800" dirty="0" err="1" smtClean="0">
                <a:solidFill>
                  <a:schemeClr val="accent6"/>
                </a:solidFill>
              </a:rPr>
              <a:t>Nguyễn</a:t>
            </a:r>
            <a:r>
              <a:rPr lang="en-US" sz="2800" dirty="0" smtClean="0">
                <a:solidFill>
                  <a:schemeClr val="accent6"/>
                </a:solidFill>
              </a:rPr>
              <a:t> </a:t>
            </a:r>
            <a:r>
              <a:rPr lang="en-US" sz="2800" dirty="0" err="1" smtClean="0">
                <a:solidFill>
                  <a:schemeClr val="accent6"/>
                </a:solidFill>
              </a:rPr>
              <a:t>Trọng</a:t>
            </a:r>
            <a:r>
              <a:rPr lang="en-US" sz="2800" dirty="0" smtClean="0">
                <a:solidFill>
                  <a:schemeClr val="accent6"/>
                </a:solidFill>
              </a:rPr>
              <a:t> </a:t>
            </a:r>
            <a:r>
              <a:rPr lang="en-US" sz="2800" dirty="0" err="1" smtClean="0">
                <a:solidFill>
                  <a:schemeClr val="accent6"/>
                </a:solidFill>
              </a:rPr>
              <a:t>Hiếu</a:t>
            </a:r>
            <a:endParaRPr lang="en-US" sz="2800" dirty="0" smtClean="0">
              <a:solidFill>
                <a:schemeClr val="accent6"/>
              </a:solidFill>
            </a:endParaRPr>
          </a:p>
          <a:p>
            <a:r>
              <a:rPr lang="en-US" sz="2800" dirty="0" err="1" smtClean="0">
                <a:solidFill>
                  <a:schemeClr val="accent6"/>
                </a:solidFill>
              </a:rPr>
              <a:t>Trưởng</a:t>
            </a:r>
            <a:r>
              <a:rPr lang="en-US" sz="2800" dirty="0" smtClean="0">
                <a:solidFill>
                  <a:schemeClr val="accent6"/>
                </a:solidFill>
              </a:rPr>
              <a:t> </a:t>
            </a:r>
            <a:r>
              <a:rPr lang="en-US" sz="2800" dirty="0" err="1" smtClean="0">
                <a:solidFill>
                  <a:schemeClr val="accent6"/>
                </a:solidFill>
              </a:rPr>
              <a:t>phòng</a:t>
            </a:r>
            <a:r>
              <a:rPr lang="en-US" sz="2800" dirty="0" smtClean="0">
                <a:solidFill>
                  <a:schemeClr val="accent6"/>
                </a:solidFill>
              </a:rPr>
              <a:t> DS-TTGDSK</a:t>
            </a:r>
          </a:p>
          <a:p>
            <a:r>
              <a:rPr lang="en-US" sz="2800" dirty="0" err="1" smtClean="0">
                <a:solidFill>
                  <a:schemeClr val="accent6"/>
                </a:solidFill>
              </a:rPr>
              <a:t>Trung</a:t>
            </a:r>
            <a:r>
              <a:rPr lang="en-US" sz="2800" dirty="0" smtClean="0">
                <a:solidFill>
                  <a:schemeClr val="accent6"/>
                </a:solidFill>
              </a:rPr>
              <a:t> </a:t>
            </a:r>
            <a:r>
              <a:rPr lang="en-US" sz="2800" dirty="0" err="1" smtClean="0">
                <a:solidFill>
                  <a:schemeClr val="accent6"/>
                </a:solidFill>
              </a:rPr>
              <a:t>tâm</a:t>
            </a:r>
            <a:r>
              <a:rPr lang="en-US" sz="2800" dirty="0" smtClean="0">
                <a:solidFill>
                  <a:schemeClr val="accent6"/>
                </a:solidFill>
              </a:rPr>
              <a:t> Y </a:t>
            </a:r>
            <a:r>
              <a:rPr lang="en-US" sz="2800" dirty="0" err="1" smtClean="0">
                <a:solidFill>
                  <a:schemeClr val="accent6"/>
                </a:solidFill>
              </a:rPr>
              <a:t>tế</a:t>
            </a:r>
            <a:r>
              <a:rPr lang="en-US" sz="2800" dirty="0" smtClean="0">
                <a:solidFill>
                  <a:schemeClr val="accent6"/>
                </a:solidFill>
              </a:rPr>
              <a:t> </a:t>
            </a:r>
            <a:r>
              <a:rPr lang="en-US" sz="2800" dirty="0" err="1" smtClean="0">
                <a:solidFill>
                  <a:schemeClr val="accent6"/>
                </a:solidFill>
              </a:rPr>
              <a:t>huyện</a:t>
            </a:r>
            <a:r>
              <a:rPr lang="en-US" sz="2800" dirty="0" smtClean="0">
                <a:solidFill>
                  <a:schemeClr val="accent6"/>
                </a:solidFill>
              </a:rPr>
              <a:t> </a:t>
            </a:r>
            <a:r>
              <a:rPr lang="en-US" sz="2800" dirty="0" err="1" smtClean="0">
                <a:solidFill>
                  <a:schemeClr val="accent6"/>
                </a:solidFill>
              </a:rPr>
              <a:t>Bình</a:t>
            </a:r>
            <a:r>
              <a:rPr lang="en-US" sz="2800" dirty="0" smtClean="0">
                <a:solidFill>
                  <a:schemeClr val="accent6"/>
                </a:solidFill>
              </a:rPr>
              <a:t> </a:t>
            </a:r>
            <a:r>
              <a:rPr lang="en-US" sz="2800" dirty="0" err="1" smtClean="0">
                <a:solidFill>
                  <a:schemeClr val="accent6"/>
                </a:solidFill>
              </a:rPr>
              <a:t>Chánh</a:t>
            </a:r>
            <a:endParaRPr lang="en-US" sz="2800" dirty="0">
              <a:solidFill>
                <a:schemeClr val="accent6"/>
              </a:solidFill>
            </a:endParaRPr>
          </a:p>
        </p:txBody>
      </p:sp>
      <p:pic>
        <p:nvPicPr>
          <p:cNvPr id="4" name="Picture 3"/>
          <p:cNvPicPr>
            <a:picLocks noChangeAspect="1"/>
          </p:cNvPicPr>
          <p:nvPr/>
        </p:nvPicPr>
        <p:blipFill>
          <a:blip r:embed="rId2"/>
          <a:stretch>
            <a:fillRect/>
          </a:stretch>
        </p:blipFill>
        <p:spPr>
          <a:xfrm>
            <a:off x="862643" y="1691033"/>
            <a:ext cx="5618839" cy="4580371"/>
          </a:xfrm>
          <a:prstGeom prst="rect">
            <a:avLst/>
          </a:prstGeom>
        </p:spPr>
      </p:pic>
    </p:spTree>
    <p:extLst>
      <p:ext uri="{BB962C8B-B14F-4D97-AF65-F5344CB8AC3E}">
        <p14:creationId xmlns:p14="http://schemas.microsoft.com/office/powerpoint/2010/main" val="3024809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3746"/>
          </a:xfrm>
        </p:spPr>
        <p:txBody>
          <a:bodyPr>
            <a:normAutofit fontScale="90000"/>
          </a:bodyPr>
          <a:lstStyle/>
          <a:p>
            <a:r>
              <a:rPr lang="en-US" b="1" dirty="0"/>
              <a:t>4</a:t>
            </a:r>
            <a:r>
              <a:rPr lang="en-US" b="1" dirty="0" smtClean="0"/>
              <a:t>. </a:t>
            </a:r>
            <a:r>
              <a:rPr lang="en-US" b="1" dirty="0" err="1" smtClean="0"/>
              <a:t>Lâm</a:t>
            </a:r>
            <a:r>
              <a:rPr lang="en-US" b="1" dirty="0" smtClean="0"/>
              <a:t> </a:t>
            </a:r>
            <a:r>
              <a:rPr lang="en-US" b="1" dirty="0" err="1" smtClean="0"/>
              <a:t>sàng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8868606"/>
              </p:ext>
            </p:extLst>
          </p:nvPr>
        </p:nvGraphicFramePr>
        <p:xfrm>
          <a:off x="838200" y="1344706"/>
          <a:ext cx="10515600" cy="483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09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85641745"/>
              </p:ext>
            </p:extLst>
          </p:nvPr>
        </p:nvGraphicFramePr>
        <p:xfrm>
          <a:off x="838200" y="161366"/>
          <a:ext cx="10515600" cy="6817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5116223" y="2729752"/>
            <a:ext cx="4876800" cy="1990165"/>
          </a:xfrm>
          <a:prstGeom prst="rect">
            <a:avLst/>
          </a:prstGeom>
        </p:spPr>
      </p:pic>
    </p:spTree>
    <p:extLst>
      <p:ext uri="{BB962C8B-B14F-4D97-AF65-F5344CB8AC3E}">
        <p14:creationId xmlns:p14="http://schemas.microsoft.com/office/powerpoint/2010/main" val="15420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62918" y="968188"/>
            <a:ext cx="5082988" cy="4531659"/>
          </a:xfrm>
          <a:prstGeom prst="rect">
            <a:avLst/>
          </a:prstGeom>
        </p:spPr>
      </p:pic>
      <p:pic>
        <p:nvPicPr>
          <p:cNvPr id="5" name="Picture 4"/>
          <p:cNvPicPr>
            <a:picLocks noChangeAspect="1"/>
          </p:cNvPicPr>
          <p:nvPr/>
        </p:nvPicPr>
        <p:blipFill>
          <a:blip r:embed="rId3"/>
          <a:stretch>
            <a:fillRect/>
          </a:stretch>
        </p:blipFill>
        <p:spPr>
          <a:xfrm>
            <a:off x="739589" y="443753"/>
            <a:ext cx="4988858" cy="5284694"/>
          </a:xfrm>
          <a:prstGeom prst="rect">
            <a:avLst/>
          </a:prstGeom>
        </p:spPr>
      </p:pic>
    </p:spTree>
    <p:extLst>
      <p:ext uri="{BB962C8B-B14F-4D97-AF65-F5344CB8AC3E}">
        <p14:creationId xmlns:p14="http://schemas.microsoft.com/office/powerpoint/2010/main" val="1173961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07688948"/>
              </p:ext>
            </p:extLst>
          </p:nvPr>
        </p:nvGraphicFramePr>
        <p:xfrm>
          <a:off x="255495" y="228600"/>
          <a:ext cx="11725834" cy="630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0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3289099"/>
              </p:ext>
            </p:extLst>
          </p:nvPr>
        </p:nvGraphicFramePr>
        <p:xfrm>
          <a:off x="838200" y="712694"/>
          <a:ext cx="10515600" cy="5464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664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0648" y="389965"/>
            <a:ext cx="10529046" cy="6037729"/>
          </a:xfrm>
          <a:prstGeom prst="rect">
            <a:avLst/>
          </a:prstGeom>
        </p:spPr>
      </p:pic>
    </p:spTree>
    <p:extLst>
      <p:ext uri="{BB962C8B-B14F-4D97-AF65-F5344CB8AC3E}">
        <p14:creationId xmlns:p14="http://schemas.microsoft.com/office/powerpoint/2010/main" val="1289860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67730005"/>
              </p:ext>
            </p:extLst>
          </p:nvPr>
        </p:nvGraphicFramePr>
        <p:xfrm>
          <a:off x="676835" y="537882"/>
          <a:ext cx="10515600" cy="5486400"/>
        </p:xfrm>
        <a:graphic>
          <a:graphicData uri="http://schemas.openxmlformats.org/drawingml/2006/table">
            <a:tbl>
              <a:tblPr firstRow="1" bandRow="1">
                <a:tableStyleId>{5C22544A-7EE6-4342-B048-85BDC9FD1C3A}</a:tableStyleId>
              </a:tblPr>
              <a:tblGrid>
                <a:gridCol w="5257800"/>
                <a:gridCol w="5257800"/>
              </a:tblGrid>
              <a:tr h="466248">
                <a:tc>
                  <a:txBody>
                    <a:bodyPr/>
                    <a:lstStyle/>
                    <a:p>
                      <a:pPr algn="ctr"/>
                      <a:r>
                        <a:rPr lang="en-US" dirty="0" smtClean="0"/>
                        <a:t>SPB</a:t>
                      </a:r>
                      <a:endParaRPr lang="en-US" dirty="0"/>
                    </a:p>
                  </a:txBody>
                  <a:tcPr/>
                </a:tc>
                <a:tc>
                  <a:txBody>
                    <a:bodyPr/>
                    <a:lstStyle/>
                    <a:p>
                      <a:pPr algn="ctr"/>
                      <a:r>
                        <a:rPr lang="en-US" dirty="0" smtClean="0"/>
                        <a:t>SOI</a:t>
                      </a:r>
                      <a:endParaRPr lang="en-US" dirty="0"/>
                    </a:p>
                  </a:txBody>
                  <a:tcPr/>
                </a:tc>
              </a:tr>
              <a:tr h="5020152">
                <a:tc>
                  <a:txBody>
                    <a:bodyPr/>
                    <a:lstStyle/>
                    <a:p>
                      <a:r>
                        <a:rPr lang="en-US" sz="3200" kern="1200" dirty="0" err="1" smtClean="0">
                          <a:solidFill>
                            <a:schemeClr val="dk1"/>
                          </a:solidFill>
                          <a:effectLst/>
                          <a:latin typeface="+mn-lt"/>
                          <a:ea typeface="+mn-ea"/>
                          <a:cs typeface="+mn-cs"/>
                        </a:rPr>
                        <a:t>Sau</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khi</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sốt</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cao</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trẻ</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bắt</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đầu</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phát</a:t>
                      </a:r>
                      <a:r>
                        <a:rPr lang="en-US" sz="3200" kern="1200" dirty="0" smtClean="0">
                          <a:solidFill>
                            <a:schemeClr val="dk1"/>
                          </a:solidFill>
                          <a:effectLst/>
                          <a:latin typeface="+mn-lt"/>
                          <a:ea typeface="+mn-ea"/>
                          <a:cs typeface="+mn-cs"/>
                        </a:rPr>
                        <a:t> ban. Ban </a:t>
                      </a:r>
                      <a:r>
                        <a:rPr lang="en-US" sz="3200" kern="1200" dirty="0" err="1" smtClean="0">
                          <a:solidFill>
                            <a:schemeClr val="dk1"/>
                          </a:solidFill>
                          <a:effectLst/>
                          <a:latin typeface="+mn-lt"/>
                          <a:ea typeface="+mn-ea"/>
                          <a:cs typeface="+mn-cs"/>
                        </a:rPr>
                        <a:t>có</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màu</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hồng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hoặc</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đỏ</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xuất</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hiện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theo</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từng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cụm</a:t>
                      </a:r>
                      <a:r>
                        <a:rPr lang="en-US" sz="3200" kern="1200" dirty="0" smtClean="0">
                          <a:solidFill>
                            <a:schemeClr val="dk1"/>
                          </a:solidFill>
                          <a:effectLst/>
                          <a:latin typeface="+mn-lt"/>
                          <a:ea typeface="+mn-ea"/>
                          <a:cs typeface="+mn-cs"/>
                        </a:rPr>
                        <a:t>, li ti, </a:t>
                      </a:r>
                      <a:r>
                        <a:rPr lang="en-US" sz="3200" kern="1200" dirty="0" err="1" smtClean="0">
                          <a:solidFill>
                            <a:schemeClr val="dk1"/>
                          </a:solidFill>
                          <a:effectLst/>
                          <a:latin typeface="+mn-lt"/>
                          <a:ea typeface="+mn-ea"/>
                          <a:cs typeface="+mn-cs"/>
                        </a:rPr>
                        <a:t>bề</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mặt</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ít</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sần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sùi</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có</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thể</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xuất</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hiện</a:t>
                      </a:r>
                      <a:r>
                        <a:rPr lang="en-US" sz="3200" kern="1200" dirty="0" smtClean="0">
                          <a:solidFill>
                            <a:schemeClr val="dk1"/>
                          </a:solidFill>
                          <a:effectLst/>
                          <a:latin typeface="+mn-lt"/>
                          <a:ea typeface="+mn-ea"/>
                          <a:cs typeface="+mn-cs"/>
                        </a:rPr>
                        <a:t> ở </a:t>
                      </a:r>
                      <a:r>
                        <a:rPr lang="en-US" sz="3200" kern="1200" dirty="0" err="1" smtClean="0">
                          <a:solidFill>
                            <a:schemeClr val="dk1"/>
                          </a:solidFill>
                          <a:effectLst/>
                          <a:latin typeface="+mn-lt"/>
                          <a:ea typeface="+mn-ea"/>
                          <a:cs typeface="+mn-cs"/>
                        </a:rPr>
                        <a:t>ngực</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bụng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lưng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rồi</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lan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ra</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toàn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thân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Khi</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lặn</a:t>
                      </a:r>
                      <a:r>
                        <a:rPr lang="en-US" sz="3200" kern="1200" dirty="0" smtClean="0">
                          <a:solidFill>
                            <a:schemeClr val="dk1"/>
                          </a:solidFill>
                          <a:effectLst/>
                          <a:latin typeface="+mn-lt"/>
                          <a:ea typeface="+mn-ea"/>
                          <a:cs typeface="+mn-cs"/>
                        </a:rPr>
                        <a:t>, ban </a:t>
                      </a:r>
                      <a:r>
                        <a:rPr lang="en-US" sz="3200" kern="1200" dirty="0" err="1" smtClean="0">
                          <a:solidFill>
                            <a:schemeClr val="dk1"/>
                          </a:solidFill>
                          <a:effectLst/>
                          <a:latin typeface="+mn-lt"/>
                          <a:ea typeface="+mn-ea"/>
                          <a:cs typeface="+mn-cs"/>
                        </a:rPr>
                        <a:t>biến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mất</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và</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không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để</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lại</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sẹo</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thâm</a:t>
                      </a:r>
                      <a:r>
                        <a:rPr lang="en-US" sz="3200" kern="1200" dirty="0" smtClean="0">
                          <a:solidFill>
                            <a:schemeClr val="dk1"/>
                          </a:solidFill>
                          <a:effectLst/>
                          <a:latin typeface="+mn-lt"/>
                          <a:ea typeface="+mn-ea"/>
                          <a:cs typeface="+mn-cs"/>
                        </a:rPr>
                        <a:t>.</a:t>
                      </a:r>
                      <a:endParaRPr lang="en-US" sz="3200" dirty="0"/>
                    </a:p>
                  </a:txBody>
                  <a:tcPr/>
                </a:tc>
                <a:tc>
                  <a:txBody>
                    <a:bodyPr/>
                    <a:lstStyle/>
                    <a:p>
                      <a:pPr marL="0" marR="0" algn="just">
                        <a:lnSpc>
                          <a:spcPct val="107000"/>
                        </a:lnSpc>
                        <a:spcBef>
                          <a:spcPts val="0"/>
                        </a:spcBef>
                        <a:spcAft>
                          <a:spcPts val="0"/>
                        </a:spcAft>
                      </a:pP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Bệnh</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khởi</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phát</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trẻ</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có</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đốm</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Koplik</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trong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má</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màu</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trắng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xám</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có</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quầng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đỏ</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xung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quanh</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750"/>
                        </a:spcAft>
                      </a:pPr>
                      <a:r>
                        <a:rPr lang="en-US" sz="2400" dirty="0">
                          <a:solidFill>
                            <a:srgbClr val="686868"/>
                          </a:solidFill>
                          <a:effectLst/>
                          <a:latin typeface="HelveticaNeue"/>
                          <a:ea typeface="Times New Roman" panose="02020603050405020304" pitchFamily="18" charset="0"/>
                          <a:cs typeface="Times New Roman" panose="02020603050405020304" pitchFamily="18" charset="0"/>
                        </a:rPr>
                        <a:t>Ban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có</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màu</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đỏ</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sần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xuất</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hiện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ở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vùng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trán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lan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rộng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xuống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dưới</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vùng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mặt</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rồi</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đến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cổ</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toàn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thân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lòng</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bàn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tay</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bàn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chân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750"/>
                        </a:spcAft>
                      </a:pP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Khi</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ban bay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đi</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để</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lại</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vết</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thâm</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trên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da,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còn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gọi</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là</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vằn</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 da </a:t>
                      </a:r>
                      <a:r>
                        <a:rPr lang="en-US" sz="2400" dirty="0" err="1">
                          <a:solidFill>
                            <a:srgbClr val="686868"/>
                          </a:solidFill>
                          <a:effectLst/>
                          <a:latin typeface="HelveticaNeue"/>
                          <a:ea typeface="Times New Roman" panose="02020603050405020304" pitchFamily="18" charset="0"/>
                          <a:cs typeface="Times New Roman" panose="02020603050405020304" pitchFamily="18" charset="0"/>
                        </a:rPr>
                        <a:t>hổ</a:t>
                      </a:r>
                      <a:r>
                        <a:rPr lang="en-US" sz="2400" dirty="0">
                          <a:solidFill>
                            <a:srgbClr val="686868"/>
                          </a:solidFill>
                          <a:effectLst/>
                          <a:latin typeface="HelveticaNeue"/>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tc>
              </a:tr>
            </a:tbl>
          </a:graphicData>
        </a:graphic>
      </p:graphicFrame>
    </p:spTree>
    <p:extLst>
      <p:ext uri="{BB962C8B-B14F-4D97-AF65-F5344CB8AC3E}">
        <p14:creationId xmlns:p14="http://schemas.microsoft.com/office/powerpoint/2010/main" val="512074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13213563"/>
              </p:ext>
            </p:extLst>
          </p:nvPr>
        </p:nvGraphicFramePr>
        <p:xfrm>
          <a:off x="838200" y="457200"/>
          <a:ext cx="10515600" cy="571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92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0740549"/>
              </p:ext>
            </p:extLst>
          </p:nvPr>
        </p:nvGraphicFramePr>
        <p:xfrm>
          <a:off x="838200" y="672352"/>
          <a:ext cx="10515600" cy="567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220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6824"/>
            <a:ext cx="10515600" cy="5370139"/>
          </a:xfrm>
        </p:spPr>
        <p:txBody>
          <a:bodyPr/>
          <a:lstStyle/>
          <a:p>
            <a:r>
              <a:rPr lang="vi-VN" i="1" dirty="0" smtClean="0"/>
              <a:t>Thể </a:t>
            </a:r>
            <a:r>
              <a:rPr lang="vi-VN" i="1" dirty="0"/>
              <a:t>vừa</a:t>
            </a:r>
            <a:endParaRPr lang="vi-VN" dirty="0"/>
          </a:p>
          <a:p>
            <a:r>
              <a:rPr lang="vi-VN" dirty="0"/>
              <a:t>Thể thông thường điểu hình (như mô tả trên)</a:t>
            </a:r>
          </a:p>
          <a:p>
            <a:r>
              <a:rPr lang="vi-VN" i="1" dirty="0" smtClean="0"/>
              <a:t>Thể </a:t>
            </a:r>
            <a:r>
              <a:rPr lang="vi-VN" i="1" dirty="0"/>
              <a:t>nặng (thể sởi </a:t>
            </a:r>
            <a:r>
              <a:rPr lang="en-US" i="1" dirty="0"/>
              <a:t>á</a:t>
            </a:r>
            <a:r>
              <a:rPr lang="vi-VN" i="1" dirty="0" smtClean="0"/>
              <a:t>c </a:t>
            </a:r>
            <a:r>
              <a:rPr lang="vi-VN" i="1" dirty="0"/>
              <a:t>tính)</a:t>
            </a:r>
            <a:endParaRPr lang="vi-VN" dirty="0"/>
          </a:p>
          <a:p>
            <a:pPr marL="0" indent="0">
              <a:buNone/>
            </a:pPr>
            <a:r>
              <a:rPr lang="vi-VN" dirty="0" smtClean="0"/>
              <a:t>Các </a:t>
            </a:r>
            <a:r>
              <a:rPr lang="vi-VN" dirty="0"/>
              <a:t>dấu hiệu ác tính thường xuất hiện nhanh chóng trong vài giờ trên những thể địa quá mẫn, vào cuối giai đoạn khởi phát, trước lúc mọc ban. Thường có các triệu chứng sau: sốt cao vọt 39 – 41 độ C, u ám, vật vã, mê sảng, hôn mê, co giật, mạch nhanh, huyết áp tụt, thở nhanh, tím tái, nôn, ỉa lỏng, đái ít, xuất huyết dưới da hay phủ tạng.. Tùy theo triệu chứng nào nổi bật, sẽ có:</a:t>
            </a:r>
          </a:p>
          <a:p>
            <a:endParaRPr lang="en-US" dirty="0"/>
          </a:p>
        </p:txBody>
      </p:sp>
    </p:spTree>
    <p:extLst>
      <p:ext uri="{BB962C8B-B14F-4D97-AF65-F5344CB8AC3E}">
        <p14:creationId xmlns:p14="http://schemas.microsoft.com/office/powerpoint/2010/main" val="2632422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872"/>
            <a:ext cx="10515600" cy="1325563"/>
          </a:xfrm>
        </p:spPr>
        <p:txBody>
          <a:bodyPr>
            <a:normAutofit/>
          </a:bodyPr>
          <a:lstStyle/>
          <a:p>
            <a:r>
              <a:rPr lang="en-US" dirty="0"/>
              <a:t>1.Đại </a:t>
            </a:r>
            <a:r>
              <a:rPr lang="en-US" dirty="0" err="1"/>
              <a:t>cương</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6327762"/>
              </p:ext>
            </p:extLst>
          </p:nvPr>
        </p:nvGraphicFramePr>
        <p:xfrm>
          <a:off x="838200" y="1183341"/>
          <a:ext cx="10515600" cy="5378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355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656956"/>
              </p:ext>
            </p:extLst>
          </p:nvPr>
        </p:nvGraphicFramePr>
        <p:xfrm>
          <a:off x="838200" y="188260"/>
          <a:ext cx="10515600" cy="623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5434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41853797"/>
              </p:ext>
            </p:extLst>
          </p:nvPr>
        </p:nvGraphicFramePr>
        <p:xfrm>
          <a:off x="838200" y="551329"/>
          <a:ext cx="10515600" cy="5625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349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a:t>
            </a:r>
            <a:r>
              <a:rPr lang="en-US" b="1" dirty="0" smtClean="0"/>
              <a:t>. </a:t>
            </a:r>
            <a:r>
              <a:rPr lang="en-US" b="1" dirty="0" err="1" smtClean="0"/>
              <a:t>Chẩn</a:t>
            </a:r>
            <a:r>
              <a:rPr lang="en-US" b="1" dirty="0" smtClean="0"/>
              <a:t> </a:t>
            </a:r>
            <a:r>
              <a:rPr lang="en-US" b="1" dirty="0" err="1" smtClean="0"/>
              <a:t>đoán</a:t>
            </a:r>
            <a:r>
              <a:rPr lang="en-US" b="1" dirty="0" smtClean="0"/>
              <a:t>: </a:t>
            </a:r>
            <a:r>
              <a:rPr lang="en-US" b="1" dirty="0" err="1" smtClean="0"/>
              <a:t>dựa</a:t>
            </a:r>
            <a:r>
              <a:rPr lang="en-US" b="1" dirty="0" smtClean="0"/>
              <a:t> </a:t>
            </a:r>
            <a:r>
              <a:rPr lang="en-US" b="1" dirty="0" err="1" smtClean="0"/>
              <a:t>vào</a:t>
            </a:r>
            <a:r>
              <a:rPr lang="en-US" b="1" dirty="0" smtClean="0"/>
              <a:t> </a:t>
            </a:r>
            <a:r>
              <a:rPr lang="en-US" b="1" dirty="0" err="1" smtClean="0"/>
              <a:t>dịch</a:t>
            </a:r>
            <a:r>
              <a:rPr lang="en-US" b="1" dirty="0" smtClean="0"/>
              <a:t> </a:t>
            </a:r>
            <a:r>
              <a:rPr lang="en-US" b="1" dirty="0" err="1" smtClean="0"/>
              <a:t>tể</a:t>
            </a:r>
            <a:r>
              <a:rPr lang="en-US" b="1" dirty="0" smtClean="0"/>
              <a:t>, </a:t>
            </a:r>
            <a:r>
              <a:rPr lang="en-US" b="1" dirty="0" err="1"/>
              <a:t>L</a:t>
            </a:r>
            <a:r>
              <a:rPr lang="en-US" b="1" dirty="0" err="1" smtClean="0"/>
              <a:t>s</a:t>
            </a:r>
            <a:r>
              <a:rPr lang="en-US" b="1" dirty="0" smtClean="0"/>
              <a:t>, CLS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1767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99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957"/>
          </a:xfrm>
        </p:spPr>
        <p:txBody>
          <a:bodyPr>
            <a:normAutofit fontScale="90000"/>
          </a:bodyPr>
          <a:lstStyle/>
          <a:p>
            <a:r>
              <a:rPr lang="en-US" b="1" dirty="0"/>
              <a:t>6</a:t>
            </a:r>
            <a:r>
              <a:rPr lang="en-US" b="1" dirty="0" smtClean="0"/>
              <a:t>.Biến </a:t>
            </a:r>
            <a:r>
              <a:rPr lang="en-US" b="1" dirty="0" err="1" smtClean="0"/>
              <a:t>chứng</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2621614"/>
              </p:ext>
            </p:extLst>
          </p:nvPr>
        </p:nvGraphicFramePr>
        <p:xfrm>
          <a:off x="1362635" y="995082"/>
          <a:ext cx="9542929" cy="5688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658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95565529"/>
              </p:ext>
            </p:extLst>
          </p:nvPr>
        </p:nvGraphicFramePr>
        <p:xfrm>
          <a:off x="838200" y="551328"/>
          <a:ext cx="10515600" cy="602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9299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5338080"/>
              </p:ext>
            </p:extLst>
          </p:nvPr>
        </p:nvGraphicFramePr>
        <p:xfrm>
          <a:off x="838200" y="618566"/>
          <a:ext cx="10515600" cy="567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82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98746486"/>
              </p:ext>
            </p:extLst>
          </p:nvPr>
        </p:nvGraphicFramePr>
        <p:xfrm>
          <a:off x="838200" y="591671"/>
          <a:ext cx="10515600" cy="584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56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6392438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474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a:t>
            </a:r>
            <a:r>
              <a:rPr lang="en-US" b="1" dirty="0" smtClean="0"/>
              <a:t>.Điều </a:t>
            </a:r>
            <a:r>
              <a:rPr lang="en-US" b="1" dirty="0" err="1" smtClean="0"/>
              <a:t>trị</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93424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5952226" y="1"/>
            <a:ext cx="4830792" cy="2294626"/>
          </a:xfrm>
          <a:prstGeom prst="rect">
            <a:avLst/>
          </a:prstGeom>
        </p:spPr>
      </p:pic>
    </p:spTree>
    <p:extLst>
      <p:ext uri="{BB962C8B-B14F-4D97-AF65-F5344CB8AC3E}">
        <p14:creationId xmlns:p14="http://schemas.microsoft.com/office/powerpoint/2010/main" val="1249971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6134"/>
          </a:xfrm>
        </p:spPr>
        <p:txBody>
          <a:bodyPr/>
          <a:lstStyle/>
          <a:p>
            <a:r>
              <a:rPr lang="en-US" b="1" dirty="0"/>
              <a:t>9</a:t>
            </a:r>
            <a:r>
              <a:rPr lang="en-US" b="1" dirty="0" smtClean="0"/>
              <a:t>. </a:t>
            </a:r>
            <a:r>
              <a:rPr lang="en-US" b="1" dirty="0" err="1" smtClean="0"/>
              <a:t>Phòng</a:t>
            </a:r>
            <a:r>
              <a:rPr lang="en-US" b="1" dirty="0" smtClean="0"/>
              <a:t> </a:t>
            </a:r>
            <a:r>
              <a:rPr lang="en-US" b="1" dirty="0" err="1" smtClean="0"/>
              <a:t>bệnh</a:t>
            </a:r>
            <a:endParaRPr lang="en-US" b="1" dirty="0"/>
          </a:p>
        </p:txBody>
      </p:sp>
      <p:sp>
        <p:nvSpPr>
          <p:cNvPr id="3" name="Content Placeholder 2"/>
          <p:cNvSpPr>
            <a:spLocks noGrp="1"/>
          </p:cNvSpPr>
          <p:nvPr>
            <p:ph idx="1"/>
          </p:nvPr>
        </p:nvSpPr>
        <p:spPr>
          <a:xfrm>
            <a:off x="838200" y="1331260"/>
            <a:ext cx="10515600" cy="4845703"/>
          </a:xfrm>
        </p:spPr>
        <p:txBody>
          <a:bodyPr/>
          <a:lstStyle/>
          <a:p>
            <a:pPr marL="514350" indent="-514350">
              <a:buAutoNum type="arabicPeriod"/>
            </a:pPr>
            <a:r>
              <a:rPr lang="en-US" b="1" dirty="0" smtClean="0"/>
              <a:t>TTYT: </a:t>
            </a:r>
            <a:r>
              <a:rPr lang="en-US" b="1" dirty="0" err="1" smtClean="0"/>
              <a:t>áp</a:t>
            </a:r>
            <a:r>
              <a:rPr lang="en-US" b="1" dirty="0" smtClean="0"/>
              <a:t> </a:t>
            </a:r>
            <a:r>
              <a:rPr lang="en-US" b="1" dirty="0" err="1" smtClean="0"/>
              <a:t>dụng</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pn</a:t>
            </a:r>
            <a:r>
              <a:rPr lang="en-US" b="1" dirty="0" smtClean="0"/>
              <a:t> </a:t>
            </a:r>
            <a:r>
              <a:rPr lang="en-US" b="1" dirty="0" err="1" smtClean="0"/>
              <a:t>chuẩn</a:t>
            </a:r>
            <a:endParaRPr lang="en-US" b="1" dirty="0" smtClean="0"/>
          </a:p>
          <a:p>
            <a:pPr>
              <a:buFontTx/>
              <a:buChar char="-"/>
            </a:pPr>
            <a:r>
              <a:rPr lang="en-US" dirty="0" err="1" smtClean="0"/>
              <a:t>Tổ</a:t>
            </a:r>
            <a:r>
              <a:rPr lang="en-US" dirty="0" smtClean="0"/>
              <a:t> </a:t>
            </a:r>
            <a:r>
              <a:rPr lang="en-US" dirty="0" err="1" smtClean="0"/>
              <a:t>chức</a:t>
            </a:r>
            <a:r>
              <a:rPr lang="en-US" dirty="0" smtClean="0"/>
              <a:t> </a:t>
            </a:r>
            <a:r>
              <a:rPr lang="en-US" dirty="0" err="1" smtClean="0"/>
              <a:t>tập</a:t>
            </a:r>
            <a:r>
              <a:rPr lang="en-US" dirty="0" smtClean="0"/>
              <a:t> </a:t>
            </a:r>
            <a:r>
              <a:rPr lang="en-US" dirty="0" err="1" smtClean="0"/>
              <a:t>huấn</a:t>
            </a:r>
            <a:r>
              <a:rPr lang="en-US" dirty="0" smtClean="0"/>
              <a:t> </a:t>
            </a:r>
            <a:r>
              <a:rPr lang="en-US" dirty="0" err="1" smtClean="0"/>
              <a:t>cho</a:t>
            </a:r>
            <a:r>
              <a:rPr lang="en-US" dirty="0" smtClean="0"/>
              <a:t> </a:t>
            </a:r>
            <a:r>
              <a:rPr lang="en-US" dirty="0" err="1" smtClean="0"/>
              <a:t>nhân</a:t>
            </a:r>
            <a:r>
              <a:rPr lang="en-US" dirty="0" smtClean="0"/>
              <a:t> </a:t>
            </a:r>
            <a:r>
              <a:rPr lang="en-US" dirty="0" err="1" smtClean="0"/>
              <a:t>viên</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bệnh</a:t>
            </a:r>
            <a:r>
              <a:rPr lang="en-US" dirty="0" smtClean="0"/>
              <a:t> </a:t>
            </a:r>
            <a:r>
              <a:rPr lang="en-US" dirty="0" err="1" smtClean="0"/>
              <a:t>sởi</a:t>
            </a:r>
            <a:endParaRPr lang="en-US" dirty="0" smtClean="0"/>
          </a:p>
          <a:p>
            <a:pPr>
              <a:buFontTx/>
              <a:buChar char="-"/>
            </a:pPr>
            <a:r>
              <a:rPr lang="en-US" dirty="0" err="1" smtClean="0"/>
              <a:t>Truyền</a:t>
            </a:r>
            <a:r>
              <a:rPr lang="en-US" dirty="0" smtClean="0"/>
              <a:t> </a:t>
            </a:r>
            <a:r>
              <a:rPr lang="en-US" dirty="0" err="1" smtClean="0"/>
              <a:t>thông</a:t>
            </a:r>
            <a:r>
              <a:rPr lang="en-US" dirty="0" smtClean="0"/>
              <a:t> </a:t>
            </a:r>
            <a:r>
              <a:rPr lang="en-US" dirty="0" err="1" smtClean="0"/>
              <a:t>sởi</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và</a:t>
            </a:r>
            <a:r>
              <a:rPr lang="en-US" dirty="0" smtClean="0"/>
              <a:t> </a:t>
            </a:r>
            <a:r>
              <a:rPr lang="en-US" dirty="0" err="1" smtClean="0"/>
              <a:t>gián</a:t>
            </a:r>
            <a:r>
              <a:rPr lang="en-US" dirty="0" smtClean="0"/>
              <a:t> </a:t>
            </a:r>
            <a:r>
              <a:rPr lang="en-US" dirty="0" err="1" smtClean="0"/>
              <a:t>tiếp</a:t>
            </a:r>
            <a:r>
              <a:rPr lang="en-US" dirty="0" smtClean="0"/>
              <a:t> </a:t>
            </a:r>
            <a:r>
              <a:rPr lang="en-US" dirty="0" err="1" smtClean="0"/>
              <a:t>trên</a:t>
            </a:r>
            <a:r>
              <a:rPr lang="en-US" dirty="0" smtClean="0"/>
              <a:t> </a:t>
            </a:r>
            <a:r>
              <a:rPr lang="en-US" dirty="0" err="1" smtClean="0"/>
              <a:t>các</a:t>
            </a:r>
            <a:r>
              <a:rPr lang="en-US" dirty="0" smtClean="0"/>
              <a:t> </a:t>
            </a:r>
            <a:r>
              <a:rPr lang="en-US" dirty="0" err="1" smtClean="0"/>
              <a:t>Trang</a:t>
            </a:r>
            <a:r>
              <a:rPr lang="en-US" dirty="0" smtClean="0"/>
              <a:t> </a:t>
            </a:r>
            <a:r>
              <a:rPr lang="en-US" dirty="0" err="1" smtClean="0"/>
              <a:t>điện</a:t>
            </a:r>
            <a:r>
              <a:rPr lang="en-US" dirty="0" smtClean="0"/>
              <a:t> </a:t>
            </a:r>
            <a:r>
              <a:rPr lang="en-US" dirty="0" err="1" smtClean="0"/>
              <a:t>tử</a:t>
            </a:r>
            <a:r>
              <a:rPr lang="en-US" dirty="0" smtClean="0"/>
              <a:t>, </a:t>
            </a:r>
            <a:r>
              <a:rPr lang="en-US" dirty="0" err="1" smtClean="0"/>
              <a:t>băng</a:t>
            </a:r>
            <a:r>
              <a:rPr lang="en-US" dirty="0" smtClean="0"/>
              <a:t> </a:t>
            </a:r>
            <a:r>
              <a:rPr lang="en-US" dirty="0" err="1" smtClean="0"/>
              <a:t>rôn</a:t>
            </a:r>
            <a:r>
              <a:rPr lang="en-US" dirty="0" smtClean="0"/>
              <a:t>, </a:t>
            </a:r>
            <a:r>
              <a:rPr lang="en-US" dirty="0" err="1" smtClean="0"/>
              <a:t>tờ</a:t>
            </a:r>
            <a:r>
              <a:rPr lang="en-US" dirty="0" smtClean="0"/>
              <a:t> </a:t>
            </a:r>
            <a:r>
              <a:rPr lang="en-US" dirty="0" err="1" smtClean="0"/>
              <a:t>rơi</a:t>
            </a:r>
            <a:r>
              <a:rPr lang="en-US" dirty="0" smtClean="0"/>
              <a:t>, </a:t>
            </a:r>
            <a:r>
              <a:rPr lang="en-US" dirty="0" err="1" smtClean="0"/>
              <a:t>phát</a:t>
            </a:r>
            <a:r>
              <a:rPr lang="en-US" dirty="0" smtClean="0"/>
              <a:t> </a:t>
            </a:r>
            <a:r>
              <a:rPr lang="en-US" dirty="0" err="1" smtClean="0"/>
              <a:t>thanh</a:t>
            </a:r>
            <a:r>
              <a:rPr lang="en-US" dirty="0" smtClean="0"/>
              <a:t>…</a:t>
            </a:r>
            <a:endParaRPr lang="en-US" dirty="0"/>
          </a:p>
          <a:p>
            <a:pPr>
              <a:buFontTx/>
              <a:buChar char="-"/>
            </a:pPr>
            <a:r>
              <a:rPr lang="en-US" dirty="0" err="1" smtClean="0"/>
              <a:t>Hướng</a:t>
            </a:r>
            <a:r>
              <a:rPr lang="en-US" dirty="0" smtClean="0"/>
              <a:t> </a:t>
            </a:r>
            <a:r>
              <a:rPr lang="en-US" dirty="0" err="1" smtClean="0"/>
              <a:t>dẫn</a:t>
            </a:r>
            <a:r>
              <a:rPr lang="en-US" dirty="0"/>
              <a:t> </a:t>
            </a:r>
            <a:r>
              <a:rPr lang="en-US" dirty="0" smtClean="0"/>
              <a:t>TYT </a:t>
            </a:r>
            <a:r>
              <a:rPr lang="en-US" dirty="0" err="1" smtClean="0"/>
              <a:t>truyền</a:t>
            </a:r>
            <a:r>
              <a:rPr lang="en-US" dirty="0" smtClean="0"/>
              <a:t> </a:t>
            </a:r>
            <a:r>
              <a:rPr lang="en-US" dirty="0" err="1" smtClean="0"/>
              <a:t>thông</a:t>
            </a:r>
            <a:r>
              <a:rPr lang="en-US" dirty="0" smtClean="0"/>
              <a:t> </a:t>
            </a:r>
            <a:r>
              <a:rPr lang="en-US" dirty="0" err="1" smtClean="0"/>
              <a:t>về</a:t>
            </a:r>
            <a:r>
              <a:rPr lang="en-US" dirty="0" smtClean="0"/>
              <a:t> </a:t>
            </a:r>
            <a:r>
              <a:rPr lang="en-US" dirty="0" err="1" smtClean="0"/>
              <a:t>bệnh</a:t>
            </a:r>
            <a:r>
              <a:rPr lang="en-US" dirty="0" smtClean="0"/>
              <a:t> </a:t>
            </a:r>
            <a:r>
              <a:rPr lang="en-US" dirty="0" err="1" smtClean="0"/>
              <a:t>sởi</a:t>
            </a:r>
            <a:endParaRPr lang="en-US" dirty="0" smtClean="0"/>
          </a:p>
          <a:p>
            <a:pPr>
              <a:buFontTx/>
              <a:buChar char="-"/>
            </a:pPr>
            <a:r>
              <a:rPr lang="en-US" dirty="0" err="1" smtClean="0"/>
              <a:t>Kiểm</a:t>
            </a:r>
            <a:r>
              <a:rPr lang="en-US" dirty="0" smtClean="0"/>
              <a:t> </a:t>
            </a:r>
            <a:r>
              <a:rPr lang="en-US" dirty="0" err="1" smtClean="0"/>
              <a:t>tra</a:t>
            </a:r>
            <a:r>
              <a:rPr lang="en-US" dirty="0" smtClean="0"/>
              <a:t> </a:t>
            </a:r>
            <a:r>
              <a:rPr lang="en-US" dirty="0" err="1" smtClean="0"/>
              <a:t>giám</a:t>
            </a:r>
            <a:r>
              <a:rPr lang="en-US" dirty="0" smtClean="0"/>
              <a:t> </a:t>
            </a:r>
            <a:r>
              <a:rPr lang="en-US" dirty="0" err="1" smtClean="0"/>
              <a:t>sát</a:t>
            </a:r>
            <a:r>
              <a:rPr lang="en-US" dirty="0" smtClean="0"/>
              <a:t> TYT </a:t>
            </a:r>
            <a:r>
              <a:rPr lang="en-US" dirty="0" err="1" smtClean="0"/>
              <a:t>về</a:t>
            </a:r>
            <a:r>
              <a:rPr lang="en-US" dirty="0" smtClean="0"/>
              <a:t> </a:t>
            </a:r>
            <a:r>
              <a:rPr lang="en-US" dirty="0" err="1" smtClean="0"/>
              <a:t>truyền</a:t>
            </a:r>
            <a:r>
              <a:rPr lang="en-US" dirty="0" smtClean="0"/>
              <a:t> </a:t>
            </a:r>
            <a:r>
              <a:rPr lang="en-US" dirty="0" err="1" smtClean="0"/>
              <a:t>thông</a:t>
            </a:r>
            <a:r>
              <a:rPr lang="en-US" dirty="0" smtClean="0"/>
              <a:t> </a:t>
            </a:r>
            <a:r>
              <a:rPr lang="en-US" dirty="0" err="1" smtClean="0"/>
              <a:t>bệnh</a:t>
            </a:r>
            <a:r>
              <a:rPr lang="en-US" dirty="0" smtClean="0"/>
              <a:t> </a:t>
            </a:r>
            <a:r>
              <a:rPr lang="en-US" dirty="0" err="1" smtClean="0"/>
              <a:t>sởi</a:t>
            </a:r>
            <a:endParaRPr lang="en-US" dirty="0" smtClean="0"/>
          </a:p>
          <a:p>
            <a:pPr>
              <a:buFontTx/>
              <a:buChar char="-"/>
            </a:pPr>
            <a:r>
              <a:rPr lang="en-US" dirty="0" err="1" smtClean="0"/>
              <a:t>Phối</a:t>
            </a:r>
            <a:r>
              <a:rPr lang="en-US" dirty="0" smtClean="0"/>
              <a:t> </a:t>
            </a:r>
            <a:r>
              <a:rPr lang="en-US" dirty="0" err="1" smtClean="0"/>
              <a:t>hợp</a:t>
            </a:r>
            <a:r>
              <a:rPr lang="en-US" dirty="0" smtClean="0"/>
              <a:t> </a:t>
            </a:r>
            <a:r>
              <a:rPr lang="en-US" dirty="0" err="1" smtClean="0"/>
              <a:t>các</a:t>
            </a:r>
            <a:r>
              <a:rPr lang="en-US" dirty="0" smtClean="0"/>
              <a:t> BNĐT </a:t>
            </a:r>
            <a:r>
              <a:rPr lang="en-US" dirty="0" err="1" smtClean="0"/>
              <a:t>tập</a:t>
            </a:r>
            <a:r>
              <a:rPr lang="en-US" dirty="0" smtClean="0"/>
              <a:t> </a:t>
            </a:r>
            <a:r>
              <a:rPr lang="en-US" dirty="0" err="1" smtClean="0"/>
              <a:t>huấn</a:t>
            </a:r>
            <a:r>
              <a:rPr lang="en-US" dirty="0" smtClean="0"/>
              <a:t> </a:t>
            </a:r>
            <a:r>
              <a:rPr lang="en-US" dirty="0" err="1" smtClean="0"/>
              <a:t>và</a:t>
            </a:r>
            <a:r>
              <a:rPr lang="en-US" dirty="0" smtClean="0"/>
              <a:t> </a:t>
            </a:r>
            <a:r>
              <a:rPr lang="en-US" dirty="0" err="1" smtClean="0"/>
              <a:t>truyền</a:t>
            </a:r>
            <a:r>
              <a:rPr lang="en-US" dirty="0" smtClean="0"/>
              <a:t> </a:t>
            </a:r>
            <a:r>
              <a:rPr lang="en-US" dirty="0" err="1" smtClean="0"/>
              <a:t>thông</a:t>
            </a:r>
            <a:r>
              <a:rPr lang="en-US" dirty="0" smtClean="0"/>
              <a:t> </a:t>
            </a:r>
            <a:r>
              <a:rPr lang="en-US" dirty="0" err="1" smtClean="0"/>
              <a:t>bệnh</a:t>
            </a:r>
            <a:r>
              <a:rPr lang="en-US" dirty="0" smtClean="0"/>
              <a:t> </a:t>
            </a:r>
            <a:r>
              <a:rPr lang="en-US" dirty="0" err="1" smtClean="0"/>
              <a:t>sởi</a:t>
            </a:r>
            <a:endParaRPr lang="en-US" dirty="0" smtClean="0"/>
          </a:p>
          <a:p>
            <a:pPr>
              <a:buFontTx/>
              <a:buChar char="-"/>
            </a:pPr>
            <a:r>
              <a:rPr lang="en-US" dirty="0" err="1" smtClean="0"/>
              <a:t>Tổng</a:t>
            </a:r>
            <a:r>
              <a:rPr lang="en-US" dirty="0" smtClean="0"/>
              <a:t> </a:t>
            </a:r>
            <a:r>
              <a:rPr lang="en-US" dirty="0" err="1" smtClean="0"/>
              <a:t>hợp</a:t>
            </a:r>
            <a:r>
              <a:rPr lang="en-US" dirty="0" smtClean="0"/>
              <a:t> </a:t>
            </a:r>
            <a:r>
              <a:rPr lang="en-US" dirty="0" err="1" smtClean="0"/>
              <a:t>báo</a:t>
            </a:r>
            <a:r>
              <a:rPr lang="en-US" dirty="0" smtClean="0"/>
              <a:t> </a:t>
            </a:r>
            <a:r>
              <a:rPr lang="en-US" dirty="0" err="1" smtClean="0"/>
              <a:t>cáo</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truyền</a:t>
            </a:r>
            <a:r>
              <a:rPr lang="en-US" dirty="0" smtClean="0"/>
              <a:t> </a:t>
            </a:r>
            <a:r>
              <a:rPr lang="en-US" dirty="0" err="1" smtClean="0"/>
              <a:t>thông</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cho</a:t>
            </a:r>
            <a:r>
              <a:rPr lang="en-US" dirty="0"/>
              <a:t> </a:t>
            </a:r>
            <a:r>
              <a:rPr lang="en-US" dirty="0" smtClean="0"/>
              <a:t>HCDC </a:t>
            </a:r>
            <a:r>
              <a:rPr lang="en-US" dirty="0" err="1" smtClean="0"/>
              <a:t>và</a:t>
            </a:r>
            <a:r>
              <a:rPr lang="en-US" dirty="0" smtClean="0"/>
              <a:t> SYT</a:t>
            </a:r>
          </a:p>
        </p:txBody>
      </p:sp>
    </p:spTree>
    <p:extLst>
      <p:ext uri="{BB962C8B-B14F-4D97-AF65-F5344CB8AC3E}">
        <p14:creationId xmlns:p14="http://schemas.microsoft.com/office/powerpoint/2010/main" val="1804770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8202183"/>
              </p:ext>
            </p:extLst>
          </p:nvPr>
        </p:nvGraphicFramePr>
        <p:xfrm>
          <a:off x="838200" y="1129553"/>
          <a:ext cx="10515600" cy="504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050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8381703"/>
              </p:ext>
            </p:extLst>
          </p:nvPr>
        </p:nvGraphicFramePr>
        <p:xfrm>
          <a:off x="838200" y="470648"/>
          <a:ext cx="10515600" cy="6024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698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23875021"/>
              </p:ext>
            </p:extLst>
          </p:nvPr>
        </p:nvGraphicFramePr>
        <p:xfrm>
          <a:off x="999565" y="295835"/>
          <a:ext cx="10515600" cy="623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218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7303894"/>
              </p:ext>
            </p:extLst>
          </p:nvPr>
        </p:nvGraphicFramePr>
        <p:xfrm>
          <a:off x="838200" y="1062318"/>
          <a:ext cx="10515600" cy="5114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686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5277723"/>
              </p:ext>
            </p:extLst>
          </p:nvPr>
        </p:nvGraphicFramePr>
        <p:xfrm>
          <a:off x="838200" y="860612"/>
          <a:ext cx="10515600" cy="5316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369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1999" cy="6659592"/>
          </a:xfrm>
          <a:prstGeom prst="rect">
            <a:avLst/>
          </a:prstGeom>
        </p:spPr>
      </p:pic>
    </p:spTree>
    <p:extLst>
      <p:ext uri="{BB962C8B-B14F-4D97-AF65-F5344CB8AC3E}">
        <p14:creationId xmlns:p14="http://schemas.microsoft.com/office/powerpoint/2010/main" val="955121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2419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2178710"/>
              </p:ext>
            </p:extLst>
          </p:nvPr>
        </p:nvGraphicFramePr>
        <p:xfrm>
          <a:off x="838200" y="295835"/>
          <a:ext cx="10515600" cy="621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999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6167689"/>
              </p:ext>
            </p:extLst>
          </p:nvPr>
        </p:nvGraphicFramePr>
        <p:xfrm>
          <a:off x="838200" y="1385047"/>
          <a:ext cx="10515600" cy="4791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369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024" y="0"/>
            <a:ext cx="12048565" cy="6763871"/>
          </a:xfrm>
          <a:prstGeom prst="rect">
            <a:avLst/>
          </a:prstGeom>
        </p:spPr>
      </p:pic>
    </p:spTree>
    <p:extLst>
      <p:ext uri="{BB962C8B-B14F-4D97-AF65-F5344CB8AC3E}">
        <p14:creationId xmlns:p14="http://schemas.microsoft.com/office/powerpoint/2010/main" val="206401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695" y="3502325"/>
            <a:ext cx="10851776" cy="2674638"/>
          </a:xfrm>
        </p:spPr>
        <p:txBody>
          <a:bodyPr/>
          <a:lstStyle/>
          <a:p>
            <a:pPr marL="0" indent="0">
              <a:buNone/>
            </a:pPr>
            <a:r>
              <a:rPr lang="en-US" b="1" dirty="0" smtClean="0"/>
              <a:t>2. </a:t>
            </a:r>
            <a:r>
              <a:rPr lang="en-US" b="1" dirty="0" err="1" smtClean="0"/>
              <a:t>Đường</a:t>
            </a:r>
            <a:r>
              <a:rPr lang="en-US" b="1" dirty="0" smtClean="0"/>
              <a:t> </a:t>
            </a:r>
            <a:r>
              <a:rPr lang="en-US" b="1" dirty="0" err="1" smtClean="0"/>
              <a:t>lây</a:t>
            </a:r>
            <a:endParaRPr lang="en-US" b="1" dirty="0" smtClean="0"/>
          </a:p>
          <a:p>
            <a:pPr marL="0" indent="0">
              <a:buNone/>
            </a:pPr>
            <a:r>
              <a:rPr lang="en-US" dirty="0" smtClean="0"/>
              <a:t>- </a:t>
            </a:r>
            <a:r>
              <a:rPr lang="vi-VN" dirty="0" smtClean="0"/>
              <a:t>Lây </a:t>
            </a:r>
            <a:r>
              <a:rPr lang="vi-VN" dirty="0"/>
              <a:t>qua đường hô hấp.</a:t>
            </a:r>
          </a:p>
          <a:p>
            <a:pPr marL="0" indent="0">
              <a:buNone/>
            </a:pPr>
            <a:r>
              <a:rPr lang="vi-VN" dirty="0"/>
              <a:t>- Lây trực tiếp khi bệnh nhân ho, hắt hơi, nói </a:t>
            </a:r>
            <a:r>
              <a:rPr lang="vi-VN" dirty="0" smtClean="0"/>
              <a:t>chuy</a:t>
            </a:r>
            <a:r>
              <a:rPr lang="en-US" dirty="0"/>
              <a:t>ệ</a:t>
            </a:r>
            <a:r>
              <a:rPr lang="vi-VN" dirty="0" smtClean="0"/>
              <a:t>n</a:t>
            </a:r>
            <a:r>
              <a:rPr lang="vi-VN" dirty="0"/>
              <a:t>…</a:t>
            </a:r>
          </a:p>
          <a:p>
            <a:pPr marL="0" indent="0">
              <a:buNone/>
            </a:pPr>
            <a:r>
              <a:rPr lang="vi-VN" dirty="0"/>
              <a:t>- Lây gián tiếp ít gặp vì virus sởi dễ bị diệt ở ngoại cảnh.</a:t>
            </a:r>
          </a:p>
          <a:p>
            <a:endParaRPr lang="en-US" dirty="0"/>
          </a:p>
        </p:txBody>
      </p:sp>
      <p:pic>
        <p:nvPicPr>
          <p:cNvPr id="4" name="Picture 3"/>
          <p:cNvPicPr>
            <a:picLocks noChangeAspect="1"/>
          </p:cNvPicPr>
          <p:nvPr/>
        </p:nvPicPr>
        <p:blipFill>
          <a:blip r:embed="rId2"/>
          <a:stretch>
            <a:fillRect/>
          </a:stretch>
        </p:blipFill>
        <p:spPr>
          <a:xfrm>
            <a:off x="712695" y="276045"/>
            <a:ext cx="10851776" cy="3226280"/>
          </a:xfrm>
          <a:prstGeom prst="rect">
            <a:avLst/>
          </a:prstGeom>
        </p:spPr>
      </p:pic>
    </p:spTree>
    <p:extLst>
      <p:ext uri="{BB962C8B-B14F-4D97-AF65-F5344CB8AC3E}">
        <p14:creationId xmlns:p14="http://schemas.microsoft.com/office/powerpoint/2010/main" val="4221730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r>
              <a:rPr lang="en-US" b="1" dirty="0" smtClean="0"/>
              <a:t>3.Tác </a:t>
            </a:r>
            <a:r>
              <a:rPr lang="en-US" b="1" dirty="0" err="1" smtClean="0"/>
              <a:t>nhân</a:t>
            </a:r>
            <a:r>
              <a:rPr lang="en-US" b="1" dirty="0" smtClean="0"/>
              <a:t> </a:t>
            </a:r>
            <a:r>
              <a:rPr lang="en-US" b="1" dirty="0" err="1" smtClean="0"/>
              <a:t>gây</a:t>
            </a:r>
            <a:r>
              <a:rPr lang="en-US" b="1" dirty="0" smtClean="0"/>
              <a:t> </a:t>
            </a:r>
            <a:r>
              <a:rPr lang="en-US" b="1" dirty="0" err="1" smtClean="0"/>
              <a:t>bệnh</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846634"/>
              </p:ext>
            </p:extLst>
          </p:nvPr>
        </p:nvGraphicFramePr>
        <p:xfrm>
          <a:off x="838200" y="1144588"/>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888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250412032"/>
              </p:ext>
            </p:extLst>
          </p:nvPr>
        </p:nvGraphicFramePr>
        <p:xfrm>
          <a:off x="838200" y="995082"/>
          <a:ext cx="10515600" cy="518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741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2002</Words>
  <Application>Microsoft Office PowerPoint</Application>
  <PresentationFormat>Widescreen</PresentationFormat>
  <Paragraphs>134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HelveticaNeue</vt:lpstr>
      <vt:lpstr>Times New Roman</vt:lpstr>
      <vt:lpstr>Office Theme</vt:lpstr>
      <vt:lpstr>Bệnh Sởi</vt:lpstr>
      <vt:lpstr>1.Đại cương:</vt:lpstr>
      <vt:lpstr>PowerPoint Presentation</vt:lpstr>
      <vt:lpstr>PowerPoint Presentation</vt:lpstr>
      <vt:lpstr>PowerPoint Presentation</vt:lpstr>
      <vt:lpstr>PowerPoint Presentation</vt:lpstr>
      <vt:lpstr>PowerPoint Presentation</vt:lpstr>
      <vt:lpstr>3.Tác nhân gây bệnh</vt:lpstr>
      <vt:lpstr>PowerPoint Presentation</vt:lpstr>
      <vt:lpstr>4. Lâm sàng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Chẩn đoán: dựa vào dịch tể, Ls, CLS</vt:lpstr>
      <vt:lpstr>6.Biến chứng</vt:lpstr>
      <vt:lpstr>PowerPoint Presentation</vt:lpstr>
      <vt:lpstr>PowerPoint Presentation</vt:lpstr>
      <vt:lpstr>PowerPoint Presentation</vt:lpstr>
      <vt:lpstr>PowerPoint Presentation</vt:lpstr>
      <vt:lpstr>8.Điều trị</vt:lpstr>
      <vt:lpstr>9. Phòng bệnh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Bệnh Sởi</dc:title>
  <dc:creator>ADMIN</dc:creator>
  <cp:lastModifiedBy>ADMIN</cp:lastModifiedBy>
  <cp:revision>31</cp:revision>
  <dcterms:created xsi:type="dcterms:W3CDTF">2024-03-08T02:09:37Z</dcterms:created>
  <dcterms:modified xsi:type="dcterms:W3CDTF">2024-08-15T03:58:11Z</dcterms:modified>
</cp:coreProperties>
</file>