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09" r:id="rId3"/>
    <p:sldId id="308" r:id="rId4"/>
    <p:sldId id="310" r:id="rId5"/>
    <p:sldId id="312" r:id="rId6"/>
    <p:sldId id="313" r:id="rId7"/>
    <p:sldId id="314" r:id="rId8"/>
    <p:sldId id="321" r:id="rId9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1800" y="-49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73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9F307-6849-4654-9261-0B9869F6C34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8FC3-6ACE-40E9-9BE5-CE4D87B8A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276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9F307-6849-4654-9261-0B9869F6C34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8FC3-6ACE-40E9-9BE5-CE4D87B8A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839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9" y="488951"/>
            <a:ext cx="3357563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9F307-6849-4654-9261-0B9869F6C34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8FC3-6ACE-40E9-9BE5-CE4D87B8A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514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18680-D99B-4154-ABFB-669D673007D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4BD3-AA94-40B8-B740-0B41064C64C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4835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18680-D99B-4154-ABFB-669D673007D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4BD3-AA94-40B8-B740-0B41064C64C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050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18680-D99B-4154-ABFB-669D673007D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4BD3-AA94-40B8-B740-0B41064C64C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236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18680-D99B-4154-ABFB-669D673007D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4BD3-AA94-40B8-B740-0B41064C64C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5184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18680-D99B-4154-ABFB-669D673007D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4BD3-AA94-40B8-B740-0B41064C64C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8061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18680-D99B-4154-ABFB-669D673007D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4BD3-AA94-40B8-B740-0B41064C64C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565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18680-D99B-4154-ABFB-669D673007D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4BD3-AA94-40B8-B740-0B41064C64C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8112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18680-D99B-4154-ABFB-669D673007D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4BD3-AA94-40B8-B740-0B41064C64C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682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9F307-6849-4654-9261-0B9869F6C34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8FC3-6ACE-40E9-9BE5-CE4D87B8A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2129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18680-D99B-4154-ABFB-669D673007D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4BD3-AA94-40B8-B740-0B41064C64C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4246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18680-D99B-4154-ABFB-669D673007D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4BD3-AA94-40B8-B740-0B41064C64C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474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18680-D99B-4154-ABFB-669D673007D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4BD3-AA94-40B8-B740-0B41064C64C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727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24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9F307-6849-4654-9261-0B9869F6C34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8FC3-6ACE-40E9-9BE5-CE4D87B8A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308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7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2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9F307-6849-4654-9261-0B9869F6C34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8FC3-6ACE-40E9-9BE5-CE4D87B8A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502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9F307-6849-4654-9261-0B9869F6C34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8FC3-6ACE-40E9-9BE5-CE4D87B8A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281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9F307-6849-4654-9261-0B9869F6C34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8FC3-6ACE-40E9-9BE5-CE4D87B8A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352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9F307-6849-4654-9261-0B9869F6C34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8FC3-6ACE-40E9-9BE5-CE4D87B8A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23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364073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913473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9F307-6849-4654-9261-0B9869F6C34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8FC3-6ACE-40E9-9BE5-CE4D87B8A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0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9F307-6849-4654-9261-0B9869F6C34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8FC3-6ACE-40E9-9BE5-CE4D87B8A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41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6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40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9F307-6849-4654-9261-0B9869F6C34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40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40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A8FC3-6ACE-40E9-9BE5-CE4D87B8A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97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18680-D99B-4154-ABFB-669D673007D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A4BD3-AA94-40B8-B740-0B41064C64C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859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2736" y="1295400"/>
            <a:ext cx="5872528" cy="306301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NG CỐ CHUYÊN ĐỀ LÀM QUEN VĂN HỌC 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309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55"/>
          <a:stretch/>
        </p:blipFill>
        <p:spPr bwMode="auto">
          <a:xfrm>
            <a:off x="69186" y="76200"/>
            <a:ext cx="6712614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5029200"/>
            <a:ext cx="6705601" cy="4038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33600" y="8610600"/>
            <a:ext cx="2819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HĐ </a:t>
            </a:r>
            <a:r>
              <a:rPr lang="vi-VN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KỂ CHUYỆN BA CÔ  GÁI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33600" y="4323413"/>
            <a:ext cx="3047999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HĐ </a:t>
            </a:r>
            <a:r>
              <a:rPr lang="vi-VN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KỂ CHUYỆN </a:t>
            </a:r>
            <a:r>
              <a:rPr lang="vi-VN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NHỔ CỦ CẢI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370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705600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8" y="4867120"/>
            <a:ext cx="6686862" cy="420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914400" y="8610600"/>
            <a:ext cx="4724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HĐ:  KỂ CHUYỆN “ĐÔI BẠN TỐT” – MẦM 3 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924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705600" cy="462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800601"/>
            <a:ext cx="6681787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05000" y="8610600"/>
            <a:ext cx="32766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HĐ:  </a:t>
            </a:r>
            <a:r>
              <a:rPr lang="vi-VN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 MÀU VÒNG NGUYỆT QUẾ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315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7056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724400"/>
            <a:ext cx="6700837" cy="439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88318" y="8627951"/>
            <a:ext cx="32766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HĐ:  </a:t>
            </a:r>
            <a:r>
              <a:rPr lang="vi-VN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KỂ CHUYỆN CHÚ DÊ ĐEN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669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705600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800600"/>
            <a:ext cx="67056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676400" y="8610600"/>
            <a:ext cx="32766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HĐ:  </a:t>
            </a:r>
            <a:r>
              <a:rPr lang="vi-VN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KỂ CHUYỆN CHÚ DÊ ĐEN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885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5250"/>
            <a:ext cx="6705600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781550"/>
            <a:ext cx="67056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05000" y="8610600"/>
            <a:ext cx="3581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HĐ</a:t>
            </a:r>
            <a:r>
              <a:rPr lang="vi-VN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KỂ CHUYỆN DÊ CON NHANH TRÍ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233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</TotalTime>
  <Words>66</Words>
  <Application>Microsoft Office PowerPoint</Application>
  <PresentationFormat>On-screen Show (4:3)</PresentationFormat>
  <Paragraphs>8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Office Theme</vt:lpstr>
      <vt:lpstr>1_Office Theme</vt:lpstr>
      <vt:lpstr>CỦNG CỐ CHUYÊN ĐỀ LÀM QUEN VĂN HỌC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87</cp:revision>
  <dcterms:created xsi:type="dcterms:W3CDTF">2022-03-15T07:11:53Z</dcterms:created>
  <dcterms:modified xsi:type="dcterms:W3CDTF">2024-01-24T02:04:21Z</dcterms:modified>
</cp:coreProperties>
</file>