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64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1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2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3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9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9270-87E8-4E55-A2F7-A3277E17581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1D25-4264-44BA-8D45-18662432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5" b="-1"/>
          <a:stretch/>
        </p:blipFill>
        <p:spPr>
          <a:xfrm>
            <a:off x="0" y="0"/>
            <a:ext cx="12192000" cy="68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0" y="0"/>
            <a:ext cx="8951495" cy="626954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37" y="6269543"/>
            <a:ext cx="10515600" cy="58845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 BỘ QUẢN LÝ VÀ GIÁO VIÊN THAM GIA NGÀY HỘI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2" b="25309"/>
          <a:stretch/>
        </p:blipFill>
        <p:spPr>
          <a:xfrm>
            <a:off x="0" y="-1"/>
            <a:ext cx="1223751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/>
          <a:stretch/>
        </p:blipFill>
        <p:spPr>
          <a:xfrm>
            <a:off x="64167" y="0"/>
            <a:ext cx="12047621" cy="68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3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CÁN BỘ QUẢN LÝ VÀ GIÁO VIÊN THAM GIA NGÀY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2024-09-04T03:10:12Z</dcterms:created>
  <dcterms:modified xsi:type="dcterms:W3CDTF">2024-09-04T03:10:29Z</dcterms:modified>
</cp:coreProperties>
</file>