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3"/>
  </p:notesMasterIdLst>
  <p:handoutMasterIdLst>
    <p:handoutMasterId r:id="rId14"/>
  </p:handoutMasterIdLst>
  <p:sldIdLst>
    <p:sldId id="256" r:id="rId2"/>
    <p:sldId id="258" r:id="rId3"/>
    <p:sldId id="257" r:id="rId4"/>
    <p:sldId id="281" r:id="rId5"/>
    <p:sldId id="283" r:id="rId6"/>
    <p:sldId id="284" r:id="rId7"/>
    <p:sldId id="285" r:id="rId8"/>
    <p:sldId id="286" r:id="rId9"/>
    <p:sldId id="287" r:id="rId10"/>
    <p:sldId id="277" r:id="rId11"/>
    <p:sldId id="276" r:id="rId12"/>
  </p:sldIdLst>
  <p:sldSz cx="18288000" cy="10287000"/>
  <p:notesSz cx="6858000" cy="9144000"/>
  <p:embeddedFontLst>
    <p:embeddedFont>
      <p:font typeface="Rokkitt Bold" panose="020B0604020202020204" charset="0"/>
      <p:regular r:id="rId15"/>
      <p:bold r:id="rId16"/>
    </p:embeddedFont>
    <p:embeddedFont>
      <p:font typeface="Ebrima" panose="02000000000000000000" pitchFamily="2" charset="0"/>
      <p:regular r:id="rId17"/>
      <p:bold r:id="rId18"/>
    </p:embeddedFont>
    <p:embeddedFont>
      <p:font typeface="Faustina" panose="020B0604020202020204" charset="0"/>
      <p:regular r:id="rId19"/>
    </p:embeddedFont>
    <p:embeddedFont>
      <p:font typeface="Calibri Light" panose="020F0302020204030204" pitchFamily="34" charset="0"/>
      <p:regular r:id="rId20"/>
      <p:italic r:id="rId21"/>
    </p:embeddedFont>
    <p:embeddedFont>
      <p:font typeface="Calibri" panose="020F0502020204030204" pitchFamily="34" charset="0"/>
      <p:regular r:id="rId22"/>
      <p:bold r:id="rId23"/>
      <p:italic r:id="rId24"/>
      <p:boldItalic r:id="rId25"/>
    </p:embeddedFont>
    <p:embeddedFont>
      <p:font typeface="Bookman Old Style" panose="02050604050505020204" pitchFamily="18" charset="0"/>
      <p:regular r:id="rId26"/>
      <p:bold r:id="rId27"/>
      <p:italic r:id="rId28"/>
      <p:boldItalic r:id="rId29"/>
    </p:embeddedFont>
    <p:embeddedFont>
      <p:font typeface="Dosis Bold" panose="020B0604020202020204" charset="0"/>
      <p:regular r:id="rId30"/>
      <p:bold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FFF"/>
    <a:srgbClr val="06E41B"/>
    <a:srgbClr val="CCFFCC"/>
    <a:srgbClr val="007434"/>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8" autoAdjust="0"/>
    <p:restoredTop sz="79481" autoAdjust="0"/>
  </p:normalViewPr>
  <p:slideViewPr>
    <p:cSldViewPr>
      <p:cViewPr varScale="1">
        <p:scale>
          <a:sx n="49" d="100"/>
          <a:sy n="49" d="100"/>
        </p:scale>
        <p:origin x="1291"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F2AD21-149E-9CDE-EE8F-C397D36099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6D61B5-D4D5-CD09-FDCE-BABD78833B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C14320-B0AE-4B7A-8505-EBE6B8320F3F}" type="datetime1">
              <a:rPr lang="en-US" smtClean="0"/>
              <a:t>11/23/2023</a:t>
            </a:fld>
            <a:endParaRPr lang="en-US"/>
          </a:p>
        </p:txBody>
      </p:sp>
      <p:sp>
        <p:nvSpPr>
          <p:cNvPr id="4" name="Footer Placeholder 3">
            <a:extLst>
              <a:ext uri="{FF2B5EF4-FFF2-40B4-BE49-F238E27FC236}">
                <a16:creationId xmlns:a16="http://schemas.microsoft.com/office/drawing/2014/main" id="{49E296A0-B6D1-A59D-53A9-3C5194B773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4A8C03-BA65-DCF1-267B-463BF52D8D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6D276-7BDB-4C62-8B1B-786466722755}" type="slidenum">
              <a:rPr lang="en-US" smtClean="0"/>
              <a:t>‹#›</a:t>
            </a:fld>
            <a:endParaRPr lang="en-US"/>
          </a:p>
        </p:txBody>
      </p:sp>
    </p:spTree>
    <p:extLst>
      <p:ext uri="{BB962C8B-B14F-4D97-AF65-F5344CB8AC3E}">
        <p14:creationId xmlns:p14="http://schemas.microsoft.com/office/powerpoint/2010/main" val="366907978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4E45E-7A64-4E8A-BE29-CE707F50D2C1}" type="datetime1">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AA3C3-7B4F-434C-B9F9-71172C9CEE0C}" type="slidenum">
              <a:rPr lang="en-US" smtClean="0"/>
              <a:t>‹#›</a:t>
            </a:fld>
            <a:endParaRPr lang="en-US"/>
          </a:p>
        </p:txBody>
      </p:sp>
    </p:spTree>
    <p:extLst>
      <p:ext uri="{BB962C8B-B14F-4D97-AF65-F5344CB8AC3E}">
        <p14:creationId xmlns:p14="http://schemas.microsoft.com/office/powerpoint/2010/main" val="379342770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EA4E45E-7A64-4E8A-BE29-CE707F50D2C1}" type="datetime1">
              <a:rPr lang="en-US" smtClean="0"/>
              <a:t>11/23/2023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79AA3C3-7B4F-434C-B9F9-71172C9CEE0C}" type="slidenum">
              <a:rPr lang="en-US" smtClean="0"/>
              <a:t>2</a:t>
            </a:fld>
            <a:endParaRPr lang="en-US"/>
          </a:p>
        </p:txBody>
      </p:sp>
    </p:spTree>
    <p:extLst>
      <p:ext uri="{BB962C8B-B14F-4D97-AF65-F5344CB8AC3E}">
        <p14:creationId xmlns:p14="http://schemas.microsoft.com/office/powerpoint/2010/main" val="32294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EA4E45E-7A64-4E8A-BE29-CE707F50D2C1}" type="datetime1">
              <a:rPr lang="en-US" smtClean="0"/>
              <a:t>11/23/2023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79AA3C3-7B4F-434C-B9F9-71172C9CEE0C}" type="slidenum">
              <a:rPr lang="en-US" smtClean="0"/>
              <a:t>3</a:t>
            </a:fld>
            <a:endParaRPr lang="en-US"/>
          </a:p>
        </p:txBody>
      </p:sp>
    </p:spTree>
    <p:extLst>
      <p:ext uri="{BB962C8B-B14F-4D97-AF65-F5344CB8AC3E}">
        <p14:creationId xmlns:p14="http://schemas.microsoft.com/office/powerpoint/2010/main" val="52597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EA4E45E-7A64-4E8A-BE29-CE707F50D2C1}" type="datetime1">
              <a:rPr lang="en-US" smtClean="0"/>
              <a:t>11/23/2023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79AA3C3-7B4F-434C-B9F9-71172C9CEE0C}" type="slidenum">
              <a:rPr lang="en-US" smtClean="0"/>
              <a:t>4</a:t>
            </a:fld>
            <a:endParaRPr lang="en-US"/>
          </a:p>
        </p:txBody>
      </p:sp>
    </p:spTree>
    <p:extLst>
      <p:ext uri="{BB962C8B-B14F-4D97-AF65-F5344CB8AC3E}">
        <p14:creationId xmlns:p14="http://schemas.microsoft.com/office/powerpoint/2010/main" val="11726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EA4E45E-7A64-4E8A-BE29-CE707F50D2C1}" type="datetime1">
              <a:rPr lang="en-US" smtClean="0"/>
              <a:t>11/23/2023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79AA3C3-7B4F-434C-B9F9-71172C9CEE0C}" type="slidenum">
              <a:rPr lang="en-US" smtClean="0"/>
              <a:t>6</a:t>
            </a:fld>
            <a:endParaRPr lang="en-US"/>
          </a:p>
        </p:txBody>
      </p:sp>
    </p:spTree>
    <p:extLst>
      <p:ext uri="{BB962C8B-B14F-4D97-AF65-F5344CB8AC3E}">
        <p14:creationId xmlns:p14="http://schemas.microsoft.com/office/powerpoint/2010/main" val="375430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EEA4E45E-7A64-4E8A-BE29-CE707F50D2C1}" type="datetime1">
              <a:rPr lang="en-US" smtClean="0"/>
              <a:t>11/23/2023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79AA3C3-7B4F-434C-B9F9-71172C9CEE0C}" type="slidenum">
              <a:rPr lang="en-US" smtClean="0"/>
              <a:t>7</a:t>
            </a:fld>
            <a:endParaRPr lang="en-US"/>
          </a:p>
        </p:txBody>
      </p:sp>
    </p:spTree>
    <p:extLst>
      <p:ext uri="{BB962C8B-B14F-4D97-AF65-F5344CB8AC3E}">
        <p14:creationId xmlns:p14="http://schemas.microsoft.com/office/powerpoint/2010/main" val="2625101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1155701"/>
            <a:ext cx="16173450" cy="5029200"/>
          </a:xfrm>
        </p:spPr>
        <p:txBody>
          <a:bodyPr anchor="b">
            <a:noAutofit/>
          </a:bodyPr>
          <a:lstStyle>
            <a:lvl1pPr algn="l">
              <a:lnSpc>
                <a:spcPct val="80000"/>
              </a:lnSpc>
              <a:defRPr sz="13200" spc="-18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001269" y="6310314"/>
            <a:ext cx="13842302" cy="2468880"/>
          </a:xfrm>
        </p:spPr>
        <p:txBody>
          <a:bodyPr>
            <a:normAutofit/>
          </a:bodyPr>
          <a:lstStyle>
            <a:lvl1pPr marL="0" indent="0" algn="l">
              <a:buNone/>
              <a:defRPr sz="4800">
                <a:solidFill>
                  <a:schemeClr val="bg1"/>
                </a:solidFill>
                <a:latin typeface="+mj-lt"/>
              </a:defRPr>
            </a:lvl1pPr>
            <a:lvl2pPr marL="685800" indent="0" algn="ctr">
              <a:buNone/>
              <a:defRPr sz="42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r>
              <a:rPr lang="en-US"/>
              <a:t>1111111</a:t>
            </a: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r>
              <a:rPr lang="en-US"/>
              <a:t>01</a:t>
            </a: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51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1111111</a:t>
            </a:r>
          </a:p>
        </p:txBody>
      </p:sp>
      <p:sp>
        <p:nvSpPr>
          <p:cNvPr id="5" name="Footer Placeholder 4"/>
          <p:cNvSpPr>
            <a:spLocks noGrp="1"/>
          </p:cNvSpPr>
          <p:nvPr>
            <p:ph type="ftr" sz="quarter" idx="11"/>
          </p:nvPr>
        </p:nvSpPr>
        <p:spPr/>
        <p:txBody>
          <a:bodyPr/>
          <a:lstStyle/>
          <a:p>
            <a:r>
              <a:rPr lang="en-US"/>
              <a:t>01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038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115925" y="1042988"/>
            <a:ext cx="3943350" cy="72009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57288" y="1071563"/>
            <a:ext cx="11601450" cy="8101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1111111</a:t>
            </a:r>
          </a:p>
        </p:txBody>
      </p:sp>
      <p:sp>
        <p:nvSpPr>
          <p:cNvPr id="5" name="Footer Placeholder 4"/>
          <p:cNvSpPr>
            <a:spLocks noGrp="1"/>
          </p:cNvSpPr>
          <p:nvPr>
            <p:ph type="ftr" sz="quarter" idx="11"/>
          </p:nvPr>
        </p:nvSpPr>
        <p:spPr/>
        <p:txBody>
          <a:bodyPr/>
          <a:lstStyle/>
          <a:p>
            <a:r>
              <a:rPr lang="en-US"/>
              <a:t>01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00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1111111</a:t>
            </a:r>
          </a:p>
        </p:txBody>
      </p:sp>
      <p:sp>
        <p:nvSpPr>
          <p:cNvPr id="5" name="Footer Placeholder 4"/>
          <p:cNvSpPr>
            <a:spLocks noGrp="1"/>
          </p:cNvSpPr>
          <p:nvPr>
            <p:ph type="ftr" sz="quarter" idx="11"/>
          </p:nvPr>
        </p:nvSpPr>
        <p:spPr/>
        <p:txBody>
          <a:bodyPr/>
          <a:lstStyle/>
          <a:p>
            <a:r>
              <a:rPr lang="en-US"/>
              <a:t>01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902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5256" y="1151129"/>
            <a:ext cx="16171164" cy="5033772"/>
          </a:xfrm>
        </p:spPr>
        <p:txBody>
          <a:bodyPr anchor="b">
            <a:normAutofit/>
          </a:bodyPr>
          <a:lstStyle>
            <a:lvl1pPr>
              <a:lnSpc>
                <a:spcPct val="80000"/>
              </a:lnSpc>
              <a:defRPr sz="132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01268" y="6306314"/>
            <a:ext cx="13839444" cy="2468880"/>
          </a:xfrm>
        </p:spPr>
        <p:txBody>
          <a:bodyPr anchor="t">
            <a:normAutofit/>
          </a:bodyPr>
          <a:lstStyle>
            <a:lvl1pPr marL="0" indent="0">
              <a:buNone/>
              <a:defRPr sz="4800">
                <a:solidFill>
                  <a:schemeClr val="tx1"/>
                </a:solidFill>
                <a:latin typeface="+mj-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1111111</a:t>
            </a:r>
          </a:p>
        </p:txBody>
      </p:sp>
      <p:sp>
        <p:nvSpPr>
          <p:cNvPr id="5" name="Footer Placeholder 4"/>
          <p:cNvSpPr>
            <a:spLocks noGrp="1"/>
          </p:cNvSpPr>
          <p:nvPr>
            <p:ph type="ftr" sz="quarter" idx="11"/>
          </p:nvPr>
        </p:nvSpPr>
        <p:spPr/>
        <p:txBody>
          <a:bodyPr/>
          <a:lstStyle/>
          <a:p>
            <a:r>
              <a:rPr lang="en-US"/>
              <a:t>01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99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4984" y="2997201"/>
            <a:ext cx="6995160" cy="565099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016995" y="2997201"/>
            <a:ext cx="6995160" cy="565099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1111111</a:t>
            </a:r>
          </a:p>
        </p:txBody>
      </p:sp>
      <p:sp>
        <p:nvSpPr>
          <p:cNvPr id="6" name="Footer Placeholder 5"/>
          <p:cNvSpPr>
            <a:spLocks noGrp="1"/>
          </p:cNvSpPr>
          <p:nvPr>
            <p:ph type="ftr" sz="quarter" idx="11"/>
          </p:nvPr>
        </p:nvSpPr>
        <p:spPr/>
        <p:txBody>
          <a:bodyPr/>
          <a:lstStyle/>
          <a:p>
            <a:r>
              <a:rPr lang="en-US"/>
              <a:t>01</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207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14984" y="3060701"/>
            <a:ext cx="6995160" cy="1085100"/>
          </a:xfrm>
        </p:spPr>
        <p:txBody>
          <a:bodyPr anchor="ctr">
            <a:normAutofit/>
          </a:bodyPr>
          <a:lstStyle>
            <a:lvl1pPr marL="0" indent="0">
              <a:buNone/>
              <a:defRPr sz="3300" b="0" cap="all" baseline="0">
                <a:solidFill>
                  <a:schemeClr val="tx1">
                    <a:lumMod val="85000"/>
                    <a:lumOff val="15000"/>
                  </a:schemeClr>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4984" y="4129626"/>
            <a:ext cx="6995160" cy="480060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011412" y="3057653"/>
            <a:ext cx="6995160" cy="1083564"/>
          </a:xfrm>
        </p:spPr>
        <p:txBody>
          <a:bodyPr anchor="ctr">
            <a:normAutofit/>
          </a:bodyPr>
          <a:lstStyle>
            <a:lvl1pPr marL="0" indent="0">
              <a:buNone/>
              <a:defRPr sz="3300" b="0" cap="all" baseline="0">
                <a:solidFill>
                  <a:schemeClr val="tx1">
                    <a:lumMod val="85000"/>
                    <a:lumOff val="15000"/>
                  </a:schemeClr>
                </a:solidFill>
                <a:latin typeface="+mj-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011412" y="4126485"/>
            <a:ext cx="6995160" cy="4800600"/>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1111111</a:t>
            </a:r>
          </a:p>
        </p:txBody>
      </p:sp>
      <p:sp>
        <p:nvSpPr>
          <p:cNvPr id="8" name="Footer Placeholder 7"/>
          <p:cNvSpPr>
            <a:spLocks noGrp="1"/>
          </p:cNvSpPr>
          <p:nvPr>
            <p:ph type="ftr" sz="quarter" idx="11"/>
          </p:nvPr>
        </p:nvSpPr>
        <p:spPr/>
        <p:txBody>
          <a:bodyPr/>
          <a:lstStyle/>
          <a:p>
            <a:r>
              <a:rPr lang="en-US"/>
              <a:t>01</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788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1111111</a:t>
            </a:r>
          </a:p>
        </p:txBody>
      </p:sp>
      <p:sp>
        <p:nvSpPr>
          <p:cNvPr id="4" name="Footer Placeholder 3"/>
          <p:cNvSpPr>
            <a:spLocks noGrp="1"/>
          </p:cNvSpPr>
          <p:nvPr>
            <p:ph type="ftr" sz="quarter" idx="11"/>
          </p:nvPr>
        </p:nvSpPr>
        <p:spPr/>
        <p:txBody>
          <a:bodyPr/>
          <a:lstStyle/>
          <a:p>
            <a:r>
              <a:rPr lang="en-US"/>
              <a:t>01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6943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1111111</a:t>
            </a:r>
          </a:p>
        </p:txBody>
      </p:sp>
      <p:sp>
        <p:nvSpPr>
          <p:cNvPr id="3" name="Footer Placeholder 2"/>
          <p:cNvSpPr>
            <a:spLocks noGrp="1"/>
          </p:cNvSpPr>
          <p:nvPr>
            <p:ph type="ftr" sz="quarter" idx="11"/>
          </p:nvPr>
        </p:nvSpPr>
        <p:spPr/>
        <p:txBody>
          <a:bodyPr/>
          <a:lstStyle/>
          <a:p>
            <a:r>
              <a:rPr lang="en-US"/>
              <a:t>01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Freeform 2">
            <a:extLst>
              <a:ext uri="{FF2B5EF4-FFF2-40B4-BE49-F238E27FC236}">
                <a16:creationId xmlns:a16="http://schemas.microsoft.com/office/drawing/2014/main" id="{9A045885-AF61-9C40-B425-1E64C0FD55CB}"/>
              </a:ext>
            </a:extLst>
          </p:cNvPr>
          <p:cNvSpPr/>
          <p:nvPr userDrawn="1"/>
        </p:nvSpPr>
        <p:spPr>
          <a:xfrm>
            <a:off x="-2934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555" b="-5555"/>
            </a:stretch>
          </a:blipFill>
        </p:spPr>
        <p:txBody>
          <a:bodyPr/>
          <a:lstStyle/>
          <a:p>
            <a:endParaRPr lang="en-US" dirty="0"/>
          </a:p>
        </p:txBody>
      </p:sp>
    </p:spTree>
    <p:extLst>
      <p:ext uri="{BB962C8B-B14F-4D97-AF65-F5344CB8AC3E}">
        <p14:creationId xmlns:p14="http://schemas.microsoft.com/office/powerpoint/2010/main" val="37266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11430000" y="0"/>
            <a:ext cx="685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12392106" y="813423"/>
            <a:ext cx="5074920" cy="2880360"/>
          </a:xfrm>
        </p:spPr>
        <p:txBody>
          <a:bodyPr anchor="b">
            <a:noAutofit/>
          </a:bodyPr>
          <a:lstStyle>
            <a:lvl1pPr>
              <a:lnSpc>
                <a:spcPct val="85000"/>
              </a:lnSpc>
              <a:defRPr sz="6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1143000" y="1143000"/>
            <a:ext cx="9144000" cy="685800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413973" y="3767720"/>
            <a:ext cx="5097780" cy="4690481"/>
          </a:xfrm>
        </p:spPr>
        <p:txBody>
          <a:bodyPr>
            <a:normAutofit/>
          </a:bodyPr>
          <a:lstStyle>
            <a:lvl1pPr marL="0" marR="0" indent="0" algn="l" defTabSz="1371600" rtl="0" eaLnBrk="1" fontAlgn="auto" latinLnBrk="0" hangingPunct="1">
              <a:lnSpc>
                <a:spcPct val="100000"/>
              </a:lnSpc>
              <a:spcBef>
                <a:spcPts val="1800"/>
              </a:spcBef>
              <a:spcAft>
                <a:spcPts val="0"/>
              </a:spcAft>
              <a:buClrTx/>
              <a:buSzTx/>
              <a:buFontTx/>
              <a:buNone/>
              <a:tabLst/>
              <a:defRPr sz="2700">
                <a:solidFill>
                  <a:srgbClr val="262626"/>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marR="0" lvl="0" indent="0" algn="l" defTabSz="1371600" rtl="0" eaLnBrk="1" fontAlgn="auto" latinLnBrk="0" hangingPunct="1">
              <a:lnSpc>
                <a:spcPct val="100000"/>
              </a:lnSpc>
              <a:spcBef>
                <a:spcPts val="21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r>
              <a:rPr lang="en-US"/>
              <a:t>1111111</a:t>
            </a:r>
          </a:p>
        </p:txBody>
      </p:sp>
      <p:sp>
        <p:nvSpPr>
          <p:cNvPr id="6" name="Footer Placeholder 5"/>
          <p:cNvSpPr>
            <a:spLocks noGrp="1"/>
          </p:cNvSpPr>
          <p:nvPr>
            <p:ph type="ftr" sz="quarter" idx="11"/>
          </p:nvPr>
        </p:nvSpPr>
        <p:spPr/>
        <p:txBody>
          <a:bodyPr/>
          <a:lstStyle/>
          <a:p>
            <a:r>
              <a:rPr lang="en-US"/>
              <a:t>01</a:t>
            </a: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8637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836" y="8128001"/>
            <a:ext cx="16171164" cy="919925"/>
          </a:xfrm>
        </p:spPr>
        <p:txBody>
          <a:bodyPr anchor="b">
            <a:normAutofit/>
          </a:bodyPr>
          <a:lstStyle>
            <a:lvl1pPr>
              <a:defRPr sz="4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8288000" cy="7996428"/>
          </a:xfrm>
          <a:solidFill>
            <a:schemeClr val="accent1">
              <a:lumMod val="20000"/>
              <a:lumOff val="80000"/>
            </a:schemeClr>
          </a:solidFill>
        </p:spPr>
        <p:txBody>
          <a:bodyPr anchor="t"/>
          <a:lstStyle>
            <a:lvl1pPr marL="0" indent="0" algn="ctr">
              <a:spcBef>
                <a:spcPts val="1200"/>
              </a:spcBef>
              <a:buNone/>
              <a:defRPr sz="4800">
                <a:solidFill>
                  <a:schemeClr val="tx1">
                    <a:lumMod val="75000"/>
                    <a:lumOff val="25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014984" y="8864603"/>
            <a:ext cx="13844016" cy="800100"/>
          </a:xfrm>
        </p:spPr>
        <p:txBody>
          <a:bodyPr>
            <a:normAutofit/>
          </a:bodyPr>
          <a:lstStyle>
            <a:lvl1pPr marL="0" indent="0">
              <a:lnSpc>
                <a:spcPct val="90000"/>
              </a:lnSpc>
              <a:buNone/>
              <a:defRPr sz="2100">
                <a:solidFill>
                  <a:srgbClr val="262626"/>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r>
              <a:rPr lang="en-US"/>
              <a:t>1111111</a:t>
            </a: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r>
              <a:rPr lang="en-US"/>
              <a:t>01</a:t>
            </a: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5717265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2785A580-1F28-AD44-B13A-BEA9B1B27D92}"/>
              </a:ext>
            </a:extLst>
          </p:cNvPr>
          <p:cNvSpPr/>
          <p:nvPr userDrawn="1"/>
        </p:nvSpPr>
        <p:spPr>
          <a:xfrm>
            <a:off x="-2934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3"/>
            <a:stretch>
              <a:fillRect t="-5555" b="-5555"/>
            </a:stretch>
          </a:blipFill>
        </p:spPr>
        <p:txBody>
          <a:bodyPr/>
          <a:lstStyle/>
          <a:p>
            <a:endParaRPr lang="en-US" dirty="0"/>
          </a:p>
        </p:txBody>
      </p:sp>
      <p:sp>
        <p:nvSpPr>
          <p:cNvPr id="2" name="Title Placeholder 1"/>
          <p:cNvSpPr>
            <a:spLocks noGrp="1"/>
          </p:cNvSpPr>
          <p:nvPr>
            <p:ph type="title"/>
          </p:nvPr>
        </p:nvSpPr>
        <p:spPr>
          <a:xfrm>
            <a:off x="985837" y="749300"/>
            <a:ext cx="16159163" cy="24872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14985" y="3017520"/>
            <a:ext cx="16130588" cy="5649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8700" y="9618671"/>
            <a:ext cx="6172200" cy="342900"/>
          </a:xfrm>
          <a:prstGeom prst="rect">
            <a:avLst/>
          </a:prstGeom>
        </p:spPr>
        <p:txBody>
          <a:bodyPr vert="horz" lIns="91440" tIns="45720" rIns="91440" bIns="45720" rtlCol="0" anchor="ctr"/>
          <a:lstStyle>
            <a:lvl1pPr algn="l">
              <a:defRPr sz="1425">
                <a:solidFill>
                  <a:schemeClr val="tx1">
                    <a:alpha val="80000"/>
                  </a:schemeClr>
                </a:solidFill>
              </a:defRPr>
            </a:lvl1pPr>
          </a:lstStyle>
          <a:p>
            <a:r>
              <a:rPr lang="en-US"/>
              <a:t>1111111</a:t>
            </a:r>
          </a:p>
        </p:txBody>
      </p:sp>
      <p:sp>
        <p:nvSpPr>
          <p:cNvPr id="5" name="Footer Placeholder 4"/>
          <p:cNvSpPr>
            <a:spLocks noGrp="1"/>
          </p:cNvSpPr>
          <p:nvPr>
            <p:ph type="ftr" sz="quarter" idx="3"/>
          </p:nvPr>
        </p:nvSpPr>
        <p:spPr>
          <a:xfrm>
            <a:off x="1028700" y="9832046"/>
            <a:ext cx="7543800" cy="342900"/>
          </a:xfrm>
          <a:prstGeom prst="rect">
            <a:avLst/>
          </a:prstGeom>
        </p:spPr>
        <p:txBody>
          <a:bodyPr vert="horz" lIns="91440" tIns="45720" rIns="91440" bIns="45720" rtlCol="0" anchor="ctr"/>
          <a:lstStyle>
            <a:lvl1pPr algn="l">
              <a:defRPr sz="1425" cap="all" baseline="0">
                <a:solidFill>
                  <a:schemeClr val="tx1">
                    <a:alpha val="80000"/>
                  </a:schemeClr>
                </a:solidFill>
              </a:defRPr>
            </a:lvl1pPr>
          </a:lstStyle>
          <a:p>
            <a:r>
              <a:rPr lang="en-US"/>
              <a:t>01</a:t>
            </a:r>
          </a:p>
        </p:txBody>
      </p:sp>
      <p:sp>
        <p:nvSpPr>
          <p:cNvPr id="6" name="Slide Number Placeholder 5"/>
          <p:cNvSpPr>
            <a:spLocks noGrp="1"/>
          </p:cNvSpPr>
          <p:nvPr>
            <p:ph type="sldNum" sz="quarter" idx="4"/>
          </p:nvPr>
        </p:nvSpPr>
        <p:spPr>
          <a:xfrm>
            <a:off x="13145889" y="8814619"/>
            <a:ext cx="4389120" cy="2095559"/>
          </a:xfrm>
          <a:prstGeom prst="rect">
            <a:avLst/>
          </a:prstGeom>
        </p:spPr>
        <p:txBody>
          <a:bodyPr vert="horz" lIns="91440" tIns="45720" rIns="91440" bIns="45720" rtlCol="0" anchor="b"/>
          <a:lstStyle>
            <a:lvl1pPr algn="r">
              <a:defRPr sz="15450" b="0">
                <a:ln>
                  <a:noFill/>
                </a:ln>
                <a:solidFill>
                  <a:schemeClr val="accent1">
                    <a:alpha val="25000"/>
                  </a:schemeClr>
                </a:solidFill>
                <a:latin typeface="+mj-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933622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371600" rtl="0" eaLnBrk="1" latinLnBrk="0" hangingPunct="1">
        <a:lnSpc>
          <a:spcPct val="85000"/>
        </a:lnSpc>
        <a:spcBef>
          <a:spcPct val="0"/>
        </a:spcBef>
        <a:buNone/>
        <a:defRPr sz="8100" kern="1200" spc="-180" baseline="0">
          <a:solidFill>
            <a:schemeClr val="accent1"/>
          </a:solidFill>
          <a:latin typeface="+mj-lt"/>
          <a:ea typeface="+mj-ea"/>
          <a:cs typeface="+mj-cs"/>
        </a:defRPr>
      </a:lvl1pPr>
    </p:titleStyle>
    <p:bodyStyle>
      <a:lvl1pPr marL="137160" indent="-137160" algn="l" defTabSz="1371600" rtl="0" eaLnBrk="1" latinLnBrk="0" hangingPunct="1">
        <a:lnSpc>
          <a:spcPct val="85000"/>
        </a:lnSpc>
        <a:spcBef>
          <a:spcPts val="1950"/>
        </a:spcBef>
        <a:buFont typeface="Arial" pitchFamily="34" charset="0"/>
        <a:buChar char=" "/>
        <a:defRPr sz="3600" kern="1200">
          <a:solidFill>
            <a:schemeClr val="tx1">
              <a:lumMod val="85000"/>
              <a:lumOff val="15000"/>
            </a:schemeClr>
          </a:solidFill>
          <a:latin typeface="+mn-lt"/>
          <a:ea typeface="+mn-ea"/>
          <a:cs typeface="+mn-cs"/>
        </a:defRPr>
      </a:lvl1pPr>
      <a:lvl2pPr marL="521208" indent="-514350" algn="l" defTabSz="1371600" rtl="0" eaLnBrk="1" latinLnBrk="0" hangingPunct="1">
        <a:lnSpc>
          <a:spcPct val="85000"/>
        </a:lnSpc>
        <a:spcBef>
          <a:spcPts val="900"/>
        </a:spcBef>
        <a:buFont typeface="Arial" pitchFamily="34" charset="0"/>
        <a:buChar char=" "/>
        <a:defRPr sz="3600" kern="1200">
          <a:solidFill>
            <a:schemeClr val="tx1">
              <a:lumMod val="85000"/>
              <a:lumOff val="15000"/>
            </a:schemeClr>
          </a:solidFill>
          <a:latin typeface="+mn-lt"/>
          <a:ea typeface="+mn-ea"/>
          <a:cs typeface="+mn-cs"/>
        </a:defRPr>
      </a:lvl2pPr>
      <a:lvl3pPr marL="822960" indent="-822960" algn="l" defTabSz="1371600" rtl="0" eaLnBrk="1" latinLnBrk="0" hangingPunct="1">
        <a:lnSpc>
          <a:spcPct val="85000"/>
        </a:lnSpc>
        <a:spcBef>
          <a:spcPts val="900"/>
        </a:spcBef>
        <a:buFont typeface="Arial" pitchFamily="34" charset="0"/>
        <a:buChar char=" "/>
        <a:defRPr sz="3000" i="1" kern="1200">
          <a:solidFill>
            <a:schemeClr val="tx1">
              <a:lumMod val="85000"/>
              <a:lumOff val="15000"/>
            </a:schemeClr>
          </a:solidFill>
          <a:latin typeface="+mn-lt"/>
          <a:ea typeface="+mn-ea"/>
          <a:cs typeface="+mn-cs"/>
        </a:defRPr>
      </a:lvl3pPr>
      <a:lvl4pPr marL="1234440" indent="-123444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4pPr>
      <a:lvl5pPr marL="1645920" indent="-164592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5pPr>
      <a:lvl6pPr marL="18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6pPr>
      <a:lvl7pPr marL="21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7pPr>
      <a:lvl8pPr marL="24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8pPr>
      <a:lvl9pPr marL="2700000" indent="-342900" algn="l" defTabSz="1371600" rtl="0" eaLnBrk="1" latinLnBrk="0" hangingPunct="1">
        <a:lnSpc>
          <a:spcPct val="85000"/>
        </a:lnSpc>
        <a:spcBef>
          <a:spcPts val="900"/>
        </a:spcBef>
        <a:buFont typeface="Arial" pitchFamily="34" charset="0"/>
        <a:buChar char=" "/>
        <a:defRPr sz="2700" kern="1200">
          <a:solidFill>
            <a:schemeClr val="tx1">
              <a:lumMod val="85000"/>
              <a:lumOff val="1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group of cartoon children&#10;&#10;Description automatically generated">
            <a:extLst>
              <a:ext uri="{FF2B5EF4-FFF2-40B4-BE49-F238E27FC236}">
                <a16:creationId xmlns:a16="http://schemas.microsoft.com/office/drawing/2014/main" id="{D0A53901-2716-476A-AC6B-83E98115AA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2400" y="495300"/>
            <a:ext cx="18287980" cy="10504648"/>
          </a:xfrm>
          <a:prstGeom prst="rect">
            <a:avLst/>
          </a:prstGeom>
        </p:spPr>
      </p:pic>
      <p:sp>
        <p:nvSpPr>
          <p:cNvPr id="11" name="TextBox 10">
            <a:extLst>
              <a:ext uri="{FF2B5EF4-FFF2-40B4-BE49-F238E27FC236}">
                <a16:creationId xmlns:a16="http://schemas.microsoft.com/office/drawing/2014/main" id="{B75CC550-8F3D-4CA6-B3D7-105CDAD4BB2D}"/>
              </a:ext>
            </a:extLst>
          </p:cNvPr>
          <p:cNvSpPr txBox="1"/>
          <p:nvPr/>
        </p:nvSpPr>
        <p:spPr>
          <a:xfrm>
            <a:off x="2476495" y="2443200"/>
            <a:ext cx="13335010" cy="3416320"/>
          </a:xfrm>
          <a:prstGeom prst="rect">
            <a:avLst/>
          </a:prstGeom>
          <a:noFill/>
        </p:spPr>
        <p:txBody>
          <a:bodyPr wrap="square" rtlCol="0">
            <a:spAutoFit/>
          </a:bodyPr>
          <a:lstStyle/>
          <a:p>
            <a:pPr algn="ctr"/>
            <a:r>
              <a:rPr lang="vi-VN" sz="7200" u="sng" dirty="0">
                <a:solidFill>
                  <a:srgbClr val="00B050"/>
                </a:solidFill>
              </a:rPr>
              <a:t>Bài thuyết trình:</a:t>
            </a:r>
          </a:p>
          <a:p>
            <a:pPr algn="ctr"/>
            <a:r>
              <a:rPr lang="vi-VN" sz="7200" b="1" dirty="0">
                <a:solidFill>
                  <a:schemeClr val="accent6">
                    <a:lumMod val="75000"/>
                  </a:schemeClr>
                </a:solidFill>
              </a:rPr>
              <a:t>KỂ CHUYỆN </a:t>
            </a:r>
          </a:p>
          <a:p>
            <a:pPr algn="ctr"/>
            <a:r>
              <a:rPr lang="vi-VN" sz="7200" b="1" dirty="0" smtClean="0">
                <a:solidFill>
                  <a:schemeClr val="accent6">
                    <a:lumMod val="75000"/>
                  </a:schemeClr>
                </a:solidFill>
              </a:rPr>
              <a:t>“</a:t>
            </a:r>
            <a:r>
              <a:rPr lang="en-US" sz="7200" b="1" dirty="0" smtClean="0">
                <a:solidFill>
                  <a:schemeClr val="accent6">
                    <a:lumMod val="75000"/>
                  </a:schemeClr>
                </a:solidFill>
              </a:rPr>
              <a:t> </a:t>
            </a:r>
            <a:r>
              <a:rPr lang="vi-VN" sz="7200" b="1" dirty="0" smtClean="0">
                <a:solidFill>
                  <a:schemeClr val="accent6">
                    <a:lumMod val="75000"/>
                  </a:schemeClr>
                </a:solidFill>
              </a:rPr>
              <a:t>THỎ </a:t>
            </a:r>
            <a:r>
              <a:rPr lang="vi-VN" sz="7200" b="1" dirty="0">
                <a:solidFill>
                  <a:schemeClr val="accent6">
                    <a:lumMod val="75000"/>
                  </a:schemeClr>
                </a:solidFill>
              </a:rPr>
              <a:t>CON NÓI </a:t>
            </a:r>
            <a:r>
              <a:rPr lang="vi-VN" sz="7200" b="1" dirty="0" smtClean="0">
                <a:solidFill>
                  <a:schemeClr val="accent6">
                    <a:lumMod val="75000"/>
                  </a:schemeClr>
                </a:solidFill>
              </a:rPr>
              <a:t>DỐI</a:t>
            </a:r>
            <a:r>
              <a:rPr lang="en-US" sz="7200" b="1" dirty="0" smtClean="0">
                <a:solidFill>
                  <a:schemeClr val="accent6">
                    <a:lumMod val="75000"/>
                  </a:schemeClr>
                </a:solidFill>
              </a:rPr>
              <a:t> </a:t>
            </a:r>
            <a:r>
              <a:rPr lang="vi-VN" sz="7200" b="1" dirty="0" smtClean="0">
                <a:solidFill>
                  <a:schemeClr val="accent6">
                    <a:lumMod val="75000"/>
                  </a:schemeClr>
                </a:solidFill>
              </a:rPr>
              <a:t>” </a:t>
            </a:r>
            <a:endParaRPr lang="en-US" sz="7200" b="1" dirty="0">
              <a:solidFill>
                <a:schemeClr val="accent6">
                  <a:lumMod val="75000"/>
                </a:schemeClr>
              </a:solidFill>
            </a:endParaRPr>
          </a:p>
        </p:txBody>
      </p:sp>
      <p:sp>
        <p:nvSpPr>
          <p:cNvPr id="12" name="TextBox 11">
            <a:extLst>
              <a:ext uri="{FF2B5EF4-FFF2-40B4-BE49-F238E27FC236}">
                <a16:creationId xmlns:a16="http://schemas.microsoft.com/office/drawing/2014/main" id="{3590FA8F-A7C4-405F-B08B-1BD4EC276216}"/>
              </a:ext>
            </a:extLst>
          </p:cNvPr>
          <p:cNvSpPr txBox="1"/>
          <p:nvPr/>
        </p:nvSpPr>
        <p:spPr>
          <a:xfrm>
            <a:off x="6781800" y="7807419"/>
            <a:ext cx="8534400" cy="1446550"/>
          </a:xfrm>
          <a:prstGeom prst="rect">
            <a:avLst/>
          </a:prstGeom>
          <a:noFill/>
        </p:spPr>
        <p:txBody>
          <a:bodyPr wrap="square" rtlCol="0">
            <a:spAutoFit/>
          </a:bodyPr>
          <a:lstStyle/>
          <a:p>
            <a:r>
              <a:rPr lang="vi-VN" sz="4400" dirty="0">
                <a:solidFill>
                  <a:schemeClr val="accent3">
                    <a:lumMod val="75000"/>
                  </a:schemeClr>
                </a:solidFill>
                <a:ea typeface="Ebrima" panose="02000000000000000000" pitchFamily="2" charset="0"/>
                <a:cs typeface="Ebrima" panose="02000000000000000000" pitchFamily="2" charset="0"/>
              </a:rPr>
              <a:t>Giáo viên: </a:t>
            </a:r>
            <a:r>
              <a:rPr lang="vi-VN" sz="4400" b="1" dirty="0">
                <a:solidFill>
                  <a:schemeClr val="accent3">
                    <a:lumMod val="75000"/>
                  </a:schemeClr>
                </a:solidFill>
                <a:ea typeface="Ebrima" panose="02000000000000000000" pitchFamily="2" charset="0"/>
                <a:cs typeface="Ebrima" panose="02000000000000000000" pitchFamily="2" charset="0"/>
              </a:rPr>
              <a:t>Phạm Thị Thủy Tiên</a:t>
            </a:r>
          </a:p>
          <a:p>
            <a:r>
              <a:rPr lang="vi-VN" sz="4400" dirty="0">
                <a:solidFill>
                  <a:schemeClr val="accent3">
                    <a:lumMod val="75000"/>
                  </a:schemeClr>
                </a:solidFill>
                <a:ea typeface="Ebrima" panose="02000000000000000000" pitchFamily="2" charset="0"/>
                <a:cs typeface="Ebrima" panose="02000000000000000000" pitchFamily="2" charset="0"/>
              </a:rPr>
              <a:t>Lớp: 3 - 4 tuổi</a:t>
            </a:r>
            <a:endParaRPr lang="en-US" sz="4400" dirty="0">
              <a:solidFill>
                <a:schemeClr val="accent3">
                  <a:lumMod val="75000"/>
                </a:schemeClr>
              </a:solidFill>
              <a:latin typeface="Ebrima" panose="02000000000000000000" pitchFamily="2" charset="0"/>
              <a:ea typeface="Ebrima" panose="02000000000000000000" pitchFamily="2" charset="0"/>
              <a:cs typeface="Ebrima" panose="02000000000000000000" pitchFamily="2" charset="0"/>
            </a:endParaRPr>
          </a:p>
        </p:txBody>
      </p:sp>
      <p:sp>
        <p:nvSpPr>
          <p:cNvPr id="3" name="TextBox 2">
            <a:extLst>
              <a:ext uri="{FF2B5EF4-FFF2-40B4-BE49-F238E27FC236}">
                <a16:creationId xmlns:a16="http://schemas.microsoft.com/office/drawing/2014/main" id="{F3631D46-9169-4B41-9260-79B50B186411}"/>
              </a:ext>
            </a:extLst>
          </p:cNvPr>
          <p:cNvSpPr txBox="1"/>
          <p:nvPr/>
        </p:nvSpPr>
        <p:spPr>
          <a:xfrm>
            <a:off x="4495800" y="647700"/>
            <a:ext cx="9601200" cy="1446550"/>
          </a:xfrm>
          <a:prstGeom prst="rect">
            <a:avLst/>
          </a:prstGeom>
          <a:noFill/>
        </p:spPr>
        <p:txBody>
          <a:bodyPr wrap="square" rtlCol="0">
            <a:spAutoFit/>
          </a:bodyPr>
          <a:lstStyle/>
          <a:p>
            <a:pPr algn="ctr"/>
            <a:r>
              <a:rPr lang="vi-VN" sz="4400" dirty="0">
                <a:solidFill>
                  <a:srgbClr val="0070C0"/>
                </a:solidFill>
              </a:rPr>
              <a:t>ỦY BAN NHÂN DÂN QUẬN QUẬN 12</a:t>
            </a:r>
          </a:p>
          <a:p>
            <a:pPr algn="ctr"/>
            <a:r>
              <a:rPr lang="vi-VN" sz="4400" dirty="0">
                <a:solidFill>
                  <a:srgbClr val="0070C0"/>
                </a:solidFill>
              </a:rPr>
              <a:t>TRƯỜNG MẦM NON HỌA MI 1</a:t>
            </a:r>
            <a:endParaRPr lang="en-US" sz="44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3373848" y="2930856"/>
            <a:ext cx="674495" cy="506485"/>
          </a:xfrm>
          <a:custGeom>
            <a:avLst/>
            <a:gdLst/>
            <a:ahLst/>
            <a:cxnLst/>
            <a:rect l="l" t="t" r="r" b="b"/>
            <a:pathLst>
              <a:path w="674495" h="506485">
                <a:moveTo>
                  <a:pt x="0" y="0"/>
                </a:moveTo>
                <a:lnTo>
                  <a:pt x="674496" y="0"/>
                </a:lnTo>
                <a:lnTo>
                  <a:pt x="674496" y="506485"/>
                </a:lnTo>
                <a:lnTo>
                  <a:pt x="0" y="5064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2" name="Slide Number Placeholder 11">
            <a:extLst>
              <a:ext uri="{FF2B5EF4-FFF2-40B4-BE49-F238E27FC236}">
                <a16:creationId xmlns:a16="http://schemas.microsoft.com/office/drawing/2014/main" id="{EFBA2008-E93B-EDC0-E67D-ABE8B11C5890}"/>
              </a:ext>
            </a:extLst>
          </p:cNvPr>
          <p:cNvSpPr>
            <a:spLocks noGrp="1"/>
          </p:cNvSpPr>
          <p:nvPr>
            <p:ph type="sldNum" sz="quarter" idx="12"/>
          </p:nvPr>
        </p:nvSpPr>
        <p:spPr>
          <a:xfrm>
            <a:off x="4324608" y="8313752"/>
            <a:ext cx="4389120" cy="2095559"/>
          </a:xfrm>
        </p:spPr>
        <p:txBody>
          <a:bodyPr/>
          <a:lstStyle/>
          <a:p>
            <a:fld id="{B6F15528-21DE-4FAA-801E-634DDDAF4B2B}" type="slidenum">
              <a:rPr lang="en-US" sz="5000" smtClean="0">
                <a:solidFill>
                  <a:schemeClr val="tx1">
                    <a:alpha val="25000"/>
                  </a:schemeClr>
                </a:solidFill>
                <a:latin typeface="Faustina" panose="020B0604020202020204" charset="0"/>
              </a:rPr>
              <a:pPr/>
              <a:t>10</a:t>
            </a:fld>
            <a:endParaRPr lang="en-US" sz="5000" dirty="0">
              <a:solidFill>
                <a:schemeClr val="tx1">
                  <a:alpha val="25000"/>
                </a:schemeClr>
              </a:solidFill>
              <a:latin typeface="Faustina" panose="020B0604020202020204" charset="0"/>
            </a:endParaRPr>
          </a:p>
        </p:txBody>
      </p:sp>
      <p:pic>
        <p:nvPicPr>
          <p:cNvPr id="4" name="Picture 3" descr="A group of children in a classroom&#10;&#10;Description automatically generated">
            <a:extLst>
              <a:ext uri="{FF2B5EF4-FFF2-40B4-BE49-F238E27FC236}">
                <a16:creationId xmlns:a16="http://schemas.microsoft.com/office/drawing/2014/main" id="{0827AF5C-282B-4CB3-A44E-835088052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 y="-114300"/>
            <a:ext cx="17675352" cy="10401300"/>
          </a:xfrm>
          <a:prstGeom prst="rect">
            <a:avLst/>
          </a:prstGeom>
        </p:spPr>
      </p:pic>
      <p:pic>
        <p:nvPicPr>
          <p:cNvPr id="10" name="Picture 9">
            <a:extLst>
              <a:ext uri="{FF2B5EF4-FFF2-40B4-BE49-F238E27FC236}">
                <a16:creationId xmlns:a16="http://schemas.microsoft.com/office/drawing/2014/main" id="{E58B8F44-5FE1-430F-9FF9-01891BB8EDDD}"/>
              </a:ext>
            </a:extLst>
          </p:cNvPr>
          <p:cNvPicPr>
            <a:picLocks noChangeAspect="1"/>
          </p:cNvPicPr>
          <p:nvPr/>
        </p:nvPicPr>
        <p:blipFill>
          <a:blip r:embed="rId5"/>
          <a:stretch>
            <a:fillRect/>
          </a:stretch>
        </p:blipFill>
        <p:spPr>
          <a:xfrm>
            <a:off x="13836006" y="495301"/>
            <a:ext cx="4230087" cy="7543800"/>
          </a:xfrm>
          <a:prstGeom prst="rect">
            <a:avLst/>
          </a:prstGeom>
        </p:spPr>
      </p:pic>
      <p:sp>
        <p:nvSpPr>
          <p:cNvPr id="13" name="Freeform 8">
            <a:extLst>
              <a:ext uri="{FF2B5EF4-FFF2-40B4-BE49-F238E27FC236}">
                <a16:creationId xmlns:a16="http://schemas.microsoft.com/office/drawing/2014/main" id="{7859A6CB-487B-4169-A672-62993D088D84}"/>
              </a:ext>
            </a:extLst>
          </p:cNvPr>
          <p:cNvSpPr/>
          <p:nvPr/>
        </p:nvSpPr>
        <p:spPr>
          <a:xfrm>
            <a:off x="14125175" y="2019300"/>
            <a:ext cx="3651751" cy="4800600"/>
          </a:xfrm>
          <a:custGeom>
            <a:avLst/>
            <a:gdLst/>
            <a:ahLst/>
            <a:cxnLst/>
            <a:rect l="l" t="t" r="r" b="b"/>
            <a:pathLst>
              <a:path w="4568927" h="1262685">
                <a:moveTo>
                  <a:pt x="0" y="0"/>
                </a:moveTo>
                <a:lnTo>
                  <a:pt x="4568927" y="0"/>
                </a:lnTo>
                <a:lnTo>
                  <a:pt x="4568927" y="1262685"/>
                </a:lnTo>
                <a:lnTo>
                  <a:pt x="0" y="1262685"/>
                </a:lnTo>
                <a:lnTo>
                  <a:pt x="0" y="0"/>
                </a:lnTo>
                <a:close/>
              </a:path>
            </a:pathLst>
          </a:custGeom>
          <a:solidFill>
            <a:schemeClr val="accent3">
              <a:lumMod val="20000"/>
              <a:lumOff val="80000"/>
            </a:schemeClr>
          </a:solidFill>
        </p:spPr>
        <p:txBody>
          <a:bodyPr/>
          <a:lstStyle/>
          <a:p>
            <a:pPr algn="just"/>
            <a:endParaRPr lang="vi-VN" sz="32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Vận</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động </a:t>
            </a:r>
            <a:r>
              <a:rPr lang="vi-VN" sz="3600" dirty="0">
                <a:latin typeface="Times New Roman" panose="02020603050405020304" pitchFamily="18" charset="0"/>
                <a:cs typeface="Times New Roman" panose="02020603050405020304" pitchFamily="18" charset="0"/>
              </a:rPr>
              <a:t>theo nhạc bài hát do cô viết lời </a:t>
            </a:r>
            <a:r>
              <a:rPr lang="vi-VN" sz="3600"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Thỏ </a:t>
            </a:r>
            <a:r>
              <a:rPr lang="vi-VN" sz="3600" dirty="0">
                <a:latin typeface="Times New Roman" panose="02020603050405020304" pitchFamily="18" charset="0"/>
                <a:cs typeface="Times New Roman" panose="02020603050405020304" pitchFamily="18" charset="0"/>
              </a:rPr>
              <a:t>con nói </a:t>
            </a:r>
            <a:r>
              <a:rPr lang="vi-VN" sz="3600" dirty="0" smtClean="0">
                <a:latin typeface="Times New Roman" panose="02020603050405020304" pitchFamily="18" charset="0"/>
                <a:cs typeface="Times New Roman" panose="02020603050405020304" pitchFamily="18" charset="0"/>
              </a:rPr>
              <a:t>dối</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trên nền nhạc.</a:t>
            </a:r>
            <a:endParaRPr lang="en-US"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 Kết thúc.</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60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F8C1CF-DF2B-22B8-C87E-5B91CF9B39EB}"/>
              </a:ext>
            </a:extLst>
          </p:cNvPr>
          <p:cNvPicPr>
            <a:picLocks noChangeAspect="1"/>
          </p:cNvPicPr>
          <p:nvPr/>
        </p:nvPicPr>
        <p:blipFill>
          <a:blip r:embed="rId2"/>
          <a:stretch>
            <a:fillRect/>
          </a:stretch>
        </p:blipFill>
        <p:spPr>
          <a:xfrm>
            <a:off x="-65687" y="141397"/>
            <a:ext cx="18276489" cy="10287000"/>
          </a:xfrm>
          <a:prstGeom prst="rect">
            <a:avLst/>
          </a:prstGeom>
        </p:spPr>
      </p:pic>
      <p:sp>
        <p:nvSpPr>
          <p:cNvPr id="2" name="Slide Number Placeholder 1">
            <a:extLst>
              <a:ext uri="{FF2B5EF4-FFF2-40B4-BE49-F238E27FC236}">
                <a16:creationId xmlns:a16="http://schemas.microsoft.com/office/drawing/2014/main" id="{FE60D88A-E814-DC10-77DD-A453FBC3D6CA}"/>
              </a:ext>
            </a:extLst>
          </p:cNvPr>
          <p:cNvSpPr>
            <a:spLocks noGrp="1"/>
          </p:cNvSpPr>
          <p:nvPr>
            <p:ph type="sldNum" sz="quarter" idx="12"/>
          </p:nvPr>
        </p:nvSpPr>
        <p:spPr>
          <a:xfrm>
            <a:off x="6248400" y="8191441"/>
            <a:ext cx="4389120" cy="2095559"/>
          </a:xfrm>
        </p:spPr>
        <p:txBody>
          <a:bodyPr/>
          <a:lstStyle/>
          <a:p>
            <a:fld id="{B6F15528-21DE-4FAA-801E-634DDDAF4B2B}" type="slidenum">
              <a:rPr lang="en-US" sz="5000" smtClean="0">
                <a:solidFill>
                  <a:schemeClr val="tx1">
                    <a:alpha val="25000"/>
                  </a:schemeClr>
                </a:solidFill>
                <a:latin typeface="Faustina" panose="020B0604020202020204" charset="0"/>
              </a:rPr>
              <a:pPr/>
              <a:t>11</a:t>
            </a:fld>
            <a:endParaRPr lang="en-US" sz="5000" dirty="0">
              <a:solidFill>
                <a:schemeClr val="tx1">
                  <a:alpha val="25000"/>
                </a:schemeClr>
              </a:solidFill>
              <a:latin typeface="Faustina" panose="020B0604020202020204" charset="0"/>
            </a:endParaRPr>
          </a:p>
        </p:txBody>
      </p:sp>
      <p:pic>
        <p:nvPicPr>
          <p:cNvPr id="9" name="Picture 8">
            <a:extLst>
              <a:ext uri="{FF2B5EF4-FFF2-40B4-BE49-F238E27FC236}">
                <a16:creationId xmlns:a16="http://schemas.microsoft.com/office/drawing/2014/main" id="{B99707B2-68E5-9D65-7BC8-DEC303822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299"/>
            <a:ext cx="18234630" cy="8515266"/>
          </a:xfrm>
          <a:prstGeom prst="rect">
            <a:avLst/>
          </a:prstGeom>
        </p:spPr>
      </p:pic>
      <p:sp>
        <p:nvSpPr>
          <p:cNvPr id="10" name="TextBox 12">
            <a:extLst>
              <a:ext uri="{FF2B5EF4-FFF2-40B4-BE49-F238E27FC236}">
                <a16:creationId xmlns:a16="http://schemas.microsoft.com/office/drawing/2014/main" id="{29772437-50FD-37B7-CE66-F7125AB978D4}"/>
              </a:ext>
            </a:extLst>
          </p:cNvPr>
          <p:cNvSpPr txBox="1"/>
          <p:nvPr/>
        </p:nvSpPr>
        <p:spPr>
          <a:xfrm>
            <a:off x="152400" y="9162105"/>
            <a:ext cx="9200108" cy="1054328"/>
          </a:xfrm>
          <a:prstGeom prst="rect">
            <a:avLst/>
          </a:prstGeom>
        </p:spPr>
        <p:txBody>
          <a:bodyPr lIns="0" tIns="0" rIns="0" bIns="0" rtlCol="0" anchor="t">
            <a:spAutoFit/>
          </a:bodyPr>
          <a:lstStyle/>
          <a:p>
            <a:pPr algn="ctr">
              <a:lnSpc>
                <a:spcPts val="4332"/>
              </a:lnSpc>
            </a:pPr>
            <a:r>
              <a:rPr lang="vi-VN" sz="3094" dirty="0">
                <a:solidFill>
                  <a:srgbClr val="01070A"/>
                </a:solidFill>
                <a:latin typeface="Dosis Bold"/>
              </a:rPr>
              <a:t>PHẠM THỊ THỦY TIÊN – MN HỌA MI 1</a:t>
            </a:r>
          </a:p>
          <a:p>
            <a:pPr algn="ctr">
              <a:lnSpc>
                <a:spcPts val="4332"/>
              </a:lnSpc>
            </a:pPr>
            <a:r>
              <a:rPr lang="vi-VN" sz="3094" dirty="0">
                <a:solidFill>
                  <a:srgbClr val="01070A"/>
                </a:solidFill>
                <a:latin typeface="Dosis Bold"/>
              </a:rPr>
              <a:t>Năm học: 2023-2024</a:t>
            </a:r>
            <a:endParaRPr lang="en-US" sz="3094" dirty="0">
              <a:solidFill>
                <a:srgbClr val="01070A"/>
              </a:solidFill>
              <a:latin typeface="Dosis Bold"/>
            </a:endParaRPr>
          </a:p>
        </p:txBody>
      </p:sp>
      <p:sp>
        <p:nvSpPr>
          <p:cNvPr id="4" name="TextBox 3">
            <a:extLst>
              <a:ext uri="{FF2B5EF4-FFF2-40B4-BE49-F238E27FC236}">
                <a16:creationId xmlns:a16="http://schemas.microsoft.com/office/drawing/2014/main" id="{3EF34668-5AC6-42E6-A6EB-95E844AF3BC0}"/>
              </a:ext>
            </a:extLst>
          </p:cNvPr>
          <p:cNvSpPr txBox="1"/>
          <p:nvPr/>
        </p:nvSpPr>
        <p:spPr>
          <a:xfrm>
            <a:off x="2323149" y="1778622"/>
            <a:ext cx="13498815" cy="4154984"/>
          </a:xfrm>
          <a:prstGeom prst="rect">
            <a:avLst/>
          </a:prstGeom>
          <a:solidFill>
            <a:srgbClr val="FFC000"/>
          </a:solidFill>
        </p:spPr>
        <p:txBody>
          <a:bodyPr wrap="square" rtlCol="0">
            <a:spAutoFit/>
          </a:bodyPr>
          <a:lstStyle/>
          <a:p>
            <a:pPr algn="ctr"/>
            <a:endParaRPr lang="vi-VN" sz="8800" b="1" dirty="0">
              <a:latin typeface="+mj-lt"/>
            </a:endParaRPr>
          </a:p>
          <a:p>
            <a:pPr algn="ctr"/>
            <a:r>
              <a:rPr lang="vi-VN" sz="8800" b="1" dirty="0">
                <a:latin typeface="+mj-lt"/>
              </a:rPr>
              <a:t>Xin chân thành cảm ơn!</a:t>
            </a:r>
          </a:p>
          <a:p>
            <a:pPr algn="ctr"/>
            <a:endParaRPr lang="en-US" sz="8800" b="1" dirty="0">
              <a:latin typeface="Bookman Old Style" panose="02050604050505020204" pitchFamily="18" charset="0"/>
            </a:endParaRPr>
          </a:p>
        </p:txBody>
      </p:sp>
    </p:spTree>
    <p:extLst>
      <p:ext uri="{BB962C8B-B14F-4D97-AF65-F5344CB8AC3E}">
        <p14:creationId xmlns:p14="http://schemas.microsoft.com/office/powerpoint/2010/main" val="249977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1310844" y="7200900"/>
            <a:ext cx="5939287" cy="4114800"/>
          </a:xfrm>
          <a:custGeom>
            <a:avLst/>
            <a:gdLst/>
            <a:ahLst/>
            <a:cxnLst/>
            <a:rect l="l" t="t" r="r" b="b"/>
            <a:pathLst>
              <a:path w="5939287" h="4114800">
                <a:moveTo>
                  <a:pt x="0" y="0"/>
                </a:moveTo>
                <a:lnTo>
                  <a:pt x="5939287" y="0"/>
                </a:lnTo>
                <a:lnTo>
                  <a:pt x="5939287"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dirty="0"/>
          </a:p>
        </p:txBody>
      </p:sp>
      <p:sp>
        <p:nvSpPr>
          <p:cNvPr id="15" name="Slide Number Placeholder 14">
            <a:extLst>
              <a:ext uri="{FF2B5EF4-FFF2-40B4-BE49-F238E27FC236}">
                <a16:creationId xmlns:a16="http://schemas.microsoft.com/office/drawing/2014/main" id="{B28CBD82-2282-A6E5-2035-BA768505E3EC}"/>
              </a:ext>
            </a:extLst>
          </p:cNvPr>
          <p:cNvSpPr>
            <a:spLocks noGrp="1"/>
          </p:cNvSpPr>
          <p:nvPr>
            <p:ph type="sldNum" sz="quarter" idx="12"/>
          </p:nvPr>
        </p:nvSpPr>
        <p:spPr>
          <a:xfrm>
            <a:off x="5486400" y="8180280"/>
            <a:ext cx="4389120" cy="2095559"/>
          </a:xfrm>
        </p:spPr>
        <p:txBody>
          <a:bodyPr/>
          <a:lstStyle/>
          <a:p>
            <a:fld id="{B6F15528-21DE-4FAA-801E-634DDDAF4B2B}" type="slidenum">
              <a:rPr lang="en-US" sz="5000" smtClean="0">
                <a:solidFill>
                  <a:schemeClr val="tx1">
                    <a:alpha val="25000"/>
                  </a:schemeClr>
                </a:solidFill>
                <a:latin typeface="Faustina" panose="020B0604020202020204" charset="0"/>
              </a:rPr>
              <a:pPr/>
              <a:t>2</a:t>
            </a:fld>
            <a:endParaRPr lang="en-US" sz="5000" dirty="0">
              <a:solidFill>
                <a:schemeClr val="tx1">
                  <a:alpha val="25000"/>
                </a:schemeClr>
              </a:solidFill>
              <a:latin typeface="Faustina" panose="020B0604020202020204" charset="0"/>
            </a:endParaRPr>
          </a:p>
        </p:txBody>
      </p:sp>
      <p:sp>
        <p:nvSpPr>
          <p:cNvPr id="13" name="TextBox 13"/>
          <p:cNvSpPr txBox="1"/>
          <p:nvPr/>
        </p:nvSpPr>
        <p:spPr>
          <a:xfrm>
            <a:off x="4229100" y="1147221"/>
            <a:ext cx="9829800" cy="773289"/>
          </a:xfrm>
          <a:prstGeom prst="rect">
            <a:avLst/>
          </a:prstGeom>
        </p:spPr>
        <p:txBody>
          <a:bodyPr wrap="square" lIns="0" tIns="0" rIns="0" bIns="0" rtlCol="0" anchor="t">
            <a:spAutoFit/>
          </a:bodyPr>
          <a:lstStyle/>
          <a:p>
            <a:pPr algn="ctr">
              <a:lnSpc>
                <a:spcPts val="4200"/>
              </a:lnSpc>
            </a:pPr>
            <a:r>
              <a:rPr lang="en-US" sz="9600" b="1" dirty="0" err="1">
                <a:solidFill>
                  <a:schemeClr val="accent1"/>
                </a:solidFill>
                <a:latin typeface="Rokkitt Bold"/>
              </a:rPr>
              <a:t>Mục</a:t>
            </a:r>
            <a:r>
              <a:rPr lang="en-US" sz="8800" b="1" dirty="0">
                <a:solidFill>
                  <a:schemeClr val="accent1"/>
                </a:solidFill>
                <a:latin typeface="Rokkitt Bold"/>
              </a:rPr>
              <a:t> </a:t>
            </a:r>
            <a:r>
              <a:rPr lang="vi-VN" sz="8800" b="1" dirty="0">
                <a:solidFill>
                  <a:schemeClr val="accent1"/>
                </a:solidFill>
                <a:latin typeface="Rokkitt Bold"/>
              </a:rPr>
              <a:t>đích yêu cầu</a:t>
            </a:r>
            <a:endParaRPr lang="en-US" sz="8800" b="1" dirty="0">
              <a:solidFill>
                <a:schemeClr val="accent1"/>
              </a:solidFill>
              <a:latin typeface="Rokkitt Bold"/>
            </a:endParaRPr>
          </a:p>
        </p:txBody>
      </p:sp>
      <p:sp>
        <p:nvSpPr>
          <p:cNvPr id="10" name="TextBox 9">
            <a:extLst>
              <a:ext uri="{FF2B5EF4-FFF2-40B4-BE49-F238E27FC236}">
                <a16:creationId xmlns:a16="http://schemas.microsoft.com/office/drawing/2014/main" id="{9D0E8453-A43C-4DEE-B984-38CDDD0410CB}"/>
              </a:ext>
            </a:extLst>
          </p:cNvPr>
          <p:cNvSpPr txBox="1"/>
          <p:nvPr/>
        </p:nvSpPr>
        <p:spPr>
          <a:xfrm>
            <a:off x="3604900" y="3543172"/>
            <a:ext cx="11655552" cy="1200329"/>
          </a:xfrm>
          <a:prstGeom prst="rect">
            <a:avLst/>
          </a:prstGeom>
          <a:noFill/>
        </p:spPr>
        <p:txBody>
          <a:bodyPr wrap="square">
            <a:spAutoFit/>
          </a:bodyPr>
          <a:lstStyle/>
          <a:p>
            <a:pPr algn="ctr"/>
            <a:r>
              <a:rPr lang="vi-VN" sz="7200" dirty="0"/>
              <a:t>.</a:t>
            </a:r>
            <a:endParaRPr lang="en-US" sz="7200" dirty="0"/>
          </a:p>
        </p:txBody>
      </p:sp>
      <p:sp>
        <p:nvSpPr>
          <p:cNvPr id="3" name="Rectangle: Rounded Corners 2">
            <a:extLst>
              <a:ext uri="{FF2B5EF4-FFF2-40B4-BE49-F238E27FC236}">
                <a16:creationId xmlns:a16="http://schemas.microsoft.com/office/drawing/2014/main" id="{72FFC122-DA15-4FE3-A1A5-BA1349003266}"/>
              </a:ext>
            </a:extLst>
          </p:cNvPr>
          <p:cNvSpPr/>
          <p:nvPr/>
        </p:nvSpPr>
        <p:spPr>
          <a:xfrm>
            <a:off x="3027548" y="2171700"/>
            <a:ext cx="12232904" cy="5715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7000"/>
              </a:lnSpc>
              <a:spcBef>
                <a:spcPts val="0"/>
              </a:spcBef>
              <a:spcAft>
                <a:spcPts val="800"/>
              </a:spcAft>
            </a:pPr>
            <a:r>
              <a:rPr lang="en-US" sz="720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720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720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720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7200"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câu chuyện</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err="1">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7200"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7200"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Thỏ </a:t>
            </a:r>
            <a:r>
              <a:rPr lang="vi-VN" sz="7200"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con nói </a:t>
            </a:r>
            <a:r>
              <a:rPr lang="vi-VN" sz="7200"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dối</a:t>
            </a:r>
            <a:r>
              <a:rPr lang="en-US" sz="7200" dirty="0" smtClean="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7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518038" y="468148"/>
            <a:ext cx="11074029" cy="8637752"/>
            <a:chOff x="-151618" y="-47625"/>
            <a:chExt cx="2594768" cy="3093847"/>
          </a:xfrm>
        </p:grpSpPr>
        <p:sp>
          <p:nvSpPr>
            <p:cNvPr id="4" name="Freeform 4"/>
            <p:cNvSpPr/>
            <p:nvPr/>
          </p:nvSpPr>
          <p:spPr>
            <a:xfrm>
              <a:off x="-151618" y="646499"/>
              <a:ext cx="2594768" cy="2399723"/>
            </a:xfrm>
            <a:custGeom>
              <a:avLst/>
              <a:gdLst/>
              <a:ahLst/>
              <a:cxnLst/>
              <a:rect l="l" t="t" r="r" b="b"/>
              <a:pathLst>
                <a:path w="2383069" h="3225666">
                  <a:moveTo>
                    <a:pt x="0" y="0"/>
                  </a:moveTo>
                  <a:lnTo>
                    <a:pt x="2383069" y="0"/>
                  </a:lnTo>
                  <a:lnTo>
                    <a:pt x="2383069" y="3225666"/>
                  </a:lnTo>
                  <a:lnTo>
                    <a:pt x="0" y="3225666"/>
                  </a:lnTo>
                  <a:close/>
                </a:path>
              </a:pathLst>
            </a:custGeom>
            <a:solidFill>
              <a:srgbClr val="FFFFFF"/>
            </a:solidFill>
            <a:ln w="38100" cap="sq">
              <a:solidFill>
                <a:srgbClr val="000000"/>
              </a:solidFill>
              <a:miter/>
            </a:ln>
          </p:spPr>
          <p:txBody>
            <a:bodyPr/>
            <a:lstStyle/>
            <a:p>
              <a:endParaRPr lang="en-US" dirty="0"/>
            </a:p>
          </p:txBody>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210"/>
                </a:lnSpc>
              </a:pPr>
              <a:endParaRPr dirty="0"/>
            </a:p>
          </p:txBody>
        </p:sp>
      </p:grpSp>
      <p:sp>
        <p:nvSpPr>
          <p:cNvPr id="9" name="AutoShape 9"/>
          <p:cNvSpPr/>
          <p:nvPr/>
        </p:nvSpPr>
        <p:spPr>
          <a:xfrm>
            <a:off x="5143674" y="1361700"/>
            <a:ext cx="6492240" cy="0"/>
          </a:xfrm>
          <a:prstGeom prst="line">
            <a:avLst/>
          </a:prstGeom>
          <a:ln w="38100" cap="flat">
            <a:solidFill>
              <a:srgbClr val="000000"/>
            </a:solidFill>
            <a:prstDash val="solid"/>
            <a:headEnd type="none" w="sm" len="sm"/>
            <a:tailEnd type="none" w="sm" len="sm"/>
          </a:ln>
        </p:spPr>
        <p:txBody>
          <a:bodyPr/>
          <a:lstStyle/>
          <a:p>
            <a:endParaRPr lang="en-US" dirty="0"/>
          </a:p>
        </p:txBody>
      </p:sp>
      <p:pic>
        <p:nvPicPr>
          <p:cNvPr id="12" name="Picture 11">
            <a:extLst>
              <a:ext uri="{FF2B5EF4-FFF2-40B4-BE49-F238E27FC236}">
                <a16:creationId xmlns:a16="http://schemas.microsoft.com/office/drawing/2014/main" id="{FAA1DC08-8352-6579-BF37-3541F1060BE2}"/>
              </a:ext>
            </a:extLst>
          </p:cNvPr>
          <p:cNvPicPr>
            <a:picLocks noChangeAspect="1"/>
          </p:cNvPicPr>
          <p:nvPr/>
        </p:nvPicPr>
        <p:blipFill>
          <a:blip r:embed="rId3"/>
          <a:stretch>
            <a:fillRect/>
          </a:stretch>
        </p:blipFill>
        <p:spPr>
          <a:xfrm>
            <a:off x="1381615" y="6438900"/>
            <a:ext cx="1848801" cy="3035027"/>
          </a:xfrm>
          <a:prstGeom prst="rect">
            <a:avLst/>
          </a:prstGeom>
        </p:spPr>
      </p:pic>
      <p:pic>
        <p:nvPicPr>
          <p:cNvPr id="13" name="Picture 12">
            <a:extLst>
              <a:ext uri="{FF2B5EF4-FFF2-40B4-BE49-F238E27FC236}">
                <a16:creationId xmlns:a16="http://schemas.microsoft.com/office/drawing/2014/main" id="{7E53A325-D36C-7C5A-03BF-87AB0AB10B76}"/>
              </a:ext>
            </a:extLst>
          </p:cNvPr>
          <p:cNvPicPr>
            <a:picLocks noChangeAspect="1"/>
          </p:cNvPicPr>
          <p:nvPr/>
        </p:nvPicPr>
        <p:blipFill>
          <a:blip r:embed="rId4"/>
          <a:stretch>
            <a:fillRect/>
          </a:stretch>
        </p:blipFill>
        <p:spPr>
          <a:xfrm>
            <a:off x="14319897" y="468148"/>
            <a:ext cx="3283593" cy="2646712"/>
          </a:xfrm>
          <a:prstGeom prst="rect">
            <a:avLst/>
          </a:prstGeom>
        </p:spPr>
      </p:pic>
      <p:sp>
        <p:nvSpPr>
          <p:cNvPr id="8" name="Slide Number Placeholder 7">
            <a:extLst>
              <a:ext uri="{FF2B5EF4-FFF2-40B4-BE49-F238E27FC236}">
                <a16:creationId xmlns:a16="http://schemas.microsoft.com/office/drawing/2014/main" id="{310D6837-D516-0F91-79C4-A5AEA67393CC}"/>
              </a:ext>
            </a:extLst>
          </p:cNvPr>
          <p:cNvSpPr>
            <a:spLocks noGrp="1"/>
          </p:cNvSpPr>
          <p:nvPr>
            <p:ph type="sldNum" sz="quarter" idx="12"/>
          </p:nvPr>
        </p:nvSpPr>
        <p:spPr>
          <a:xfrm>
            <a:off x="3861145" y="8213352"/>
            <a:ext cx="5028154" cy="2095559"/>
          </a:xfrm>
        </p:spPr>
        <p:txBody>
          <a:bodyPr/>
          <a:lstStyle/>
          <a:p>
            <a:fld id="{B6F15528-21DE-4FAA-801E-634DDDAF4B2B}" type="slidenum">
              <a:rPr lang="en-US" sz="5000" smtClean="0">
                <a:solidFill>
                  <a:schemeClr val="tx1">
                    <a:alpha val="25000"/>
                  </a:schemeClr>
                </a:solidFill>
                <a:latin typeface="Faustina" panose="020B0604020202020204" charset="0"/>
              </a:rPr>
              <a:pPr/>
              <a:t>3</a:t>
            </a:fld>
            <a:endParaRPr lang="en-US" sz="5000" dirty="0">
              <a:solidFill>
                <a:schemeClr val="tx1">
                  <a:alpha val="25000"/>
                </a:schemeClr>
              </a:solidFill>
              <a:latin typeface="Faustina" panose="020B0604020202020204" charset="0"/>
            </a:endParaRPr>
          </a:p>
        </p:txBody>
      </p:sp>
      <p:pic>
        <p:nvPicPr>
          <p:cNvPr id="2" name="Picture 1">
            <a:extLst>
              <a:ext uri="{FF2B5EF4-FFF2-40B4-BE49-F238E27FC236}">
                <a16:creationId xmlns:a16="http://schemas.microsoft.com/office/drawing/2014/main" id="{5B46F23F-542C-4D82-A343-B0CA80940FB2}"/>
              </a:ext>
            </a:extLst>
          </p:cNvPr>
          <p:cNvPicPr>
            <a:picLocks noChangeAspect="1"/>
          </p:cNvPicPr>
          <p:nvPr/>
        </p:nvPicPr>
        <p:blipFill>
          <a:blip r:embed="rId5"/>
          <a:stretch>
            <a:fillRect/>
          </a:stretch>
        </p:blipFill>
        <p:spPr>
          <a:xfrm>
            <a:off x="14680126" y="6806552"/>
            <a:ext cx="1688738" cy="2944623"/>
          </a:xfrm>
          <a:prstGeom prst="rect">
            <a:avLst/>
          </a:prstGeom>
        </p:spPr>
      </p:pic>
      <p:pic>
        <p:nvPicPr>
          <p:cNvPr id="6" name="Picture 5">
            <a:extLst>
              <a:ext uri="{FF2B5EF4-FFF2-40B4-BE49-F238E27FC236}">
                <a16:creationId xmlns:a16="http://schemas.microsoft.com/office/drawing/2014/main" id="{C4C535A2-AFA8-405B-A4C1-586565D18A1C}"/>
              </a:ext>
            </a:extLst>
          </p:cNvPr>
          <p:cNvPicPr>
            <a:picLocks noChangeAspect="1"/>
          </p:cNvPicPr>
          <p:nvPr/>
        </p:nvPicPr>
        <p:blipFill>
          <a:blip r:embed="rId6"/>
          <a:stretch>
            <a:fillRect/>
          </a:stretch>
        </p:blipFill>
        <p:spPr>
          <a:xfrm>
            <a:off x="664205" y="-51972"/>
            <a:ext cx="3644227" cy="3035027"/>
          </a:xfrm>
          <a:prstGeom prst="rect">
            <a:avLst/>
          </a:prstGeom>
        </p:spPr>
      </p:pic>
      <p:sp>
        <p:nvSpPr>
          <p:cNvPr id="14" name="TextBox 13">
            <a:extLst>
              <a:ext uri="{FF2B5EF4-FFF2-40B4-BE49-F238E27FC236}">
                <a16:creationId xmlns:a16="http://schemas.microsoft.com/office/drawing/2014/main" id="{B6153CC8-7AFE-4F6D-B032-F8A5645B3849}"/>
              </a:ext>
            </a:extLst>
          </p:cNvPr>
          <p:cNvSpPr txBox="1"/>
          <p:nvPr/>
        </p:nvSpPr>
        <p:spPr>
          <a:xfrm>
            <a:off x="3548017" y="821189"/>
            <a:ext cx="9829800" cy="711733"/>
          </a:xfrm>
          <a:prstGeom prst="rect">
            <a:avLst/>
          </a:prstGeom>
        </p:spPr>
        <p:txBody>
          <a:bodyPr wrap="square" lIns="0" tIns="0" rIns="0" bIns="0" rtlCol="0" anchor="t">
            <a:spAutoFit/>
          </a:bodyPr>
          <a:lstStyle/>
          <a:p>
            <a:pPr algn="ctr">
              <a:lnSpc>
                <a:spcPts val="4200"/>
              </a:lnSpc>
            </a:pPr>
            <a:r>
              <a:rPr lang="vi-VN" sz="8000" b="1" dirty="0">
                <a:solidFill>
                  <a:srgbClr val="00B050"/>
                </a:solidFill>
                <a:latin typeface="Rokkitt Bold"/>
              </a:rPr>
              <a:t>Chuẩn bị</a:t>
            </a:r>
            <a:endParaRPr lang="en-US" sz="8000" b="1" dirty="0">
              <a:solidFill>
                <a:srgbClr val="00B050"/>
              </a:solidFill>
              <a:latin typeface="Rokkitt Bold"/>
            </a:endParaRPr>
          </a:p>
        </p:txBody>
      </p:sp>
      <p:sp>
        <p:nvSpPr>
          <p:cNvPr id="15" name="TextBox 14">
            <a:extLst>
              <a:ext uri="{FF2B5EF4-FFF2-40B4-BE49-F238E27FC236}">
                <a16:creationId xmlns:a16="http://schemas.microsoft.com/office/drawing/2014/main" id="{966839F2-6DE0-4CF6-A8ED-7F7DDD1AC139}"/>
              </a:ext>
            </a:extLst>
          </p:cNvPr>
          <p:cNvSpPr txBox="1"/>
          <p:nvPr/>
        </p:nvSpPr>
        <p:spPr>
          <a:xfrm>
            <a:off x="3732509" y="2870380"/>
            <a:ext cx="10694346" cy="5909310"/>
          </a:xfrm>
          <a:prstGeom prst="rect">
            <a:avLst/>
          </a:prstGeom>
          <a:noFill/>
        </p:spPr>
        <p:txBody>
          <a:bodyPr wrap="square">
            <a:spAutoFit/>
          </a:bodyPr>
          <a:lstStyle/>
          <a:p>
            <a:pPr algn="just"/>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hình</a:t>
            </a:r>
            <a:r>
              <a:rPr lang="en-US" sz="5400" dirty="0">
                <a:latin typeface="Times New Roman" panose="02020603050405020304" pitchFamily="18" charset="0"/>
                <a:cs typeface="Times New Roman" panose="02020603050405020304" pitchFamily="18" charset="0"/>
              </a:rPr>
              <a:t>: s</a:t>
            </a:r>
            <a:r>
              <a:rPr lang="vi-VN" sz="5400" dirty="0">
                <a:latin typeface="Times New Roman" panose="02020603050405020304" pitchFamily="18" charset="0"/>
                <a:cs typeface="Times New Roman" panose="02020603050405020304" pitchFamily="18" charset="0"/>
              </a:rPr>
              <a:t>ách lật 3D </a:t>
            </a:r>
            <a:r>
              <a:rPr lang="en-US" sz="5400" dirty="0" err="1">
                <a:latin typeface="Times New Roman" panose="02020603050405020304" pitchFamily="18" charset="0"/>
                <a:cs typeface="Times New Roman" panose="02020603050405020304" pitchFamily="18" charset="0"/>
              </a:rPr>
              <a:t>nội</a:t>
            </a:r>
            <a:r>
              <a:rPr lang="en-US" sz="5400" dirty="0">
                <a:latin typeface="Times New Roman" panose="02020603050405020304" pitchFamily="18" charset="0"/>
                <a:cs typeface="Times New Roman" panose="02020603050405020304" pitchFamily="18" charset="0"/>
              </a:rPr>
              <a:t> dung </a:t>
            </a: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chuyện</a:t>
            </a:r>
            <a:r>
              <a:rPr lang="en-US" sz="5400" dirty="0">
                <a:latin typeface="Times New Roman" panose="02020603050405020304" pitchFamily="18" charset="0"/>
                <a:cs typeface="Times New Roman" panose="02020603050405020304" pitchFamily="18" charset="0"/>
              </a:rPr>
              <a:t> </a:t>
            </a:r>
            <a:r>
              <a:rPr lang="en-US" sz="5400" dirty="0" smtClean="0">
                <a:latin typeface="Times New Roman" panose="02020603050405020304" pitchFamily="18" charset="0"/>
                <a:cs typeface="Times New Roman" panose="02020603050405020304" pitchFamily="18" charset="0"/>
              </a:rPr>
              <a:t>“</a:t>
            </a:r>
            <a:r>
              <a:rPr lang="vi-VN" sz="5400" dirty="0" smtClean="0">
                <a:latin typeface="Times New Roman" panose="02020603050405020304" pitchFamily="18" charset="0"/>
                <a:cs typeface="Times New Roman" panose="02020603050405020304" pitchFamily="18" charset="0"/>
              </a:rPr>
              <a:t>Thỏ</a:t>
            </a:r>
            <a:r>
              <a:rPr lang="en-US" sz="5400" dirty="0" smtClean="0">
                <a:latin typeface="Times New Roman" panose="02020603050405020304" pitchFamily="18" charset="0"/>
                <a:cs typeface="Times New Roman" panose="02020603050405020304" pitchFamily="18" charset="0"/>
              </a:rPr>
              <a:t> con</a:t>
            </a:r>
            <a:r>
              <a:rPr lang="vi-VN" sz="5400" dirty="0" smtClean="0">
                <a:latin typeface="Times New Roman" panose="02020603050405020304" pitchFamily="18" charset="0"/>
                <a:cs typeface="Times New Roman" panose="02020603050405020304" pitchFamily="18" charset="0"/>
              </a:rPr>
              <a:t> </a:t>
            </a:r>
            <a:r>
              <a:rPr lang="vi-VN" sz="5400" dirty="0">
                <a:latin typeface="Times New Roman" panose="02020603050405020304" pitchFamily="18" charset="0"/>
                <a:cs typeface="Times New Roman" panose="02020603050405020304" pitchFamily="18" charset="0"/>
              </a:rPr>
              <a:t>nói dối</a:t>
            </a:r>
            <a:r>
              <a:rPr lang="en-US" sz="5400" dirty="0">
                <a:latin typeface="Times New Roman" panose="02020603050405020304" pitchFamily="18" charset="0"/>
                <a:cs typeface="Times New Roman" panose="02020603050405020304" pitchFamily="18" charset="0"/>
              </a:rPr>
              <a:t>”</a:t>
            </a:r>
          </a:p>
          <a:p>
            <a:pPr algn="just"/>
            <a:r>
              <a:rPr lang="vi-VN" sz="5400" dirty="0">
                <a:latin typeface="Times New Roman" panose="02020603050405020304" pitchFamily="18" charset="0"/>
                <a:cs typeface="Times New Roman" panose="02020603050405020304" pitchFamily="18" charset="0"/>
              </a:rPr>
              <a:t>- Mô hình rối bóng và rối nhân vật </a:t>
            </a:r>
            <a:r>
              <a:rPr lang="en-US" sz="5400" dirty="0" err="1">
                <a:latin typeface="Times New Roman" panose="02020603050405020304" pitchFamily="18" charset="0"/>
                <a:cs typeface="Times New Roman" panose="02020603050405020304" pitchFamily="18" charset="0"/>
              </a:rPr>
              <a:t>câu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chuyện</a:t>
            </a:r>
            <a:r>
              <a:rPr lang="en-US" sz="5400" dirty="0">
                <a:latin typeface="Times New Roman" panose="02020603050405020304" pitchFamily="18" charset="0"/>
                <a:cs typeface="Times New Roman" panose="02020603050405020304" pitchFamily="18" charset="0"/>
              </a:rPr>
              <a:t> </a:t>
            </a:r>
            <a:r>
              <a:rPr lang="en-US" sz="5400" dirty="0" smtClean="0">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Thỏ</a:t>
            </a:r>
            <a:r>
              <a:rPr lang="en-US" sz="5400" dirty="0" smtClean="0">
                <a:latin typeface="Times New Roman" panose="02020603050405020304" pitchFamily="18" charset="0"/>
                <a:cs typeface="Times New Roman" panose="02020603050405020304" pitchFamily="18" charset="0"/>
              </a:rPr>
              <a:t> con</a:t>
            </a:r>
            <a:r>
              <a:rPr lang="vi-VN" sz="5400" dirty="0" smtClean="0">
                <a:latin typeface="Times New Roman" panose="02020603050405020304" pitchFamily="18" charset="0"/>
                <a:cs typeface="Times New Roman" panose="02020603050405020304" pitchFamily="18" charset="0"/>
              </a:rPr>
              <a:t> </a:t>
            </a:r>
            <a:r>
              <a:rPr lang="vi-VN" sz="5400" dirty="0">
                <a:latin typeface="Times New Roman" panose="02020603050405020304" pitchFamily="18" charset="0"/>
                <a:cs typeface="Times New Roman" panose="02020603050405020304" pitchFamily="18" charset="0"/>
              </a:rPr>
              <a:t>nói dối</a:t>
            </a:r>
            <a:r>
              <a:rPr lang="en-US" sz="5400" dirty="0">
                <a:latin typeface="Times New Roman" panose="02020603050405020304" pitchFamily="18" charset="0"/>
                <a:cs typeface="Times New Roman" panose="02020603050405020304" pitchFamily="18" charset="0"/>
              </a:rPr>
              <a:t>”</a:t>
            </a:r>
          </a:p>
          <a:p>
            <a:pPr algn="just"/>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hát</a:t>
            </a:r>
            <a:r>
              <a:rPr lang="en-US" sz="5400" dirty="0">
                <a:latin typeface="Times New Roman" panose="02020603050405020304" pitchFamily="18" charset="0"/>
                <a:cs typeface="Times New Roman" panose="02020603050405020304" pitchFamily="18" charset="0"/>
              </a:rPr>
              <a:t>:</a:t>
            </a:r>
            <a:r>
              <a:rPr lang="vi-VN" sz="5400" dirty="0">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a:t>
            </a:r>
            <a:r>
              <a:rPr lang="en-US" sz="5400" dirty="0" smtClean="0">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Trời </a:t>
            </a:r>
            <a:r>
              <a:rPr lang="vi-VN" sz="5400" dirty="0">
                <a:latin typeface="Times New Roman" panose="02020603050405020304" pitchFamily="18" charset="0"/>
                <a:cs typeface="Times New Roman" panose="02020603050405020304" pitchFamily="18" charset="0"/>
              </a:rPr>
              <a:t>nắng trời </a:t>
            </a:r>
            <a:r>
              <a:rPr lang="vi-VN" sz="5400" dirty="0" smtClean="0">
                <a:latin typeface="Times New Roman" panose="02020603050405020304" pitchFamily="18" charset="0"/>
                <a:cs typeface="Times New Roman" panose="02020603050405020304" pitchFamily="18" charset="0"/>
              </a:rPr>
              <a:t>mưa</a:t>
            </a:r>
            <a:r>
              <a:rPr lang="en-US" sz="5400" dirty="0" smtClean="0">
                <a:latin typeface="Times New Roman" panose="02020603050405020304" pitchFamily="18" charset="0"/>
                <a:cs typeface="Times New Roman" panose="02020603050405020304" pitchFamily="18" charset="0"/>
              </a:rPr>
              <a:t> </a:t>
            </a:r>
            <a:r>
              <a:rPr lang="vi-VN" sz="5400" dirty="0" smtClean="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a:p>
            <a:pPr algn="just"/>
            <a:r>
              <a:rPr lang="vi-VN" sz="5400" dirty="0">
                <a:latin typeface="Times New Roman" panose="02020603050405020304" pitchFamily="18" charset="0"/>
                <a:cs typeface="Times New Roman" panose="02020603050405020304" pitchFamily="18" charset="0"/>
              </a:rPr>
              <a:t>- Bài hát cô viết lời trên nền nhạc có sẵn.</a:t>
            </a:r>
            <a:endParaRPr lang="en-US" sz="5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26299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5555" b="-5555"/>
            </a:stretch>
          </a:blipFill>
        </p:spPr>
        <p:txBody>
          <a:bodyPr/>
          <a:lstStyle/>
          <a:p>
            <a:endParaRPr lang="en-US" sz="2800" dirty="0"/>
          </a:p>
        </p:txBody>
      </p:sp>
      <p:sp>
        <p:nvSpPr>
          <p:cNvPr id="3" name="Freeform 3"/>
          <p:cNvSpPr/>
          <p:nvPr/>
        </p:nvSpPr>
        <p:spPr>
          <a:xfrm>
            <a:off x="695884" y="800101"/>
            <a:ext cx="5075166" cy="8087838"/>
          </a:xfrm>
          <a:custGeom>
            <a:avLst/>
            <a:gdLst/>
            <a:ahLst/>
            <a:cxnLst/>
            <a:rect l="l" t="t" r="r" b="b"/>
            <a:pathLst>
              <a:path w="4568927" h="4927274">
                <a:moveTo>
                  <a:pt x="0" y="0"/>
                </a:moveTo>
                <a:lnTo>
                  <a:pt x="4568927" y="0"/>
                </a:lnTo>
                <a:lnTo>
                  <a:pt x="4568927" y="4927275"/>
                </a:lnTo>
                <a:lnTo>
                  <a:pt x="0" y="492727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sz="6000" b="1" dirty="0"/>
          </a:p>
        </p:txBody>
      </p:sp>
      <p:sp>
        <p:nvSpPr>
          <p:cNvPr id="4" name="Freeform 4"/>
          <p:cNvSpPr/>
          <p:nvPr/>
        </p:nvSpPr>
        <p:spPr>
          <a:xfrm>
            <a:off x="914400" y="1890820"/>
            <a:ext cx="4724400" cy="6629400"/>
          </a:xfrm>
          <a:custGeom>
            <a:avLst/>
            <a:gdLst/>
            <a:ahLst/>
            <a:cxnLst/>
            <a:rect l="l" t="t" r="r" b="b"/>
            <a:pathLst>
              <a:path w="4456734" h="1231679">
                <a:moveTo>
                  <a:pt x="0" y="0"/>
                </a:moveTo>
                <a:lnTo>
                  <a:pt x="4456733" y="0"/>
                </a:lnTo>
                <a:lnTo>
                  <a:pt x="4456733" y="1231679"/>
                </a:lnTo>
                <a:lnTo>
                  <a:pt x="0" y="1231679"/>
                </a:lnTo>
                <a:lnTo>
                  <a:pt x="0" y="0"/>
                </a:lnTo>
                <a:close/>
              </a:path>
            </a:pathLst>
          </a:custGeom>
          <a:solidFill>
            <a:schemeClr val="accent5">
              <a:lumMod val="20000"/>
              <a:lumOff val="80000"/>
            </a:schemeClr>
          </a:solidFill>
        </p:spPr>
        <p:txBody>
          <a:bodyPr/>
          <a:lstStyle/>
          <a:p>
            <a:endParaRPr lang="vi-VN"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Vận động theo nhạc </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Trời </a:t>
            </a:r>
            <a:r>
              <a:rPr lang="vi-VN" sz="3400" dirty="0">
                <a:latin typeface="Times New Roman" panose="02020603050405020304" pitchFamily="18" charset="0"/>
                <a:cs typeface="Times New Roman" panose="02020603050405020304" pitchFamily="18" charset="0"/>
              </a:rPr>
              <a:t>nắng, trời </a:t>
            </a:r>
            <a:r>
              <a:rPr lang="vi-VN" sz="3400" dirty="0" smtClean="0">
                <a:latin typeface="Times New Roman" panose="02020603050405020304" pitchFamily="18" charset="0"/>
                <a:cs typeface="Times New Roman" panose="02020603050405020304" pitchFamily="18" charset="0"/>
              </a:rPr>
              <a:t>mưa</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marL="457200" indent="-457200">
              <a:buFontTx/>
              <a:buChar char="-"/>
            </a:pPr>
            <a:r>
              <a:rPr lang="en-US" sz="3400" smtClean="0">
                <a:latin typeface="Times New Roman" panose="02020603050405020304" pitchFamily="18" charset="0"/>
                <a:cs typeface="Times New Roman" panose="02020603050405020304" pitchFamily="18" charset="0"/>
              </a:rPr>
              <a:t>Nghe </a:t>
            </a:r>
            <a:r>
              <a:rPr lang="en-US" sz="3400" dirty="0" err="1">
                <a:latin typeface="Times New Roman" panose="02020603050405020304" pitchFamily="18" charset="0"/>
                <a:cs typeface="Times New Roman" panose="02020603050405020304" pitchFamily="18" charset="0"/>
              </a:rPr>
              <a:t>cô</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chuyện</a:t>
            </a:r>
            <a:r>
              <a:rPr lang="en-US" sz="3400" dirty="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Thỏ </a:t>
            </a:r>
            <a:r>
              <a:rPr lang="vi-VN" sz="3400" dirty="0">
                <a:latin typeface="Times New Roman" panose="02020603050405020304" pitchFamily="18" charset="0"/>
                <a:cs typeface="Times New Roman" panose="02020603050405020304" pitchFamily="18" charset="0"/>
              </a:rPr>
              <a:t>con nói </a:t>
            </a:r>
            <a:r>
              <a:rPr lang="vi-VN" sz="3400" dirty="0" smtClean="0">
                <a:latin typeface="Times New Roman" panose="02020603050405020304" pitchFamily="18" charset="0"/>
                <a:cs typeface="Times New Roman" panose="02020603050405020304" pitchFamily="18" charset="0"/>
              </a:rPr>
              <a:t>dối</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lần 1</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mô hình </a:t>
            </a:r>
            <a:r>
              <a:rPr lang="vi-VN" sz="3400">
                <a:latin typeface="Times New Roman" panose="02020603050405020304" pitchFamily="18" charset="0"/>
                <a:cs typeface="Times New Roman" panose="02020603050405020304" pitchFamily="18" charset="0"/>
              </a:rPr>
              <a:t>sách </a:t>
            </a:r>
            <a:endParaRPr lang="vi-VN" sz="3400" smtClean="0">
              <a:latin typeface="Times New Roman" panose="02020603050405020304" pitchFamily="18" charset="0"/>
              <a:cs typeface="Times New Roman" panose="02020603050405020304" pitchFamily="18" charset="0"/>
            </a:endParaRPr>
          </a:p>
          <a:p>
            <a:pPr marL="457200" indent="-457200">
              <a:buFontTx/>
              <a:buChar char="-"/>
            </a:pPr>
            <a:r>
              <a:rPr lang="en-US" sz="3400" smtClean="0">
                <a:latin typeface="Times New Roman" panose="02020603050405020304" pitchFamily="18" charset="0"/>
                <a:cs typeface="Times New Roman" panose="02020603050405020304" pitchFamily="18" charset="0"/>
              </a:rPr>
              <a:t>Đàm </a:t>
            </a:r>
            <a:r>
              <a:rPr lang="en-US" sz="3400" dirty="0" err="1">
                <a:latin typeface="Times New Roman" panose="02020603050405020304" pitchFamily="18" charset="0"/>
                <a:cs typeface="Times New Roman" panose="02020603050405020304" pitchFamily="18" charset="0"/>
              </a:rPr>
              <a:t>thoại</a:t>
            </a:r>
            <a:r>
              <a:rPr lang="en-US" sz="3400" dirty="0">
                <a:latin typeface="Times New Roman" panose="02020603050405020304" pitchFamily="18" charset="0"/>
                <a:cs typeface="Times New Roman" panose="02020603050405020304" pitchFamily="18" charset="0"/>
              </a:rPr>
              <a:t>:</a:t>
            </a:r>
          </a:p>
          <a:p>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Các</a:t>
            </a:r>
            <a:r>
              <a:rPr lang="en-US" sz="3400" dirty="0">
                <a:latin typeface="Times New Roman" panose="02020603050405020304" pitchFamily="18" charset="0"/>
                <a:cs typeface="Times New Roman" panose="02020603050405020304" pitchFamily="18" charset="0"/>
              </a:rPr>
              <a:t> con </a:t>
            </a:r>
            <a:r>
              <a:rPr lang="en-US" sz="3400" dirty="0" err="1">
                <a:latin typeface="Times New Roman" panose="02020603050405020304" pitchFamily="18" charset="0"/>
                <a:cs typeface="Times New Roman" panose="02020603050405020304" pitchFamily="18" charset="0"/>
              </a:rPr>
              <a:t>vừa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nghe</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chuyện</a:t>
            </a:r>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gì</a:t>
            </a:r>
            <a:r>
              <a:rPr lang="en-US" sz="3400" dirty="0" smtClean="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chuyện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vi-VN" sz="3400" dirty="0">
                <a:latin typeface="Times New Roman" panose="02020603050405020304" pitchFamily="18" charset="0"/>
                <a:cs typeface="Times New Roman" panose="02020603050405020304" pitchFamily="18" charset="0"/>
              </a:rPr>
              <a:t> con vật </a:t>
            </a:r>
            <a:r>
              <a:rPr lang="vi-VN" sz="3400" dirty="0" smtClean="0">
                <a:latin typeface="Times New Roman" panose="02020603050405020304" pitchFamily="18" charset="0"/>
                <a:cs typeface="Times New Roman" panose="02020603050405020304" pitchFamily="18" charset="0"/>
              </a:rPr>
              <a:t>nào</a:t>
            </a:r>
            <a:r>
              <a:rPr lang="en-US" sz="3400" dirty="0" smtClean="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p:txBody>
      </p:sp>
      <p:sp>
        <p:nvSpPr>
          <p:cNvPr id="5" name="Freeform 5"/>
          <p:cNvSpPr/>
          <p:nvPr/>
        </p:nvSpPr>
        <p:spPr>
          <a:xfrm>
            <a:off x="5989566" y="-262996"/>
            <a:ext cx="6724031" cy="9749895"/>
          </a:xfrm>
          <a:custGeom>
            <a:avLst/>
            <a:gdLst/>
            <a:ahLst/>
            <a:cxnLst/>
            <a:rect l="l" t="t" r="r" b="b"/>
            <a:pathLst>
              <a:path w="4568927" h="4927274">
                <a:moveTo>
                  <a:pt x="0" y="0"/>
                </a:moveTo>
                <a:lnTo>
                  <a:pt x="4568927" y="0"/>
                </a:lnTo>
                <a:lnTo>
                  <a:pt x="4568927" y="4927275"/>
                </a:lnTo>
                <a:lnTo>
                  <a:pt x="0" y="492727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dirty="0"/>
          </a:p>
        </p:txBody>
      </p:sp>
      <p:sp>
        <p:nvSpPr>
          <p:cNvPr id="6" name="Freeform 6"/>
          <p:cNvSpPr/>
          <p:nvPr/>
        </p:nvSpPr>
        <p:spPr>
          <a:xfrm>
            <a:off x="6277253" y="1181100"/>
            <a:ext cx="6356181" cy="7924799"/>
          </a:xfrm>
          <a:custGeom>
            <a:avLst/>
            <a:gdLst/>
            <a:ahLst/>
            <a:cxnLst/>
            <a:rect l="l" t="t" r="r" b="b"/>
            <a:pathLst>
              <a:path w="4568927" h="1262685">
                <a:moveTo>
                  <a:pt x="0" y="0"/>
                </a:moveTo>
                <a:lnTo>
                  <a:pt x="4568928" y="0"/>
                </a:lnTo>
                <a:lnTo>
                  <a:pt x="4568928" y="1262685"/>
                </a:lnTo>
                <a:lnTo>
                  <a:pt x="0" y="1262685"/>
                </a:lnTo>
                <a:lnTo>
                  <a:pt x="0" y="0"/>
                </a:lnTo>
                <a:close/>
              </a:path>
            </a:pathLst>
          </a:custGeom>
          <a:solidFill>
            <a:srgbClr val="CCFFCC"/>
          </a:solidFill>
        </p:spPr>
        <p:txBody>
          <a:bodyPr/>
          <a:lstStyle/>
          <a:p>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Nghe</a:t>
            </a:r>
            <a:r>
              <a:rPr lang="vi-VN" sz="3400" dirty="0" smtClean="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cô</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chuyện</a:t>
            </a:r>
            <a:r>
              <a:rPr lang="en-US" sz="3400" dirty="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Thỏ </a:t>
            </a:r>
            <a:r>
              <a:rPr lang="vi-VN" sz="3400" dirty="0">
                <a:latin typeface="Times New Roman" panose="02020603050405020304" pitchFamily="18" charset="0"/>
                <a:cs typeface="Times New Roman" panose="02020603050405020304" pitchFamily="18" charset="0"/>
              </a:rPr>
              <a:t>con nói </a:t>
            </a:r>
            <a:r>
              <a:rPr lang="vi-VN" sz="3400" dirty="0" smtClean="0">
                <a:latin typeface="Times New Roman" panose="02020603050405020304" pitchFamily="18" charset="0"/>
                <a:cs typeface="Times New Roman" panose="02020603050405020304" pitchFamily="18" charset="0"/>
              </a:rPr>
              <a:t>dối</a:t>
            </a:r>
            <a:r>
              <a:rPr lang="en-US" sz="3400" dirty="0" smtClean="0">
                <a:latin typeface="Times New Roman" panose="02020603050405020304" pitchFamily="18" charset="0"/>
                <a:cs typeface="Times New Roman" panose="02020603050405020304" pitchFamily="18" charset="0"/>
              </a:rPr>
              <a:t> ” </a:t>
            </a:r>
            <a:r>
              <a:rPr lang="vi-VN" sz="3400" dirty="0">
                <a:latin typeface="Times New Roman" panose="02020603050405020304" pitchFamily="18" charset="0"/>
                <a:cs typeface="Times New Roman" panose="02020603050405020304" pitchFamily="18" charset="0"/>
              </a:rPr>
              <a:t>lần 2 </a:t>
            </a:r>
            <a:r>
              <a:rPr lang="en-US" sz="3400" dirty="0" err="1">
                <a:latin typeface="Times New Roman" panose="02020603050405020304" pitchFamily="18" charset="0"/>
                <a:cs typeface="Times New Roman" panose="02020603050405020304" pitchFamily="18" charset="0"/>
              </a:rPr>
              <a:t>vớ</a:t>
            </a:r>
            <a:r>
              <a:rPr lang="vi-VN" sz="3400" dirty="0">
                <a:latin typeface="Times New Roman" panose="02020603050405020304" pitchFamily="18" charset="0"/>
                <a:cs typeface="Times New Roman" panose="02020603050405020304" pitchFamily="18" charset="0"/>
              </a:rPr>
              <a:t>i rối bóng.</a:t>
            </a:r>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Đàm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thoại</a:t>
            </a:r>
            <a:r>
              <a:rPr lang="en-US" sz="3400" dirty="0">
                <a:latin typeface="Times New Roman" panose="02020603050405020304" pitchFamily="18" charset="0"/>
                <a:cs typeface="Times New Roman" panose="02020603050405020304" pitchFamily="18" charset="0"/>
              </a:rPr>
              <a:t>:</a:t>
            </a:r>
          </a:p>
          <a:p>
            <a:r>
              <a:rPr lang="en-US" sz="3400" dirty="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Câu chuyện cô vừa kể có tên là </a:t>
            </a:r>
            <a:r>
              <a:rPr lang="en-US" sz="3400" dirty="0" err="1" smtClean="0">
                <a:latin typeface="Times New Roman" panose="02020603050405020304" pitchFamily="18" charset="0"/>
                <a:cs typeface="Times New Roman" panose="02020603050405020304" pitchFamily="18" charset="0"/>
              </a:rPr>
              <a:t>gì</a:t>
            </a:r>
            <a:r>
              <a:rPr lang="en-US" sz="3400" dirty="0" smtClean="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Câu chuyện nói về </a:t>
            </a:r>
            <a:r>
              <a:rPr lang="vi-VN" sz="3400" dirty="0" smtClean="0">
                <a:latin typeface="Times New Roman" panose="02020603050405020304" pitchFamily="18" charset="0"/>
                <a:cs typeface="Times New Roman" panose="02020603050405020304" pitchFamily="18" charset="0"/>
              </a:rPr>
              <a:t>ai</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Thỏ con làm </a:t>
            </a:r>
            <a:r>
              <a:rPr lang="vi-VN" sz="3400" dirty="0" smtClean="0">
                <a:latin typeface="Times New Roman" panose="02020603050405020304" pitchFamily="18" charset="0"/>
                <a:cs typeface="Times New Roman" panose="02020603050405020304" pitchFamily="18" charset="0"/>
              </a:rPr>
              <a:t>sao</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Khi Thỏ con nói dối chuyện gì đã xảy </a:t>
            </a:r>
            <a:r>
              <a:rPr lang="vi-VN" sz="3400" dirty="0" smtClean="0">
                <a:latin typeface="Times New Roman" panose="02020603050405020304" pitchFamily="18" charset="0"/>
                <a:cs typeface="Times New Roman" panose="02020603050405020304" pitchFamily="18" charset="0"/>
              </a:rPr>
              <a:t>ra</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a:t>
            </a:r>
            <a:endParaRPr lang="en-US" sz="3400" dirty="0" smtClean="0">
              <a:latin typeface="Times New Roman" panose="02020603050405020304" pitchFamily="18" charset="0"/>
              <a:cs typeface="Times New Roman" panose="02020603050405020304" pitchFamily="18" charset="0"/>
            </a:endParaRPr>
          </a:p>
          <a:p>
            <a:r>
              <a:rPr lang="en-US" sz="3400" dirty="0" smtClean="0">
                <a:latin typeface="Times New Roman" panose="02020603050405020304" pitchFamily="18" charset="0"/>
                <a:cs typeface="Times New Roman" panose="02020603050405020304" pitchFamily="18" charset="0"/>
              </a:rPr>
              <a:t>+ Ai </a:t>
            </a:r>
            <a:r>
              <a:rPr lang="en-US" sz="3400" dirty="0" err="1" smtClean="0">
                <a:latin typeface="Times New Roman" panose="02020603050405020304" pitchFamily="18" charset="0"/>
                <a:cs typeface="Times New Roman" panose="02020603050405020304" pitchFamily="18" charset="0"/>
              </a:rPr>
              <a:t>đã</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cứu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Thỏ</a:t>
            </a:r>
            <a:r>
              <a:rPr lang="en-US" sz="3400" dirty="0" smtClean="0">
                <a:latin typeface="Times New Roman" panose="02020603050405020304" pitchFamily="18" charset="0"/>
                <a:cs typeface="Times New Roman" panose="02020603050405020304" pitchFamily="18" charset="0"/>
              </a:rPr>
              <a:t> con </a:t>
            </a:r>
            <a:r>
              <a:rPr lang="en-US" sz="3400" dirty="0" err="1" smtClean="0">
                <a:latin typeface="Times New Roman" panose="02020603050405020304" pitchFamily="18" charset="0"/>
                <a:cs typeface="Times New Roman" panose="02020603050405020304" pitchFamily="18" charset="0"/>
              </a:rPr>
              <a:t>khỏi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Chó</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sói</a:t>
            </a:r>
            <a:r>
              <a:rPr lang="en-US" sz="3400" dirty="0" smtClean="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a:t>
            </a:r>
            <a:r>
              <a:rPr lang="vi-VN" sz="3400" dirty="0">
                <a:latin typeface="Times New Roman" panose="02020603050405020304" pitchFamily="18" charset="0"/>
                <a:cs typeface="Times New Roman" panose="02020603050405020304" pitchFamily="18" charset="0"/>
              </a:rPr>
              <a:t> Nếu </a:t>
            </a:r>
            <a:r>
              <a:rPr lang="vi-VN" sz="3400" dirty="0" smtClean="0">
                <a:latin typeface="Times New Roman" panose="02020603050405020304" pitchFamily="18" charset="0"/>
                <a:cs typeface="Times New Roman" panose="02020603050405020304" pitchFamily="18" charset="0"/>
              </a:rPr>
              <a:t>là </a:t>
            </a:r>
            <a:r>
              <a:rPr lang="vi-VN" sz="3400" dirty="0">
                <a:latin typeface="Times New Roman" panose="02020603050405020304" pitchFamily="18" charset="0"/>
                <a:cs typeface="Times New Roman" panose="02020603050405020304" pitchFamily="18" charset="0"/>
              </a:rPr>
              <a:t>Thỏ </a:t>
            </a:r>
            <a:r>
              <a:rPr lang="vi-VN" sz="3400" dirty="0" smtClean="0">
                <a:latin typeface="Times New Roman" panose="02020603050405020304" pitchFamily="18" charset="0"/>
                <a:cs typeface="Times New Roman" panose="02020603050405020304" pitchFamily="18" charset="0"/>
              </a:rPr>
              <a:t>con</a:t>
            </a:r>
            <a:r>
              <a:rPr lang="en-US" sz="3400" dirty="0" smtClean="0">
                <a:latin typeface="Times New Roman" panose="02020603050405020304" pitchFamily="18" charset="0"/>
                <a:cs typeface="Times New Roman" panose="02020603050405020304" pitchFamily="18" charset="0"/>
              </a:rPr>
              <a:t>, con</a:t>
            </a:r>
            <a:r>
              <a:rPr lang="vi-VN" sz="3400" dirty="0" smtClean="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sẽ làm </a:t>
            </a:r>
            <a:r>
              <a:rPr lang="vi-VN" sz="3400" dirty="0" smtClean="0">
                <a:latin typeface="Times New Roman" panose="02020603050405020304" pitchFamily="18" charset="0"/>
                <a:cs typeface="Times New Roman" panose="02020603050405020304" pitchFamily="18" charset="0"/>
              </a:rPr>
              <a:t>gì</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r>
              <a:rPr lang="vi-VN"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Giáo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dục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trẻ</a:t>
            </a:r>
            <a:r>
              <a:rPr lang="en-US" sz="3400" dirty="0">
                <a:latin typeface="Times New Roman" panose="02020603050405020304" pitchFamily="18" charset="0"/>
                <a:cs typeface="Times New Roman" panose="02020603050405020304" pitchFamily="18" charset="0"/>
              </a:rPr>
              <a:t>:</a:t>
            </a:r>
            <a:r>
              <a:rPr lang="vi-VN" sz="3400" dirty="0">
                <a:latin typeface="Times New Roman" panose="02020603050405020304" pitchFamily="18" charset="0"/>
                <a:cs typeface="Times New Roman" panose="02020603050405020304" pitchFamily="18" charset="0"/>
              </a:rPr>
              <a:t> Không nói dối, nói dối là không ngoan, sẽ không ai tin lời các con nói. Các con phải biết vâng lời ông bà, cha mẹ, cô giáo và người lớn.</a:t>
            </a:r>
            <a:endParaRPr lang="en-US" sz="3400" dirty="0">
              <a:latin typeface="Times New Roman" panose="02020603050405020304" pitchFamily="18" charset="0"/>
              <a:cs typeface="Times New Roman" panose="02020603050405020304" pitchFamily="18" charset="0"/>
            </a:endParaRPr>
          </a:p>
        </p:txBody>
      </p:sp>
      <p:sp>
        <p:nvSpPr>
          <p:cNvPr id="7" name="Freeform 7"/>
          <p:cNvSpPr/>
          <p:nvPr/>
        </p:nvSpPr>
        <p:spPr>
          <a:xfrm>
            <a:off x="12953474" y="727760"/>
            <a:ext cx="5029726" cy="5482540"/>
          </a:xfrm>
          <a:custGeom>
            <a:avLst/>
            <a:gdLst/>
            <a:ahLst/>
            <a:cxnLst/>
            <a:rect l="l" t="t" r="r" b="b"/>
            <a:pathLst>
              <a:path w="4568927" h="4927274">
                <a:moveTo>
                  <a:pt x="0" y="0"/>
                </a:moveTo>
                <a:lnTo>
                  <a:pt x="4568927" y="0"/>
                </a:lnTo>
                <a:lnTo>
                  <a:pt x="4568927" y="4927275"/>
                </a:lnTo>
                <a:lnTo>
                  <a:pt x="0" y="492727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dirty="0"/>
          </a:p>
        </p:txBody>
      </p:sp>
      <p:sp>
        <p:nvSpPr>
          <p:cNvPr id="8" name="Freeform 8"/>
          <p:cNvSpPr/>
          <p:nvPr/>
        </p:nvSpPr>
        <p:spPr>
          <a:xfrm>
            <a:off x="13216763" y="1612396"/>
            <a:ext cx="4614037" cy="3988304"/>
          </a:xfrm>
          <a:custGeom>
            <a:avLst/>
            <a:gdLst/>
            <a:ahLst/>
            <a:cxnLst/>
            <a:rect l="l" t="t" r="r" b="b"/>
            <a:pathLst>
              <a:path w="4568927" h="1262685">
                <a:moveTo>
                  <a:pt x="0" y="0"/>
                </a:moveTo>
                <a:lnTo>
                  <a:pt x="4568927" y="0"/>
                </a:lnTo>
                <a:lnTo>
                  <a:pt x="4568927" y="1262685"/>
                </a:lnTo>
                <a:lnTo>
                  <a:pt x="0" y="1262685"/>
                </a:lnTo>
                <a:lnTo>
                  <a:pt x="0" y="0"/>
                </a:lnTo>
                <a:close/>
              </a:path>
            </a:pathLst>
          </a:custGeom>
          <a:solidFill>
            <a:schemeClr val="accent3">
              <a:lumMod val="20000"/>
              <a:lumOff val="80000"/>
            </a:schemeClr>
          </a:solidFill>
        </p:spPr>
        <p:txBody>
          <a:bodyPr/>
          <a:lstStyle/>
          <a:p>
            <a:pPr algn="just"/>
            <a:endParaRPr lang="vi-VN" sz="3200" dirty="0">
              <a:latin typeface="Times New Roman" panose="02020603050405020304" pitchFamily="18" charset="0"/>
              <a:cs typeface="Times New Roman" panose="02020603050405020304" pitchFamily="18" charset="0"/>
            </a:endParaRPr>
          </a:p>
          <a:p>
            <a:pPr algn="just"/>
            <a:r>
              <a:rPr lang="en-US"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Vận</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động </a:t>
            </a:r>
            <a:r>
              <a:rPr lang="vi-VN" sz="3400" dirty="0">
                <a:latin typeface="Times New Roman" panose="02020603050405020304" pitchFamily="18" charset="0"/>
                <a:cs typeface="Times New Roman" panose="02020603050405020304" pitchFamily="18" charset="0"/>
              </a:rPr>
              <a:t>theo nhạc bài hát do cô viết lời </a:t>
            </a:r>
            <a:r>
              <a:rPr lang="vi-VN" sz="3400" dirty="0" smtClean="0">
                <a:latin typeface="Times New Roman" panose="02020603050405020304" pitchFamily="18" charset="0"/>
                <a:cs typeface="Times New Roman" panose="02020603050405020304" pitchFamily="18" charset="0"/>
              </a:rPr>
              <a:t>“</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Thỏ </a:t>
            </a:r>
            <a:r>
              <a:rPr lang="vi-VN" sz="3400" dirty="0">
                <a:latin typeface="Times New Roman" panose="02020603050405020304" pitchFamily="18" charset="0"/>
                <a:cs typeface="Times New Roman" panose="02020603050405020304" pitchFamily="18" charset="0"/>
              </a:rPr>
              <a:t>con nói </a:t>
            </a:r>
            <a:r>
              <a:rPr lang="vi-VN" sz="3400" dirty="0" smtClean="0">
                <a:latin typeface="Times New Roman" panose="02020603050405020304" pitchFamily="18" charset="0"/>
                <a:cs typeface="Times New Roman" panose="02020603050405020304" pitchFamily="18" charset="0"/>
              </a:rPr>
              <a:t>dối</a:t>
            </a:r>
            <a:r>
              <a:rPr lang="en-US" sz="3400" dirty="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trên nền nhạc.</a:t>
            </a:r>
            <a:endParaRPr lang="en-US" sz="3400" dirty="0">
              <a:latin typeface="Times New Roman" panose="02020603050405020304" pitchFamily="18" charset="0"/>
              <a:cs typeface="Times New Roman" panose="02020603050405020304" pitchFamily="18" charset="0"/>
            </a:endParaRPr>
          </a:p>
          <a:p>
            <a:pPr algn="just"/>
            <a:r>
              <a:rPr lang="vi-VN" sz="3400" dirty="0">
                <a:latin typeface="Times New Roman" panose="02020603050405020304" pitchFamily="18" charset="0"/>
                <a:cs typeface="Times New Roman" panose="02020603050405020304" pitchFamily="18" charset="0"/>
              </a:rPr>
              <a:t>- Kết thúc.</a:t>
            </a:r>
            <a:endParaRPr lang="en-US" sz="3400" dirty="0">
              <a:latin typeface="Times New Roman" panose="02020603050405020304" pitchFamily="18" charset="0"/>
              <a:cs typeface="Times New Roman" panose="02020603050405020304" pitchFamily="18" charset="0"/>
            </a:endParaRPr>
          </a:p>
        </p:txBody>
      </p:sp>
      <p:sp>
        <p:nvSpPr>
          <p:cNvPr id="9" name="Freeform 9"/>
          <p:cNvSpPr/>
          <p:nvPr/>
        </p:nvSpPr>
        <p:spPr>
          <a:xfrm rot="20657274">
            <a:off x="12114145" y="6147413"/>
            <a:ext cx="5939287" cy="4436026"/>
          </a:xfrm>
          <a:custGeom>
            <a:avLst/>
            <a:gdLst/>
            <a:ahLst/>
            <a:cxnLst/>
            <a:rect l="l" t="t" r="r" b="b"/>
            <a:pathLst>
              <a:path w="5939287" h="4114800">
                <a:moveTo>
                  <a:pt x="0" y="0"/>
                </a:moveTo>
                <a:lnTo>
                  <a:pt x="5939287" y="0"/>
                </a:lnTo>
                <a:lnTo>
                  <a:pt x="5939287"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dirty="0"/>
          </a:p>
        </p:txBody>
      </p:sp>
      <p:sp>
        <p:nvSpPr>
          <p:cNvPr id="15" name="Slide Number Placeholder 14">
            <a:extLst>
              <a:ext uri="{FF2B5EF4-FFF2-40B4-BE49-F238E27FC236}">
                <a16:creationId xmlns:a16="http://schemas.microsoft.com/office/drawing/2014/main" id="{B28CBD82-2282-A6E5-2035-BA768505E3EC}"/>
              </a:ext>
            </a:extLst>
          </p:cNvPr>
          <p:cNvSpPr>
            <a:spLocks noGrp="1"/>
          </p:cNvSpPr>
          <p:nvPr>
            <p:ph type="sldNum" sz="quarter" idx="12"/>
          </p:nvPr>
        </p:nvSpPr>
        <p:spPr>
          <a:xfrm>
            <a:off x="5486400" y="8180280"/>
            <a:ext cx="4389120" cy="2095559"/>
          </a:xfrm>
        </p:spPr>
        <p:txBody>
          <a:bodyPr/>
          <a:lstStyle/>
          <a:p>
            <a:fld id="{B6F15528-21DE-4FAA-801E-634DDDAF4B2B}" type="slidenum">
              <a:rPr lang="en-US" sz="5000" smtClean="0">
                <a:solidFill>
                  <a:schemeClr val="tx1">
                    <a:alpha val="25000"/>
                  </a:schemeClr>
                </a:solidFill>
                <a:latin typeface="Faustina" panose="020B0604020202020204" charset="0"/>
              </a:rPr>
              <a:pPr/>
              <a:t>4</a:t>
            </a:fld>
            <a:endParaRPr lang="en-US" sz="5000" dirty="0">
              <a:solidFill>
                <a:schemeClr val="tx1">
                  <a:alpha val="25000"/>
                </a:schemeClr>
              </a:solidFill>
              <a:latin typeface="Faustina" panose="020B0604020202020204" charset="0"/>
            </a:endParaRPr>
          </a:p>
        </p:txBody>
      </p:sp>
    </p:spTree>
    <p:extLst>
      <p:ext uri="{BB962C8B-B14F-4D97-AF65-F5344CB8AC3E}">
        <p14:creationId xmlns:p14="http://schemas.microsoft.com/office/powerpoint/2010/main" val="420061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0D7201-1E14-4715-83F0-30AF9D093407}"/>
              </a:ext>
            </a:extLst>
          </p:cNvPr>
          <p:cNvSpPr>
            <a:spLocks noGrp="1"/>
          </p:cNvSpPr>
          <p:nvPr>
            <p:ph type="sldNum" sz="quarter" idx="12"/>
          </p:nvPr>
        </p:nvSpPr>
        <p:spPr>
          <a:xfrm>
            <a:off x="-381000" y="9082843"/>
            <a:ext cx="1162984" cy="1205681"/>
          </a:xfrm>
        </p:spPr>
        <p:txBody>
          <a:bodyPr/>
          <a:lstStyle/>
          <a:p>
            <a:r>
              <a:rPr lang="vi-VN" sz="6000" dirty="0"/>
              <a:t>5</a:t>
            </a:r>
            <a:endParaRPr lang="en-US" sz="6000" dirty="0"/>
          </a:p>
        </p:txBody>
      </p:sp>
      <p:pic>
        <p:nvPicPr>
          <p:cNvPr id="5" name="Picture 4" descr="A group of children in a classroom&#10;&#10;Description automatically generated">
            <a:extLst>
              <a:ext uri="{FF2B5EF4-FFF2-40B4-BE49-F238E27FC236}">
                <a16:creationId xmlns:a16="http://schemas.microsoft.com/office/drawing/2014/main" id="{7768EE87-EC00-44B9-B992-F11CAB67A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0"/>
            <a:ext cx="18440400" cy="10287000"/>
          </a:xfrm>
          <a:prstGeom prst="rect">
            <a:avLst/>
          </a:prstGeom>
        </p:spPr>
      </p:pic>
      <p:sp>
        <p:nvSpPr>
          <p:cNvPr id="9" name="Freeform 3">
            <a:extLst>
              <a:ext uri="{FF2B5EF4-FFF2-40B4-BE49-F238E27FC236}">
                <a16:creationId xmlns:a16="http://schemas.microsoft.com/office/drawing/2014/main" id="{6B6B0023-7417-4F81-8C3A-0BE872466D62}"/>
              </a:ext>
            </a:extLst>
          </p:cNvPr>
          <p:cNvSpPr/>
          <p:nvPr/>
        </p:nvSpPr>
        <p:spPr>
          <a:xfrm>
            <a:off x="13411200" y="266700"/>
            <a:ext cx="4648200" cy="8534400"/>
          </a:xfrm>
          <a:custGeom>
            <a:avLst/>
            <a:gdLst/>
            <a:ahLst/>
            <a:cxnLst/>
            <a:rect l="l" t="t" r="r" b="b"/>
            <a:pathLst>
              <a:path w="4568927" h="4927274">
                <a:moveTo>
                  <a:pt x="0" y="0"/>
                </a:moveTo>
                <a:lnTo>
                  <a:pt x="4568927" y="0"/>
                </a:lnTo>
                <a:lnTo>
                  <a:pt x="4568927" y="4927275"/>
                </a:lnTo>
                <a:lnTo>
                  <a:pt x="0" y="492727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sz="6000" b="1" dirty="0"/>
          </a:p>
        </p:txBody>
      </p:sp>
      <p:sp>
        <p:nvSpPr>
          <p:cNvPr id="8" name="TextBox 7">
            <a:extLst>
              <a:ext uri="{FF2B5EF4-FFF2-40B4-BE49-F238E27FC236}">
                <a16:creationId xmlns:a16="http://schemas.microsoft.com/office/drawing/2014/main" id="{F3CEFAEB-AAD4-46A2-AA24-D27BA19848DA}"/>
              </a:ext>
            </a:extLst>
          </p:cNvPr>
          <p:cNvSpPr txBox="1"/>
          <p:nvPr/>
        </p:nvSpPr>
        <p:spPr>
          <a:xfrm>
            <a:off x="13601700" y="1638300"/>
            <a:ext cx="4267200" cy="6740307"/>
          </a:xfrm>
          <a:prstGeom prst="rect">
            <a:avLst/>
          </a:prstGeom>
          <a:solidFill>
            <a:schemeClr val="accent5">
              <a:lumMod val="20000"/>
              <a:lumOff val="80000"/>
            </a:schemeClr>
          </a:solidFill>
        </p:spPr>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Vận động theo nhạc “Trời nắng, trời mưa”.</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Nghe</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Thỏ </a:t>
            </a:r>
            <a:r>
              <a:rPr lang="vi-VN" sz="3600" dirty="0">
                <a:latin typeface="Times New Roman" panose="02020603050405020304" pitchFamily="18" charset="0"/>
                <a:cs typeface="Times New Roman" panose="02020603050405020304" pitchFamily="18" charset="0"/>
              </a:rPr>
              <a:t>con nói </a:t>
            </a:r>
            <a:r>
              <a:rPr lang="vi-VN" sz="3600" dirty="0" smtClean="0">
                <a:latin typeface="Times New Roman" panose="02020603050405020304" pitchFamily="18" charset="0"/>
                <a:cs typeface="Times New Roman" panose="02020603050405020304" pitchFamily="18" charset="0"/>
              </a:rPr>
              <a:t>dối</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lần 1</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mô hình sách lật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thoại</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vừa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gì</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cs typeface="Times New Roman" panose="02020603050405020304" pitchFamily="18" charset="0"/>
              </a:rPr>
              <a:t> con vật </a:t>
            </a:r>
            <a:r>
              <a:rPr lang="vi-VN" sz="3600" dirty="0"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52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children sitting on the floor and a person pointing at a picture&#10;&#10;Description automatically generated">
            <a:extLst>
              <a:ext uri="{FF2B5EF4-FFF2-40B4-BE49-F238E27FC236}">
                <a16:creationId xmlns:a16="http://schemas.microsoft.com/office/drawing/2014/main" id="{D8979A10-798E-41D4-9E56-FD44F66F44C3}"/>
              </a:ext>
            </a:extLst>
          </p:cNvPr>
          <p:cNvPicPr>
            <a:picLocks noChangeAspect="1"/>
          </p:cNvPicPr>
          <p:nvPr/>
        </p:nvPicPr>
        <p:blipFill rotWithShape="1">
          <a:blip r:embed="rId3">
            <a:extLst>
              <a:ext uri="{28A0092B-C50C-407E-A947-70E740481C1C}">
                <a14:useLocalDpi xmlns:a14="http://schemas.microsoft.com/office/drawing/2010/main" val="0"/>
              </a:ext>
            </a:extLst>
          </a:blip>
          <a:srcRect t="881"/>
          <a:stretch/>
        </p:blipFill>
        <p:spPr>
          <a:xfrm>
            <a:off x="20" y="10"/>
            <a:ext cx="18287980" cy="10286990"/>
          </a:xfrm>
          <a:prstGeom prst="rect">
            <a:avLst/>
          </a:prstGeom>
        </p:spPr>
      </p:pic>
      <p:sp>
        <p:nvSpPr>
          <p:cNvPr id="2" name="Slide Number Placeholder 1">
            <a:extLst>
              <a:ext uri="{FF2B5EF4-FFF2-40B4-BE49-F238E27FC236}">
                <a16:creationId xmlns:a16="http://schemas.microsoft.com/office/drawing/2014/main" id="{A6F5231B-125A-4261-852C-74EA63473967}"/>
              </a:ext>
            </a:extLst>
          </p:cNvPr>
          <p:cNvSpPr>
            <a:spLocks noGrp="1"/>
          </p:cNvSpPr>
          <p:nvPr>
            <p:ph type="sldNum" sz="quarter" idx="12"/>
          </p:nvPr>
        </p:nvSpPr>
        <p:spPr>
          <a:xfrm>
            <a:off x="13145889" y="8814618"/>
            <a:ext cx="4389120" cy="2095558"/>
          </a:xfrm>
        </p:spPr>
        <p:txBody>
          <a:bodyPr>
            <a:normAutofit/>
          </a:bodyPr>
          <a:lstStyle/>
          <a:p>
            <a:pPr>
              <a:lnSpc>
                <a:spcPct val="90000"/>
              </a:lnSpc>
              <a:spcAft>
                <a:spcPts val="600"/>
              </a:spcAft>
            </a:pPr>
            <a:fld id="{B6F15528-21DE-4FAA-801E-634DDDAF4B2B}" type="slidenum">
              <a:rPr lang="en-US" sz="14300">
                <a:solidFill>
                  <a:srgbClr val="FFFFFF"/>
                </a:solidFill>
              </a:rPr>
              <a:pPr>
                <a:lnSpc>
                  <a:spcPct val="90000"/>
                </a:lnSpc>
                <a:spcAft>
                  <a:spcPts val="600"/>
                </a:spcAft>
              </a:pPr>
              <a:t>6</a:t>
            </a:fld>
            <a:endParaRPr lang="en-US" sz="14300">
              <a:solidFill>
                <a:srgbClr val="FFFFFF"/>
              </a:solidFill>
            </a:endParaRPr>
          </a:p>
        </p:txBody>
      </p:sp>
    </p:spTree>
    <p:extLst>
      <p:ext uri="{BB962C8B-B14F-4D97-AF65-F5344CB8AC3E}">
        <p14:creationId xmlns:p14="http://schemas.microsoft.com/office/powerpoint/2010/main" val="396176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hadow of a cat on a black box&#10;&#10;Description automatically generated">
            <a:extLst>
              <a:ext uri="{FF2B5EF4-FFF2-40B4-BE49-F238E27FC236}">
                <a16:creationId xmlns:a16="http://schemas.microsoft.com/office/drawing/2014/main" id="{3C969319-BB82-4A68-918A-952E74A2BBCF}"/>
              </a:ext>
            </a:extLst>
          </p:cNvPr>
          <p:cNvPicPr>
            <a:picLocks noChangeAspect="1"/>
          </p:cNvPicPr>
          <p:nvPr/>
        </p:nvPicPr>
        <p:blipFill rotWithShape="1">
          <a:blip r:embed="rId3">
            <a:extLst>
              <a:ext uri="{28A0092B-C50C-407E-A947-70E740481C1C}">
                <a14:useLocalDpi xmlns:a14="http://schemas.microsoft.com/office/drawing/2010/main" val="0"/>
              </a:ext>
            </a:extLst>
          </a:blip>
          <a:srcRect l="16007" r="16455"/>
          <a:stretch/>
        </p:blipFill>
        <p:spPr>
          <a:xfrm>
            <a:off x="6781800" y="-170047"/>
            <a:ext cx="11122342" cy="10096501"/>
          </a:xfrm>
          <a:prstGeom prst="rect">
            <a:avLst/>
          </a:prstGeom>
        </p:spPr>
      </p:pic>
      <p:sp>
        <p:nvSpPr>
          <p:cNvPr id="8" name="Freeform 5">
            <a:extLst>
              <a:ext uri="{FF2B5EF4-FFF2-40B4-BE49-F238E27FC236}">
                <a16:creationId xmlns:a16="http://schemas.microsoft.com/office/drawing/2014/main" id="{F2DE4C4C-532E-44F7-9656-CC4D78A8AA30}"/>
              </a:ext>
            </a:extLst>
          </p:cNvPr>
          <p:cNvSpPr/>
          <p:nvPr/>
        </p:nvSpPr>
        <p:spPr>
          <a:xfrm>
            <a:off x="73892" y="20454"/>
            <a:ext cx="6326908" cy="10076046"/>
          </a:xfrm>
          <a:custGeom>
            <a:avLst/>
            <a:gdLst/>
            <a:ahLst/>
            <a:cxnLst/>
            <a:rect l="l" t="t" r="r" b="b"/>
            <a:pathLst>
              <a:path w="4568927" h="4927274">
                <a:moveTo>
                  <a:pt x="0" y="0"/>
                </a:moveTo>
                <a:lnTo>
                  <a:pt x="4568927" y="0"/>
                </a:lnTo>
                <a:lnTo>
                  <a:pt x="4568927" y="4927275"/>
                </a:lnTo>
                <a:lnTo>
                  <a:pt x="0" y="492727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lang="vi-VN"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E2D6ACE-A11A-4BD1-9BF0-6C8E531EFC1B}"/>
              </a:ext>
            </a:extLst>
          </p:cNvPr>
          <p:cNvSpPr txBox="1"/>
          <p:nvPr/>
        </p:nvSpPr>
        <p:spPr>
          <a:xfrm>
            <a:off x="232628" y="1030890"/>
            <a:ext cx="5939572" cy="7971413"/>
          </a:xfrm>
          <a:prstGeom prst="rect">
            <a:avLst/>
          </a:prstGeom>
          <a:solidFill>
            <a:srgbClr val="CCFFCC"/>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Nghe</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chuyện</a:t>
            </a:r>
            <a:r>
              <a:rPr lang="en-US" sz="3200" dirty="0" smtClean="0">
                <a:latin typeface="Times New Roman" panose="02020603050405020304" pitchFamily="18" charset="0"/>
                <a:cs typeface="Times New Roman" panose="02020603050405020304" pitchFamily="18" charset="0"/>
              </a:rPr>
              <a:t> : “ </a:t>
            </a:r>
            <a:r>
              <a:rPr lang="vi-VN" sz="3200" dirty="0" smtClean="0">
                <a:latin typeface="Times New Roman" panose="02020603050405020304" pitchFamily="18" charset="0"/>
                <a:cs typeface="Times New Roman" panose="02020603050405020304" pitchFamily="18" charset="0"/>
              </a:rPr>
              <a:t>Thỏ </a:t>
            </a:r>
            <a:r>
              <a:rPr lang="vi-VN" sz="3200" dirty="0">
                <a:latin typeface="Times New Roman" panose="02020603050405020304" pitchFamily="18" charset="0"/>
                <a:cs typeface="Times New Roman" panose="02020603050405020304" pitchFamily="18" charset="0"/>
              </a:rPr>
              <a:t>con nói </a:t>
            </a:r>
            <a:r>
              <a:rPr lang="vi-VN" sz="3200" dirty="0" smtClean="0">
                <a:latin typeface="Times New Roman" panose="02020603050405020304" pitchFamily="18" charset="0"/>
                <a:cs typeface="Times New Roman" panose="02020603050405020304" pitchFamily="18" charset="0"/>
              </a:rPr>
              <a:t>dối</a:t>
            </a:r>
            <a:r>
              <a:rPr lang="en-US" sz="3200" dirty="0" smtClean="0">
                <a:latin typeface="Times New Roman" panose="02020603050405020304" pitchFamily="18" charset="0"/>
                <a:cs typeface="Times New Roman" panose="02020603050405020304" pitchFamily="18" charset="0"/>
              </a:rPr>
              <a:t> ” </a:t>
            </a:r>
            <a:r>
              <a:rPr lang="vi-VN" sz="3200" dirty="0">
                <a:latin typeface="Times New Roman" panose="02020603050405020304" pitchFamily="18" charset="0"/>
                <a:cs typeface="Times New Roman" panose="02020603050405020304" pitchFamily="18" charset="0"/>
              </a:rPr>
              <a:t>lần 2 </a:t>
            </a:r>
            <a:r>
              <a:rPr lang="en-US" sz="3200" dirty="0" err="1">
                <a:latin typeface="Times New Roman" panose="02020603050405020304" pitchFamily="18" charset="0"/>
                <a:cs typeface="Times New Roman" panose="02020603050405020304" pitchFamily="18" charset="0"/>
              </a:rPr>
              <a:t>vớ</a:t>
            </a:r>
            <a:r>
              <a:rPr lang="vi-VN" sz="3200" dirty="0">
                <a:latin typeface="Times New Roman" panose="02020603050405020304" pitchFamily="18" charset="0"/>
                <a:cs typeface="Times New Roman" panose="02020603050405020304" pitchFamily="18" charset="0"/>
              </a:rPr>
              <a:t>i rối bóng.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thoại</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Câu chuyện cô vừa kể có tên là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Câu chuyện nói về </a:t>
            </a:r>
            <a:r>
              <a:rPr lang="vi-VN" sz="3200" dirty="0" smtClean="0">
                <a:latin typeface="Times New Roman" panose="02020603050405020304" pitchFamily="18" charset="0"/>
                <a:cs typeface="Times New Roman" panose="02020603050405020304" pitchFamily="18" charset="0"/>
              </a:rPr>
              <a:t>ai</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Thỏ con làm </a:t>
            </a:r>
            <a:r>
              <a:rPr lang="vi-VN" sz="3200" dirty="0" smtClean="0">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Khi Thỏ con nói dối chuyện gì đã xảy </a:t>
            </a:r>
            <a:r>
              <a:rPr lang="vi-VN" sz="3200" dirty="0"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Ai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cứu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Thỏ</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khỏi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sói</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Nếu </a:t>
            </a:r>
            <a:r>
              <a:rPr lang="vi-VN" sz="3200" dirty="0" smtClean="0">
                <a:latin typeface="Times New Roman" panose="02020603050405020304" pitchFamily="18" charset="0"/>
                <a:cs typeface="Times New Roman" panose="02020603050405020304" pitchFamily="18" charset="0"/>
              </a:rPr>
              <a:t>là </a:t>
            </a:r>
            <a:r>
              <a:rPr lang="vi-VN" sz="3200" dirty="0">
                <a:latin typeface="Times New Roman" panose="02020603050405020304" pitchFamily="18" charset="0"/>
                <a:cs typeface="Times New Roman" panose="02020603050405020304" pitchFamily="18" charset="0"/>
              </a:rPr>
              <a:t>Thỏ </a:t>
            </a:r>
            <a:r>
              <a:rPr lang="vi-VN" sz="3200" dirty="0" smtClean="0">
                <a:latin typeface="Times New Roman" panose="02020603050405020304" pitchFamily="18" charset="0"/>
                <a:cs typeface="Times New Roman" panose="02020603050405020304" pitchFamily="18" charset="0"/>
              </a:rPr>
              <a:t>con</a:t>
            </a:r>
            <a:r>
              <a:rPr lang="en-US" sz="3200" dirty="0" smtClean="0">
                <a:latin typeface="Times New Roman" panose="02020603050405020304" pitchFamily="18" charset="0"/>
                <a:cs typeface="Times New Roman" panose="02020603050405020304" pitchFamily="18" charset="0"/>
              </a:rPr>
              <a:t>, con</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sẽ làm </a:t>
            </a:r>
            <a:r>
              <a:rPr lang="vi-VN" sz="3200" dirty="0"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Không nói dối, nói dối là không ngoan, sẽ không ai tin lời các con nói. Các con phải biết vâng lời ông bà, cha mẹ, cô giáo và người lớn.</a:t>
            </a:r>
            <a:endParaRPr lang="en-US" sz="3200" dirty="0">
              <a:latin typeface="Times New Roman" panose="02020603050405020304" pitchFamily="18" charset="0"/>
              <a:cs typeface="Times New Roman" panose="02020603050405020304" pitchFamily="18" charset="0"/>
            </a:endParaRPr>
          </a:p>
        </p:txBody>
      </p:sp>
      <p:sp>
        <p:nvSpPr>
          <p:cNvPr id="12" name="Slide Number Placeholder 1">
            <a:extLst>
              <a:ext uri="{FF2B5EF4-FFF2-40B4-BE49-F238E27FC236}">
                <a16:creationId xmlns:a16="http://schemas.microsoft.com/office/drawing/2014/main" id="{9F39ADC3-77C6-4EAF-8D7E-4BBA1E58C5E8}"/>
              </a:ext>
            </a:extLst>
          </p:cNvPr>
          <p:cNvSpPr>
            <a:spLocks noGrp="1"/>
          </p:cNvSpPr>
          <p:nvPr>
            <p:ph type="sldNum" sz="quarter" idx="12"/>
          </p:nvPr>
        </p:nvSpPr>
        <p:spPr>
          <a:xfrm>
            <a:off x="4730333" y="9267479"/>
            <a:ext cx="762000" cy="1212151"/>
          </a:xfrm>
        </p:spPr>
        <p:txBody>
          <a:bodyPr>
            <a:normAutofit/>
          </a:bodyPr>
          <a:lstStyle/>
          <a:p>
            <a:pPr>
              <a:lnSpc>
                <a:spcPct val="90000"/>
              </a:lnSpc>
              <a:spcAft>
                <a:spcPts val="600"/>
              </a:spcAft>
            </a:pPr>
            <a:fld id="{B6F15528-21DE-4FAA-801E-634DDDAF4B2B}" type="slidenum">
              <a:rPr lang="en-US" sz="6600" b="1" smtClean="0">
                <a:solidFill>
                  <a:schemeClr val="accent3">
                    <a:lumMod val="50000"/>
                    <a:alpha val="25000"/>
                  </a:schemeClr>
                </a:solidFill>
              </a:rPr>
              <a:pPr>
                <a:lnSpc>
                  <a:spcPct val="90000"/>
                </a:lnSpc>
                <a:spcAft>
                  <a:spcPts val="600"/>
                </a:spcAft>
              </a:pPr>
              <a:t>7</a:t>
            </a:fld>
            <a:endParaRPr lang="en-US" sz="6600" b="1" dirty="0">
              <a:solidFill>
                <a:schemeClr val="accent3">
                  <a:lumMod val="50000"/>
                  <a:alpha val="25000"/>
                </a:schemeClr>
              </a:solidFill>
            </a:endParaRPr>
          </a:p>
        </p:txBody>
      </p:sp>
    </p:spTree>
    <p:extLst>
      <p:ext uri="{BB962C8B-B14F-4D97-AF65-F5344CB8AC3E}">
        <p14:creationId xmlns:p14="http://schemas.microsoft.com/office/powerpoint/2010/main" val="53800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children in red shirts sitting on the floor&#10;&#10;Description automatically generated">
            <a:extLst>
              <a:ext uri="{FF2B5EF4-FFF2-40B4-BE49-F238E27FC236}">
                <a16:creationId xmlns:a16="http://schemas.microsoft.com/office/drawing/2014/main" id="{2CA923FC-38A9-4611-8840-C81E7DCD6F88}"/>
              </a:ext>
            </a:extLst>
          </p:cNvPr>
          <p:cNvPicPr>
            <a:picLocks noChangeAspect="1"/>
          </p:cNvPicPr>
          <p:nvPr/>
        </p:nvPicPr>
        <p:blipFill rotWithShape="1">
          <a:blip r:embed="rId2">
            <a:extLst>
              <a:ext uri="{28A0092B-C50C-407E-A947-70E740481C1C}">
                <a14:useLocalDpi xmlns:a14="http://schemas.microsoft.com/office/drawing/2010/main" val="0"/>
              </a:ext>
            </a:extLst>
          </a:blip>
          <a:srcRect t="5063"/>
          <a:stretch/>
        </p:blipFill>
        <p:spPr>
          <a:xfrm>
            <a:off x="20" y="10"/>
            <a:ext cx="18287980" cy="10286990"/>
          </a:xfrm>
          <a:prstGeom prst="rect">
            <a:avLst/>
          </a:prstGeom>
        </p:spPr>
      </p:pic>
      <p:sp>
        <p:nvSpPr>
          <p:cNvPr id="2" name="Slide Number Placeholder 1">
            <a:extLst>
              <a:ext uri="{FF2B5EF4-FFF2-40B4-BE49-F238E27FC236}">
                <a16:creationId xmlns:a16="http://schemas.microsoft.com/office/drawing/2014/main" id="{67A657F7-7D38-4612-9D8E-664DB9DE5C0E}"/>
              </a:ext>
            </a:extLst>
          </p:cNvPr>
          <p:cNvSpPr>
            <a:spLocks noGrp="1"/>
          </p:cNvSpPr>
          <p:nvPr>
            <p:ph type="sldNum" sz="quarter" idx="12"/>
          </p:nvPr>
        </p:nvSpPr>
        <p:spPr>
          <a:xfrm>
            <a:off x="13145889" y="8814618"/>
            <a:ext cx="4389120" cy="2095558"/>
          </a:xfrm>
        </p:spPr>
        <p:txBody>
          <a:bodyPr>
            <a:normAutofit/>
          </a:bodyPr>
          <a:lstStyle/>
          <a:p>
            <a:pPr>
              <a:lnSpc>
                <a:spcPct val="90000"/>
              </a:lnSpc>
              <a:spcAft>
                <a:spcPts val="600"/>
              </a:spcAft>
            </a:pPr>
            <a:fld id="{B6F15528-21DE-4FAA-801E-634DDDAF4B2B}" type="slidenum">
              <a:rPr lang="en-US" sz="14300">
                <a:solidFill>
                  <a:srgbClr val="FFFFFF"/>
                </a:solidFill>
              </a:rPr>
              <a:pPr>
                <a:lnSpc>
                  <a:spcPct val="90000"/>
                </a:lnSpc>
                <a:spcAft>
                  <a:spcPts val="600"/>
                </a:spcAft>
              </a:pPr>
              <a:t>8</a:t>
            </a:fld>
            <a:endParaRPr lang="en-US" sz="14300">
              <a:solidFill>
                <a:srgbClr val="FFFFFF"/>
              </a:solidFill>
            </a:endParaRPr>
          </a:p>
        </p:txBody>
      </p:sp>
    </p:spTree>
    <p:extLst>
      <p:ext uri="{BB962C8B-B14F-4D97-AF65-F5344CB8AC3E}">
        <p14:creationId xmlns:p14="http://schemas.microsoft.com/office/powerpoint/2010/main" val="1943116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children sitting on the floor in a classroom&#10;&#10;Description automatically generated">
            <a:extLst>
              <a:ext uri="{FF2B5EF4-FFF2-40B4-BE49-F238E27FC236}">
                <a16:creationId xmlns:a16="http://schemas.microsoft.com/office/drawing/2014/main" id="{32684F2D-8804-411E-A496-10E8DF323FE8}"/>
              </a:ext>
            </a:extLst>
          </p:cNvPr>
          <p:cNvPicPr>
            <a:picLocks noChangeAspect="1"/>
          </p:cNvPicPr>
          <p:nvPr/>
        </p:nvPicPr>
        <p:blipFill rotWithShape="1">
          <a:blip r:embed="rId2">
            <a:extLst>
              <a:ext uri="{28A0092B-C50C-407E-A947-70E740481C1C}">
                <a14:useLocalDpi xmlns:a14="http://schemas.microsoft.com/office/drawing/2010/main" val="0"/>
              </a:ext>
            </a:extLst>
          </a:blip>
          <a:srcRect t="2174"/>
          <a:stretch/>
        </p:blipFill>
        <p:spPr>
          <a:xfrm>
            <a:off x="20" y="10"/>
            <a:ext cx="18287980" cy="10286990"/>
          </a:xfrm>
          <a:prstGeom prst="rect">
            <a:avLst/>
          </a:prstGeom>
        </p:spPr>
      </p:pic>
      <p:sp>
        <p:nvSpPr>
          <p:cNvPr id="2" name="Slide Number Placeholder 1">
            <a:extLst>
              <a:ext uri="{FF2B5EF4-FFF2-40B4-BE49-F238E27FC236}">
                <a16:creationId xmlns:a16="http://schemas.microsoft.com/office/drawing/2014/main" id="{3A75758C-8FCE-47A3-A05C-46FE7F9FFA11}"/>
              </a:ext>
            </a:extLst>
          </p:cNvPr>
          <p:cNvSpPr>
            <a:spLocks noGrp="1"/>
          </p:cNvSpPr>
          <p:nvPr>
            <p:ph type="sldNum" sz="quarter" idx="12"/>
          </p:nvPr>
        </p:nvSpPr>
        <p:spPr>
          <a:xfrm>
            <a:off x="13145889" y="8814618"/>
            <a:ext cx="4389120" cy="2095558"/>
          </a:xfrm>
        </p:spPr>
        <p:txBody>
          <a:bodyPr>
            <a:normAutofit/>
          </a:bodyPr>
          <a:lstStyle/>
          <a:p>
            <a:pPr>
              <a:lnSpc>
                <a:spcPct val="90000"/>
              </a:lnSpc>
              <a:spcAft>
                <a:spcPts val="600"/>
              </a:spcAft>
            </a:pPr>
            <a:fld id="{B6F15528-21DE-4FAA-801E-634DDDAF4B2B}" type="slidenum">
              <a:rPr lang="en-US" sz="14300">
                <a:solidFill>
                  <a:srgbClr val="FFFFFF"/>
                </a:solidFill>
              </a:rPr>
              <a:pPr>
                <a:lnSpc>
                  <a:spcPct val="90000"/>
                </a:lnSpc>
                <a:spcAft>
                  <a:spcPts val="600"/>
                </a:spcAft>
              </a:pPr>
              <a:t>9</a:t>
            </a:fld>
            <a:endParaRPr lang="en-US" sz="14300">
              <a:solidFill>
                <a:srgbClr val="FFFFFF"/>
              </a:solidFill>
            </a:endParaRPr>
          </a:p>
        </p:txBody>
      </p:sp>
    </p:spTree>
    <p:extLst>
      <p:ext uri="{BB962C8B-B14F-4D97-AF65-F5344CB8AC3E}">
        <p14:creationId xmlns:p14="http://schemas.microsoft.com/office/powerpoint/2010/main" val="295373375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563</Words>
  <Application>Microsoft Office PowerPoint</Application>
  <PresentationFormat>Custom</PresentationFormat>
  <Paragraphs>71</Paragraphs>
  <Slides>11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Rokkitt Bold</vt:lpstr>
      <vt:lpstr>Times New Roman</vt:lpstr>
      <vt:lpstr>Arial</vt:lpstr>
      <vt:lpstr>Ebrima</vt:lpstr>
      <vt:lpstr>Faustina</vt:lpstr>
      <vt:lpstr>Calibri Light</vt:lpstr>
      <vt:lpstr>Calibri</vt:lpstr>
      <vt:lpstr>Bookman Old Style</vt:lpstr>
      <vt:lpstr>Dosis Bold</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2023-11-23T06:20:40Z</dcterms:created>
  <dcterms:modified xsi:type="dcterms:W3CDTF">2023-11-23T15:13:34Z</dcterms:modified>
</cp:coreProperties>
</file>