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7" r:id="rId10"/>
    <p:sldId id="268" r:id="rId11"/>
    <p:sldId id="265" r:id="rId12"/>
    <p:sldId id="279" r:id="rId13"/>
    <p:sldId id="269" r:id="rId14"/>
    <p:sldId id="275" r:id="rId15"/>
    <p:sldId id="278" r:id="rId16"/>
    <p:sldId id="276" r:id="rId17"/>
    <p:sldId id="270" r:id="rId18"/>
    <p:sldId id="271" r:id="rId19"/>
    <p:sldId id="272" r:id="rId20"/>
    <p:sldId id="273" r:id="rId21"/>
    <p:sldId id="274" r:id="rId22"/>
    <p:sldId id="280" r:id="rId23"/>
    <p:sldId id="285" r:id="rId24"/>
    <p:sldId id="281" r:id="rId25"/>
    <p:sldId id="282" r:id="rId26"/>
    <p:sldId id="283" r:id="rId27"/>
    <p:sldId id="284"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p:scale>
          <a:sx n="24" d="100"/>
          <a:sy n="24" d="100"/>
        </p:scale>
        <p:origin x="2280"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E95DED9-19F2-47E0-8F9C-5D8DE14210B8}" type="datetimeFigureOut">
              <a:rPr lang="vi-VN" smtClean="0"/>
              <a:t>30/05/2024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404739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E95DED9-19F2-47E0-8F9C-5D8DE14210B8}" type="datetimeFigureOut">
              <a:rPr lang="vi-VN" smtClean="0"/>
              <a:t>30/05/2024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393661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E95DED9-19F2-47E0-8F9C-5D8DE14210B8}" type="datetimeFigureOut">
              <a:rPr lang="vi-VN" smtClean="0"/>
              <a:t>30/05/2024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248970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E95DED9-19F2-47E0-8F9C-5D8DE14210B8}" type="datetimeFigureOut">
              <a:rPr lang="vi-VN" smtClean="0"/>
              <a:t>30/05/2024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337547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95DED9-19F2-47E0-8F9C-5D8DE14210B8}" type="datetimeFigureOut">
              <a:rPr lang="vi-VN" smtClean="0"/>
              <a:t>30/05/2024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296828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E95DED9-19F2-47E0-8F9C-5D8DE14210B8}" type="datetimeFigureOut">
              <a:rPr lang="vi-VN" smtClean="0"/>
              <a:t>30/05/2024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3808163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E95DED9-19F2-47E0-8F9C-5D8DE14210B8}" type="datetimeFigureOut">
              <a:rPr lang="vi-VN" smtClean="0"/>
              <a:t>30/05/2024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70049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E95DED9-19F2-47E0-8F9C-5D8DE14210B8}" type="datetimeFigureOut">
              <a:rPr lang="vi-VN" smtClean="0"/>
              <a:t>30/05/2024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4515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5DED9-19F2-47E0-8F9C-5D8DE14210B8}" type="datetimeFigureOut">
              <a:rPr lang="vi-VN" smtClean="0"/>
              <a:t>30/05/2024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338849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95DED9-19F2-47E0-8F9C-5D8DE14210B8}" type="datetimeFigureOut">
              <a:rPr lang="vi-VN" smtClean="0"/>
              <a:t>30/05/2024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1683466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95DED9-19F2-47E0-8F9C-5D8DE14210B8}" type="datetimeFigureOut">
              <a:rPr lang="vi-VN" smtClean="0"/>
              <a:t>30/05/2024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D38A1A9-263E-4DC1-AF0C-5821EB80F2EB}" type="slidenum">
              <a:rPr lang="vi-VN" smtClean="0"/>
              <a:t>‹#›</a:t>
            </a:fld>
            <a:endParaRPr lang="vi-VN"/>
          </a:p>
        </p:txBody>
      </p:sp>
    </p:spTree>
    <p:extLst>
      <p:ext uri="{BB962C8B-B14F-4D97-AF65-F5344CB8AC3E}">
        <p14:creationId xmlns:p14="http://schemas.microsoft.com/office/powerpoint/2010/main" val="347163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5DED9-19F2-47E0-8F9C-5D8DE14210B8}" type="datetimeFigureOut">
              <a:rPr lang="vi-VN" smtClean="0"/>
              <a:t>30/05/2024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8A1A9-263E-4DC1-AF0C-5821EB80F2EB}" type="slidenum">
              <a:rPr lang="vi-VN" smtClean="0"/>
              <a:t>‹#›</a:t>
            </a:fld>
            <a:endParaRPr lang="vi-VN"/>
          </a:p>
        </p:txBody>
      </p:sp>
    </p:spTree>
    <p:extLst>
      <p:ext uri="{BB962C8B-B14F-4D97-AF65-F5344CB8AC3E}">
        <p14:creationId xmlns:p14="http://schemas.microsoft.com/office/powerpoint/2010/main" val="604382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1026" name="Picture 2" descr="Có thể là hình ảnh về 2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69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1266" name="Picture 2" descr="Có thể là hình ảnh về ‎một hoặc nhiều người, đám đông và ‎văn bản cho biết '‎ỘT NGÀY ህትላልል NGÀYVI NUI ב HANDANQU AN VAP TRƯỞNG MAM HOÀNG YEN LÉTỔNGKÉT LE TỔNG KET ٪۶۱۶= ต.ท. CHO TRE 5 TUỚI NAM Hoc 손산 ኳስችቶ‎'‎‎"/>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45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7170" name="Picture 2" descr="Có thể là hình ảnh về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26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1506" name="Picture 2" descr="Có thể là hình ảnh về 1 người, đám đông và văn bản cho biết 'DAN QUAN พอพ ON HOANG YÊN GO GOV VẬp NG KέT RƯONG CHO TRẺ TUỚI 2023- 2024 ml! 114 YLEY 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547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2290" name="Picture 2" descr="Có thể là hình ảnh về 4 người và văn bản cho biết 'ỦY BAN NHÂN DÀN QUẬN GO VẬP TRƯỜNG MAM NON HOANG YÊN LỄ TÔNG KT LỄ TRI ÂN VÀ RA TRƯỜNG CHO TRẺ 5 TUỔI HOC 2023 2023-2024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06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8434" name="Picture 2" descr="Có thể là hình ảnh về ‎3 người và ‎văn bản cho biết '‎ل UEN NGÀY HCAYON TRƯG VUI ÚY AN NHÂN DÂN QUAN GO VẬP TRƯONG MAM NON HOÀNG YỂN LỄ TỔNG KET LẺ TRI ÂN VÀ RA TRƯÒNG CHO TRE 5 TUỔI WAMHOC2023-2024 NĂM Hoc 2023 2024 研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6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482" name="Picture 2" descr="Có thể là hình ảnh về 3 người và văn bản cho biết 'Y RƯONG VUI ÚY BAN NHÂN DÂN QUÀN GO VÀP TRƯONG MÀM NON HOANG YẾN LÊ TỔNG KT TRI ẢN VÀ RA TRƯỞNG CHO TRẺ 5 TUỔI NÀM HOC 2023 2023-2024 2024 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309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9458" name="Picture 2" descr="Có thể là hình ảnh về 3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16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4338" name="Picture 2" descr="Có thể là hình ảnh về 3 người và văn bản cho biết '込 ỦY BAN NHÂN DÂN QUẬN GÒ VẤP TRƯỜNG MẮM NON HOÀNG YÊN LỄ TỔNG KẾT LỄ TRLẬN VÀ RA TRƯỜNG CHO ጥወ። 5 TUỔI 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907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3314" name="Picture 2" descr="Có thể là hình ảnh về 3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41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5362" name="Picture 2" descr="Có thể là hình ảnh về 6 người và văn bản cho biết 'ጋ 포동로베에 ỦY BAN NHÂN DAN QUẬN GÒ VẤP TRƯỜNG MẮM NON HOÀNG YẾN LỄ TỔNG KẾT TRI ANVÀ RA TRƯỜNG CHO TRẺ 5 TUỔI M17LL0VVI-111 Sie 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2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Có thể là hình ảnh về 13 người, trẻ em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20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6386" name="Picture 2" descr="Có thể là hình ảnh về 2 người và văn bản cho biết 'BAN NHÂN DAN QUẬN GO GOVẤP VẬP TRƯỞNG MẮM NON HOÀNG YẾN LỄ TỔNG KT LÉTRIÂNVA RATRƯỜNG CHO CHOTRI TRẺ TUỔI ሻ 盗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90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7410" name="Picture 2" descr="Có thể là hình ảnh về 9 người và văn bản cho biết 'ỦY ÚYBAN BAN NHÁN DÀN QUẬN GO VẤP TRƯONG MAM NON HOANG YẾN LỄ TỔNG KT LỄ TRI ÂN VÀ RA TRƯỜNG CHO TRẺ TRÉ5TUỐI 5 TUỐI 023 批雅社 TAPIE I.新 の茶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210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6626" name="Picture 2" descr="Có thể là hình ảnh về 4 người và đám đ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9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12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7650" name="Picture 2" descr="Có thể là hình ảnh về 2 người, bóng bay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3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2530" name="Picture 2" descr="Có thể là hình ảnh về 10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20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3554" name="Picture 2" descr="Có thể là hình ảnh về 7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135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4578" name="Picture 2" descr="Có thể là hình ảnh về 12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0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5602" name="Picture 2" descr="Có thể là hình ảnh về 9 người, trẻ em, đám đông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9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4" name="Picture 2" descr="Có thể là hình ảnh về 13 người, trẻ em và văn bản"/>
          <p:cNvPicPr>
            <a:picLocks noChangeAspect="1" noChangeArrowheads="1"/>
          </p:cNvPicPr>
          <p:nvPr/>
        </p:nvPicPr>
        <p:blipFill rotWithShape="1">
          <a:blip r:embed="rId2">
            <a:extLst>
              <a:ext uri="{28A0092B-C50C-407E-A947-70E740481C1C}">
                <a14:useLocalDpi xmlns:a14="http://schemas.microsoft.com/office/drawing/2010/main" val="0"/>
              </a:ext>
            </a:extLst>
          </a:blip>
          <a:srcRect r="21413"/>
          <a:stretch/>
        </p:blipFill>
        <p:spPr bwMode="auto">
          <a:xfrm>
            <a:off x="0" y="0"/>
            <a:ext cx="12192000" cy="686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35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098" name="Picture 2" descr="Có thể là hình ảnh về 10 người, trẻ em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705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928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5122" name="Picture 2" descr="Có thể là hình ảnh về 13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1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6146" name="Picture 2" descr="Có thể là hình ảnh về ‎2 người và ‎văn bản cho biết '‎MỘT MAANA NGÀY துனிக்ன TRUUN NGÀYVI VUI ב ู NHAN DAN QUAN OVAP TRƯỜNG MAM NON HOÀNG EN LỄ TỔNG KET ÂN VẢ RA TRƯỜNG CHO TRẺ 5 TUỐI M Hoc 2023-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4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8194" name="Picture 2" descr="Có thể là hình ảnh về 4 người và văn bản cho biết '*ỗi LÀ GA本DE MOT NGÀY VUI TRƯỜNG QUAN GO OVAP OYBAN NHAN TRƯONG MAM NON HOANG YEN TRUONG LE TONG KET LE TRI AN VA VA RA TRƯONG CHO TRE NAMHOC2023-2024 NAM HOC 2023- 2024'"/>
          <p:cNvPicPr>
            <a:picLocks noChangeAspect="1" noChangeArrowheads="1"/>
          </p:cNvPicPr>
          <p:nvPr/>
        </p:nvPicPr>
        <p:blipFill rotWithShape="1">
          <a:blip r:embed="rId2">
            <a:extLst>
              <a:ext uri="{28A0092B-C50C-407E-A947-70E740481C1C}">
                <a14:useLocalDpi xmlns:a14="http://schemas.microsoft.com/office/drawing/2010/main" val="0"/>
              </a:ext>
            </a:extLst>
          </a:blip>
          <a:srcRect b="33896"/>
          <a:stretch/>
        </p:blipFill>
        <p:spPr bwMode="auto">
          <a:xfrm>
            <a:off x="0" y="-1"/>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99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9218" name="Picture 2" descr="Có thể là hình ảnh về 3 người, đám đông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12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42" name="Picture 2" descr="Có thể là hình ảnh về 1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25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0</Words>
  <Application>Microsoft Office PowerPoint</Application>
  <PresentationFormat>Widescreen</PresentationFormat>
  <Paragraphs>0</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2</cp:revision>
  <dcterms:created xsi:type="dcterms:W3CDTF">2024-05-30T02:13:05Z</dcterms:created>
  <dcterms:modified xsi:type="dcterms:W3CDTF">2024-05-30T02:28:58Z</dcterms:modified>
</cp:coreProperties>
</file>