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58" r:id="rId8"/>
    <p:sldId id="265" r:id="rId9"/>
    <p:sldId id="266" r:id="rId10"/>
    <p:sldId id="262" r:id="rId11"/>
    <p:sldId id="274" r:id="rId12"/>
    <p:sldId id="267" r:id="rId13"/>
    <p:sldId id="264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30" d="100"/>
          <a:sy n="30" d="100"/>
        </p:scale>
        <p:origin x="2082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1F99-0D4D-4C68-A46C-D6AD8CAB84D1}" type="datetimeFigureOut">
              <a:rPr lang="vi-VN" smtClean="0"/>
              <a:t>06/09/2024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5360-3A20-404C-96D3-7470BE7E5A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201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1F99-0D4D-4C68-A46C-D6AD8CAB84D1}" type="datetimeFigureOut">
              <a:rPr lang="vi-VN" smtClean="0"/>
              <a:t>06/09/2024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5360-3A20-404C-96D3-7470BE7E5A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486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1F99-0D4D-4C68-A46C-D6AD8CAB84D1}" type="datetimeFigureOut">
              <a:rPr lang="vi-VN" smtClean="0"/>
              <a:t>06/09/2024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5360-3A20-404C-96D3-7470BE7E5A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829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1F99-0D4D-4C68-A46C-D6AD8CAB84D1}" type="datetimeFigureOut">
              <a:rPr lang="vi-VN" smtClean="0"/>
              <a:t>06/09/2024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5360-3A20-404C-96D3-7470BE7E5A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293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1F99-0D4D-4C68-A46C-D6AD8CAB84D1}" type="datetimeFigureOut">
              <a:rPr lang="vi-VN" smtClean="0"/>
              <a:t>06/09/2024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5360-3A20-404C-96D3-7470BE7E5A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88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1F99-0D4D-4C68-A46C-D6AD8CAB84D1}" type="datetimeFigureOut">
              <a:rPr lang="vi-VN" smtClean="0"/>
              <a:t>06/09/2024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5360-3A20-404C-96D3-7470BE7E5A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643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1F99-0D4D-4C68-A46C-D6AD8CAB84D1}" type="datetimeFigureOut">
              <a:rPr lang="vi-VN" smtClean="0"/>
              <a:t>06/09/2024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5360-3A20-404C-96D3-7470BE7E5A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511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1F99-0D4D-4C68-A46C-D6AD8CAB84D1}" type="datetimeFigureOut">
              <a:rPr lang="vi-VN" smtClean="0"/>
              <a:t>06/09/2024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5360-3A20-404C-96D3-7470BE7E5A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783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1F99-0D4D-4C68-A46C-D6AD8CAB84D1}" type="datetimeFigureOut">
              <a:rPr lang="vi-VN" smtClean="0"/>
              <a:t>06/09/2024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5360-3A20-404C-96D3-7470BE7E5A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10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1F99-0D4D-4C68-A46C-D6AD8CAB84D1}" type="datetimeFigureOut">
              <a:rPr lang="vi-VN" smtClean="0"/>
              <a:t>06/09/2024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5360-3A20-404C-96D3-7470BE7E5A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365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1F99-0D4D-4C68-A46C-D6AD8CAB84D1}" type="datetimeFigureOut">
              <a:rPr lang="vi-VN" smtClean="0"/>
              <a:t>06/09/2024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5360-3A20-404C-96D3-7470BE7E5A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921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11F99-0D4D-4C68-A46C-D6AD8CAB84D1}" type="datetimeFigureOut">
              <a:rPr lang="vi-VN" smtClean="0"/>
              <a:t>06/09/2024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D5360-3A20-404C-96D3-7470BE7E5A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087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ó thể là hình ảnh về 1 người, bàn, cái bục và văn b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031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Có thể là hình ảnh về 2 người và văn b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56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8434" name="Picture 2" descr="Có thể là hình ảnh về 4 người và văn b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90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0" name="Picture 2" descr="Có thể là hình ảnh về 9 người và văn b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7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 descr="Có thể là hình ảnh về 8 người và văn b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28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4" name="Picture 2" descr="Có thể là hình ảnh về 15 người, trẻ em, đồ chơi trẻ em và văn b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396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4338" name="Picture 2" descr="Có thể là hình ảnh về 9 người, đồ chơi và văn b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25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5364" name="Picture 4" descr="Có thể là hình ảnh về 7 người, trẻ em và văn b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7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6386" name="Picture 2" descr="Có thể là hình ảnh về 12 người, trẻ em và văn b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6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7410" name="Picture 2" descr="Có thể là hình ảnh về 5 người, bạt nhún, bể bơi và văn b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7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Có thể là hình ảnh về 3 người và văn b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0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Có thể là hình ảnh về 3 người và văn b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4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 descr="Có thể là hình ảnh về 2 người và văn b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9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 descr="Có thể là hình ảnh về 4 người và văn b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91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Có thể là hình ảnh về 7 người và văn b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6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ó thể là hình ảnh về 8 người và văn b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73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Có thể là hình ảnh về 4 người và văn b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1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6" name="Picture 2" descr="Có thể là hình ảnh về 1 người, đám đông và văn b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628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2024-09-06T06:51:32Z</dcterms:created>
  <dcterms:modified xsi:type="dcterms:W3CDTF">2024-09-06T06:59:06Z</dcterms:modified>
</cp:coreProperties>
</file>