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7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3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95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64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8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8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42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2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7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16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3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26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50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25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0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944816E-27FF-49E5-A3C8-E3DB5554BC55}" type="datetimeFigureOut">
              <a:rPr lang="en-US" smtClean="0"/>
              <a:t>25/10/2024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3CA2-2C4C-4B4A-B869-BC90A2EDE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54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19"/>
            <a:chExt cx="5760" cy="4377"/>
          </a:xfrm>
        </p:grpSpPr>
        <p:pic>
          <p:nvPicPr>
            <p:cNvPr id="5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EFA1F9-3B3E-4ABB-98BD-4DC8E298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526" y="838200"/>
            <a:ext cx="9870398" cy="817179"/>
          </a:xfrm>
        </p:spPr>
        <p:txBody>
          <a:bodyPr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QUỲNH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374C-5F58-4D18-BB77-547D307C9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3703" y="1529256"/>
            <a:ext cx="11524593" cy="46753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THỂ CHẤT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 CHO GÀ ĂN</a:t>
            </a:r>
          </a:p>
          <a:p>
            <a:pPr marL="0" indent="0" algn="ctr">
              <a:buNone/>
            </a:pP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25 – 36 THÁNG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BÍCH PHƯỢNG</a:t>
            </a:r>
          </a:p>
        </p:txBody>
      </p:sp>
    </p:spTree>
    <p:extLst>
      <p:ext uri="{BB962C8B-B14F-4D97-AF65-F5344CB8AC3E}">
        <p14:creationId xmlns:p14="http://schemas.microsoft.com/office/powerpoint/2010/main" val="318685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7" descr="GaCon">
            <a:extLst>
              <a:ext uri="{FF2B5EF4-FFF2-40B4-BE49-F238E27FC236}">
                <a16:creationId xmlns:a16="http://schemas.microsoft.com/office/drawing/2014/main" id="{8327E3D3-1D1F-4060-87AF-04DA14F816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77" y="0"/>
            <a:ext cx="5245758" cy="62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bong hoa3">
            <a:extLst>
              <a:ext uri="{FF2B5EF4-FFF2-40B4-BE49-F238E27FC236}">
                <a16:creationId xmlns:a16="http://schemas.microsoft.com/office/drawing/2014/main" id="{4FF94C58-6AA8-4676-BC0E-87267FA4E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14" y="6002652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bong hoa3">
            <a:extLst>
              <a:ext uri="{FF2B5EF4-FFF2-40B4-BE49-F238E27FC236}">
                <a16:creationId xmlns:a16="http://schemas.microsoft.com/office/drawing/2014/main" id="{2AA0B200-4EE8-461F-BC72-8A9B889B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177" y="6017282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" descr="bong hoa3">
            <a:extLst>
              <a:ext uri="{FF2B5EF4-FFF2-40B4-BE49-F238E27FC236}">
                <a16:creationId xmlns:a16="http://schemas.microsoft.com/office/drawing/2014/main" id="{B97E6189-2341-45EF-9BE2-292A17447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373" y="6002651"/>
            <a:ext cx="175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1" descr="bong hoa3">
            <a:extLst>
              <a:ext uri="{FF2B5EF4-FFF2-40B4-BE49-F238E27FC236}">
                <a16:creationId xmlns:a16="http://schemas.microsoft.com/office/drawing/2014/main" id="{75DFF84E-D05F-4290-9779-DB8F7CF5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046" y="6002651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bong hoa3">
            <a:extLst>
              <a:ext uri="{FF2B5EF4-FFF2-40B4-BE49-F238E27FC236}">
                <a16:creationId xmlns:a16="http://schemas.microsoft.com/office/drawing/2014/main" id="{321E97E6-C4BC-49F1-8B59-5BA06A2E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381" y="6017282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ong hoa3">
            <a:extLst>
              <a:ext uri="{FF2B5EF4-FFF2-40B4-BE49-F238E27FC236}">
                <a16:creationId xmlns:a16="http://schemas.microsoft.com/office/drawing/2014/main" id="{6B7C10FC-43F3-4541-9CAA-D8E8DE432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813" y="60277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bong hoa3">
            <a:extLst>
              <a:ext uri="{FF2B5EF4-FFF2-40B4-BE49-F238E27FC236}">
                <a16:creationId xmlns:a16="http://schemas.microsoft.com/office/drawing/2014/main" id="{E898E5A4-7BFB-4694-B277-ED29B94F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6027738"/>
            <a:ext cx="1752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iếng-gà-con-kêu-chíp-chíp">
            <a:hlinkClick r:id="" action="ppaction://media"/>
            <a:extLst>
              <a:ext uri="{FF2B5EF4-FFF2-40B4-BE49-F238E27FC236}">
                <a16:creationId xmlns:a16="http://schemas.microsoft.com/office/drawing/2014/main" id="{E5B44FD6-4894-4793-93A2-A206ADC59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7875" y="4319752"/>
            <a:ext cx="1132490" cy="1132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891811296892">
            <a:hlinkClick r:id="" action="ppaction://media"/>
            <a:extLst>
              <a:ext uri="{FF2B5EF4-FFF2-40B4-BE49-F238E27FC236}">
                <a16:creationId xmlns:a16="http://schemas.microsoft.com/office/drawing/2014/main" id="{55423592-1BDB-4CF6-B272-E2AD87CE3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727" y="233224"/>
            <a:ext cx="10754546" cy="6044710"/>
          </a:xfrm>
          <a:prstGeom prst="rect">
            <a:avLst/>
          </a:prstGeom>
        </p:spPr>
      </p:pic>
      <p:sp>
        <p:nvSpPr>
          <p:cNvPr id="4" name="Arrow: Righ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3BA819-2728-4B9D-AA73-8D6A866CDCEA}"/>
              </a:ext>
            </a:extLst>
          </p:cNvPr>
          <p:cNvSpPr/>
          <p:nvPr/>
        </p:nvSpPr>
        <p:spPr>
          <a:xfrm>
            <a:off x="11177752" y="5880538"/>
            <a:ext cx="819807" cy="8355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-gà-con-kêu-chíp-chíp">
            <a:hlinkClick r:id="" action="ppaction://media"/>
            <a:extLst>
              <a:ext uri="{FF2B5EF4-FFF2-40B4-BE49-F238E27FC236}">
                <a16:creationId xmlns:a16="http://schemas.microsoft.com/office/drawing/2014/main" id="{1738A836-185C-41F0-9F23-C8B9A5EF9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8310" y="2601310"/>
            <a:ext cx="1132490" cy="11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</TotalTime>
  <Words>28</Words>
  <Application>Microsoft Office PowerPoint</Application>
  <PresentationFormat>Widescreen</PresentationFormat>
  <Paragraphs>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Century Gothic</vt:lpstr>
      <vt:lpstr>Times New Roman</vt:lpstr>
      <vt:lpstr>Wingdings 3</vt:lpstr>
      <vt:lpstr>Ion</vt:lpstr>
      <vt:lpstr>TRƯỜNG MẦM NON HOA QUỲNH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2024-09-30T06:15:10Z</dcterms:created>
  <dcterms:modified xsi:type="dcterms:W3CDTF">2024-10-25T07:12:57Z</dcterms:modified>
</cp:coreProperties>
</file>