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F3D62-203A-44B9-BE1B-5CDC2AC7587C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6296-6CF5-4D2F-AF43-D0FE5170D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3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F3D62-203A-44B9-BE1B-5CDC2AC7587C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6296-6CF5-4D2F-AF43-D0FE5170D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278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F3D62-203A-44B9-BE1B-5CDC2AC7587C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6296-6CF5-4D2F-AF43-D0FE5170D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738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F3D62-203A-44B9-BE1B-5CDC2AC7587C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6296-6CF5-4D2F-AF43-D0FE5170D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53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F3D62-203A-44B9-BE1B-5CDC2AC7587C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6296-6CF5-4D2F-AF43-D0FE5170D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616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F3D62-203A-44B9-BE1B-5CDC2AC7587C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6296-6CF5-4D2F-AF43-D0FE5170D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505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F3D62-203A-44B9-BE1B-5CDC2AC7587C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6296-6CF5-4D2F-AF43-D0FE5170D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620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F3D62-203A-44B9-BE1B-5CDC2AC7587C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6296-6CF5-4D2F-AF43-D0FE5170D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40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F3D62-203A-44B9-BE1B-5CDC2AC7587C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6296-6CF5-4D2F-AF43-D0FE5170D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855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F3D62-203A-44B9-BE1B-5CDC2AC7587C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6296-6CF5-4D2F-AF43-D0FE5170D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703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F3D62-203A-44B9-BE1B-5CDC2AC7587C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6296-6CF5-4D2F-AF43-D0FE5170D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825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F3D62-203A-44B9-BE1B-5CDC2AC7587C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86296-6CF5-4D2F-AF43-D0FE5170D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665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24000" y="1122363"/>
            <a:ext cx="914400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Quỳnh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Gấu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Thùy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endParaRPr lang="en-US" sz="4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búp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</a:t>
            </a:r>
            <a:endParaRPr lang="en-US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386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26" y="0"/>
            <a:ext cx="11294772" cy="6858000"/>
          </a:xfrm>
        </p:spPr>
      </p:pic>
    </p:spTree>
    <p:extLst>
      <p:ext uri="{BB962C8B-B14F-4D97-AF65-F5344CB8AC3E}">
        <p14:creationId xmlns:p14="http://schemas.microsoft.com/office/powerpoint/2010/main" val="484706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985584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548192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28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</cp:revision>
  <dcterms:created xsi:type="dcterms:W3CDTF">2024-09-28T15:50:30Z</dcterms:created>
  <dcterms:modified xsi:type="dcterms:W3CDTF">2024-09-30T14:12:28Z</dcterms:modified>
</cp:coreProperties>
</file>