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1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D0F2-ADE3-47E7-B824-2378B221C7B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4B5F-32D4-4796-89C0-01214A83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152" cy="703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333606" y="927279"/>
            <a:ext cx="4667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Thùy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1" y="3181082"/>
            <a:ext cx="9281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3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Tieng-cho-sua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7256882"/>
          </a:xfrm>
        </p:spPr>
      </p:pic>
    </p:spTree>
    <p:extLst>
      <p:ext uri="{BB962C8B-B14F-4D97-AF65-F5344CB8AC3E}">
        <p14:creationId xmlns:p14="http://schemas.microsoft.com/office/powerpoint/2010/main" val="31308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"/>
            <a:ext cx="12192000" cy="7621086"/>
          </a:xfrm>
        </p:spPr>
      </p:pic>
    </p:spTree>
    <p:extLst>
      <p:ext uri="{BB962C8B-B14F-4D97-AF65-F5344CB8AC3E}">
        <p14:creationId xmlns:p14="http://schemas.microsoft.com/office/powerpoint/2010/main" val="5445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003"/>
            <a:ext cx="12192000" cy="7309895"/>
          </a:xfrm>
        </p:spPr>
      </p:pic>
    </p:spTree>
    <p:extLst>
      <p:ext uri="{BB962C8B-B14F-4D97-AF65-F5344CB8AC3E}">
        <p14:creationId xmlns:p14="http://schemas.microsoft.com/office/powerpoint/2010/main" val="6724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87B3-DCAC-4E32-A057-6CC88A9C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3C90CA-4876-4C13-BC9E-3A6CCB387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6" name="Bài Hát- Khúc Hát Dạo Chơi - Nụ Cười Của Bé - Liên Khúc Nhạc Mầm Non Hay Nhất (mp3cut.net) (1)">
            <a:hlinkClick r:id="" action="ppaction://media"/>
            <a:extLst>
              <a:ext uri="{FF2B5EF4-FFF2-40B4-BE49-F238E27FC236}">
                <a16:creationId xmlns:a16="http://schemas.microsoft.com/office/drawing/2014/main" id="{09E5662C-AEF9-4BE8-91A8-114D47716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</Words>
  <Application>Microsoft Office PowerPoint</Application>
  <PresentationFormat>Widescreen</PresentationFormat>
  <Paragraphs>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2024-09-26T16:59:28Z</dcterms:created>
  <dcterms:modified xsi:type="dcterms:W3CDTF">2024-10-10T04:07:47Z</dcterms:modified>
</cp:coreProperties>
</file>