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BF04-948C-5CDD-1774-89E5BF901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8AEB4-6098-AD60-2D29-1C14B1E0B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EEF38-A751-C05B-C2F8-971CD8C24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3B5D8-FB08-459F-8215-D274FA57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1DC2-FE5B-F92A-C25E-7C484E63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23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9E96-ADBD-61B2-0798-62766172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AC789-1858-0B3E-4F1F-51F462986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C919C-75CA-E08E-5D7F-37179D3E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96EC2-7EC5-A97B-7459-04F7091A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3F48F-4433-E07B-17FD-C82CC6D0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13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66B36-A818-3735-2BD9-40279D50C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02FBF-DAA0-9F10-8F0B-3B0BBC733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6AC4E-AD25-8507-F6A6-AC37BCBA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DBC9A-D6DA-2028-CD04-E8C56D44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E326-E87F-33B4-97D9-D347DB07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97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CE1F-4D44-2C34-110B-A48CE5C8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0DFED-2813-9496-5682-2B04D352C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23D62-2D6D-F007-BA7A-997AE158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E7D23-66DE-426B-FEC0-81091314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9E82E-E892-DD5E-492D-9F7D4EB6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0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3417-4E43-1A19-6BF7-3D85E1C0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509AF-27A0-F587-4290-D3AEC03A5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67A9F-1E84-E92C-55DC-7E5C431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92C9-686B-9657-97AB-CAB2ABD1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BE64A-9F22-C72D-5525-09AAE3FC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825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7FD8-429B-FEF2-47DF-427528C5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5FD5-A7DE-EC37-7145-5F1E4D7AE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C6C3C-5A47-5586-BEAE-B138CDEBC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1EE6-34C7-E3CD-5913-B04D0FF05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81355-029D-5A0E-C446-37574062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ACAF4-EA7C-14C7-EFFF-482E2E19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86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C536-0B28-42C3-E163-CD881D7D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F3E1-A6A0-3EA0-C56F-6FC00EAF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0439E-86AD-2485-7482-F85D2829B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5FB50-C769-6D6E-49DB-1D8ACB388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D0D7BA-860D-5C82-D9B4-E3B6853D2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E7F61-14A5-DDB5-E45B-B3E3262E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20FE9-6F09-5918-380F-030A585F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6C975-A4F3-CF5B-680C-7C3E3067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2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7EFC-CC9C-AB52-97D1-2757F4E4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C05FE-CB2D-9789-606A-9868226C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8E9C0-2EF3-29FE-9D03-6743FBB1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E5F88-EE43-651A-33D2-388AD235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27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F8321-B61C-18ED-AEEF-C09DE1E1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464D1-428E-C24B-13B4-CF595F8A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F788E-9DB6-11FB-A469-64C8DBC5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038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EAC1-35DC-AC6D-7D35-DB44F131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A1798-2C13-6C11-8C52-9A7DD7CF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D40E6-5908-311A-481F-7CBAE4E2C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365A2-AEF8-C782-4E5B-B3BDC84F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05BEB-E511-DC56-D941-A0D2A478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82997-78E5-EA68-5C6F-653A6B5E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28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9A1A-DD06-185C-C7C2-0DD47820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4139E-B609-04C0-4446-3D7824EE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F62CA-1A4E-061A-9D2B-B5AEF4E80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2D4F7-A15D-EBF1-EF17-9D74A391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95339-6262-5169-2CAE-F6A5C599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297C0-6A14-A37A-5604-FEC22D1E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66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13A01-E061-3128-ED0B-3BFC4A65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4DD1F-33E0-E397-10A3-248BC32A9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2010-BF2B-5FA4-AD66-DD04D6FC9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A4350-3C60-4A14-AC88-0D8B9BD090B9}" type="datetimeFigureOut">
              <a:rPr lang="vi-VN" smtClean="0"/>
              <a:t>01/11/2024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30A9-DFDC-9D09-E07F-BD81A55BB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5EC7-4C56-5EB7-D282-7A4587E7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8CC59-DB07-426E-8ABA-76E90240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2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94E5-6734-11FE-8318-AD1957D14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05C45-E069-0A59-2359-951F173B0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75+ hình nền powerpoint chuyên nghiệp chất lượng full hd cực đẹp">
            <a:extLst>
              <a:ext uri="{FF2B5EF4-FFF2-40B4-BE49-F238E27FC236}">
                <a16:creationId xmlns:a16="http://schemas.microsoft.com/office/drawing/2014/main" id="{5F67A43A-3C6D-0693-ADFF-340559A3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0"/>
            <a:ext cx="12322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0A5AB-31FF-7BD1-4197-A891DE327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1392238"/>
            <a:ext cx="103838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3200" dirty="0"/>
              <a:t>TRƯỜNG MẦM NON HOA QUỲNH</a:t>
            </a:r>
            <a:br>
              <a:rPr lang="vi-VN" altLang="vi-VN" sz="2800" dirty="0"/>
            </a:br>
            <a:br>
              <a:rPr lang="vi-VN" altLang="vi-VN" sz="2400" dirty="0"/>
            </a:br>
            <a:r>
              <a:rPr lang="vi-VN" altLang="vi-VN" sz="2800" dirty="0"/>
              <a:t>PHÁT TRIỂN THẨM MỸ</a:t>
            </a:r>
            <a:br>
              <a:rPr lang="vi-VN" altLang="vi-VN" sz="2800" dirty="0"/>
            </a:br>
            <a:r>
              <a:rPr lang="vi-VN" altLang="vi-VN" sz="3200" dirty="0"/>
              <a:t>TẠO HÌNH NGUYÊN VẬT LIỆU TỪ THIÊN NHIÊN</a:t>
            </a:r>
          </a:p>
          <a:p>
            <a:pPr algn="ctr" eaLnBrk="1" hangingPunct="1"/>
            <a:endParaRPr lang="vi-VN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b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– 4 TUỔI</a:t>
            </a:r>
            <a:br>
              <a:rPr lang="vi-VN" alt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TRANG KIM HÒA</a:t>
            </a:r>
            <a:endParaRPr lang="vi-VN" altLang="vi-VN" sz="2000" dirty="0"/>
          </a:p>
        </p:txBody>
      </p:sp>
    </p:spTree>
    <p:extLst>
      <p:ext uri="{BB962C8B-B14F-4D97-AF65-F5344CB8AC3E}">
        <p14:creationId xmlns:p14="http://schemas.microsoft.com/office/powerpoint/2010/main" val="383625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88872355962">
            <a:hlinkClick r:id="" action="ppaction://media"/>
            <a:extLst>
              <a:ext uri="{FF2B5EF4-FFF2-40B4-BE49-F238E27FC236}">
                <a16:creationId xmlns:a16="http://schemas.microsoft.com/office/drawing/2014/main" id="{37EE8A4A-DF33-0763-59DF-92F3CB100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7628-67B3-F9DF-3ED2-5344DCD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5988871365370">
            <a:hlinkClick r:id="" action="ppaction://media"/>
            <a:extLst>
              <a:ext uri="{FF2B5EF4-FFF2-40B4-BE49-F238E27FC236}">
                <a16:creationId xmlns:a16="http://schemas.microsoft.com/office/drawing/2014/main" id="{AC88444A-A952-8B37-E7B4-C941DF5E7F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87497" cy="6176963"/>
          </a:xfrm>
        </p:spPr>
      </p:pic>
    </p:spTree>
    <p:extLst>
      <p:ext uri="{BB962C8B-B14F-4D97-AF65-F5344CB8AC3E}">
        <p14:creationId xmlns:p14="http://schemas.microsoft.com/office/powerpoint/2010/main" val="40648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E158-F71F-3ABC-97F7-F1A14129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5988870722666">
            <a:hlinkClick r:id="" action="ppaction://media"/>
            <a:extLst>
              <a:ext uri="{FF2B5EF4-FFF2-40B4-BE49-F238E27FC236}">
                <a16:creationId xmlns:a16="http://schemas.microsoft.com/office/drawing/2014/main" id="{67C07010-04C7-BBD8-9208-9C38595DE8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1256"/>
            <a:ext cx="12191999" cy="6438220"/>
          </a:xfrm>
        </p:spPr>
      </p:pic>
    </p:spTree>
    <p:extLst>
      <p:ext uri="{BB962C8B-B14F-4D97-AF65-F5344CB8AC3E}">
        <p14:creationId xmlns:p14="http://schemas.microsoft.com/office/powerpoint/2010/main" val="373979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653C-F2C8-1420-D59A-D55395C7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4825-52F9-3BA5-E39A-BAAEFD64D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Hình nền powerpoint cảm ơn cuối slide 10">
            <a:extLst>
              <a:ext uri="{FF2B5EF4-FFF2-40B4-BE49-F238E27FC236}">
                <a16:creationId xmlns:a16="http://schemas.microsoft.com/office/drawing/2014/main" id="{D1653B8C-5011-DD9E-A01F-5A092CA8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82" y="0"/>
            <a:ext cx="1232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40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Widescreen</PresentationFormat>
  <Paragraphs>3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tranmydung722@gmail.com</dc:creator>
  <cp:lastModifiedBy>tranmydung722@gmail.com</cp:lastModifiedBy>
  <cp:revision>1</cp:revision>
  <dcterms:created xsi:type="dcterms:W3CDTF">2024-11-01T07:06:16Z</dcterms:created>
  <dcterms:modified xsi:type="dcterms:W3CDTF">2024-11-01T07:06:42Z</dcterms:modified>
</cp:coreProperties>
</file>