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1" r:id="rId5"/>
    <p:sldId id="262" r:id="rId6"/>
    <p:sldId id="263" r:id="rId7"/>
    <p:sldId id="264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A37F-4C7F-4810-B2EB-1E38CBC988A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20EA1-D00D-41B8-9238-63CFA17CD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39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A37F-4C7F-4810-B2EB-1E38CBC988A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20EA1-D00D-41B8-9238-63CFA17CD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27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A37F-4C7F-4810-B2EB-1E38CBC988A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20EA1-D00D-41B8-9238-63CFA17CD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3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A37F-4C7F-4810-B2EB-1E38CBC988A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20EA1-D00D-41B8-9238-63CFA17CD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90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A37F-4C7F-4810-B2EB-1E38CBC988A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20EA1-D00D-41B8-9238-63CFA17CD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04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A37F-4C7F-4810-B2EB-1E38CBC988A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20EA1-D00D-41B8-9238-63CFA17CD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8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A37F-4C7F-4810-B2EB-1E38CBC988A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20EA1-D00D-41B8-9238-63CFA17CD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37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A37F-4C7F-4810-B2EB-1E38CBC988A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20EA1-D00D-41B8-9238-63CFA17CD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0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A37F-4C7F-4810-B2EB-1E38CBC988A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20EA1-D00D-41B8-9238-63CFA17CD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16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A37F-4C7F-4810-B2EB-1E38CBC988A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20EA1-D00D-41B8-9238-63CFA17CD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5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A37F-4C7F-4810-B2EB-1E38CBC988A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20EA1-D00D-41B8-9238-63CFA17CD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2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3A37F-4C7F-4810-B2EB-1E38CBC988A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20EA1-D00D-41B8-9238-63CFA17CD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7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31065" y="425002"/>
            <a:ext cx="10740980" cy="1068948"/>
          </a:xfrm>
        </p:spPr>
        <p:txBody>
          <a:bodyPr>
            <a:noAutofit/>
          </a:bodyPr>
          <a:lstStyle/>
          <a:p>
            <a:r>
              <a:rPr lang="vi-VN" sz="3200" dirty="0" smtClean="0">
                <a:solidFill>
                  <a:srgbClr val="C00000"/>
                </a:solidFill>
              </a:rPr>
              <a:t>PHÒNG GIÁO DỤC VÀ ĐÀO TẠO QUẬN GÒ VẤP</a:t>
            </a:r>
            <a:br>
              <a:rPr lang="vi-VN" sz="3200" dirty="0" smtClean="0">
                <a:solidFill>
                  <a:srgbClr val="C00000"/>
                </a:solidFill>
              </a:rPr>
            </a:br>
            <a:r>
              <a:rPr lang="vi-VN" sz="3200" dirty="0" smtClean="0">
                <a:solidFill>
                  <a:srgbClr val="C00000"/>
                </a:solidFill>
              </a:rPr>
              <a:t>TRƯỜNG MẦM NON HOA QUỲNH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29555" y="2379619"/>
            <a:ext cx="9144000" cy="2385811"/>
          </a:xfrm>
        </p:spPr>
        <p:txBody>
          <a:bodyPr>
            <a:normAutofit fontScale="55000" lnSpcReduction="20000"/>
          </a:bodyPr>
          <a:lstStyle/>
          <a:p>
            <a:r>
              <a:rPr lang="vi-VN" sz="12000" b="1" dirty="0" smtClean="0">
                <a:solidFill>
                  <a:srgbClr val="002060"/>
                </a:solidFill>
              </a:rPr>
              <a:t>Pha nước soda chanh</a:t>
            </a:r>
          </a:p>
          <a:p>
            <a:endParaRPr lang="vi-VN" dirty="0"/>
          </a:p>
          <a:p>
            <a:endParaRPr lang="vi-VN" sz="4400" dirty="0" smtClean="0"/>
          </a:p>
          <a:p>
            <a:r>
              <a:rPr lang="vi-VN" sz="4400" dirty="0" smtClean="0">
                <a:solidFill>
                  <a:srgbClr val="C00000"/>
                </a:solidFill>
              </a:rPr>
              <a:t>Gv</a:t>
            </a:r>
            <a:r>
              <a:rPr lang="vi-VN" sz="4400" smtClean="0">
                <a:solidFill>
                  <a:srgbClr val="C00000"/>
                </a:solidFill>
              </a:rPr>
              <a:t>: </a:t>
            </a:r>
            <a:r>
              <a:rPr lang="vi-VN" sz="4400" smtClean="0">
                <a:solidFill>
                  <a:srgbClr val="C00000"/>
                </a:solidFill>
              </a:rPr>
              <a:t>Nguyễn Thị Tường Vi</a:t>
            </a:r>
            <a:endParaRPr lang="vi-VN" sz="4400" dirty="0" smtClean="0">
              <a:solidFill>
                <a:srgbClr val="C00000"/>
              </a:solidFill>
            </a:endParaRPr>
          </a:p>
          <a:p>
            <a:r>
              <a:rPr lang="vi-VN" sz="4400" dirty="0" smtClean="0">
                <a:solidFill>
                  <a:srgbClr val="C00000"/>
                </a:solidFill>
              </a:rPr>
              <a:t>Lớp: Chồi 3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589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53968" y="260126"/>
            <a:ext cx="6460488" cy="1117913"/>
          </a:xfrm>
        </p:spPr>
        <p:txBody>
          <a:bodyPr>
            <a:noAutofit/>
          </a:bodyPr>
          <a:lstStyle/>
          <a:p>
            <a:pPr algn="ctr"/>
            <a:r>
              <a:rPr lang="vi-VN" sz="5400" b="1" dirty="0" smtClean="0">
                <a:solidFill>
                  <a:srgbClr val="FF0000"/>
                </a:solidFill>
              </a:rPr>
              <a:t>Chuẩn bị nguyên liệu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3" r="10017"/>
          <a:stretch/>
        </p:blipFill>
        <p:spPr>
          <a:xfrm>
            <a:off x="2140481" y="1856935"/>
            <a:ext cx="8087462" cy="500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19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062" y="408972"/>
            <a:ext cx="10515600" cy="891794"/>
          </a:xfrm>
        </p:spPr>
        <p:txBody>
          <a:bodyPr>
            <a:normAutofit fontScale="90000"/>
          </a:bodyPr>
          <a:lstStyle/>
          <a:p>
            <a:pPr algn="ctr"/>
            <a:r>
              <a:rPr lang="vi-VN" sz="6600" b="1" dirty="0" smtClean="0">
                <a:solidFill>
                  <a:srgbClr val="FF0000"/>
                </a:solidFill>
              </a:rPr>
              <a:t>Thực hiện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3062" y="1535472"/>
            <a:ext cx="10515600" cy="987090"/>
          </a:xfrm>
        </p:spPr>
        <p:txBody>
          <a:bodyPr>
            <a:normAutofit/>
          </a:bodyPr>
          <a:lstStyle/>
          <a:p>
            <a:pPr algn="ctr"/>
            <a:r>
              <a:rPr lang="vi-VN" sz="4800" b="1" dirty="0" smtClean="0">
                <a:solidFill>
                  <a:srgbClr val="00B050"/>
                </a:solidFill>
              </a:rPr>
              <a:t>Bước 1</a:t>
            </a:r>
            <a:endParaRPr lang="en-US" sz="4800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84" b="7386"/>
          <a:stretch/>
        </p:blipFill>
        <p:spPr>
          <a:xfrm>
            <a:off x="2630658" y="2293034"/>
            <a:ext cx="6991643" cy="456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10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062" y="408972"/>
            <a:ext cx="10515600" cy="891794"/>
          </a:xfrm>
        </p:spPr>
        <p:txBody>
          <a:bodyPr>
            <a:normAutofit fontScale="90000"/>
          </a:bodyPr>
          <a:lstStyle/>
          <a:p>
            <a:pPr algn="ctr"/>
            <a:r>
              <a:rPr lang="vi-VN" sz="6600" b="1" dirty="0" smtClean="0">
                <a:solidFill>
                  <a:srgbClr val="FF0000"/>
                </a:solidFill>
              </a:rPr>
              <a:t>Thực hiện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25" y="1487441"/>
            <a:ext cx="10515600" cy="987090"/>
          </a:xfrm>
        </p:spPr>
        <p:txBody>
          <a:bodyPr>
            <a:normAutofit/>
          </a:bodyPr>
          <a:lstStyle/>
          <a:p>
            <a:pPr algn="ctr"/>
            <a:r>
              <a:rPr lang="vi-VN" sz="4800" b="1" dirty="0" smtClean="0">
                <a:solidFill>
                  <a:srgbClr val="00B050"/>
                </a:solidFill>
              </a:rPr>
              <a:t>Bước 2</a:t>
            </a:r>
            <a:endParaRPr lang="en-US" sz="4800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01" b="10862"/>
          <a:stretch/>
        </p:blipFill>
        <p:spPr>
          <a:xfrm>
            <a:off x="1983933" y="2180492"/>
            <a:ext cx="7953858" cy="467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73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062" y="408972"/>
            <a:ext cx="10515600" cy="891794"/>
          </a:xfrm>
        </p:spPr>
        <p:txBody>
          <a:bodyPr>
            <a:normAutofit fontScale="90000"/>
          </a:bodyPr>
          <a:lstStyle/>
          <a:p>
            <a:pPr algn="ctr"/>
            <a:r>
              <a:rPr lang="vi-VN" sz="6600" b="1" dirty="0" smtClean="0">
                <a:solidFill>
                  <a:srgbClr val="FF0000"/>
                </a:solidFill>
              </a:rPr>
              <a:t>Thực hiện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757" y="1499397"/>
            <a:ext cx="10515600" cy="987090"/>
          </a:xfrm>
        </p:spPr>
        <p:txBody>
          <a:bodyPr>
            <a:normAutofit/>
          </a:bodyPr>
          <a:lstStyle/>
          <a:p>
            <a:pPr algn="ctr"/>
            <a:r>
              <a:rPr lang="vi-VN" sz="4800" b="1" dirty="0" smtClean="0">
                <a:solidFill>
                  <a:srgbClr val="00B050"/>
                </a:solidFill>
              </a:rPr>
              <a:t>Bước 3</a:t>
            </a:r>
            <a:endParaRPr lang="en-US" sz="4800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07"/>
          <a:stretch/>
        </p:blipFill>
        <p:spPr>
          <a:xfrm>
            <a:off x="2164814" y="2318197"/>
            <a:ext cx="7983738" cy="453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72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062" y="408972"/>
            <a:ext cx="10515600" cy="891794"/>
          </a:xfrm>
        </p:spPr>
        <p:txBody>
          <a:bodyPr>
            <a:normAutofit fontScale="90000"/>
          </a:bodyPr>
          <a:lstStyle/>
          <a:p>
            <a:pPr algn="ctr"/>
            <a:r>
              <a:rPr lang="vi-VN" sz="6600" b="1" dirty="0" smtClean="0">
                <a:solidFill>
                  <a:srgbClr val="FF0000"/>
                </a:solidFill>
              </a:rPr>
              <a:t>Thực hiện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92" y="1483362"/>
            <a:ext cx="10515600" cy="987090"/>
          </a:xfrm>
        </p:spPr>
        <p:txBody>
          <a:bodyPr>
            <a:normAutofit/>
          </a:bodyPr>
          <a:lstStyle/>
          <a:p>
            <a:pPr algn="ctr"/>
            <a:r>
              <a:rPr lang="vi-VN" sz="4800" b="1" dirty="0" smtClean="0">
                <a:solidFill>
                  <a:srgbClr val="00B050"/>
                </a:solidFill>
              </a:rPr>
              <a:t>Bước 4</a:t>
            </a:r>
            <a:endParaRPr lang="en-US" sz="4800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62"/>
          <a:stretch/>
        </p:blipFill>
        <p:spPr>
          <a:xfrm>
            <a:off x="1895365" y="2228044"/>
            <a:ext cx="8130993" cy="462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64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062" y="408972"/>
            <a:ext cx="10515600" cy="891794"/>
          </a:xfrm>
        </p:spPr>
        <p:txBody>
          <a:bodyPr>
            <a:normAutofit fontScale="90000"/>
          </a:bodyPr>
          <a:lstStyle/>
          <a:p>
            <a:pPr algn="ctr"/>
            <a:r>
              <a:rPr lang="vi-VN" sz="6600" b="1" dirty="0" smtClean="0">
                <a:solidFill>
                  <a:srgbClr val="FF0000"/>
                </a:solidFill>
              </a:rPr>
              <a:t>Thực hiện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93" y="1483362"/>
            <a:ext cx="10515600" cy="987090"/>
          </a:xfrm>
        </p:spPr>
        <p:txBody>
          <a:bodyPr>
            <a:normAutofit/>
          </a:bodyPr>
          <a:lstStyle/>
          <a:p>
            <a:pPr algn="ctr"/>
            <a:r>
              <a:rPr lang="vi-VN" sz="4800" b="1" dirty="0" smtClean="0">
                <a:solidFill>
                  <a:srgbClr val="00B050"/>
                </a:solidFill>
              </a:rPr>
              <a:t>Bước 5</a:t>
            </a:r>
            <a:endParaRPr lang="en-US" sz="4800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" r="15376"/>
          <a:stretch/>
        </p:blipFill>
        <p:spPr>
          <a:xfrm>
            <a:off x="2071442" y="2331076"/>
            <a:ext cx="7778840" cy="452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45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321" y="1590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vi-VN" sz="6600" b="1" dirty="0" smtClean="0">
                <a:solidFill>
                  <a:srgbClr val="FF0000"/>
                </a:solidFill>
              </a:rPr>
              <a:t>Sản phẩm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10"/>
          <a:stretch/>
        </p:blipFill>
        <p:spPr>
          <a:xfrm>
            <a:off x="4206460" y="1407167"/>
            <a:ext cx="3753321" cy="545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81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49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PHÒNG GIÁO DỤC VÀ ĐÀO TẠO QUẬN GÒ VẤP TRƯỜNG MẦM NON HOA QUỲNH</vt:lpstr>
      <vt:lpstr>Chuẩn bị nguyên liệu</vt:lpstr>
      <vt:lpstr>Thực hiện</vt:lpstr>
      <vt:lpstr>Thực hiện</vt:lpstr>
      <vt:lpstr>Thực hiện</vt:lpstr>
      <vt:lpstr>Thực hiện</vt:lpstr>
      <vt:lpstr>Thực hiện</vt:lpstr>
      <vt:lpstr>Sản phẩm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Chuẩn bị nguyên liệu</dc:title>
  <dc:creator>Admin</dc:creator>
  <cp:lastModifiedBy>Admin</cp:lastModifiedBy>
  <cp:revision>19</cp:revision>
  <dcterms:created xsi:type="dcterms:W3CDTF">2024-10-02T09:04:48Z</dcterms:created>
  <dcterms:modified xsi:type="dcterms:W3CDTF">2024-11-01T05:30:19Z</dcterms:modified>
</cp:coreProperties>
</file>