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mydung722@gmail.com" userId="e84ad132ed6ee6bf" providerId="LiveId" clId="{900FB631-59D4-4D49-9CC1-4F225B3CDADA}"/>
    <pc:docChg chg="custSel addSld modSld sldOrd">
      <pc:chgData name="tranmydung722@gmail.com" userId="e84ad132ed6ee6bf" providerId="LiveId" clId="{900FB631-59D4-4D49-9CC1-4F225B3CDADA}" dt="2024-11-28T14:49:23.858" v="718" actId="207"/>
      <pc:docMkLst>
        <pc:docMk/>
      </pc:docMkLst>
      <pc:sldChg chg="addSp delSp modSp mod ord">
        <pc:chgData name="tranmydung722@gmail.com" userId="e84ad132ed6ee6bf" providerId="LiveId" clId="{900FB631-59D4-4D49-9CC1-4F225B3CDADA}" dt="2024-11-28T14:42:42.508" v="383" actId="1076"/>
        <pc:sldMkLst>
          <pc:docMk/>
          <pc:sldMk cId="2426451851" sldId="257"/>
        </pc:sldMkLst>
        <pc:spChg chg="del">
          <ac:chgData name="tranmydung722@gmail.com" userId="e84ad132ed6ee6bf" providerId="LiveId" clId="{900FB631-59D4-4D49-9CC1-4F225B3CDADA}" dt="2024-11-28T14:29:12.870" v="3" actId="478"/>
          <ac:spMkLst>
            <pc:docMk/>
            <pc:sldMk cId="2426451851" sldId="257"/>
            <ac:spMk id="2" creationId="{CF2F3BB3-5FFA-E6B4-08AC-12DF2E6FC6C1}"/>
          </ac:spMkLst>
        </pc:spChg>
        <pc:spChg chg="del">
          <ac:chgData name="tranmydung722@gmail.com" userId="e84ad132ed6ee6bf" providerId="LiveId" clId="{900FB631-59D4-4D49-9CC1-4F225B3CDADA}" dt="2024-11-28T14:29:09.179" v="2" actId="478"/>
          <ac:spMkLst>
            <pc:docMk/>
            <pc:sldMk cId="2426451851" sldId="257"/>
            <ac:spMk id="3" creationId="{0FF43184-FC97-5A62-B438-1B02229776B7}"/>
          </ac:spMkLst>
        </pc:spChg>
        <pc:spChg chg="add mod">
          <ac:chgData name="tranmydung722@gmail.com" userId="e84ad132ed6ee6bf" providerId="LiveId" clId="{900FB631-59D4-4D49-9CC1-4F225B3CDADA}" dt="2024-11-28T14:42:42.508" v="383" actId="1076"/>
          <ac:spMkLst>
            <pc:docMk/>
            <pc:sldMk cId="2426451851" sldId="257"/>
            <ac:spMk id="4" creationId="{3F8CBB1B-2E8B-F9D3-18EC-5A36072A0D54}"/>
          </ac:spMkLst>
        </pc:spChg>
        <pc:picChg chg="add mod">
          <ac:chgData name="tranmydung722@gmail.com" userId="e84ad132ed6ee6bf" providerId="LiveId" clId="{900FB631-59D4-4D49-9CC1-4F225B3CDADA}" dt="2024-11-28T14:37:59.195" v="6" actId="14100"/>
          <ac:picMkLst>
            <pc:docMk/>
            <pc:sldMk cId="2426451851" sldId="257"/>
            <ac:picMk id="1026" creationId="{6A287CDE-724C-327C-B3B7-B1625B5E1C68}"/>
          </ac:picMkLst>
        </pc:picChg>
      </pc:sldChg>
      <pc:sldChg chg="addSp delSp modSp new mod">
        <pc:chgData name="tranmydung722@gmail.com" userId="e84ad132ed6ee6bf" providerId="LiveId" clId="{900FB631-59D4-4D49-9CC1-4F225B3CDADA}" dt="2024-11-28T14:46:27.518" v="545" actId="207"/>
        <pc:sldMkLst>
          <pc:docMk/>
          <pc:sldMk cId="1531885468" sldId="258"/>
        </pc:sldMkLst>
        <pc:spChg chg="del">
          <ac:chgData name="tranmydung722@gmail.com" userId="e84ad132ed6ee6bf" providerId="LiveId" clId="{900FB631-59D4-4D49-9CC1-4F225B3CDADA}" dt="2024-11-28T14:44:09.211" v="387" actId="21"/>
          <ac:spMkLst>
            <pc:docMk/>
            <pc:sldMk cId="1531885468" sldId="258"/>
            <ac:spMk id="2" creationId="{C0C0CA67-E464-7337-EBB6-564FC7BF63FF}"/>
          </ac:spMkLst>
        </pc:spChg>
        <pc:spChg chg="del mod">
          <ac:chgData name="tranmydung722@gmail.com" userId="e84ad132ed6ee6bf" providerId="LiveId" clId="{900FB631-59D4-4D49-9CC1-4F225B3CDADA}" dt="2024-11-28T14:44:04.553" v="386" actId="21"/>
          <ac:spMkLst>
            <pc:docMk/>
            <pc:sldMk cId="1531885468" sldId="258"/>
            <ac:spMk id="3" creationId="{9C3A4EE9-60C0-2FF5-61F6-4272E8EE973F}"/>
          </ac:spMkLst>
        </pc:spChg>
        <pc:spChg chg="add mod">
          <ac:chgData name="tranmydung722@gmail.com" userId="e84ad132ed6ee6bf" providerId="LiveId" clId="{900FB631-59D4-4D49-9CC1-4F225B3CDADA}" dt="2024-11-28T14:46:27.518" v="545" actId="207"/>
          <ac:spMkLst>
            <pc:docMk/>
            <pc:sldMk cId="1531885468" sldId="258"/>
            <ac:spMk id="4" creationId="{3AA201F5-6EF5-50CC-5C8D-CF69CCA92AE7}"/>
          </ac:spMkLst>
        </pc:spChg>
        <pc:picChg chg="add mod">
          <ac:chgData name="tranmydung722@gmail.com" userId="e84ad132ed6ee6bf" providerId="LiveId" clId="{900FB631-59D4-4D49-9CC1-4F225B3CDADA}" dt="2024-11-28T14:45:51.891" v="537" actId="1076"/>
          <ac:picMkLst>
            <pc:docMk/>
            <pc:sldMk cId="1531885468" sldId="258"/>
            <ac:picMk id="2050" creationId="{2DC3A3D7-9FE6-3EF6-4CFB-0A6716A8BA2E}"/>
          </ac:picMkLst>
        </pc:picChg>
      </pc:sldChg>
      <pc:sldChg chg="addSp delSp modSp new mod">
        <pc:chgData name="tranmydung722@gmail.com" userId="e84ad132ed6ee6bf" providerId="LiveId" clId="{900FB631-59D4-4D49-9CC1-4F225B3CDADA}" dt="2024-11-28T14:49:23.858" v="718" actId="207"/>
        <pc:sldMkLst>
          <pc:docMk/>
          <pc:sldMk cId="483467919" sldId="259"/>
        </pc:sldMkLst>
        <pc:spChg chg="del">
          <ac:chgData name="tranmydung722@gmail.com" userId="e84ad132ed6ee6bf" providerId="LiveId" clId="{900FB631-59D4-4D49-9CC1-4F225B3CDADA}" dt="2024-11-28T14:46:56.161" v="548" actId="21"/>
          <ac:spMkLst>
            <pc:docMk/>
            <pc:sldMk cId="483467919" sldId="259"/>
            <ac:spMk id="2" creationId="{08576ACB-3B2F-7252-240F-DFB34FBCA02C}"/>
          </ac:spMkLst>
        </pc:spChg>
        <pc:spChg chg="del">
          <ac:chgData name="tranmydung722@gmail.com" userId="e84ad132ed6ee6bf" providerId="LiveId" clId="{900FB631-59D4-4D49-9CC1-4F225B3CDADA}" dt="2024-11-28T14:46:49.619" v="547" actId="478"/>
          <ac:spMkLst>
            <pc:docMk/>
            <pc:sldMk cId="483467919" sldId="259"/>
            <ac:spMk id="3" creationId="{50D16922-46B1-045B-CC5A-E22DE0BEFBE4}"/>
          </ac:spMkLst>
        </pc:spChg>
        <pc:spChg chg="add del mod">
          <ac:chgData name="tranmydung722@gmail.com" userId="e84ad132ed6ee6bf" providerId="LiveId" clId="{900FB631-59D4-4D49-9CC1-4F225B3CDADA}" dt="2024-11-28T14:47:03.053" v="550" actId="21"/>
          <ac:spMkLst>
            <pc:docMk/>
            <pc:sldMk cId="483467919" sldId="259"/>
            <ac:spMk id="4" creationId="{08576ACB-3B2F-7252-240F-DFB34FBCA02C}"/>
          </ac:spMkLst>
        </pc:spChg>
        <pc:spChg chg="add mod">
          <ac:chgData name="tranmydung722@gmail.com" userId="e84ad132ed6ee6bf" providerId="LiveId" clId="{900FB631-59D4-4D49-9CC1-4F225B3CDADA}" dt="2024-11-28T14:49:23.858" v="718" actId="207"/>
          <ac:spMkLst>
            <pc:docMk/>
            <pc:sldMk cId="483467919" sldId="259"/>
            <ac:spMk id="5" creationId="{772BE6D3-1A3E-4FC8-E833-8F44311A96D7}"/>
          </ac:spMkLst>
        </pc:spChg>
        <pc:picChg chg="add mod">
          <ac:chgData name="tranmydung722@gmail.com" userId="e84ad132ed6ee6bf" providerId="LiveId" clId="{900FB631-59D4-4D49-9CC1-4F225B3CDADA}" dt="2024-11-28T14:47:46.549" v="553" actId="14100"/>
          <ac:picMkLst>
            <pc:docMk/>
            <pc:sldMk cId="483467919" sldId="259"/>
            <ac:picMk id="3074" creationId="{97954ACD-7FA7-A71B-2958-F64948B1DBD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ABF1E-E2A4-810E-373A-B69FE8830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791FF-CDA1-C2BC-6360-DDA7517A8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A48EB-5692-13CA-BCF9-FF152391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02B14-77CA-3B00-721D-3BA368B2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589F1-5AAC-781E-962E-6E0A05028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064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0CEA0-1CC3-2ED4-7281-89352972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A270CD-2778-297C-F281-A3E3ABA2F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255DA-8D31-08C9-2268-BFC40F55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2BAF5-4173-4EF5-AD58-C9D319033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5CF74-48D1-DB65-9A62-BF1E2E66F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39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1A9A6A-2D24-6518-E51F-C351C667F2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13429-8363-6932-5552-090855470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4CAD4-B14B-54CF-73B4-30D7932A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12711-C47C-FAAF-54CC-9638869B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346EE-FB7D-F2CE-DE08-07680B61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73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0503-5349-6D27-341A-8DAF8326E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96EBB-6F62-8F54-C6DE-76FB608BE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E68DE-6161-DD11-E68D-F7748D0D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E4184-977E-6056-726C-D460389B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AB400-B0AF-EC5E-5F93-4DC83771A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735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4EAD2-1BBF-5AFC-6350-480719E7E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CA701-63E5-F49E-FF84-6C1B6E2E5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B4D76-3D63-15CA-FE23-E16561BC3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2FC6F-0EE8-CAFD-C0BE-8DEBA97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6B3D7-AB09-50AF-237E-E024C2CA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943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7FD0F-EB89-F013-527C-AFA265AE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06AC7-4E6E-76ED-DD0B-B2BD59F53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446A3-732C-D0ED-ECC8-1EA38170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D9126-A151-A81F-346A-4B9C7E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A5D34A-45EB-8113-CE3F-23B6E83C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F094-3C05-217D-745F-B1272361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636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9AD9D-9252-8BAF-35BE-B486209D4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4640A-E4A6-BF88-7177-4C531BD0B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5A1FA-4ADA-A1B6-3BC1-181B2CF6A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10C138-3597-FF89-81C9-CC4CB5A73E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23E02-3619-12C1-FB0A-98CF2992C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63693-47EC-2959-EF0B-DC788F342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1DBB76-3E65-562A-CDD8-266DA016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455B3-F8D3-BA4C-0E7F-C9DBC0ABF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9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4128E-4A48-4A3A-81C1-013CB6EB7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7696D9-6FDD-14E4-B7AE-D43FA21B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0BDC3-BF35-F20C-3F84-9DC5DF414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08519-9C53-9C36-00BF-5EA67806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556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97CFA7-9108-1BF8-D09E-B4D66F46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F589D2-7583-9D9B-D62F-2E46DDF0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2EB22-A3A4-BFC5-1F47-2659D7A06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268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86430-326F-12CF-808F-C3EEA02F8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690CB-B648-68AB-64D9-D522C6851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0422F7-4AFE-8BE1-1A4E-4E7D193D9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B767A-F813-6414-4420-313DE4CB3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DB66D-730F-D21A-C367-C4759830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60FAB-B4F1-250A-AE77-899772B5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677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8A3D7-9CB5-F93F-0B35-A3A08F2E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3C8EB-47A1-3805-CAC5-99ED7FCA0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2CDAF-9066-9B45-2F58-253180415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CBA79-5D95-2B4F-8892-540934E2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8B547-B900-D915-5259-7F11E658C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07F6E-86F7-ECF2-7710-3E6A9C3B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905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512EE1-CFD6-F935-7996-E4657263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1036E-2B18-043F-EDE0-E1551DB57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824C0-DDEC-EFC9-CAEA-FEF10830D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5B87-D7D8-49A3-90E8-59443390F59E}" type="datetimeFigureOut">
              <a:rPr lang="vi-VN" smtClean="0"/>
              <a:t>28/11/2024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B52B6-99A0-548B-F006-B3D73C08A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AE0FE-592F-019F-FA5C-64EFD232B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563F-4494-495B-AE59-B68DB23BDC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617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microsoft.com/office/2007/relationships/media" Target="../media/media2.mp3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8.jpeg"/><Relationship Id="rId4" Type="http://schemas.openxmlformats.org/officeDocument/2006/relationships/audio" Target="../media/media2.mp3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ung Viền Khung Phim Hoạt Hình Word Và Hình Nền, Có Thể in Và Tải Xuống  Miễn Phí - Slidesdocs">
            <a:extLst>
              <a:ext uri="{FF2B5EF4-FFF2-40B4-BE49-F238E27FC236}">
                <a16:creationId xmlns:a16="http://schemas.microsoft.com/office/drawing/2014/main" id="{6A287CDE-724C-327C-B3B7-B1625B5E1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8CBB1B-2E8B-F9D3-18EC-5A36072A0D54}"/>
              </a:ext>
            </a:extLst>
          </p:cNvPr>
          <p:cNvSpPr txBox="1"/>
          <p:nvPr/>
        </p:nvSpPr>
        <p:spPr>
          <a:xfrm>
            <a:off x="1880616" y="1655064"/>
            <a:ext cx="8561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Trường Mầm non Hoa Quỳnh</a:t>
            </a:r>
          </a:p>
          <a:p>
            <a:pPr algn="ctr"/>
            <a:endParaRPr lang="vi-VN" sz="3600" dirty="0">
              <a:latin typeface="+mj-lt"/>
            </a:endParaRPr>
          </a:p>
          <a:p>
            <a:pPr algn="ctr"/>
            <a:r>
              <a:rPr lang="vi-VN" sz="4000" dirty="0">
                <a:latin typeface="+mj-lt"/>
              </a:rPr>
              <a:t>LĨNH VỰC PHÁT TRIỂN THỂ CHẤT</a:t>
            </a:r>
          </a:p>
          <a:p>
            <a:pPr algn="ctr"/>
            <a:r>
              <a:rPr lang="vi-VN" sz="3600" dirty="0">
                <a:latin typeface="+mj-lt"/>
              </a:rPr>
              <a:t>Đề tài: Giữ gìn vệ sinh thân thể</a:t>
            </a:r>
          </a:p>
          <a:p>
            <a:pPr algn="ctr"/>
            <a:endParaRPr lang="vi-VN" sz="3600" dirty="0">
              <a:latin typeface="+mj-lt"/>
            </a:endParaRPr>
          </a:p>
          <a:p>
            <a:pPr algn="ctr"/>
            <a:r>
              <a:rPr lang="vi-VN" sz="2800" dirty="0">
                <a:latin typeface="+mj-lt"/>
              </a:rPr>
              <a:t>GIÁO VIÊN: Trần Mỹ Dung</a:t>
            </a:r>
          </a:p>
          <a:p>
            <a:pPr algn="ctr"/>
            <a:r>
              <a:rPr lang="vi-VN" sz="2800" dirty="0">
                <a:latin typeface="+mj-lt"/>
              </a:rPr>
              <a:t>LỨA TUỔI: 3 – 4 tuổi</a:t>
            </a:r>
            <a:endParaRPr lang="vi-V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2645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hung Viền Phim Hoạt Hình Màu Xanh Dễ Thương Word để in được - Slidesdocs">
            <a:extLst>
              <a:ext uri="{FF2B5EF4-FFF2-40B4-BE49-F238E27FC236}">
                <a16:creationId xmlns:a16="http://schemas.microsoft.com/office/drawing/2014/main" id="{2DC3A3D7-9FE6-3EF6-4CFB-0A6716A8B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296" y="-10058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A201F5-6EF5-50CC-5C8D-CF69CCA92AE7}"/>
              </a:ext>
            </a:extLst>
          </p:cNvPr>
          <p:cNvSpPr txBox="1"/>
          <p:nvPr/>
        </p:nvSpPr>
        <p:spPr>
          <a:xfrm>
            <a:off x="813816" y="2598003"/>
            <a:ext cx="10835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dirty="0">
                <a:solidFill>
                  <a:schemeClr val="accent2">
                    <a:lumMod val="50000"/>
                  </a:schemeClr>
                </a:solidFill>
              </a:rPr>
              <a:t>HOẠT ĐỘNG 1: XEM CÂU CHUYỆN “ RỬA TAY BẰNG XÀ PHÒNG TRƯỚC KHI ĂN”</a:t>
            </a:r>
          </a:p>
        </p:txBody>
      </p:sp>
    </p:spTree>
    <p:extLst>
      <p:ext uri="{BB962C8B-B14F-4D97-AF65-F5344CB8AC3E}">
        <p14:creationId xmlns:p14="http://schemas.microsoft.com/office/powerpoint/2010/main" val="153188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hung Viền Phim Hoạt Hình Khung Mây Trắng Mặt Trời Word để in được -  Slidesdocs">
            <a:extLst>
              <a:ext uri="{FF2B5EF4-FFF2-40B4-BE49-F238E27FC236}">
                <a16:creationId xmlns:a16="http://schemas.microsoft.com/office/drawing/2014/main" id="{97954ACD-7FA7-A71B-2958-F64948B1D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72BE6D3-1A3E-4FC8-E833-8F44311A96D7}"/>
              </a:ext>
            </a:extLst>
          </p:cNvPr>
          <p:cNvSpPr txBox="1"/>
          <p:nvPr/>
        </p:nvSpPr>
        <p:spPr>
          <a:xfrm>
            <a:off x="1152144" y="2606040"/>
            <a:ext cx="10314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solidFill>
                  <a:srgbClr val="FF0000"/>
                </a:solidFill>
              </a:rPr>
              <a:t>HOẠT ĐỘNG 2: TRÒ CHƠI CHỌN ĐÚNG HÌNH</a:t>
            </a:r>
          </a:p>
        </p:txBody>
      </p:sp>
    </p:spTree>
    <p:extLst>
      <p:ext uri="{BB962C8B-B14F-4D97-AF65-F5344CB8AC3E}">
        <p14:creationId xmlns:p14="http://schemas.microsoft.com/office/powerpoint/2010/main" val="48346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47DA174-F50F-53AC-FFB2-9B884D608F0D}"/>
              </a:ext>
            </a:extLst>
          </p:cNvPr>
          <p:cNvSpPr/>
          <p:nvPr/>
        </p:nvSpPr>
        <p:spPr>
          <a:xfrm>
            <a:off x="0" y="0"/>
            <a:ext cx="12192000" cy="1006764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+mj-lt"/>
              </a:rPr>
              <a:t>BÉ HÃY CHỌN ĐÚNG VÀO NHỮNG HÌNH ẢNH GIỮ GÌN VỆ SINH CÁ NHÂN</a:t>
            </a:r>
          </a:p>
        </p:txBody>
      </p:sp>
      <p:pic>
        <p:nvPicPr>
          <p:cNvPr id="1026" name="Picture 2" descr="Phương pháp ăn dặm bé chỉ huy: Khi nào và làm sao? - MarryBaby">
            <a:extLst>
              <a:ext uri="{FF2B5EF4-FFF2-40B4-BE49-F238E27FC236}">
                <a16:creationId xmlns:a16="http://schemas.microsoft.com/office/drawing/2014/main" id="{B3A41C14-4D2E-F3DA-AB7A-5416E888B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3" y="1269010"/>
            <a:ext cx="3692670" cy="2457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rẻ tự lập trong cách ăn uống tại Trường Mầm Non Quốc Tế KINDYCITY">
            <a:extLst>
              <a:ext uri="{FF2B5EF4-FFF2-40B4-BE49-F238E27FC236}">
                <a16:creationId xmlns:a16="http://schemas.microsoft.com/office/drawing/2014/main" id="{AC4C40A5-216E-0B0E-6323-3D394EFA0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282" y="1264371"/>
            <a:ext cx="3559436" cy="2461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ạy Trẻ 4 Tuổi Với Những Kỹ Năng Cần Thiết">
            <a:extLst>
              <a:ext uri="{FF2B5EF4-FFF2-40B4-BE49-F238E27FC236}">
                <a16:creationId xmlns:a16="http://schemas.microsoft.com/office/drawing/2014/main" id="{86C2D454-226E-4AC3-C5D3-AC0413DE8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367" y="1225138"/>
            <a:ext cx="3800495" cy="2535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rẻ em, vi trùng và rửa tay | Vinmec">
            <a:extLst>
              <a:ext uri="{FF2B5EF4-FFF2-40B4-BE49-F238E27FC236}">
                <a16:creationId xmlns:a16="http://schemas.microsoft.com/office/drawing/2014/main" id="{188398DD-873D-EDC4-C4BA-C86B1F13A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3" y="4124712"/>
            <a:ext cx="3692670" cy="246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oạt động chăm sóc - nuôi duỡng">
            <a:extLst>
              <a:ext uri="{FF2B5EF4-FFF2-40B4-BE49-F238E27FC236}">
                <a16:creationId xmlns:a16="http://schemas.microsoft.com/office/drawing/2014/main" id="{7648CCF5-9AFF-A62A-FBB1-FEA20F35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282" y="4124712"/>
            <a:ext cx="3559436" cy="246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ậu quả đáng sợ khi trẻ thích ngoáy mũi: Đâu mới là cách xử lý đúng?">
            <a:extLst>
              <a:ext uri="{FF2B5EF4-FFF2-40B4-BE49-F238E27FC236}">
                <a16:creationId xmlns:a16="http://schemas.microsoft.com/office/drawing/2014/main" id="{DCB5FC9C-DE2C-5870-9EEC-07C5314D9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367" y="4131174"/>
            <a:ext cx="3692670" cy="24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âm thanh câu trả lời đúng (mp3cut.net)">
            <a:hlinkClick r:id="" action="ppaction://media"/>
            <a:extLst>
              <a:ext uri="{FF2B5EF4-FFF2-40B4-BE49-F238E27FC236}">
                <a16:creationId xmlns:a16="http://schemas.microsoft.com/office/drawing/2014/main" id="{33D71B2E-37CA-CBD3-686A-2516E206E3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1868698" y="698769"/>
            <a:ext cx="687598" cy="68759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9250308-4974-FAC6-EAEC-1E9E64703EF3}"/>
              </a:ext>
            </a:extLst>
          </p:cNvPr>
          <p:cNvSpPr txBox="1"/>
          <p:nvPr/>
        </p:nvSpPr>
        <p:spPr>
          <a:xfrm>
            <a:off x="5905500" y="-1117600"/>
            <a:ext cx="261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1044" name="Picture 20" descr="🇦🇼 Flag: Aruba on Google Noto Color Emoji Android 12L | Descubra a emoção  do jogo com aaabet - vitis.sk">
            <a:extLst>
              <a:ext uri="{FF2B5EF4-FFF2-40B4-BE49-F238E27FC236}">
                <a16:creationId xmlns:a16="http://schemas.microsoft.com/office/drawing/2014/main" id="{64A8B6A1-EC1A-E408-6DFE-296F474F7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97" y="1789499"/>
            <a:ext cx="2565401" cy="197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0" descr="🇦🇼 Flag: Aruba on Google Noto Color Emoji Android 12L | Descubra a emoção  do jogo com aaabet - vitis.sk">
            <a:extLst>
              <a:ext uri="{FF2B5EF4-FFF2-40B4-BE49-F238E27FC236}">
                <a16:creationId xmlns:a16="http://schemas.microsoft.com/office/drawing/2014/main" id="{A26F9AE8-D7C5-E642-9F26-E7885156E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0" y="4647221"/>
            <a:ext cx="2565401" cy="197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âm thanh câu trả lời đúng (mp3cut.net)">
            <a:hlinkClick r:id="" action="ppaction://media"/>
            <a:extLst>
              <a:ext uri="{FF2B5EF4-FFF2-40B4-BE49-F238E27FC236}">
                <a16:creationId xmlns:a16="http://schemas.microsoft.com/office/drawing/2014/main" id="{98E62CA4-841E-ADD0-4D88-27CC4CFC3F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2021957" y="1598100"/>
            <a:ext cx="687598" cy="687598"/>
          </a:xfrm>
          <a:prstGeom prst="rect">
            <a:avLst/>
          </a:prstGeom>
        </p:spPr>
      </p:pic>
      <p:pic>
        <p:nvPicPr>
          <p:cNvPr id="29" name="âm thanh trả lời sai (mp3cut.net)">
            <a:hlinkClick r:id="" action="ppaction://media"/>
            <a:extLst>
              <a:ext uri="{FF2B5EF4-FFF2-40B4-BE49-F238E27FC236}">
                <a16:creationId xmlns:a16="http://schemas.microsoft.com/office/drawing/2014/main" id="{4C19AC67-2C9A-3729-E450-79B2E859198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1629712" y="2876786"/>
            <a:ext cx="1104427" cy="1104427"/>
          </a:xfrm>
          <a:prstGeom prst="rect">
            <a:avLst/>
          </a:prstGeom>
        </p:spPr>
      </p:pic>
      <p:pic>
        <p:nvPicPr>
          <p:cNvPr id="30" name="âm thanh câu trả lời đúng (mp3cut.net)">
            <a:hlinkClick r:id="" action="ppaction://media"/>
            <a:extLst>
              <a:ext uri="{FF2B5EF4-FFF2-40B4-BE49-F238E27FC236}">
                <a16:creationId xmlns:a16="http://schemas.microsoft.com/office/drawing/2014/main" id="{271A2C90-083F-F0DE-9EEE-199E3095DB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1855998" y="-343799"/>
            <a:ext cx="687598" cy="687598"/>
          </a:xfrm>
          <a:prstGeom prst="rect">
            <a:avLst/>
          </a:prstGeom>
        </p:spPr>
      </p:pic>
      <p:pic>
        <p:nvPicPr>
          <p:cNvPr id="31" name="âm thanh câu trả lời đúng (mp3cut.net)">
            <a:hlinkClick r:id="" action="ppaction://media"/>
            <a:extLst>
              <a:ext uri="{FF2B5EF4-FFF2-40B4-BE49-F238E27FC236}">
                <a16:creationId xmlns:a16="http://schemas.microsoft.com/office/drawing/2014/main" id="{CF2A79CE-7FF5-82F1-0596-E6A5DEB814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1524899" y="-1208882"/>
            <a:ext cx="687598" cy="687598"/>
          </a:xfrm>
          <a:prstGeom prst="rect">
            <a:avLst/>
          </a:prstGeom>
        </p:spPr>
      </p:pic>
      <p:pic>
        <p:nvPicPr>
          <p:cNvPr id="32" name="âm thanh trả lời sai (mp3cut.net)">
            <a:hlinkClick r:id="" action="ppaction://media"/>
            <a:extLst>
              <a:ext uri="{FF2B5EF4-FFF2-40B4-BE49-F238E27FC236}">
                <a16:creationId xmlns:a16="http://schemas.microsoft.com/office/drawing/2014/main" id="{C9468798-4F14-98C7-82F3-E0AC89DB344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-1586894" y="4379904"/>
            <a:ext cx="1104427" cy="110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3941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100" tmFilter="0, 0; .2, .5; .8, .5; 1, 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50" autoRev="1" fill="hold"/>
                                        <p:tgtEl>
                                          <p:spTgt spid="10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100" tmFilter="0, 0; .2, .5; .8, .5; 1, 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50" autoRev="1" fill="hold"/>
                                        <p:tgtEl>
                                          <p:spTgt spid="10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7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3" dur="1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200" tmFilter="0, 0; .2, .5; .8, .5; 1, 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600" autoRev="1" fill="hold"/>
                                        <p:tgtEl>
                                          <p:spTgt spid="10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2" dur="1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300" tmFilter="0, 0; .2, .5; .8, .5; 1, 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650" autoRev="1" fill="hold"/>
                                        <p:tgtEl>
                                          <p:spTgt spid="10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  <p:audio>
              <p:cMediaNode vol="8000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4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73</Words>
  <Application>Microsoft Office PowerPoint</Application>
  <PresentationFormat>Widescreen</PresentationFormat>
  <Paragraphs>10</Paragraphs>
  <Slides>4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84896903989</dc:creator>
  <cp:lastModifiedBy>tranmydung722@gmail.com</cp:lastModifiedBy>
  <cp:revision>4</cp:revision>
  <dcterms:created xsi:type="dcterms:W3CDTF">2024-11-10T15:57:50Z</dcterms:created>
  <dcterms:modified xsi:type="dcterms:W3CDTF">2024-11-28T14:49:35Z</dcterms:modified>
</cp:coreProperties>
</file>