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03E2-4FDD-411D-A04A-068D3C630F58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ECB-C6DE-4DDF-BE54-54D5FFA4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8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03E2-4FDD-411D-A04A-068D3C630F58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ECB-C6DE-4DDF-BE54-54D5FFA4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55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03E2-4FDD-411D-A04A-068D3C630F58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ECB-C6DE-4DDF-BE54-54D5FFA4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1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03E2-4FDD-411D-A04A-068D3C630F58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ECB-C6DE-4DDF-BE54-54D5FFA4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0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03E2-4FDD-411D-A04A-068D3C630F58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ECB-C6DE-4DDF-BE54-54D5FFA4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36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03E2-4FDD-411D-A04A-068D3C630F58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ECB-C6DE-4DDF-BE54-54D5FFA4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0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03E2-4FDD-411D-A04A-068D3C630F58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ECB-C6DE-4DDF-BE54-54D5FFA4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04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03E2-4FDD-411D-A04A-068D3C630F58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ECB-C6DE-4DDF-BE54-54D5FFA4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7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03E2-4FDD-411D-A04A-068D3C630F58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ECB-C6DE-4DDF-BE54-54D5FFA4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3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03E2-4FDD-411D-A04A-068D3C630F58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ECB-C6DE-4DDF-BE54-54D5FFA4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94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03E2-4FDD-411D-A04A-068D3C630F58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ECB-C6DE-4DDF-BE54-54D5FFA4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7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E03E2-4FDD-411D-A04A-068D3C630F58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7DECB-C6DE-4DDF-BE54-54D5FFA4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2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0456" y="618965"/>
            <a:ext cx="116682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viên: </a:t>
            </a:r>
            <a:r>
              <a:rPr lang="en-US" sz="2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  <a:p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46DB8-7076-4E93-832D-6627B1EC7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" y="0"/>
            <a:ext cx="12192000" cy="6858000"/>
          </a:xfrm>
          <a:prstGeom prst="rect">
            <a:avLst/>
          </a:prstGeom>
        </p:spPr>
      </p:pic>
      <p:pic>
        <p:nvPicPr>
          <p:cNvPr id="8" name="Tieng-vit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FD9E3025-72EE-4166-BE63-6A4F80EBB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35" y="0"/>
            <a:ext cx="1120877" cy="1120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8CB7C4-8FB7-4721-8525-697B5FDFD1E4}"/>
              </a:ext>
            </a:extLst>
          </p:cNvPr>
          <p:cNvSpPr txBox="1"/>
          <p:nvPr/>
        </p:nvSpPr>
        <p:spPr>
          <a:xfrm>
            <a:off x="398206" y="1106136"/>
            <a:ext cx="114152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Trường Mầm Non Hoa Quỳnh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Lớp: Gấu Bông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GV: Phạm Thị Bích Chi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Giáo án lĩnh vực phát triển nhận thức: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CON VỊT</a:t>
            </a:r>
          </a:p>
        </p:txBody>
      </p:sp>
    </p:spTree>
    <p:extLst>
      <p:ext uri="{BB962C8B-B14F-4D97-AF65-F5344CB8AC3E}">
        <p14:creationId xmlns:p14="http://schemas.microsoft.com/office/powerpoint/2010/main" val="142432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ieng-vit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E4F0A66B-0BEA-411A-92E0-2EE7CFD8A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89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009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Tieng-vit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C239061B-14BE-4672-A6E7-62ADED5C0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76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 con vịt">
            <a:hlinkClick r:id="" action="ppaction://media"/>
            <a:extLst>
              <a:ext uri="{FF2B5EF4-FFF2-40B4-BE49-F238E27FC236}">
                <a16:creationId xmlns:a16="http://schemas.microsoft.com/office/drawing/2014/main" id="{681F25CD-D038-490D-A4F1-63F2A81FB5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9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50</Words>
  <Application>Microsoft Office PowerPoint</Application>
  <PresentationFormat>Widescreen</PresentationFormat>
  <Paragraphs>11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11</cp:revision>
  <dcterms:created xsi:type="dcterms:W3CDTF">2024-10-13T10:20:18Z</dcterms:created>
  <dcterms:modified xsi:type="dcterms:W3CDTF">2024-11-21T05:11:52Z</dcterms:modified>
</cp:coreProperties>
</file>