
<file path=[Content_Types].xml><?xml version="1.0" encoding="utf-8"?>
<Types xmlns="http://schemas.openxmlformats.org/package/2006/content-types">
  <Default Extension="mp3" ContentType="audio/mpeg"/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AD0F2-ADE3-47E7-B824-2378B221C7B1}" type="datetimeFigureOut">
              <a:rPr lang="en-US" smtClean="0"/>
              <a:t>11/29/2024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24B5F-32D4-4796-89C0-01214A83AE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366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AD0F2-ADE3-47E7-B824-2378B221C7B1}" type="datetimeFigureOut">
              <a:rPr lang="en-US" smtClean="0"/>
              <a:t>11/29/2024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24B5F-32D4-4796-89C0-01214A83AE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810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AD0F2-ADE3-47E7-B824-2378B221C7B1}" type="datetimeFigureOut">
              <a:rPr lang="en-US" smtClean="0"/>
              <a:t>11/29/2024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24B5F-32D4-4796-89C0-01214A83AE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717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AD0F2-ADE3-47E7-B824-2378B221C7B1}" type="datetimeFigureOut">
              <a:rPr lang="en-US" smtClean="0"/>
              <a:t>11/29/2024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24B5F-32D4-4796-89C0-01214A83AE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193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AD0F2-ADE3-47E7-B824-2378B221C7B1}" type="datetimeFigureOut">
              <a:rPr lang="en-US" smtClean="0"/>
              <a:t>11/29/2024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24B5F-32D4-4796-89C0-01214A83AE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529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AD0F2-ADE3-47E7-B824-2378B221C7B1}" type="datetimeFigureOut">
              <a:rPr lang="en-US" smtClean="0"/>
              <a:t>11/29/2024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24B5F-32D4-4796-89C0-01214A83AE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064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AD0F2-ADE3-47E7-B824-2378B221C7B1}" type="datetimeFigureOut">
              <a:rPr lang="en-US" smtClean="0"/>
              <a:t>11/29/2024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24B5F-32D4-4796-89C0-01214A83AE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419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AD0F2-ADE3-47E7-B824-2378B221C7B1}" type="datetimeFigureOut">
              <a:rPr lang="en-US" smtClean="0"/>
              <a:t>11/29/2024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24B5F-32D4-4796-89C0-01214A83AE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2359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AD0F2-ADE3-47E7-B824-2378B221C7B1}" type="datetimeFigureOut">
              <a:rPr lang="en-US" smtClean="0"/>
              <a:t>11/29/2024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24B5F-32D4-4796-89C0-01214A83AE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6879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AD0F2-ADE3-47E7-B824-2378B221C7B1}" type="datetimeFigureOut">
              <a:rPr lang="en-US" smtClean="0"/>
              <a:t>11/29/2024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24B5F-32D4-4796-89C0-01214A83AE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329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AD0F2-ADE3-47E7-B824-2378B221C7B1}" type="datetimeFigureOut">
              <a:rPr lang="en-US" smtClean="0"/>
              <a:t>11/29/2024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24B5F-32D4-4796-89C0-01214A83AE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105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EAD0F2-ADE3-47E7-B824-2378B221C7B1}" type="datetimeFigureOut">
              <a:rPr lang="en-US" smtClean="0"/>
              <a:t>11/29/2024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124B5F-32D4-4796-89C0-01214A83AE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421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282152" cy="703103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 flipH="1">
            <a:off x="1333606" y="927279"/>
            <a:ext cx="466794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Mầm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Quỳnh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Thỏ Ngọc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GV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Thùy </a:t>
            </a: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Nhung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24001" y="3181082"/>
            <a:ext cx="928137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Lĩnh</a:t>
            </a:r>
            <a:r>
              <a:rPr lang="en-US" sz="5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vực</a:t>
            </a:r>
            <a:r>
              <a:rPr lang="en-US" sz="5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5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5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5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5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ctr"/>
            <a:r>
              <a:rPr lang="en-US" sz="54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Nhận biết con heo</a:t>
            </a:r>
            <a:endParaRPr lang="en-US" sz="5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7017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12083143" cy="6858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tieng-con-lon-keu-trong-chuong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4794068" y="2218508"/>
            <a:ext cx="2769326" cy="2769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6499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941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0876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2880" y="66382"/>
            <a:ext cx="11821886" cy="6791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4572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91626" y="800485"/>
            <a:ext cx="5020900" cy="5020900"/>
          </a:xfrm>
          <a:prstGeom prst="rect">
            <a:avLst/>
          </a:prstGeom>
        </p:spPr>
      </p:pic>
      <p:cxnSp>
        <p:nvCxnSpPr>
          <p:cNvPr id="7" name="Straight Connector 6"/>
          <p:cNvCxnSpPr/>
          <p:nvPr/>
        </p:nvCxnSpPr>
        <p:spPr>
          <a:xfrm flipH="1">
            <a:off x="5888445" y="0"/>
            <a:ext cx="104503" cy="68580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026" name="Picture 2" descr="Top 10 Bài văn tả con chó hay nhất - toplist.v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5907" y="1950017"/>
            <a:ext cx="2870082" cy="3729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72412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8387B3-DCAC-4E32-A057-6CC88A9CCD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90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26</Words>
  <Application>Microsoft Office PowerPoint</Application>
  <PresentationFormat>Widescreen</PresentationFormat>
  <Paragraphs>5</Paragraphs>
  <Slides>6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18</cp:lastModifiedBy>
  <cp:revision>8</cp:revision>
  <dcterms:created xsi:type="dcterms:W3CDTF">2024-09-26T16:59:28Z</dcterms:created>
  <dcterms:modified xsi:type="dcterms:W3CDTF">2024-11-29T05:54:19Z</dcterms:modified>
</cp:coreProperties>
</file>