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FD65-6893-4B37-BF20-CC2CC82013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FC0B-F24C-4412-8484-7D007A8EB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2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3493" y="1236372"/>
            <a:ext cx="9723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Quỳnh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Lớp: Gấu Bông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Thùy Trang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GÀ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tieng-ga-trong-g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tieng-ga-trong-g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tieng-ga-trong-g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353838"/>
          </a:xfrm>
        </p:spPr>
      </p:pic>
      <p:pic>
        <p:nvPicPr>
          <p:cNvPr id="5" name="Tieng-ga-mai-me-goi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71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</Words>
  <Application>Microsoft Office PowerPoint</Application>
  <PresentationFormat>Widescreen</PresentationFormat>
  <Paragraphs>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2024-10-13T12:44:56Z</dcterms:created>
  <dcterms:modified xsi:type="dcterms:W3CDTF">2024-10-27T13:49:37Z</dcterms:modified>
</cp:coreProperties>
</file>