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D7AB-8DCA-4A61-910C-BFE8DFDB4F0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336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1143000"/>
            <a:ext cx="3810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</a:rPr>
              <a:t>L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4495800"/>
            <a:ext cx="525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 Thị Hòai Linh</a:t>
            </a:r>
          </a:p>
          <a:p>
            <a:endParaRPr lang="en-US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x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 rot="731489">
            <a:off x="1676400" y="38100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347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78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en o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ien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114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ien xe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hieu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0574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025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ùa Hè Đến  Bài Hát Vui Nhộn Cho Trẻ Mầm Non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1 - 9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6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0" y="4419600"/>
            <a:ext cx="2183611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1203057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Ý NGHĨA CỦA CÁC CON 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2362200"/>
            <a:ext cx="24003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1716741"/>
            <a:ext cx="217399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22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anh 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4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2210" y="2644170"/>
            <a:ext cx="17395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6686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109</Words>
  <Application>Microsoft Office PowerPoint</Application>
  <PresentationFormat>On-screen Show (4:3)</PresentationFormat>
  <Paragraphs>43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Trần Bảo Khang</cp:lastModifiedBy>
  <cp:revision>9</cp:revision>
  <cp:lastPrinted>2021-04-12T14:47:11Z</cp:lastPrinted>
  <dcterms:created xsi:type="dcterms:W3CDTF">2021-04-12T13:45:32Z</dcterms:created>
  <dcterms:modified xsi:type="dcterms:W3CDTF">2024-11-29T16:45:50Z</dcterms:modified>
</cp:coreProperties>
</file>