
<file path=[Content_Types].xml><?xml version="1.0" encoding="utf-8"?>
<Types xmlns="http://schemas.openxmlformats.org/package/2006/content-types">
  <Default Extension="png" ContentType="image/png"/>
  <Default Extension="jfif" ContentType="image/jpeg"/>
  <Default Extension="jpeg" ContentType="image/jpeg"/>
  <Default Extension="rels" ContentType="application/vnd.openxmlformats-package.relationships+xml"/>
  <Default Extension="xml" ContentType="application/xml"/>
  <Default Extension="jp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media/image3.jpg" ContentType="image/jpeg"/>
  <Override PartName="/ppt/media/image4.jpg" ContentType="image/jpeg"/>
  <Override PartName="/ppt/media/image5.jpg" ContentType="image/jpeg"/>
  <Override PartName="/ppt/media/image6.jpg" ContentType="image/jpeg"/>
  <Override PartName="/ppt/media/image7.jpg" ContentType="image/jpeg"/>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media/image11.jpg" ContentType="image/jpeg"/>
  <Override PartName="/ppt/media/image12.jpg" ContentType="image/jpeg"/>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media/image13.jpg" ContentType="image/jpeg"/>
  <Override PartName="/ppt/media/image14.jpg" ContentType="image/jpeg"/>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media/image15.jpg" ContentType="image/jpeg"/>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media/image18.jpg" ContentType="image/jpeg"/>
  <Override PartName="/ppt/media/image19.jpg" ContentType="image/jpeg"/>
  <Override PartName="/ppt/media/image20.jpg" ContentType="image/jpeg"/>
  <Override PartName="/ppt/media/image21.jpg" ContentType="image/jpeg"/>
  <Override PartName="/ppt/media/image22.jpg" ContentType="image/jpeg"/>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media/image23.jpg" ContentType="image/jpeg"/>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50"/>
  </p:notesMasterIdLst>
  <p:sldIdLst>
    <p:sldId id="257" r:id="rId2"/>
    <p:sldId id="376" r:id="rId3"/>
    <p:sldId id="377" r:id="rId4"/>
    <p:sldId id="401" r:id="rId5"/>
    <p:sldId id="395" r:id="rId6"/>
    <p:sldId id="396" r:id="rId7"/>
    <p:sldId id="402" r:id="rId8"/>
    <p:sldId id="397" r:id="rId9"/>
    <p:sldId id="398" r:id="rId10"/>
    <p:sldId id="403" r:id="rId11"/>
    <p:sldId id="446" r:id="rId12"/>
    <p:sldId id="406" r:id="rId13"/>
    <p:sldId id="413" r:id="rId14"/>
    <p:sldId id="380" r:id="rId15"/>
    <p:sldId id="419" r:id="rId16"/>
    <p:sldId id="420" r:id="rId17"/>
    <p:sldId id="421" r:id="rId18"/>
    <p:sldId id="405" r:id="rId19"/>
    <p:sldId id="414" r:id="rId20"/>
    <p:sldId id="447" r:id="rId21"/>
    <p:sldId id="423" r:id="rId22"/>
    <p:sldId id="422" r:id="rId23"/>
    <p:sldId id="424" r:id="rId24"/>
    <p:sldId id="407" r:id="rId25"/>
    <p:sldId id="425" r:id="rId26"/>
    <p:sldId id="415" r:id="rId27"/>
    <p:sldId id="428" r:id="rId28"/>
    <p:sldId id="426" r:id="rId29"/>
    <p:sldId id="427" r:id="rId30"/>
    <p:sldId id="429" r:id="rId31"/>
    <p:sldId id="430" r:id="rId32"/>
    <p:sldId id="431" r:id="rId33"/>
    <p:sldId id="432" r:id="rId34"/>
    <p:sldId id="438" r:id="rId35"/>
    <p:sldId id="433" r:id="rId36"/>
    <p:sldId id="439" r:id="rId37"/>
    <p:sldId id="434" r:id="rId38"/>
    <p:sldId id="440" r:id="rId39"/>
    <p:sldId id="435" r:id="rId40"/>
    <p:sldId id="436" r:id="rId41"/>
    <p:sldId id="437" r:id="rId42"/>
    <p:sldId id="365" r:id="rId43"/>
    <p:sldId id="366" r:id="rId44"/>
    <p:sldId id="445" r:id="rId45"/>
    <p:sldId id="444" r:id="rId46"/>
    <p:sldId id="442" r:id="rId47"/>
    <p:sldId id="443" r:id="rId48"/>
    <p:sldId id="375" r:id="rId49"/>
  </p:sldIdLst>
  <p:sldSz cx="12192000" cy="6858000"/>
  <p:notesSz cx="6735763" cy="98663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3300"/>
    <a:srgbClr val="0000FF"/>
    <a:srgbClr val="59DFF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6" autoAdjust="0"/>
    <p:restoredTop sz="94660"/>
  </p:normalViewPr>
  <p:slideViewPr>
    <p:cSldViewPr snapToGrid="0">
      <p:cViewPr varScale="1">
        <p:scale>
          <a:sx n="63" d="100"/>
          <a:sy n="63" d="100"/>
        </p:scale>
        <p:origin x="528" y="7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CB344A0-29E8-4AEB-9AA3-0FC4D9915B39}" type="doc">
      <dgm:prSet loTypeId="urn:microsoft.com/office/officeart/2005/8/layout/hierarchy3" loCatId="list" qsTypeId="urn:microsoft.com/office/officeart/2005/8/quickstyle/simple5" qsCatId="simple" csTypeId="urn:microsoft.com/office/officeart/2005/8/colors/colorful3" csCatId="colorful" phldr="1"/>
      <dgm:spPr/>
      <dgm:t>
        <a:bodyPr/>
        <a:lstStyle/>
        <a:p>
          <a:endParaRPr lang="en-US"/>
        </a:p>
      </dgm:t>
    </dgm:pt>
    <dgm:pt modelId="{6E9D009D-2CA3-4F95-BFA3-034266645FA8}">
      <dgm:prSet phldrT="[Text]" custT="1"/>
      <dgm:spPr/>
      <dgm:t>
        <a:bodyPr/>
        <a:lstStyle/>
        <a:p>
          <a:pPr>
            <a:buFont typeface="Times New Roman" panose="02020603050405020304" pitchFamily="18" charset="0"/>
            <a:buChar char="-"/>
          </a:pPr>
          <a:r>
            <a:rPr lang="en-US" sz="2800" b="1" dirty="0" smtClean="0">
              <a:solidFill>
                <a:schemeClr val="tx1"/>
              </a:solidFill>
              <a:latin typeface="Arial" panose="020B0604020202020204" pitchFamily="34" charset="0"/>
              <a:cs typeface="Arial" panose="020B0604020202020204" pitchFamily="34" charset="0"/>
            </a:rPr>
            <a:t> </a:t>
          </a:r>
          <a:r>
            <a:rPr lang="en-US" sz="2800" b="1" dirty="0" err="1" smtClean="0">
              <a:solidFill>
                <a:schemeClr val="tx1"/>
              </a:solidFill>
              <a:latin typeface="Arial" panose="020B0604020202020204" pitchFamily="34" charset="0"/>
              <a:cs typeface="Arial" panose="020B0604020202020204" pitchFamily="34" charset="0"/>
            </a:rPr>
            <a:t>Các</a:t>
          </a:r>
          <a:r>
            <a:rPr lang="en-US" sz="2800" b="1" dirty="0" smtClean="0">
              <a:solidFill>
                <a:schemeClr val="tx1"/>
              </a:solidFill>
              <a:latin typeface="Arial" panose="020B0604020202020204" pitchFamily="34" charset="0"/>
              <a:cs typeface="Arial" panose="020B0604020202020204" pitchFamily="34" charset="0"/>
            </a:rPr>
            <a:t> </a:t>
          </a:r>
          <a:r>
            <a:rPr lang="en-US" sz="2800" b="1" dirty="0" err="1" smtClean="0">
              <a:solidFill>
                <a:schemeClr val="tx1"/>
              </a:solidFill>
              <a:latin typeface="Arial" panose="020B0604020202020204" pitchFamily="34" charset="0"/>
              <a:cs typeface="Arial" panose="020B0604020202020204" pitchFamily="34" charset="0"/>
            </a:rPr>
            <a:t>căn</a:t>
          </a:r>
          <a:r>
            <a:rPr lang="en-US" sz="2800" b="1" dirty="0" smtClean="0">
              <a:solidFill>
                <a:schemeClr val="tx1"/>
              </a:solidFill>
              <a:latin typeface="Arial" panose="020B0604020202020204" pitchFamily="34" charset="0"/>
              <a:cs typeface="Arial" panose="020B0604020202020204" pitchFamily="34" charset="0"/>
            </a:rPr>
            <a:t> </a:t>
          </a:r>
          <a:r>
            <a:rPr lang="en-US" sz="2800" b="1" dirty="0" err="1" smtClean="0">
              <a:solidFill>
                <a:schemeClr val="tx1"/>
              </a:solidFill>
              <a:latin typeface="Arial" panose="020B0604020202020204" pitchFamily="34" charset="0"/>
              <a:cs typeface="Arial" panose="020B0604020202020204" pitchFamily="34" charset="0"/>
            </a:rPr>
            <a:t>cứ</a:t>
          </a:r>
          <a:r>
            <a:rPr lang="en-US" sz="2800" b="1" dirty="0" smtClean="0">
              <a:solidFill>
                <a:schemeClr val="tx1"/>
              </a:solidFill>
              <a:latin typeface="Arial" panose="020B0604020202020204" pitchFamily="34" charset="0"/>
              <a:cs typeface="Arial" panose="020B0604020202020204" pitchFamily="34" charset="0"/>
            </a:rPr>
            <a:t> </a:t>
          </a:r>
          <a:r>
            <a:rPr lang="en-US" sz="2800" b="1" dirty="0" err="1" smtClean="0">
              <a:solidFill>
                <a:schemeClr val="tx1"/>
              </a:solidFill>
              <a:latin typeface="Arial" panose="020B0604020202020204" pitchFamily="34" charset="0"/>
              <a:cs typeface="Arial" panose="020B0604020202020204" pitchFamily="34" charset="0"/>
            </a:rPr>
            <a:t>thực</a:t>
          </a:r>
          <a:r>
            <a:rPr lang="en-US" sz="2800" b="1" dirty="0" smtClean="0">
              <a:solidFill>
                <a:schemeClr val="tx1"/>
              </a:solidFill>
              <a:latin typeface="Arial" panose="020B0604020202020204" pitchFamily="34" charset="0"/>
              <a:cs typeface="Arial" panose="020B0604020202020204" pitchFamily="34" charset="0"/>
            </a:rPr>
            <a:t> </a:t>
          </a:r>
          <a:r>
            <a:rPr lang="en-US" sz="2800" b="1" dirty="0" err="1" smtClean="0">
              <a:solidFill>
                <a:schemeClr val="tx1"/>
              </a:solidFill>
              <a:latin typeface="Arial" panose="020B0604020202020204" pitchFamily="34" charset="0"/>
              <a:cs typeface="Arial" panose="020B0604020202020204" pitchFamily="34" charset="0"/>
            </a:rPr>
            <a:t>hiện</a:t>
          </a:r>
          <a:r>
            <a:rPr lang="en-US" sz="2800" b="1" dirty="0" smtClean="0">
              <a:solidFill>
                <a:schemeClr val="tx1"/>
              </a:solidFill>
              <a:latin typeface="Arial" panose="020B0604020202020204" pitchFamily="34" charset="0"/>
              <a:cs typeface="Arial" panose="020B0604020202020204" pitchFamily="34" charset="0"/>
            </a:rPr>
            <a:t> </a:t>
          </a:r>
          <a:r>
            <a:rPr lang="en-US" sz="2800" b="1" dirty="0" err="1" smtClean="0">
              <a:solidFill>
                <a:schemeClr val="tx1"/>
              </a:solidFill>
              <a:latin typeface="Arial" panose="020B0604020202020204" pitchFamily="34" charset="0"/>
              <a:cs typeface="Arial" panose="020B0604020202020204" pitchFamily="34" charset="0"/>
            </a:rPr>
            <a:t>đánh</a:t>
          </a:r>
          <a:r>
            <a:rPr lang="en-US" sz="2800" b="1" dirty="0" smtClean="0">
              <a:solidFill>
                <a:schemeClr val="tx1"/>
              </a:solidFill>
              <a:latin typeface="Arial" panose="020B0604020202020204" pitchFamily="34" charset="0"/>
              <a:cs typeface="Arial" panose="020B0604020202020204" pitchFamily="34" charset="0"/>
            </a:rPr>
            <a:t> </a:t>
          </a:r>
          <a:r>
            <a:rPr lang="en-US" sz="2800" b="1" dirty="0" err="1" smtClean="0">
              <a:solidFill>
                <a:schemeClr val="tx1"/>
              </a:solidFill>
              <a:latin typeface="Arial" panose="020B0604020202020204" pitchFamily="34" charset="0"/>
              <a:cs typeface="Arial" panose="020B0604020202020204" pitchFamily="34" charset="0"/>
            </a:rPr>
            <a:t>giá</a:t>
          </a:r>
          <a:r>
            <a:rPr lang="en-US" sz="2800" b="1" dirty="0" smtClean="0">
              <a:solidFill>
                <a:schemeClr val="tx1"/>
              </a:solidFill>
              <a:latin typeface="Arial" panose="020B0604020202020204" pitchFamily="34" charset="0"/>
              <a:cs typeface="Arial" panose="020B0604020202020204" pitchFamily="34" charset="0"/>
            </a:rPr>
            <a:t> </a:t>
          </a:r>
          <a:r>
            <a:rPr lang="en-US" sz="2800" b="1" dirty="0" err="1" smtClean="0">
              <a:solidFill>
                <a:schemeClr val="tx1"/>
              </a:solidFill>
              <a:latin typeface="Arial" panose="020B0604020202020204" pitchFamily="34" charset="0"/>
              <a:cs typeface="Arial" panose="020B0604020202020204" pitchFamily="34" charset="0"/>
            </a:rPr>
            <a:t>sự</a:t>
          </a:r>
          <a:r>
            <a:rPr lang="en-US" sz="2800" b="1" dirty="0" smtClean="0">
              <a:solidFill>
                <a:schemeClr val="tx1"/>
              </a:solidFill>
              <a:latin typeface="Arial" panose="020B0604020202020204" pitchFamily="34" charset="0"/>
              <a:cs typeface="Arial" panose="020B0604020202020204" pitchFamily="34" charset="0"/>
            </a:rPr>
            <a:t> </a:t>
          </a:r>
          <a:r>
            <a:rPr lang="en-US" sz="2800" b="1" dirty="0" err="1" smtClean="0">
              <a:solidFill>
                <a:schemeClr val="tx1"/>
              </a:solidFill>
              <a:latin typeface="Arial" panose="020B0604020202020204" pitchFamily="34" charset="0"/>
              <a:cs typeface="Arial" panose="020B0604020202020204" pitchFamily="34" charset="0"/>
            </a:rPr>
            <a:t>phát</a:t>
          </a:r>
          <a:r>
            <a:rPr lang="en-US" sz="2800" b="1" dirty="0" smtClean="0">
              <a:solidFill>
                <a:schemeClr val="tx1"/>
              </a:solidFill>
              <a:latin typeface="Arial" panose="020B0604020202020204" pitchFamily="34" charset="0"/>
              <a:cs typeface="Arial" panose="020B0604020202020204" pitchFamily="34" charset="0"/>
            </a:rPr>
            <a:t> </a:t>
          </a:r>
          <a:r>
            <a:rPr lang="en-US" sz="2800" b="1" dirty="0" err="1" smtClean="0">
              <a:solidFill>
                <a:schemeClr val="tx1"/>
              </a:solidFill>
              <a:latin typeface="Arial" panose="020B0604020202020204" pitchFamily="34" charset="0"/>
              <a:cs typeface="Arial" panose="020B0604020202020204" pitchFamily="34" charset="0"/>
            </a:rPr>
            <a:t>triển</a:t>
          </a:r>
          <a:r>
            <a:rPr lang="en-US" sz="2800" b="1" dirty="0" smtClean="0">
              <a:solidFill>
                <a:schemeClr val="tx1"/>
              </a:solidFill>
              <a:latin typeface="Arial" panose="020B0604020202020204" pitchFamily="34" charset="0"/>
              <a:cs typeface="Arial" panose="020B0604020202020204" pitchFamily="34" charset="0"/>
            </a:rPr>
            <a:t> </a:t>
          </a:r>
          <a:r>
            <a:rPr lang="en-US" sz="2800" b="1" dirty="0" err="1" smtClean="0">
              <a:solidFill>
                <a:schemeClr val="tx1"/>
              </a:solidFill>
              <a:latin typeface="Arial" panose="020B0604020202020204" pitchFamily="34" charset="0"/>
              <a:cs typeface="Arial" panose="020B0604020202020204" pitchFamily="34" charset="0"/>
            </a:rPr>
            <a:t>của</a:t>
          </a:r>
          <a:r>
            <a:rPr lang="en-US" sz="2800" b="1" dirty="0" smtClean="0">
              <a:solidFill>
                <a:schemeClr val="tx1"/>
              </a:solidFill>
              <a:latin typeface="Arial" panose="020B0604020202020204" pitchFamily="34" charset="0"/>
              <a:cs typeface="Arial" panose="020B0604020202020204" pitchFamily="34" charset="0"/>
            </a:rPr>
            <a:t> </a:t>
          </a:r>
          <a:r>
            <a:rPr lang="en-US" sz="2800" b="1" dirty="0" err="1" smtClean="0">
              <a:solidFill>
                <a:schemeClr val="tx1"/>
              </a:solidFill>
              <a:latin typeface="Arial" panose="020B0604020202020204" pitchFamily="34" charset="0"/>
              <a:cs typeface="Arial" panose="020B0604020202020204" pitchFamily="34" charset="0"/>
            </a:rPr>
            <a:t>trẻ</a:t>
          </a:r>
          <a:r>
            <a:rPr lang="en-US" sz="2800" b="1" dirty="0" smtClean="0">
              <a:solidFill>
                <a:schemeClr val="tx1"/>
              </a:solidFill>
              <a:latin typeface="Arial" panose="020B0604020202020204" pitchFamily="34" charset="0"/>
              <a:cs typeface="Arial" panose="020B0604020202020204" pitchFamily="34" charset="0"/>
            </a:rPr>
            <a:t> </a:t>
          </a:r>
          <a:endParaRPr lang="en-US" sz="2800" b="1" dirty="0">
            <a:solidFill>
              <a:schemeClr val="tx1"/>
            </a:solidFill>
            <a:latin typeface="Arial" panose="020B0604020202020204" pitchFamily="34" charset="0"/>
            <a:cs typeface="Arial" panose="020B0604020202020204" pitchFamily="34" charset="0"/>
          </a:endParaRPr>
        </a:p>
      </dgm:t>
    </dgm:pt>
    <dgm:pt modelId="{0305329D-258B-4D09-8645-9F01B131C227}" type="parTrans" cxnId="{23FD728F-5BAD-44EA-892F-D28E60FAC29D}">
      <dgm:prSet/>
      <dgm:spPr/>
      <dgm:t>
        <a:bodyPr/>
        <a:lstStyle/>
        <a:p>
          <a:endParaRPr lang="en-US" sz="2400" b="1">
            <a:solidFill>
              <a:schemeClr val="tx1"/>
            </a:solidFill>
            <a:latin typeface="Arial" panose="020B0604020202020204" pitchFamily="34" charset="0"/>
            <a:cs typeface="Arial" panose="020B0604020202020204" pitchFamily="34" charset="0"/>
          </a:endParaRPr>
        </a:p>
      </dgm:t>
    </dgm:pt>
    <dgm:pt modelId="{5DE07AFC-5D40-4A6E-B9B2-42197A13A9E5}" type="sibTrans" cxnId="{23FD728F-5BAD-44EA-892F-D28E60FAC29D}">
      <dgm:prSet/>
      <dgm:spPr/>
      <dgm:t>
        <a:bodyPr/>
        <a:lstStyle/>
        <a:p>
          <a:endParaRPr lang="en-US" sz="2400" b="1">
            <a:solidFill>
              <a:schemeClr val="tx1"/>
            </a:solidFill>
            <a:latin typeface="Arial" panose="020B0604020202020204" pitchFamily="34" charset="0"/>
            <a:cs typeface="Arial" panose="020B0604020202020204" pitchFamily="34" charset="0"/>
          </a:endParaRPr>
        </a:p>
      </dgm:t>
    </dgm:pt>
    <dgm:pt modelId="{6CAAB1A5-372A-4349-8AD3-FA18E78B1BA8}">
      <dgm:prSet phldrT="[Text]" custT="1"/>
      <dgm:spPr/>
      <dgm:t>
        <a:bodyPr/>
        <a:lstStyle/>
        <a:p>
          <a:pPr>
            <a:buFont typeface="Times New Roman" panose="02020603050405020304" pitchFamily="18" charset="0"/>
            <a:buChar char="-"/>
          </a:pPr>
          <a:r>
            <a:rPr lang="en-US" sz="2800" b="1" dirty="0" smtClean="0">
              <a:solidFill>
                <a:schemeClr val="tx1"/>
              </a:solidFill>
              <a:latin typeface="Arial" panose="020B0604020202020204" pitchFamily="34" charset="0"/>
              <a:cs typeface="Arial" panose="020B0604020202020204" pitchFamily="34" charset="0"/>
            </a:rPr>
            <a:t> </a:t>
          </a:r>
          <a:r>
            <a:rPr lang="en-US" sz="2800" b="1" dirty="0" err="1" smtClean="0">
              <a:solidFill>
                <a:schemeClr val="tx1"/>
              </a:solidFill>
              <a:latin typeface="Arial" panose="020B0604020202020204" pitchFamily="34" charset="0"/>
              <a:cs typeface="Arial" panose="020B0604020202020204" pitchFamily="34" charset="0"/>
            </a:rPr>
            <a:t>Các</a:t>
          </a:r>
          <a:r>
            <a:rPr lang="en-US" sz="2800" b="1" dirty="0" smtClean="0">
              <a:solidFill>
                <a:schemeClr val="tx1"/>
              </a:solidFill>
              <a:latin typeface="Arial" panose="020B0604020202020204" pitchFamily="34" charset="0"/>
              <a:cs typeface="Arial" panose="020B0604020202020204" pitchFamily="34" charset="0"/>
            </a:rPr>
            <a:t> </a:t>
          </a:r>
          <a:r>
            <a:rPr lang="en-US" sz="2800" b="1" dirty="0" err="1" smtClean="0">
              <a:solidFill>
                <a:schemeClr val="tx1"/>
              </a:solidFill>
              <a:latin typeface="Arial" panose="020B0604020202020204" pitchFamily="34" charset="0"/>
              <a:cs typeface="Arial" panose="020B0604020202020204" pitchFamily="34" charset="0"/>
            </a:rPr>
            <a:t>hình</a:t>
          </a:r>
          <a:r>
            <a:rPr lang="en-US" sz="2800" b="1" dirty="0" smtClean="0">
              <a:solidFill>
                <a:schemeClr val="tx1"/>
              </a:solidFill>
              <a:latin typeface="Arial" panose="020B0604020202020204" pitchFamily="34" charset="0"/>
              <a:cs typeface="Arial" panose="020B0604020202020204" pitchFamily="34" charset="0"/>
            </a:rPr>
            <a:t> </a:t>
          </a:r>
          <a:r>
            <a:rPr lang="en-US" sz="2800" b="1" dirty="0" err="1" smtClean="0">
              <a:solidFill>
                <a:schemeClr val="tx1"/>
              </a:solidFill>
              <a:latin typeface="Arial" panose="020B0604020202020204" pitchFamily="34" charset="0"/>
              <a:cs typeface="Arial" panose="020B0604020202020204" pitchFamily="34" charset="0"/>
            </a:rPr>
            <a:t>thức</a:t>
          </a:r>
          <a:r>
            <a:rPr lang="en-US" sz="2800" b="1" dirty="0" smtClean="0">
              <a:solidFill>
                <a:schemeClr val="tx1"/>
              </a:solidFill>
              <a:latin typeface="Arial" panose="020B0604020202020204" pitchFamily="34" charset="0"/>
              <a:cs typeface="Arial" panose="020B0604020202020204" pitchFamily="34" charset="0"/>
            </a:rPr>
            <a:t> </a:t>
          </a:r>
          <a:r>
            <a:rPr lang="en-US" sz="2800" b="1" dirty="0" err="1" smtClean="0">
              <a:solidFill>
                <a:schemeClr val="tx1"/>
              </a:solidFill>
              <a:latin typeface="Arial" panose="020B0604020202020204" pitchFamily="34" charset="0"/>
              <a:cs typeface="Arial" panose="020B0604020202020204" pitchFamily="34" charset="0"/>
            </a:rPr>
            <a:t>đánh</a:t>
          </a:r>
          <a:r>
            <a:rPr lang="en-US" sz="2800" b="1" dirty="0" smtClean="0">
              <a:solidFill>
                <a:schemeClr val="tx1"/>
              </a:solidFill>
              <a:latin typeface="Arial" panose="020B0604020202020204" pitchFamily="34" charset="0"/>
              <a:cs typeface="Arial" panose="020B0604020202020204" pitchFamily="34" charset="0"/>
            </a:rPr>
            <a:t> </a:t>
          </a:r>
          <a:r>
            <a:rPr lang="en-US" sz="2800" b="1" dirty="0" err="1" smtClean="0">
              <a:solidFill>
                <a:schemeClr val="tx1"/>
              </a:solidFill>
              <a:latin typeface="Arial" panose="020B0604020202020204" pitchFamily="34" charset="0"/>
              <a:cs typeface="Arial" panose="020B0604020202020204" pitchFamily="34" charset="0"/>
            </a:rPr>
            <a:t>giá</a:t>
          </a:r>
          <a:r>
            <a:rPr lang="en-US" sz="2800" b="1" dirty="0" smtClean="0">
              <a:solidFill>
                <a:schemeClr val="tx1"/>
              </a:solidFill>
              <a:latin typeface="Arial" panose="020B0604020202020204" pitchFamily="34" charset="0"/>
              <a:cs typeface="Arial" panose="020B0604020202020204" pitchFamily="34" charset="0"/>
            </a:rPr>
            <a:t> </a:t>
          </a:r>
          <a:r>
            <a:rPr lang="en-US" sz="2800" b="1" dirty="0" err="1" smtClean="0">
              <a:solidFill>
                <a:schemeClr val="tx1"/>
              </a:solidFill>
              <a:latin typeface="Arial" panose="020B0604020202020204" pitchFamily="34" charset="0"/>
              <a:cs typeface="Arial" panose="020B0604020202020204" pitchFamily="34" charset="0"/>
            </a:rPr>
            <a:t>trẻ</a:t>
          </a:r>
          <a:endParaRPr lang="en-US" sz="2800" b="1" dirty="0">
            <a:solidFill>
              <a:schemeClr val="tx1"/>
            </a:solidFill>
            <a:latin typeface="Arial" panose="020B0604020202020204" pitchFamily="34" charset="0"/>
            <a:cs typeface="Arial" panose="020B0604020202020204" pitchFamily="34" charset="0"/>
          </a:endParaRPr>
        </a:p>
      </dgm:t>
    </dgm:pt>
    <dgm:pt modelId="{AAC7DA19-D03A-4BE2-867D-73E8DE070D9D}" type="parTrans" cxnId="{D9F78C42-2E3D-458A-AE56-E46DF9EAFCA7}">
      <dgm:prSet/>
      <dgm:spPr/>
      <dgm:t>
        <a:bodyPr/>
        <a:lstStyle/>
        <a:p>
          <a:endParaRPr lang="en-US" sz="2400" b="1">
            <a:solidFill>
              <a:schemeClr val="tx1"/>
            </a:solidFill>
            <a:latin typeface="Arial" panose="020B0604020202020204" pitchFamily="34" charset="0"/>
            <a:cs typeface="Arial" panose="020B0604020202020204" pitchFamily="34" charset="0"/>
          </a:endParaRPr>
        </a:p>
      </dgm:t>
    </dgm:pt>
    <dgm:pt modelId="{58047D96-E6FE-4B01-AC04-524531EE2E6C}" type="sibTrans" cxnId="{D9F78C42-2E3D-458A-AE56-E46DF9EAFCA7}">
      <dgm:prSet/>
      <dgm:spPr/>
      <dgm:t>
        <a:bodyPr/>
        <a:lstStyle/>
        <a:p>
          <a:endParaRPr lang="en-US" sz="2400" b="1">
            <a:solidFill>
              <a:schemeClr val="tx1"/>
            </a:solidFill>
            <a:latin typeface="Arial" panose="020B0604020202020204" pitchFamily="34" charset="0"/>
            <a:cs typeface="Arial" panose="020B0604020202020204" pitchFamily="34" charset="0"/>
          </a:endParaRPr>
        </a:p>
      </dgm:t>
    </dgm:pt>
    <dgm:pt modelId="{12BDF104-DA6D-4C27-81BB-E1F1DB2C4E72}">
      <dgm:prSet custT="1"/>
      <dgm:spPr/>
      <dgm:t>
        <a:bodyPr/>
        <a:lstStyle/>
        <a:p>
          <a:pPr algn="ctr">
            <a:buFont typeface="Times New Roman" panose="02020603050405020304" pitchFamily="18" charset="0"/>
            <a:buChar char="-"/>
          </a:pPr>
          <a:r>
            <a:rPr lang="en-US" sz="2800" b="1" dirty="0" smtClean="0">
              <a:solidFill>
                <a:schemeClr val="tx1"/>
              </a:solidFill>
              <a:latin typeface="Arial" panose="020B0604020202020204" pitchFamily="34" charset="0"/>
              <a:cs typeface="Arial" panose="020B0604020202020204" pitchFamily="34" charset="0"/>
            </a:rPr>
            <a:t> </a:t>
          </a:r>
          <a:r>
            <a:rPr lang="en-US" sz="2800" b="1" dirty="0" err="1" smtClean="0">
              <a:solidFill>
                <a:schemeClr val="tx1"/>
              </a:solidFill>
              <a:latin typeface="Arial" panose="020B0604020202020204" pitchFamily="34" charset="0"/>
              <a:cs typeface="Arial" panose="020B0604020202020204" pitchFamily="34" charset="0"/>
            </a:rPr>
            <a:t>Mục</a:t>
          </a:r>
          <a:r>
            <a:rPr lang="en-US" sz="2800" b="1" dirty="0" smtClean="0">
              <a:solidFill>
                <a:schemeClr val="tx1"/>
              </a:solidFill>
              <a:latin typeface="Arial" panose="020B0604020202020204" pitchFamily="34" charset="0"/>
              <a:cs typeface="Arial" panose="020B0604020202020204" pitchFamily="34" charset="0"/>
            </a:rPr>
            <a:t> </a:t>
          </a:r>
          <a:r>
            <a:rPr lang="en-US" sz="2800" b="1" dirty="0" err="1" smtClean="0">
              <a:solidFill>
                <a:schemeClr val="tx1"/>
              </a:solidFill>
              <a:latin typeface="Arial" panose="020B0604020202020204" pitchFamily="34" charset="0"/>
              <a:cs typeface="Arial" panose="020B0604020202020204" pitchFamily="34" charset="0"/>
            </a:rPr>
            <a:t>đích</a:t>
          </a:r>
          <a:r>
            <a:rPr lang="en-US" sz="2800" b="1" dirty="0" smtClean="0">
              <a:solidFill>
                <a:schemeClr val="tx1"/>
              </a:solidFill>
              <a:latin typeface="Arial" panose="020B0604020202020204" pitchFamily="34" charset="0"/>
              <a:cs typeface="Arial" panose="020B0604020202020204" pitchFamily="34" charset="0"/>
            </a:rPr>
            <a:t>, </a:t>
          </a:r>
          <a:r>
            <a:rPr lang="en-US" sz="2800" b="1" dirty="0" err="1" smtClean="0">
              <a:solidFill>
                <a:schemeClr val="tx1"/>
              </a:solidFill>
              <a:latin typeface="Arial" panose="020B0604020202020204" pitchFamily="34" charset="0"/>
              <a:cs typeface="Arial" panose="020B0604020202020204" pitchFamily="34" charset="0"/>
            </a:rPr>
            <a:t>nội</a:t>
          </a:r>
          <a:r>
            <a:rPr lang="en-US" sz="2800" b="1" dirty="0" smtClean="0">
              <a:solidFill>
                <a:schemeClr val="tx1"/>
              </a:solidFill>
              <a:latin typeface="Arial" panose="020B0604020202020204" pitchFamily="34" charset="0"/>
              <a:cs typeface="Arial" panose="020B0604020202020204" pitchFamily="34" charset="0"/>
            </a:rPr>
            <a:t> dung </a:t>
          </a:r>
          <a:r>
            <a:rPr lang="en-US" sz="2800" b="1" dirty="0" err="1" smtClean="0">
              <a:solidFill>
                <a:schemeClr val="tx1"/>
              </a:solidFill>
              <a:latin typeface="Arial" panose="020B0604020202020204" pitchFamily="34" charset="0"/>
              <a:cs typeface="Arial" panose="020B0604020202020204" pitchFamily="34" charset="0"/>
            </a:rPr>
            <a:t>các</a:t>
          </a:r>
          <a:r>
            <a:rPr lang="en-US" sz="2800" b="1" dirty="0" smtClean="0">
              <a:solidFill>
                <a:schemeClr val="tx1"/>
              </a:solidFill>
              <a:latin typeface="Arial" panose="020B0604020202020204" pitchFamily="34" charset="0"/>
              <a:cs typeface="Arial" panose="020B0604020202020204" pitchFamily="34" charset="0"/>
            </a:rPr>
            <a:t> </a:t>
          </a:r>
          <a:r>
            <a:rPr lang="en-US" sz="2800" b="1" dirty="0" err="1" smtClean="0">
              <a:solidFill>
                <a:schemeClr val="tx1"/>
              </a:solidFill>
              <a:latin typeface="Arial" panose="020B0604020202020204" pitchFamily="34" charset="0"/>
              <a:cs typeface="Arial" panose="020B0604020202020204" pitchFamily="34" charset="0"/>
            </a:rPr>
            <a:t>hình</a:t>
          </a:r>
          <a:r>
            <a:rPr lang="en-US" sz="2800" b="1" dirty="0" smtClean="0">
              <a:solidFill>
                <a:schemeClr val="tx1"/>
              </a:solidFill>
              <a:latin typeface="Arial" panose="020B0604020202020204" pitchFamily="34" charset="0"/>
              <a:cs typeface="Arial" panose="020B0604020202020204" pitchFamily="34" charset="0"/>
            </a:rPr>
            <a:t> </a:t>
          </a:r>
          <a:r>
            <a:rPr lang="en-US" sz="2800" b="1" dirty="0" err="1" smtClean="0">
              <a:solidFill>
                <a:schemeClr val="tx1"/>
              </a:solidFill>
              <a:latin typeface="Arial" panose="020B0604020202020204" pitchFamily="34" charset="0"/>
              <a:cs typeface="Arial" panose="020B0604020202020204" pitchFamily="34" charset="0"/>
            </a:rPr>
            <a:t>thức</a:t>
          </a:r>
          <a:r>
            <a:rPr lang="en-US" sz="2800" b="1" dirty="0" smtClean="0">
              <a:solidFill>
                <a:schemeClr val="tx1"/>
              </a:solidFill>
              <a:latin typeface="Arial" panose="020B0604020202020204" pitchFamily="34" charset="0"/>
              <a:cs typeface="Arial" panose="020B0604020202020204" pitchFamily="34" charset="0"/>
            </a:rPr>
            <a:t> </a:t>
          </a:r>
          <a:r>
            <a:rPr lang="en-US" sz="2800" b="1" dirty="0" err="1" smtClean="0">
              <a:solidFill>
                <a:schemeClr val="tx1"/>
              </a:solidFill>
              <a:latin typeface="Arial" panose="020B0604020202020204" pitchFamily="34" charset="0"/>
              <a:cs typeface="Arial" panose="020B0604020202020204" pitchFamily="34" charset="0"/>
            </a:rPr>
            <a:t>đánh</a:t>
          </a:r>
          <a:r>
            <a:rPr lang="en-US" sz="2800" b="1" dirty="0" smtClean="0">
              <a:solidFill>
                <a:schemeClr val="tx1"/>
              </a:solidFill>
              <a:latin typeface="Arial" panose="020B0604020202020204" pitchFamily="34" charset="0"/>
              <a:cs typeface="Arial" panose="020B0604020202020204" pitchFamily="34" charset="0"/>
            </a:rPr>
            <a:t> </a:t>
          </a:r>
          <a:r>
            <a:rPr lang="en-US" sz="2800" b="1" dirty="0" err="1" smtClean="0">
              <a:solidFill>
                <a:schemeClr val="tx1"/>
              </a:solidFill>
              <a:latin typeface="Arial" panose="020B0604020202020204" pitchFamily="34" charset="0"/>
              <a:cs typeface="Arial" panose="020B0604020202020204" pitchFamily="34" charset="0"/>
            </a:rPr>
            <a:t>giá</a:t>
          </a:r>
          <a:r>
            <a:rPr lang="en-US" sz="2800" b="1" dirty="0" smtClean="0">
              <a:solidFill>
                <a:schemeClr val="tx1"/>
              </a:solidFill>
              <a:latin typeface="Arial" panose="020B0604020202020204" pitchFamily="34" charset="0"/>
              <a:cs typeface="Arial" panose="020B0604020202020204" pitchFamily="34" charset="0"/>
            </a:rPr>
            <a:t> </a:t>
          </a:r>
          <a:r>
            <a:rPr lang="en-US" sz="2800" b="1" dirty="0" err="1" smtClean="0">
              <a:solidFill>
                <a:schemeClr val="tx1"/>
              </a:solidFill>
              <a:latin typeface="Arial" panose="020B0604020202020204" pitchFamily="34" charset="0"/>
              <a:cs typeface="Arial" panose="020B0604020202020204" pitchFamily="34" charset="0"/>
            </a:rPr>
            <a:t>trẻ</a:t>
          </a:r>
          <a:r>
            <a:rPr lang="en-US" sz="2800" b="1" dirty="0" smtClean="0">
              <a:solidFill>
                <a:schemeClr val="tx1"/>
              </a:solidFill>
              <a:latin typeface="Arial" panose="020B0604020202020204" pitchFamily="34" charset="0"/>
              <a:cs typeface="Arial" panose="020B0604020202020204" pitchFamily="34" charset="0"/>
            </a:rPr>
            <a:t>                     (</a:t>
          </a:r>
          <a:r>
            <a:rPr lang="en-US" sz="2800" b="1" dirty="0" err="1" smtClean="0">
              <a:solidFill>
                <a:schemeClr val="tx1"/>
              </a:solidFill>
              <a:latin typeface="Arial" panose="020B0604020202020204" pitchFamily="34" charset="0"/>
              <a:cs typeface="Arial" panose="020B0604020202020204" pitchFamily="34" charset="0"/>
            </a:rPr>
            <a:t>Nhà</a:t>
          </a:r>
          <a:r>
            <a:rPr lang="en-US" sz="2800" b="1" dirty="0" smtClean="0">
              <a:solidFill>
                <a:schemeClr val="tx1"/>
              </a:solidFill>
              <a:latin typeface="Arial" panose="020B0604020202020204" pitchFamily="34" charset="0"/>
              <a:cs typeface="Arial" panose="020B0604020202020204" pitchFamily="34" charset="0"/>
            </a:rPr>
            <a:t> </a:t>
          </a:r>
          <a:r>
            <a:rPr lang="en-US" sz="2800" b="1" dirty="0" err="1" smtClean="0">
              <a:solidFill>
                <a:schemeClr val="tx1"/>
              </a:solidFill>
              <a:latin typeface="Arial" panose="020B0604020202020204" pitchFamily="34" charset="0"/>
              <a:cs typeface="Arial" panose="020B0604020202020204" pitchFamily="34" charset="0"/>
            </a:rPr>
            <a:t>trẻ</a:t>
          </a:r>
          <a:r>
            <a:rPr lang="en-US" sz="2800" b="1" dirty="0" smtClean="0">
              <a:solidFill>
                <a:schemeClr val="tx1"/>
              </a:solidFill>
              <a:latin typeface="Arial" panose="020B0604020202020204" pitchFamily="34" charset="0"/>
              <a:cs typeface="Arial" panose="020B0604020202020204" pitchFamily="34" charset="0"/>
            </a:rPr>
            <a:t>, </a:t>
          </a:r>
          <a:r>
            <a:rPr lang="en-US" sz="2800" b="1" dirty="0" err="1" smtClean="0">
              <a:solidFill>
                <a:schemeClr val="tx1"/>
              </a:solidFill>
              <a:latin typeface="Arial" panose="020B0604020202020204" pitchFamily="34" charset="0"/>
              <a:cs typeface="Arial" panose="020B0604020202020204" pitchFamily="34" charset="0"/>
            </a:rPr>
            <a:t>mẫu</a:t>
          </a:r>
          <a:r>
            <a:rPr lang="en-US" sz="2800" b="1" dirty="0" smtClean="0">
              <a:solidFill>
                <a:schemeClr val="tx1"/>
              </a:solidFill>
              <a:latin typeface="Arial" panose="020B0604020202020204" pitchFamily="34" charset="0"/>
              <a:cs typeface="Arial" panose="020B0604020202020204" pitchFamily="34" charset="0"/>
            </a:rPr>
            <a:t> </a:t>
          </a:r>
          <a:r>
            <a:rPr lang="en-US" sz="2800" b="1" dirty="0" err="1" smtClean="0">
              <a:solidFill>
                <a:schemeClr val="tx1"/>
              </a:solidFill>
              <a:latin typeface="Arial" panose="020B0604020202020204" pitchFamily="34" charset="0"/>
              <a:cs typeface="Arial" panose="020B0604020202020204" pitchFamily="34" charset="0"/>
            </a:rPr>
            <a:t>giáo</a:t>
          </a:r>
          <a:r>
            <a:rPr lang="en-US" sz="2800" b="1" dirty="0" smtClean="0">
              <a:solidFill>
                <a:schemeClr val="tx1"/>
              </a:solidFill>
              <a:latin typeface="Arial" panose="020B0604020202020204" pitchFamily="34" charset="0"/>
              <a:cs typeface="Arial" panose="020B0604020202020204" pitchFamily="34" charset="0"/>
            </a:rPr>
            <a:t>)</a:t>
          </a:r>
          <a:endParaRPr lang="en-US" sz="2800" b="1" dirty="0">
            <a:solidFill>
              <a:schemeClr val="tx1"/>
            </a:solidFill>
            <a:latin typeface="Arial" panose="020B0604020202020204" pitchFamily="34" charset="0"/>
            <a:cs typeface="Arial" panose="020B0604020202020204" pitchFamily="34" charset="0"/>
          </a:endParaRPr>
        </a:p>
      </dgm:t>
    </dgm:pt>
    <dgm:pt modelId="{1A61BCC6-CEC5-4D9A-AF8C-149991B9C9E9}" type="parTrans" cxnId="{ED7BA57F-E2A2-4612-851C-512AEC048157}">
      <dgm:prSet/>
      <dgm:spPr/>
      <dgm:t>
        <a:bodyPr/>
        <a:lstStyle/>
        <a:p>
          <a:endParaRPr lang="en-US" sz="2400" b="1">
            <a:solidFill>
              <a:schemeClr val="tx1"/>
            </a:solidFill>
            <a:latin typeface="Arial" panose="020B0604020202020204" pitchFamily="34" charset="0"/>
            <a:cs typeface="Arial" panose="020B0604020202020204" pitchFamily="34" charset="0"/>
          </a:endParaRPr>
        </a:p>
      </dgm:t>
    </dgm:pt>
    <dgm:pt modelId="{C2595340-A771-48A4-B1CD-1D89F54FBF48}" type="sibTrans" cxnId="{ED7BA57F-E2A2-4612-851C-512AEC048157}">
      <dgm:prSet/>
      <dgm:spPr/>
      <dgm:t>
        <a:bodyPr/>
        <a:lstStyle/>
        <a:p>
          <a:endParaRPr lang="en-US" sz="2400" b="1">
            <a:solidFill>
              <a:schemeClr val="tx1"/>
            </a:solidFill>
            <a:latin typeface="Arial" panose="020B0604020202020204" pitchFamily="34" charset="0"/>
            <a:cs typeface="Arial" panose="020B0604020202020204" pitchFamily="34" charset="0"/>
          </a:endParaRPr>
        </a:p>
      </dgm:t>
    </dgm:pt>
    <dgm:pt modelId="{8239D1F4-D529-49E6-9044-A187050DB54E}">
      <dgm:prSet custT="1"/>
      <dgm:spPr/>
      <dgm:t>
        <a:bodyPr/>
        <a:lstStyle/>
        <a:p>
          <a:r>
            <a:rPr lang="en-US" sz="2600" b="1" dirty="0" smtClean="0">
              <a:solidFill>
                <a:schemeClr val="tx1"/>
              </a:solidFill>
              <a:latin typeface="Arial" panose="020B0604020202020204" pitchFamily="34" charset="0"/>
              <a:cs typeface="Arial" panose="020B0604020202020204" pitchFamily="34" charset="0"/>
            </a:rPr>
            <a:t>- </a:t>
          </a:r>
          <a:r>
            <a:rPr lang="en-US" sz="2800" b="1" dirty="0" err="1" smtClean="0">
              <a:solidFill>
                <a:schemeClr val="tx1"/>
              </a:solidFill>
              <a:latin typeface="Arial" panose="020B0604020202020204" pitchFamily="34" charset="0"/>
              <a:cs typeface="Arial" panose="020B0604020202020204" pitchFamily="34" charset="0"/>
            </a:rPr>
            <a:t>Các</a:t>
          </a:r>
          <a:r>
            <a:rPr lang="nb-NO" sz="2800" b="1" dirty="0" smtClean="0">
              <a:solidFill>
                <a:schemeClr val="tx1"/>
              </a:solidFill>
              <a:latin typeface="Arial" panose="020B0604020202020204" pitchFamily="34" charset="0"/>
              <a:cs typeface="Arial" panose="020B0604020202020204" pitchFamily="34" charset="0"/>
            </a:rPr>
            <a:t> yêu cầu theo tiêu chí đánh giá sự phát triển trẻ </a:t>
          </a:r>
          <a:endParaRPr lang="en-US" sz="2800" dirty="0">
            <a:solidFill>
              <a:schemeClr val="tx1"/>
            </a:solidFill>
          </a:endParaRPr>
        </a:p>
      </dgm:t>
    </dgm:pt>
    <dgm:pt modelId="{CEA5D404-0A73-4136-8C63-F18584762329}" type="parTrans" cxnId="{9A8433F9-0AFD-47AB-A516-B5D9D70C3FFE}">
      <dgm:prSet/>
      <dgm:spPr/>
      <dgm:t>
        <a:bodyPr/>
        <a:lstStyle/>
        <a:p>
          <a:endParaRPr lang="en-US">
            <a:solidFill>
              <a:schemeClr val="tx1"/>
            </a:solidFill>
          </a:endParaRPr>
        </a:p>
      </dgm:t>
    </dgm:pt>
    <dgm:pt modelId="{96532DD8-A161-40DD-BA06-1E9D7A53F270}" type="sibTrans" cxnId="{9A8433F9-0AFD-47AB-A516-B5D9D70C3FFE}">
      <dgm:prSet/>
      <dgm:spPr/>
      <dgm:t>
        <a:bodyPr/>
        <a:lstStyle/>
        <a:p>
          <a:endParaRPr lang="en-US">
            <a:solidFill>
              <a:schemeClr val="tx1"/>
            </a:solidFill>
          </a:endParaRPr>
        </a:p>
      </dgm:t>
    </dgm:pt>
    <dgm:pt modelId="{0EFB2ADD-C2B7-4B16-810D-0F2A2BB125A6}">
      <dgm:prSet phldrT="[Text]" custT="1"/>
      <dgm:spPr/>
      <dgm:t>
        <a:bodyPr/>
        <a:lstStyle/>
        <a:p>
          <a:pPr>
            <a:buFont typeface="Times New Roman" panose="02020603050405020304" pitchFamily="18" charset="0"/>
            <a:buChar char="-"/>
          </a:pPr>
          <a:r>
            <a:rPr lang="en-US" sz="2800" b="1" dirty="0" smtClean="0">
              <a:solidFill>
                <a:schemeClr val="tx1"/>
              </a:solidFill>
              <a:latin typeface="Arial" panose="020B0604020202020204" pitchFamily="34" charset="0"/>
              <a:cs typeface="Arial" panose="020B0604020202020204" pitchFamily="34" charset="0"/>
            </a:rPr>
            <a:t> Ý </a:t>
          </a:r>
          <a:r>
            <a:rPr lang="en-US" sz="2800" b="1" dirty="0" err="1" smtClean="0">
              <a:solidFill>
                <a:schemeClr val="tx1"/>
              </a:solidFill>
              <a:latin typeface="Arial" panose="020B0604020202020204" pitchFamily="34" charset="0"/>
              <a:cs typeface="Arial" panose="020B0604020202020204" pitchFamily="34" charset="0"/>
            </a:rPr>
            <a:t>nghĩa</a:t>
          </a:r>
          <a:r>
            <a:rPr lang="en-US" sz="2800" b="1" dirty="0" smtClean="0">
              <a:solidFill>
                <a:schemeClr val="tx1"/>
              </a:solidFill>
              <a:latin typeface="Arial" panose="020B0604020202020204" pitchFamily="34" charset="0"/>
              <a:cs typeface="Arial" panose="020B0604020202020204" pitchFamily="34" charset="0"/>
            </a:rPr>
            <a:t> </a:t>
          </a:r>
          <a:r>
            <a:rPr lang="en-US" sz="2800" b="1" dirty="0" err="1" smtClean="0">
              <a:solidFill>
                <a:schemeClr val="tx1"/>
              </a:solidFill>
              <a:latin typeface="Arial" panose="020B0604020202020204" pitchFamily="34" charset="0"/>
              <a:cs typeface="Arial" panose="020B0604020202020204" pitchFamily="34" charset="0"/>
            </a:rPr>
            <a:t>của</a:t>
          </a:r>
          <a:r>
            <a:rPr lang="en-US" sz="2800" b="1" dirty="0" smtClean="0">
              <a:solidFill>
                <a:schemeClr val="tx1"/>
              </a:solidFill>
              <a:latin typeface="Arial" panose="020B0604020202020204" pitchFamily="34" charset="0"/>
              <a:cs typeface="Arial" panose="020B0604020202020204" pitchFamily="34" charset="0"/>
            </a:rPr>
            <a:t> </a:t>
          </a:r>
          <a:r>
            <a:rPr lang="en-US" sz="2800" b="1" dirty="0" err="1" smtClean="0">
              <a:solidFill>
                <a:schemeClr val="tx1"/>
              </a:solidFill>
              <a:latin typeface="Arial" panose="020B0604020202020204" pitchFamily="34" charset="0"/>
              <a:cs typeface="Arial" panose="020B0604020202020204" pitchFamily="34" charset="0"/>
            </a:rPr>
            <a:t>việc</a:t>
          </a:r>
          <a:r>
            <a:rPr lang="en-US" sz="2800" b="1" dirty="0" smtClean="0">
              <a:solidFill>
                <a:schemeClr val="tx1"/>
              </a:solidFill>
              <a:latin typeface="Arial" panose="020B0604020202020204" pitchFamily="34" charset="0"/>
              <a:cs typeface="Arial" panose="020B0604020202020204" pitchFamily="34" charset="0"/>
            </a:rPr>
            <a:t> </a:t>
          </a:r>
          <a:r>
            <a:rPr lang="en-US" sz="2800" b="1" dirty="0" err="1" smtClean="0">
              <a:solidFill>
                <a:schemeClr val="tx1"/>
              </a:solidFill>
              <a:latin typeface="Arial" panose="020B0604020202020204" pitchFamily="34" charset="0"/>
              <a:cs typeface="Arial" panose="020B0604020202020204" pitchFamily="34" charset="0"/>
            </a:rPr>
            <a:t>đánh</a:t>
          </a:r>
          <a:r>
            <a:rPr lang="en-US" sz="2800" b="1" dirty="0" smtClean="0">
              <a:solidFill>
                <a:schemeClr val="tx1"/>
              </a:solidFill>
              <a:latin typeface="Arial" panose="020B0604020202020204" pitchFamily="34" charset="0"/>
              <a:cs typeface="Arial" panose="020B0604020202020204" pitchFamily="34" charset="0"/>
            </a:rPr>
            <a:t> </a:t>
          </a:r>
          <a:r>
            <a:rPr lang="en-US" sz="2800" b="1" dirty="0" err="1" smtClean="0">
              <a:solidFill>
                <a:schemeClr val="tx1"/>
              </a:solidFill>
              <a:latin typeface="Arial" panose="020B0604020202020204" pitchFamily="34" charset="0"/>
              <a:cs typeface="Arial" panose="020B0604020202020204" pitchFamily="34" charset="0"/>
            </a:rPr>
            <a:t>giá</a:t>
          </a:r>
          <a:r>
            <a:rPr lang="en-US" sz="2800" b="1" dirty="0" smtClean="0">
              <a:solidFill>
                <a:schemeClr val="tx1"/>
              </a:solidFill>
              <a:latin typeface="Arial" panose="020B0604020202020204" pitchFamily="34" charset="0"/>
              <a:cs typeface="Arial" panose="020B0604020202020204" pitchFamily="34" charset="0"/>
            </a:rPr>
            <a:t> </a:t>
          </a:r>
          <a:r>
            <a:rPr lang="en-US" sz="2800" b="1" dirty="0" err="1" smtClean="0">
              <a:solidFill>
                <a:schemeClr val="tx1"/>
              </a:solidFill>
              <a:latin typeface="Arial" panose="020B0604020202020204" pitchFamily="34" charset="0"/>
              <a:cs typeface="Arial" panose="020B0604020202020204" pitchFamily="34" charset="0"/>
            </a:rPr>
            <a:t>trẻ</a:t>
          </a:r>
          <a:endParaRPr lang="en-US" sz="2800" b="1" dirty="0">
            <a:solidFill>
              <a:schemeClr val="tx1"/>
            </a:solidFill>
            <a:latin typeface="Arial" panose="020B0604020202020204" pitchFamily="34" charset="0"/>
            <a:cs typeface="Arial" panose="020B0604020202020204" pitchFamily="34" charset="0"/>
          </a:endParaRPr>
        </a:p>
      </dgm:t>
    </dgm:pt>
    <dgm:pt modelId="{69B850C9-C4E1-47B4-926C-F3A14BD29213}" type="sibTrans" cxnId="{D2977882-D29C-4C54-AD24-FB49D192F1B1}">
      <dgm:prSet/>
      <dgm:spPr/>
      <dgm:t>
        <a:bodyPr/>
        <a:lstStyle/>
        <a:p>
          <a:endParaRPr lang="en-US" sz="2400" b="1">
            <a:solidFill>
              <a:schemeClr val="tx1"/>
            </a:solidFill>
            <a:latin typeface="Arial" panose="020B0604020202020204" pitchFamily="34" charset="0"/>
            <a:cs typeface="Arial" panose="020B0604020202020204" pitchFamily="34" charset="0"/>
          </a:endParaRPr>
        </a:p>
      </dgm:t>
    </dgm:pt>
    <dgm:pt modelId="{6119CB7B-C76F-4750-B7B2-63539204B3B2}" type="parTrans" cxnId="{D2977882-D29C-4C54-AD24-FB49D192F1B1}">
      <dgm:prSet/>
      <dgm:spPr/>
      <dgm:t>
        <a:bodyPr/>
        <a:lstStyle/>
        <a:p>
          <a:endParaRPr lang="en-US" sz="2400" b="1">
            <a:solidFill>
              <a:schemeClr val="tx1"/>
            </a:solidFill>
            <a:latin typeface="Arial" panose="020B0604020202020204" pitchFamily="34" charset="0"/>
            <a:cs typeface="Arial" panose="020B0604020202020204" pitchFamily="34" charset="0"/>
          </a:endParaRPr>
        </a:p>
      </dgm:t>
    </dgm:pt>
    <dgm:pt modelId="{6966A857-400D-4264-99CB-AD67CC9E7577}" type="pres">
      <dgm:prSet presAssocID="{FCB344A0-29E8-4AEB-9AA3-0FC4D9915B39}" presName="diagram" presStyleCnt="0">
        <dgm:presLayoutVars>
          <dgm:chPref val="1"/>
          <dgm:dir/>
          <dgm:animOne val="branch"/>
          <dgm:animLvl val="lvl"/>
          <dgm:resizeHandles/>
        </dgm:presLayoutVars>
      </dgm:prSet>
      <dgm:spPr/>
      <dgm:t>
        <a:bodyPr/>
        <a:lstStyle/>
        <a:p>
          <a:endParaRPr lang="en-US"/>
        </a:p>
      </dgm:t>
    </dgm:pt>
    <dgm:pt modelId="{CB2FA4F7-A5BD-4EE6-AFCB-B928F6CF3A4D}" type="pres">
      <dgm:prSet presAssocID="{6E9D009D-2CA3-4F95-BFA3-034266645FA8}" presName="root" presStyleCnt="0"/>
      <dgm:spPr/>
    </dgm:pt>
    <dgm:pt modelId="{8E2985D0-E719-46B2-8F0E-01C80B927BB0}" type="pres">
      <dgm:prSet presAssocID="{6E9D009D-2CA3-4F95-BFA3-034266645FA8}" presName="rootComposite" presStyleCnt="0"/>
      <dgm:spPr/>
    </dgm:pt>
    <dgm:pt modelId="{D78972D2-E507-4E43-97CF-B9E07CF4320C}" type="pres">
      <dgm:prSet presAssocID="{6E9D009D-2CA3-4F95-BFA3-034266645FA8}" presName="rootText" presStyleLbl="node1" presStyleIdx="0" presStyleCnt="5" custScaleX="113931" custScaleY="449759"/>
      <dgm:spPr/>
      <dgm:t>
        <a:bodyPr/>
        <a:lstStyle/>
        <a:p>
          <a:endParaRPr lang="en-US"/>
        </a:p>
      </dgm:t>
    </dgm:pt>
    <dgm:pt modelId="{ADF79F8C-9A89-405E-9BF8-A9D89BC72979}" type="pres">
      <dgm:prSet presAssocID="{6E9D009D-2CA3-4F95-BFA3-034266645FA8}" presName="rootConnector" presStyleLbl="node1" presStyleIdx="0" presStyleCnt="5"/>
      <dgm:spPr/>
      <dgm:t>
        <a:bodyPr/>
        <a:lstStyle/>
        <a:p>
          <a:endParaRPr lang="en-US"/>
        </a:p>
      </dgm:t>
    </dgm:pt>
    <dgm:pt modelId="{F85B6891-97B1-4B69-893E-FE255E03301C}" type="pres">
      <dgm:prSet presAssocID="{6E9D009D-2CA3-4F95-BFA3-034266645FA8}" presName="childShape" presStyleCnt="0"/>
      <dgm:spPr/>
    </dgm:pt>
    <dgm:pt modelId="{1D97D91B-3475-4C82-8F96-7235544432ED}" type="pres">
      <dgm:prSet presAssocID="{0EFB2ADD-C2B7-4B16-810D-0F2A2BB125A6}" presName="root" presStyleCnt="0"/>
      <dgm:spPr/>
    </dgm:pt>
    <dgm:pt modelId="{D5A51791-A08D-431E-ABD7-5F8708782503}" type="pres">
      <dgm:prSet presAssocID="{0EFB2ADD-C2B7-4B16-810D-0F2A2BB125A6}" presName="rootComposite" presStyleCnt="0"/>
      <dgm:spPr/>
    </dgm:pt>
    <dgm:pt modelId="{84B1CC65-2620-4F2B-BB57-77631D1FD0A6}" type="pres">
      <dgm:prSet presAssocID="{0EFB2ADD-C2B7-4B16-810D-0F2A2BB125A6}" presName="rootText" presStyleLbl="node1" presStyleIdx="1" presStyleCnt="5" custScaleX="100943" custScaleY="255894"/>
      <dgm:spPr/>
      <dgm:t>
        <a:bodyPr/>
        <a:lstStyle/>
        <a:p>
          <a:endParaRPr lang="en-US"/>
        </a:p>
      </dgm:t>
    </dgm:pt>
    <dgm:pt modelId="{8721CBD2-3118-45F9-A718-84BDB4E5C236}" type="pres">
      <dgm:prSet presAssocID="{0EFB2ADD-C2B7-4B16-810D-0F2A2BB125A6}" presName="rootConnector" presStyleLbl="node1" presStyleIdx="1" presStyleCnt="5"/>
      <dgm:spPr/>
      <dgm:t>
        <a:bodyPr/>
        <a:lstStyle/>
        <a:p>
          <a:endParaRPr lang="en-US"/>
        </a:p>
      </dgm:t>
    </dgm:pt>
    <dgm:pt modelId="{137FB63F-5C61-413F-A82C-2DBE5820E60B}" type="pres">
      <dgm:prSet presAssocID="{0EFB2ADD-C2B7-4B16-810D-0F2A2BB125A6}" presName="childShape" presStyleCnt="0"/>
      <dgm:spPr/>
    </dgm:pt>
    <dgm:pt modelId="{D95CC69D-F5E9-464D-B5DE-78B1B2C13E17}" type="pres">
      <dgm:prSet presAssocID="{8239D1F4-D529-49E6-9044-A187050DB54E}" presName="root" presStyleCnt="0"/>
      <dgm:spPr/>
    </dgm:pt>
    <dgm:pt modelId="{00F9D503-BB86-48F5-AB29-693CFDBAB26C}" type="pres">
      <dgm:prSet presAssocID="{8239D1F4-D529-49E6-9044-A187050DB54E}" presName="rootComposite" presStyleCnt="0"/>
      <dgm:spPr/>
    </dgm:pt>
    <dgm:pt modelId="{F51DD180-F5E3-4A52-910A-7D5B163D33DC}" type="pres">
      <dgm:prSet presAssocID="{8239D1F4-D529-49E6-9044-A187050DB54E}" presName="rootText" presStyleLbl="node1" presStyleIdx="2" presStyleCnt="5" custScaleX="120768" custScaleY="351001"/>
      <dgm:spPr/>
      <dgm:t>
        <a:bodyPr/>
        <a:lstStyle/>
        <a:p>
          <a:endParaRPr lang="en-US"/>
        </a:p>
      </dgm:t>
    </dgm:pt>
    <dgm:pt modelId="{94A9041A-315D-497B-ACB4-D4CA65890F18}" type="pres">
      <dgm:prSet presAssocID="{8239D1F4-D529-49E6-9044-A187050DB54E}" presName="rootConnector" presStyleLbl="node1" presStyleIdx="2" presStyleCnt="5"/>
      <dgm:spPr/>
      <dgm:t>
        <a:bodyPr/>
        <a:lstStyle/>
        <a:p>
          <a:endParaRPr lang="en-US"/>
        </a:p>
      </dgm:t>
    </dgm:pt>
    <dgm:pt modelId="{CD0EBED2-C794-44A6-A851-4EDD4AB43A41}" type="pres">
      <dgm:prSet presAssocID="{8239D1F4-D529-49E6-9044-A187050DB54E}" presName="childShape" presStyleCnt="0"/>
      <dgm:spPr/>
    </dgm:pt>
    <dgm:pt modelId="{1AEDE622-0F80-4930-9406-DBCA8FC066A2}" type="pres">
      <dgm:prSet presAssocID="{6CAAB1A5-372A-4349-8AD3-FA18E78B1BA8}" presName="root" presStyleCnt="0"/>
      <dgm:spPr/>
    </dgm:pt>
    <dgm:pt modelId="{C61421AA-CA8C-4A33-A7C1-5952D28D3CD4}" type="pres">
      <dgm:prSet presAssocID="{6CAAB1A5-372A-4349-8AD3-FA18E78B1BA8}" presName="rootComposite" presStyleCnt="0"/>
      <dgm:spPr/>
    </dgm:pt>
    <dgm:pt modelId="{7C3A10E9-9DC2-49FC-986C-4DD410A86B60}" type="pres">
      <dgm:prSet presAssocID="{6CAAB1A5-372A-4349-8AD3-FA18E78B1BA8}" presName="rootText" presStyleLbl="node1" presStyleIdx="3" presStyleCnt="5" custScaleX="114533" custScaleY="337374"/>
      <dgm:spPr/>
      <dgm:t>
        <a:bodyPr/>
        <a:lstStyle/>
        <a:p>
          <a:endParaRPr lang="en-US"/>
        </a:p>
      </dgm:t>
    </dgm:pt>
    <dgm:pt modelId="{BBEB5BF4-2D08-429F-A4E4-3539269DC469}" type="pres">
      <dgm:prSet presAssocID="{6CAAB1A5-372A-4349-8AD3-FA18E78B1BA8}" presName="rootConnector" presStyleLbl="node1" presStyleIdx="3" presStyleCnt="5"/>
      <dgm:spPr/>
      <dgm:t>
        <a:bodyPr/>
        <a:lstStyle/>
        <a:p>
          <a:endParaRPr lang="en-US"/>
        </a:p>
      </dgm:t>
    </dgm:pt>
    <dgm:pt modelId="{6731F19C-4022-487E-8DE6-91040E30A49C}" type="pres">
      <dgm:prSet presAssocID="{6CAAB1A5-372A-4349-8AD3-FA18E78B1BA8}" presName="childShape" presStyleCnt="0"/>
      <dgm:spPr/>
    </dgm:pt>
    <dgm:pt modelId="{B7472279-A745-416F-8C9A-B5B180973B95}" type="pres">
      <dgm:prSet presAssocID="{12BDF104-DA6D-4C27-81BB-E1F1DB2C4E72}" presName="root" presStyleCnt="0"/>
      <dgm:spPr/>
    </dgm:pt>
    <dgm:pt modelId="{9DA32281-1F23-429F-A3AC-C783879E53B2}" type="pres">
      <dgm:prSet presAssocID="{12BDF104-DA6D-4C27-81BB-E1F1DB2C4E72}" presName="rootComposite" presStyleCnt="0"/>
      <dgm:spPr/>
    </dgm:pt>
    <dgm:pt modelId="{359ED942-00AC-4117-8C4F-6B561242A506}" type="pres">
      <dgm:prSet presAssocID="{12BDF104-DA6D-4C27-81BB-E1F1DB2C4E72}" presName="rootText" presStyleLbl="node1" presStyleIdx="4" presStyleCnt="5" custScaleX="105350" custScaleY="571468"/>
      <dgm:spPr/>
      <dgm:t>
        <a:bodyPr/>
        <a:lstStyle/>
        <a:p>
          <a:endParaRPr lang="en-US"/>
        </a:p>
      </dgm:t>
    </dgm:pt>
    <dgm:pt modelId="{E7FA0D95-5876-41A4-B03A-151951BEA5AF}" type="pres">
      <dgm:prSet presAssocID="{12BDF104-DA6D-4C27-81BB-E1F1DB2C4E72}" presName="rootConnector" presStyleLbl="node1" presStyleIdx="4" presStyleCnt="5"/>
      <dgm:spPr/>
      <dgm:t>
        <a:bodyPr/>
        <a:lstStyle/>
        <a:p>
          <a:endParaRPr lang="en-US"/>
        </a:p>
      </dgm:t>
    </dgm:pt>
    <dgm:pt modelId="{260DC7D8-9BF3-4BFA-B8D9-DA1D4200337A}" type="pres">
      <dgm:prSet presAssocID="{12BDF104-DA6D-4C27-81BB-E1F1DB2C4E72}" presName="childShape" presStyleCnt="0"/>
      <dgm:spPr/>
    </dgm:pt>
  </dgm:ptLst>
  <dgm:cxnLst>
    <dgm:cxn modelId="{23FD728F-5BAD-44EA-892F-D28E60FAC29D}" srcId="{FCB344A0-29E8-4AEB-9AA3-0FC4D9915B39}" destId="{6E9D009D-2CA3-4F95-BFA3-034266645FA8}" srcOrd="0" destOrd="0" parTransId="{0305329D-258B-4D09-8645-9F01B131C227}" sibTransId="{5DE07AFC-5D40-4A6E-B9B2-42197A13A9E5}"/>
    <dgm:cxn modelId="{9A8433F9-0AFD-47AB-A516-B5D9D70C3FFE}" srcId="{FCB344A0-29E8-4AEB-9AA3-0FC4D9915B39}" destId="{8239D1F4-D529-49E6-9044-A187050DB54E}" srcOrd="2" destOrd="0" parTransId="{CEA5D404-0A73-4136-8C63-F18584762329}" sibTransId="{96532DD8-A161-40DD-BA06-1E9D7A53F270}"/>
    <dgm:cxn modelId="{7AA718EB-7132-477E-A693-AD1E2EB2D6A0}" type="presOf" srcId="{FCB344A0-29E8-4AEB-9AA3-0FC4D9915B39}" destId="{6966A857-400D-4264-99CB-AD67CC9E7577}" srcOrd="0" destOrd="0" presId="urn:microsoft.com/office/officeart/2005/8/layout/hierarchy3"/>
    <dgm:cxn modelId="{413D7CE9-B950-4B65-82D0-6CD56593BF4A}" type="presOf" srcId="{6CAAB1A5-372A-4349-8AD3-FA18E78B1BA8}" destId="{BBEB5BF4-2D08-429F-A4E4-3539269DC469}" srcOrd="1" destOrd="0" presId="urn:microsoft.com/office/officeart/2005/8/layout/hierarchy3"/>
    <dgm:cxn modelId="{2DF9E6B7-D945-48F4-88E5-0B937EE1392B}" type="presOf" srcId="{12BDF104-DA6D-4C27-81BB-E1F1DB2C4E72}" destId="{E7FA0D95-5876-41A4-B03A-151951BEA5AF}" srcOrd="1" destOrd="0" presId="urn:microsoft.com/office/officeart/2005/8/layout/hierarchy3"/>
    <dgm:cxn modelId="{F6205F9A-19C7-42A5-A2B3-85EDB95168A9}" type="presOf" srcId="{6E9D009D-2CA3-4F95-BFA3-034266645FA8}" destId="{D78972D2-E507-4E43-97CF-B9E07CF4320C}" srcOrd="0" destOrd="0" presId="urn:microsoft.com/office/officeart/2005/8/layout/hierarchy3"/>
    <dgm:cxn modelId="{81C5BA1E-3275-43F4-ACEC-68338F439ACB}" type="presOf" srcId="{6CAAB1A5-372A-4349-8AD3-FA18E78B1BA8}" destId="{7C3A10E9-9DC2-49FC-986C-4DD410A86B60}" srcOrd="0" destOrd="0" presId="urn:microsoft.com/office/officeart/2005/8/layout/hierarchy3"/>
    <dgm:cxn modelId="{D2977882-D29C-4C54-AD24-FB49D192F1B1}" srcId="{FCB344A0-29E8-4AEB-9AA3-0FC4D9915B39}" destId="{0EFB2ADD-C2B7-4B16-810D-0F2A2BB125A6}" srcOrd="1" destOrd="0" parTransId="{6119CB7B-C76F-4750-B7B2-63539204B3B2}" sibTransId="{69B850C9-C4E1-47B4-926C-F3A14BD29213}"/>
    <dgm:cxn modelId="{ED7BA57F-E2A2-4612-851C-512AEC048157}" srcId="{FCB344A0-29E8-4AEB-9AA3-0FC4D9915B39}" destId="{12BDF104-DA6D-4C27-81BB-E1F1DB2C4E72}" srcOrd="4" destOrd="0" parTransId="{1A61BCC6-CEC5-4D9A-AF8C-149991B9C9E9}" sibTransId="{C2595340-A771-48A4-B1CD-1D89F54FBF48}"/>
    <dgm:cxn modelId="{D9F78C42-2E3D-458A-AE56-E46DF9EAFCA7}" srcId="{FCB344A0-29E8-4AEB-9AA3-0FC4D9915B39}" destId="{6CAAB1A5-372A-4349-8AD3-FA18E78B1BA8}" srcOrd="3" destOrd="0" parTransId="{AAC7DA19-D03A-4BE2-867D-73E8DE070D9D}" sibTransId="{58047D96-E6FE-4B01-AC04-524531EE2E6C}"/>
    <dgm:cxn modelId="{03A609DF-A951-4E63-818B-A3418EA31F21}" type="presOf" srcId="{6E9D009D-2CA3-4F95-BFA3-034266645FA8}" destId="{ADF79F8C-9A89-405E-9BF8-A9D89BC72979}" srcOrd="1" destOrd="0" presId="urn:microsoft.com/office/officeart/2005/8/layout/hierarchy3"/>
    <dgm:cxn modelId="{24AA4A55-82A9-4990-A48F-0E59BFBA9047}" type="presOf" srcId="{8239D1F4-D529-49E6-9044-A187050DB54E}" destId="{F51DD180-F5E3-4A52-910A-7D5B163D33DC}" srcOrd="0" destOrd="0" presId="urn:microsoft.com/office/officeart/2005/8/layout/hierarchy3"/>
    <dgm:cxn modelId="{781EFAA5-9317-4835-95C2-D99CC32B3E31}" type="presOf" srcId="{12BDF104-DA6D-4C27-81BB-E1F1DB2C4E72}" destId="{359ED942-00AC-4117-8C4F-6B561242A506}" srcOrd="0" destOrd="0" presId="urn:microsoft.com/office/officeart/2005/8/layout/hierarchy3"/>
    <dgm:cxn modelId="{BF43B948-2B70-4FED-B2F7-6B8C171DDB71}" type="presOf" srcId="{8239D1F4-D529-49E6-9044-A187050DB54E}" destId="{94A9041A-315D-497B-ACB4-D4CA65890F18}" srcOrd="1" destOrd="0" presId="urn:microsoft.com/office/officeart/2005/8/layout/hierarchy3"/>
    <dgm:cxn modelId="{DE37D700-B7BD-423E-887C-1838DE864F9C}" type="presOf" srcId="{0EFB2ADD-C2B7-4B16-810D-0F2A2BB125A6}" destId="{8721CBD2-3118-45F9-A718-84BDB4E5C236}" srcOrd="1" destOrd="0" presId="urn:microsoft.com/office/officeart/2005/8/layout/hierarchy3"/>
    <dgm:cxn modelId="{5326121A-836D-4106-A119-5BF21B5BAE47}" type="presOf" srcId="{0EFB2ADD-C2B7-4B16-810D-0F2A2BB125A6}" destId="{84B1CC65-2620-4F2B-BB57-77631D1FD0A6}" srcOrd="0" destOrd="0" presId="urn:microsoft.com/office/officeart/2005/8/layout/hierarchy3"/>
    <dgm:cxn modelId="{178EE6AD-CDC4-44DF-ACFA-0F8A62611A31}" type="presParOf" srcId="{6966A857-400D-4264-99CB-AD67CC9E7577}" destId="{CB2FA4F7-A5BD-4EE6-AFCB-B928F6CF3A4D}" srcOrd="0" destOrd="0" presId="urn:microsoft.com/office/officeart/2005/8/layout/hierarchy3"/>
    <dgm:cxn modelId="{C900D245-6B43-4D7C-A702-77A530E3EFD9}" type="presParOf" srcId="{CB2FA4F7-A5BD-4EE6-AFCB-B928F6CF3A4D}" destId="{8E2985D0-E719-46B2-8F0E-01C80B927BB0}" srcOrd="0" destOrd="0" presId="urn:microsoft.com/office/officeart/2005/8/layout/hierarchy3"/>
    <dgm:cxn modelId="{E594774C-D90B-4A0E-BC65-B62A99BAAA51}" type="presParOf" srcId="{8E2985D0-E719-46B2-8F0E-01C80B927BB0}" destId="{D78972D2-E507-4E43-97CF-B9E07CF4320C}" srcOrd="0" destOrd="0" presId="urn:microsoft.com/office/officeart/2005/8/layout/hierarchy3"/>
    <dgm:cxn modelId="{150BA8CA-82CF-4BDA-8459-4F76F28BB09C}" type="presParOf" srcId="{8E2985D0-E719-46B2-8F0E-01C80B927BB0}" destId="{ADF79F8C-9A89-405E-9BF8-A9D89BC72979}" srcOrd="1" destOrd="0" presId="urn:microsoft.com/office/officeart/2005/8/layout/hierarchy3"/>
    <dgm:cxn modelId="{C74C7D7E-9AD4-4F3F-8DC0-BC217C070803}" type="presParOf" srcId="{CB2FA4F7-A5BD-4EE6-AFCB-B928F6CF3A4D}" destId="{F85B6891-97B1-4B69-893E-FE255E03301C}" srcOrd="1" destOrd="0" presId="urn:microsoft.com/office/officeart/2005/8/layout/hierarchy3"/>
    <dgm:cxn modelId="{A3E66C1E-654F-448F-AE91-B37AEF9C6F09}" type="presParOf" srcId="{6966A857-400D-4264-99CB-AD67CC9E7577}" destId="{1D97D91B-3475-4C82-8F96-7235544432ED}" srcOrd="1" destOrd="0" presId="urn:microsoft.com/office/officeart/2005/8/layout/hierarchy3"/>
    <dgm:cxn modelId="{1B92478D-5F23-4254-B449-23F8A60423B6}" type="presParOf" srcId="{1D97D91B-3475-4C82-8F96-7235544432ED}" destId="{D5A51791-A08D-431E-ABD7-5F8708782503}" srcOrd="0" destOrd="0" presId="urn:microsoft.com/office/officeart/2005/8/layout/hierarchy3"/>
    <dgm:cxn modelId="{C7D1D234-CB75-4C10-B38B-1DE41D316C6F}" type="presParOf" srcId="{D5A51791-A08D-431E-ABD7-5F8708782503}" destId="{84B1CC65-2620-4F2B-BB57-77631D1FD0A6}" srcOrd="0" destOrd="0" presId="urn:microsoft.com/office/officeart/2005/8/layout/hierarchy3"/>
    <dgm:cxn modelId="{BAE772B0-7E8E-4CF1-A1A6-8281A279A6CE}" type="presParOf" srcId="{D5A51791-A08D-431E-ABD7-5F8708782503}" destId="{8721CBD2-3118-45F9-A718-84BDB4E5C236}" srcOrd="1" destOrd="0" presId="urn:microsoft.com/office/officeart/2005/8/layout/hierarchy3"/>
    <dgm:cxn modelId="{DDED7C1E-4367-4BD3-9A92-D78EBD0351CD}" type="presParOf" srcId="{1D97D91B-3475-4C82-8F96-7235544432ED}" destId="{137FB63F-5C61-413F-A82C-2DBE5820E60B}" srcOrd="1" destOrd="0" presId="urn:microsoft.com/office/officeart/2005/8/layout/hierarchy3"/>
    <dgm:cxn modelId="{3F6BDF21-1788-457F-8080-7AD57D6CC4B1}" type="presParOf" srcId="{6966A857-400D-4264-99CB-AD67CC9E7577}" destId="{D95CC69D-F5E9-464D-B5DE-78B1B2C13E17}" srcOrd="2" destOrd="0" presId="urn:microsoft.com/office/officeart/2005/8/layout/hierarchy3"/>
    <dgm:cxn modelId="{5A572978-AF56-4C91-911A-A5937567D74A}" type="presParOf" srcId="{D95CC69D-F5E9-464D-B5DE-78B1B2C13E17}" destId="{00F9D503-BB86-48F5-AB29-693CFDBAB26C}" srcOrd="0" destOrd="0" presId="urn:microsoft.com/office/officeart/2005/8/layout/hierarchy3"/>
    <dgm:cxn modelId="{5E897068-CB27-422D-BAFD-A727C2364D8A}" type="presParOf" srcId="{00F9D503-BB86-48F5-AB29-693CFDBAB26C}" destId="{F51DD180-F5E3-4A52-910A-7D5B163D33DC}" srcOrd="0" destOrd="0" presId="urn:microsoft.com/office/officeart/2005/8/layout/hierarchy3"/>
    <dgm:cxn modelId="{30FCAF45-CDEA-48D1-8010-AA32BADFAEF7}" type="presParOf" srcId="{00F9D503-BB86-48F5-AB29-693CFDBAB26C}" destId="{94A9041A-315D-497B-ACB4-D4CA65890F18}" srcOrd="1" destOrd="0" presId="urn:microsoft.com/office/officeart/2005/8/layout/hierarchy3"/>
    <dgm:cxn modelId="{B9C3A5AF-8D56-483E-A7F9-A3E773FEF5D3}" type="presParOf" srcId="{D95CC69D-F5E9-464D-B5DE-78B1B2C13E17}" destId="{CD0EBED2-C794-44A6-A851-4EDD4AB43A41}" srcOrd="1" destOrd="0" presId="urn:microsoft.com/office/officeart/2005/8/layout/hierarchy3"/>
    <dgm:cxn modelId="{27630637-121C-46DC-9B31-CAB2538800AA}" type="presParOf" srcId="{6966A857-400D-4264-99CB-AD67CC9E7577}" destId="{1AEDE622-0F80-4930-9406-DBCA8FC066A2}" srcOrd="3" destOrd="0" presId="urn:microsoft.com/office/officeart/2005/8/layout/hierarchy3"/>
    <dgm:cxn modelId="{89B17F05-E27D-4FBD-9E02-579C548D29C9}" type="presParOf" srcId="{1AEDE622-0F80-4930-9406-DBCA8FC066A2}" destId="{C61421AA-CA8C-4A33-A7C1-5952D28D3CD4}" srcOrd="0" destOrd="0" presId="urn:microsoft.com/office/officeart/2005/8/layout/hierarchy3"/>
    <dgm:cxn modelId="{0EB26875-9BEA-4F6F-BB54-1656A8F29152}" type="presParOf" srcId="{C61421AA-CA8C-4A33-A7C1-5952D28D3CD4}" destId="{7C3A10E9-9DC2-49FC-986C-4DD410A86B60}" srcOrd="0" destOrd="0" presId="urn:microsoft.com/office/officeart/2005/8/layout/hierarchy3"/>
    <dgm:cxn modelId="{50EFB584-0784-4B18-935F-B23805D11A2A}" type="presParOf" srcId="{C61421AA-CA8C-4A33-A7C1-5952D28D3CD4}" destId="{BBEB5BF4-2D08-429F-A4E4-3539269DC469}" srcOrd="1" destOrd="0" presId="urn:microsoft.com/office/officeart/2005/8/layout/hierarchy3"/>
    <dgm:cxn modelId="{C9CBC14A-AC77-425F-9316-A8F232B6612E}" type="presParOf" srcId="{1AEDE622-0F80-4930-9406-DBCA8FC066A2}" destId="{6731F19C-4022-487E-8DE6-91040E30A49C}" srcOrd="1" destOrd="0" presId="urn:microsoft.com/office/officeart/2005/8/layout/hierarchy3"/>
    <dgm:cxn modelId="{F0FCB677-AE34-4CAC-A0E1-933EAA6E32BE}" type="presParOf" srcId="{6966A857-400D-4264-99CB-AD67CC9E7577}" destId="{B7472279-A745-416F-8C9A-B5B180973B95}" srcOrd="4" destOrd="0" presId="urn:microsoft.com/office/officeart/2005/8/layout/hierarchy3"/>
    <dgm:cxn modelId="{C694D981-2794-4040-BEBB-CC1F26FAB754}" type="presParOf" srcId="{B7472279-A745-416F-8C9A-B5B180973B95}" destId="{9DA32281-1F23-429F-A3AC-C783879E53B2}" srcOrd="0" destOrd="0" presId="urn:microsoft.com/office/officeart/2005/8/layout/hierarchy3"/>
    <dgm:cxn modelId="{91DA76B6-122C-444B-AD89-C2592AE1AF67}" type="presParOf" srcId="{9DA32281-1F23-429F-A3AC-C783879E53B2}" destId="{359ED942-00AC-4117-8C4F-6B561242A506}" srcOrd="0" destOrd="0" presId="urn:microsoft.com/office/officeart/2005/8/layout/hierarchy3"/>
    <dgm:cxn modelId="{CD11D672-2946-4290-8FB0-07A26C78849D}" type="presParOf" srcId="{9DA32281-1F23-429F-A3AC-C783879E53B2}" destId="{E7FA0D95-5876-41A4-B03A-151951BEA5AF}" srcOrd="1" destOrd="0" presId="urn:microsoft.com/office/officeart/2005/8/layout/hierarchy3"/>
    <dgm:cxn modelId="{0A8F7D42-A74B-4B4A-AF48-5DEE30B6ABF9}" type="presParOf" srcId="{B7472279-A745-416F-8C9A-B5B180973B95}" destId="{260DC7D8-9BF3-4BFA-B8D9-DA1D4200337A}" srcOrd="1"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79FFFB5B-3DC0-4745-8FCE-B7D0EEEFBBC3}" type="doc">
      <dgm:prSet loTypeId="urn:microsoft.com/office/officeart/2008/layout/HalfCircleOrganizationChart" loCatId="hierarchy" qsTypeId="urn:microsoft.com/office/officeart/2005/8/quickstyle/3d1" qsCatId="3D" csTypeId="urn:microsoft.com/office/officeart/2005/8/colors/colorful1" csCatId="colorful" phldr="1"/>
      <dgm:spPr/>
      <dgm:t>
        <a:bodyPr/>
        <a:lstStyle/>
        <a:p>
          <a:endParaRPr lang="en-US"/>
        </a:p>
      </dgm:t>
    </dgm:pt>
    <dgm:pt modelId="{C068BB6F-596E-49DF-8802-202F5C975ECA}">
      <dgm:prSet custT="1"/>
      <dgm:spPr/>
      <dgm:t>
        <a:bodyPr/>
        <a:lstStyle/>
        <a:p>
          <a:pPr>
            <a:lnSpc>
              <a:spcPct val="150000"/>
            </a:lnSpc>
          </a:pPr>
          <a:r>
            <a:rPr lang="en-US" sz="3200" dirty="0" smtClean="0">
              <a:solidFill>
                <a:srgbClr val="0000FF"/>
              </a:solidFill>
              <a:latin typeface="Arial" panose="020B0604020202020204" pitchFamily="34" charset="0"/>
              <a:cs typeface="Arial" panose="020B0604020202020204" pitchFamily="34" charset="0"/>
            </a:rPr>
            <a:t>2. </a:t>
          </a:r>
          <a:r>
            <a:rPr lang="en-US" sz="3200" dirty="0" err="1" smtClean="0">
              <a:solidFill>
                <a:srgbClr val="0000FF"/>
              </a:solidFill>
              <a:latin typeface="Arial" panose="020B0604020202020204" pitchFamily="34" charset="0"/>
              <a:cs typeface="Arial" panose="020B0604020202020204" pitchFamily="34" charset="0"/>
            </a:rPr>
            <a:t>Đánh</a:t>
          </a:r>
          <a:r>
            <a:rPr lang="en-US" sz="3200" dirty="0" smtClean="0">
              <a:solidFill>
                <a:srgbClr val="0000FF"/>
              </a:solidFill>
              <a:latin typeface="Arial" panose="020B0604020202020204" pitchFamily="34" charset="0"/>
              <a:cs typeface="Arial" panose="020B0604020202020204" pitchFamily="34" charset="0"/>
            </a:rPr>
            <a:t> </a:t>
          </a:r>
          <a:r>
            <a:rPr lang="en-US" sz="3200" dirty="0" err="1" smtClean="0">
              <a:solidFill>
                <a:srgbClr val="0000FF"/>
              </a:solidFill>
              <a:latin typeface="Arial" panose="020B0604020202020204" pitchFamily="34" charset="0"/>
              <a:cs typeface="Arial" panose="020B0604020202020204" pitchFamily="34" charset="0"/>
            </a:rPr>
            <a:t>giá</a:t>
          </a:r>
          <a:r>
            <a:rPr lang="en-US" sz="3200" dirty="0" smtClean="0">
              <a:solidFill>
                <a:srgbClr val="0000FF"/>
              </a:solidFill>
              <a:latin typeface="Arial" panose="020B0604020202020204" pitchFamily="34" charset="0"/>
              <a:cs typeface="Arial" panose="020B0604020202020204" pitchFamily="34" charset="0"/>
            </a:rPr>
            <a:t> </a:t>
          </a:r>
          <a:r>
            <a:rPr lang="en-US" sz="3200" dirty="0" err="1" smtClean="0">
              <a:solidFill>
                <a:srgbClr val="0000FF"/>
              </a:solidFill>
              <a:latin typeface="Arial" panose="020B0604020202020204" pitchFamily="34" charset="0"/>
              <a:cs typeface="Arial" panose="020B0604020202020204" pitchFamily="34" charset="0"/>
            </a:rPr>
            <a:t>trẻ</a:t>
          </a:r>
          <a:r>
            <a:rPr lang="en-US" sz="3200" dirty="0" smtClean="0">
              <a:solidFill>
                <a:srgbClr val="0000FF"/>
              </a:solidFill>
              <a:latin typeface="Arial" panose="020B0604020202020204" pitchFamily="34" charset="0"/>
              <a:cs typeface="Arial" panose="020B0604020202020204" pitchFamily="34" charset="0"/>
            </a:rPr>
            <a:t> </a:t>
          </a:r>
          <a:r>
            <a:rPr lang="en-US" sz="3200" dirty="0" err="1" smtClean="0">
              <a:solidFill>
                <a:srgbClr val="0000FF"/>
              </a:solidFill>
              <a:latin typeface="Arial" panose="020B0604020202020204" pitchFamily="34" charset="0"/>
              <a:cs typeface="Arial" panose="020B0604020202020204" pitchFamily="34" charset="0"/>
            </a:rPr>
            <a:t>theo</a:t>
          </a:r>
          <a:r>
            <a:rPr lang="en-US" sz="3200" dirty="0" smtClean="0">
              <a:solidFill>
                <a:srgbClr val="0000FF"/>
              </a:solidFill>
              <a:latin typeface="Arial" panose="020B0604020202020204" pitchFamily="34" charset="0"/>
              <a:cs typeface="Arial" panose="020B0604020202020204" pitchFamily="34" charset="0"/>
            </a:rPr>
            <a:t> </a:t>
          </a:r>
          <a:r>
            <a:rPr lang="en-US" sz="3200" dirty="0" err="1" smtClean="0">
              <a:solidFill>
                <a:srgbClr val="0000FF"/>
              </a:solidFill>
              <a:latin typeface="Arial" panose="020B0604020202020204" pitchFamily="34" charset="0"/>
              <a:cs typeface="Arial" panose="020B0604020202020204" pitchFamily="34" charset="0"/>
            </a:rPr>
            <a:t>giai</a:t>
          </a:r>
          <a:r>
            <a:rPr lang="en-US" sz="3200" dirty="0" smtClean="0">
              <a:solidFill>
                <a:srgbClr val="0000FF"/>
              </a:solidFill>
              <a:latin typeface="Arial" panose="020B0604020202020204" pitchFamily="34" charset="0"/>
              <a:cs typeface="Arial" panose="020B0604020202020204" pitchFamily="34" charset="0"/>
            </a:rPr>
            <a:t> </a:t>
          </a:r>
          <a:r>
            <a:rPr lang="en-US" sz="3200" dirty="0" err="1" smtClean="0">
              <a:solidFill>
                <a:srgbClr val="0000FF"/>
              </a:solidFill>
              <a:latin typeface="Arial" panose="020B0604020202020204" pitchFamily="34" charset="0"/>
              <a:cs typeface="Arial" panose="020B0604020202020204" pitchFamily="34" charset="0"/>
            </a:rPr>
            <a:t>đoạn</a:t>
          </a:r>
          <a:r>
            <a:rPr lang="en-US" sz="3200" dirty="0" smtClean="0">
              <a:solidFill>
                <a:srgbClr val="0000FF"/>
              </a:solidFill>
              <a:latin typeface="Arial" panose="020B0604020202020204" pitchFamily="34" charset="0"/>
              <a:cs typeface="Arial" panose="020B0604020202020204" pitchFamily="34" charset="0"/>
            </a:rPr>
            <a:t> </a:t>
          </a:r>
          <a:r>
            <a:rPr lang="nb-NO" sz="3200" i="1" dirty="0" smtClean="0">
              <a:solidFill>
                <a:schemeClr val="tx1"/>
              </a:solidFill>
              <a:latin typeface="Arial" panose="020B0604020202020204" pitchFamily="34" charset="0"/>
              <a:cs typeface="Arial" panose="020B0604020202020204" pitchFamily="34" charset="0"/>
            </a:rPr>
            <a:t>(phiếu đánh giá cuối độ tuổi theo quy định (6, 12, 18, 24, 36 tháng).</a:t>
          </a:r>
          <a:endParaRPr lang="en-US" sz="3200" i="1" dirty="0">
            <a:solidFill>
              <a:schemeClr val="tx1"/>
            </a:solidFill>
            <a:latin typeface="Arial" panose="020B0604020202020204" pitchFamily="34" charset="0"/>
            <a:cs typeface="Arial" panose="020B0604020202020204" pitchFamily="34" charset="0"/>
          </a:endParaRPr>
        </a:p>
      </dgm:t>
    </dgm:pt>
    <dgm:pt modelId="{C3DDE230-2682-4449-B6DC-0C4DA222D1B0}" type="parTrans" cxnId="{BCB15BC9-4F7A-4D8B-8F2E-E447D425E893}">
      <dgm:prSet custT="1"/>
      <dgm:spPr/>
      <dgm:t>
        <a:bodyPr/>
        <a:lstStyle/>
        <a:p>
          <a:endParaRPr lang="en-US" sz="2800">
            <a:latin typeface="Arial" panose="020B0604020202020204" pitchFamily="34" charset="0"/>
            <a:cs typeface="Arial" panose="020B0604020202020204" pitchFamily="34" charset="0"/>
          </a:endParaRPr>
        </a:p>
      </dgm:t>
    </dgm:pt>
    <dgm:pt modelId="{B540CBDD-7AA7-4A41-95F1-03A5EC8B0AC2}" type="sibTrans" cxnId="{BCB15BC9-4F7A-4D8B-8F2E-E447D425E893}">
      <dgm:prSet/>
      <dgm:spPr/>
      <dgm:t>
        <a:bodyPr/>
        <a:lstStyle/>
        <a:p>
          <a:endParaRPr lang="en-US" sz="2800">
            <a:latin typeface="Arial" panose="020B0604020202020204" pitchFamily="34" charset="0"/>
            <a:cs typeface="Arial" panose="020B0604020202020204" pitchFamily="34" charset="0"/>
          </a:endParaRPr>
        </a:p>
      </dgm:t>
    </dgm:pt>
    <dgm:pt modelId="{3BF8B3BD-4D8E-4F4F-8166-C7BEB500B3E6}" type="pres">
      <dgm:prSet presAssocID="{79FFFB5B-3DC0-4745-8FCE-B7D0EEEFBBC3}" presName="Name0" presStyleCnt="0">
        <dgm:presLayoutVars>
          <dgm:orgChart val="1"/>
          <dgm:chPref val="1"/>
          <dgm:dir/>
          <dgm:animOne val="branch"/>
          <dgm:animLvl val="lvl"/>
          <dgm:resizeHandles/>
        </dgm:presLayoutVars>
      </dgm:prSet>
      <dgm:spPr/>
      <dgm:t>
        <a:bodyPr/>
        <a:lstStyle/>
        <a:p>
          <a:endParaRPr lang="en-US"/>
        </a:p>
      </dgm:t>
    </dgm:pt>
    <dgm:pt modelId="{396CD368-5C4F-4743-B6EC-C00E0BD8A053}" type="pres">
      <dgm:prSet presAssocID="{C068BB6F-596E-49DF-8802-202F5C975ECA}" presName="hierRoot1" presStyleCnt="0">
        <dgm:presLayoutVars>
          <dgm:hierBranch val="init"/>
        </dgm:presLayoutVars>
      </dgm:prSet>
      <dgm:spPr/>
    </dgm:pt>
    <dgm:pt modelId="{2E715A0C-9B52-4628-8C1F-F178C289EA66}" type="pres">
      <dgm:prSet presAssocID="{C068BB6F-596E-49DF-8802-202F5C975ECA}" presName="rootComposite1" presStyleCnt="0"/>
      <dgm:spPr/>
    </dgm:pt>
    <dgm:pt modelId="{21101A46-81BB-4C81-826D-EAEE1C252A33}" type="pres">
      <dgm:prSet presAssocID="{C068BB6F-596E-49DF-8802-202F5C975ECA}" presName="rootText1" presStyleLbl="alignAcc1" presStyleIdx="0" presStyleCnt="0">
        <dgm:presLayoutVars>
          <dgm:chPref val="3"/>
        </dgm:presLayoutVars>
      </dgm:prSet>
      <dgm:spPr/>
      <dgm:t>
        <a:bodyPr/>
        <a:lstStyle/>
        <a:p>
          <a:endParaRPr lang="en-US"/>
        </a:p>
      </dgm:t>
    </dgm:pt>
    <dgm:pt modelId="{2CB83D66-D277-4770-AF00-9C3CE4170407}" type="pres">
      <dgm:prSet presAssocID="{C068BB6F-596E-49DF-8802-202F5C975ECA}" presName="topArc1" presStyleLbl="parChTrans1D1" presStyleIdx="0" presStyleCnt="2"/>
      <dgm:spPr/>
    </dgm:pt>
    <dgm:pt modelId="{4DE94929-AB81-4B7E-9E7D-9D0E6753AC71}" type="pres">
      <dgm:prSet presAssocID="{C068BB6F-596E-49DF-8802-202F5C975ECA}" presName="bottomArc1" presStyleLbl="parChTrans1D1" presStyleIdx="1" presStyleCnt="2"/>
      <dgm:spPr/>
    </dgm:pt>
    <dgm:pt modelId="{0911C420-6A96-496E-91D8-959BC7F2BD08}" type="pres">
      <dgm:prSet presAssocID="{C068BB6F-596E-49DF-8802-202F5C975ECA}" presName="topConnNode1" presStyleLbl="node1" presStyleIdx="0" presStyleCnt="0"/>
      <dgm:spPr/>
      <dgm:t>
        <a:bodyPr/>
        <a:lstStyle/>
        <a:p>
          <a:endParaRPr lang="en-US"/>
        </a:p>
      </dgm:t>
    </dgm:pt>
    <dgm:pt modelId="{0823011E-124C-4A33-AAE6-77DABBBA0024}" type="pres">
      <dgm:prSet presAssocID="{C068BB6F-596E-49DF-8802-202F5C975ECA}" presName="hierChild2" presStyleCnt="0"/>
      <dgm:spPr/>
    </dgm:pt>
    <dgm:pt modelId="{B41C6626-76F1-4181-A04C-FB13667792AF}" type="pres">
      <dgm:prSet presAssocID="{C068BB6F-596E-49DF-8802-202F5C975ECA}" presName="hierChild3" presStyleCnt="0"/>
      <dgm:spPr/>
    </dgm:pt>
  </dgm:ptLst>
  <dgm:cxnLst>
    <dgm:cxn modelId="{E2851025-12F5-4D14-BC14-DA37B95087D6}" type="presOf" srcId="{79FFFB5B-3DC0-4745-8FCE-B7D0EEEFBBC3}" destId="{3BF8B3BD-4D8E-4F4F-8166-C7BEB500B3E6}" srcOrd="0" destOrd="0" presId="urn:microsoft.com/office/officeart/2008/layout/HalfCircleOrganizationChart"/>
    <dgm:cxn modelId="{1482DE82-7438-4BEC-AF11-FDC7BF4E5547}" type="presOf" srcId="{C068BB6F-596E-49DF-8802-202F5C975ECA}" destId="{21101A46-81BB-4C81-826D-EAEE1C252A33}" srcOrd="0" destOrd="0" presId="urn:microsoft.com/office/officeart/2008/layout/HalfCircleOrganizationChart"/>
    <dgm:cxn modelId="{ABFD8315-BCE3-4CD3-91ED-38FC85241EB9}" type="presOf" srcId="{C068BB6F-596E-49DF-8802-202F5C975ECA}" destId="{0911C420-6A96-496E-91D8-959BC7F2BD08}" srcOrd="1" destOrd="0" presId="urn:microsoft.com/office/officeart/2008/layout/HalfCircleOrganizationChart"/>
    <dgm:cxn modelId="{BCB15BC9-4F7A-4D8B-8F2E-E447D425E893}" srcId="{79FFFB5B-3DC0-4745-8FCE-B7D0EEEFBBC3}" destId="{C068BB6F-596E-49DF-8802-202F5C975ECA}" srcOrd="0" destOrd="0" parTransId="{C3DDE230-2682-4449-B6DC-0C4DA222D1B0}" sibTransId="{B540CBDD-7AA7-4A41-95F1-03A5EC8B0AC2}"/>
    <dgm:cxn modelId="{388E5BDD-6CF8-4C13-A4DB-2EE4DE81E0FD}" type="presParOf" srcId="{3BF8B3BD-4D8E-4F4F-8166-C7BEB500B3E6}" destId="{396CD368-5C4F-4743-B6EC-C00E0BD8A053}" srcOrd="0" destOrd="0" presId="urn:microsoft.com/office/officeart/2008/layout/HalfCircleOrganizationChart"/>
    <dgm:cxn modelId="{F2A136F7-C9F0-4871-A33E-19F5DBB84D84}" type="presParOf" srcId="{396CD368-5C4F-4743-B6EC-C00E0BD8A053}" destId="{2E715A0C-9B52-4628-8C1F-F178C289EA66}" srcOrd="0" destOrd="0" presId="urn:microsoft.com/office/officeart/2008/layout/HalfCircleOrganizationChart"/>
    <dgm:cxn modelId="{722DEFBE-4E42-4528-B2B2-0420E5E2224A}" type="presParOf" srcId="{2E715A0C-9B52-4628-8C1F-F178C289EA66}" destId="{21101A46-81BB-4C81-826D-EAEE1C252A33}" srcOrd="0" destOrd="0" presId="urn:microsoft.com/office/officeart/2008/layout/HalfCircleOrganizationChart"/>
    <dgm:cxn modelId="{3F6D896D-41C8-4440-A863-A08915A92BFD}" type="presParOf" srcId="{2E715A0C-9B52-4628-8C1F-F178C289EA66}" destId="{2CB83D66-D277-4770-AF00-9C3CE4170407}" srcOrd="1" destOrd="0" presId="urn:microsoft.com/office/officeart/2008/layout/HalfCircleOrganizationChart"/>
    <dgm:cxn modelId="{9B55BD8D-E55F-440F-82BB-324F8659610E}" type="presParOf" srcId="{2E715A0C-9B52-4628-8C1F-F178C289EA66}" destId="{4DE94929-AB81-4B7E-9E7D-9D0E6753AC71}" srcOrd="2" destOrd="0" presId="urn:microsoft.com/office/officeart/2008/layout/HalfCircleOrganizationChart"/>
    <dgm:cxn modelId="{7F98C115-9962-4D22-AF52-07FC885E7DEC}" type="presParOf" srcId="{2E715A0C-9B52-4628-8C1F-F178C289EA66}" destId="{0911C420-6A96-496E-91D8-959BC7F2BD08}" srcOrd="3" destOrd="0" presId="urn:microsoft.com/office/officeart/2008/layout/HalfCircleOrganizationChart"/>
    <dgm:cxn modelId="{19CFE4B0-B91F-44BF-AC67-8B62B207C359}" type="presParOf" srcId="{396CD368-5C4F-4743-B6EC-C00E0BD8A053}" destId="{0823011E-124C-4A33-AAE6-77DABBBA0024}" srcOrd="1" destOrd="0" presId="urn:microsoft.com/office/officeart/2008/layout/HalfCircleOrganizationChart"/>
    <dgm:cxn modelId="{C22F1336-FB34-4264-9CBE-FA4A4C117040}" type="presParOf" srcId="{396CD368-5C4F-4743-B6EC-C00E0BD8A053}" destId="{B41C6626-76F1-4181-A04C-FB13667792AF}" srcOrd="2" destOrd="0" presId="urn:microsoft.com/office/officeart/2008/layout/HalfCircleOrganizationChar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86D6CA66-FBAA-4038-8034-3B0CA2B255CA}" type="doc">
      <dgm:prSet loTypeId="urn:microsoft.com/office/officeart/2005/8/layout/list1" loCatId="list" qsTypeId="urn:microsoft.com/office/officeart/2005/8/quickstyle/simple1" qsCatId="simple" csTypeId="urn:microsoft.com/office/officeart/2005/8/colors/colorful5" csCatId="colorful" phldr="1"/>
      <dgm:spPr/>
      <dgm:t>
        <a:bodyPr/>
        <a:lstStyle/>
        <a:p>
          <a:endParaRPr lang="en-US"/>
        </a:p>
      </dgm:t>
    </dgm:pt>
    <dgm:pt modelId="{BE7BE809-B13A-473F-A4FD-FB3270951755}">
      <dgm:prSet custT="1"/>
      <dgm:spPr/>
      <dgm:t>
        <a:bodyPr/>
        <a:lstStyle/>
        <a:p>
          <a:r>
            <a:rPr lang="pt-BR" sz="2800" b="1" i="1" dirty="0">
              <a:solidFill>
                <a:srgbClr val="002060"/>
              </a:solidFill>
              <a:latin typeface="Arial" panose="020B0604020202020204" pitchFamily="34" charset="0"/>
              <a:cs typeface="Arial" panose="020B0604020202020204" pitchFamily="34" charset="0"/>
            </a:rPr>
            <a:t>a) Mục </a:t>
          </a:r>
          <a:r>
            <a:rPr lang="pt-BR" sz="2800" b="1" i="1" dirty="0" smtClean="0">
              <a:solidFill>
                <a:srgbClr val="002060"/>
              </a:solidFill>
              <a:latin typeface="Arial" panose="020B0604020202020204" pitchFamily="34" charset="0"/>
              <a:cs typeface="Arial" panose="020B0604020202020204" pitchFamily="34" charset="0"/>
            </a:rPr>
            <a:t>đích</a:t>
          </a:r>
          <a:endParaRPr lang="en-US" sz="2800" dirty="0">
            <a:solidFill>
              <a:srgbClr val="002060"/>
            </a:solidFill>
            <a:latin typeface="Arial" panose="020B0604020202020204" pitchFamily="34" charset="0"/>
            <a:cs typeface="Arial" panose="020B0604020202020204" pitchFamily="34" charset="0"/>
          </a:endParaRPr>
        </a:p>
      </dgm:t>
    </dgm:pt>
    <dgm:pt modelId="{9C814B64-2207-41B3-B8AC-FCD100E89FB7}" type="parTrans" cxnId="{05579703-73D5-4A00-B10D-6FB1388574CA}">
      <dgm:prSet/>
      <dgm:spPr/>
      <dgm:t>
        <a:bodyPr/>
        <a:lstStyle/>
        <a:p>
          <a:endParaRPr lang="en-US" sz="2600">
            <a:latin typeface="Arial" panose="020B0604020202020204" pitchFamily="34" charset="0"/>
            <a:cs typeface="Arial" panose="020B0604020202020204" pitchFamily="34" charset="0"/>
          </a:endParaRPr>
        </a:p>
      </dgm:t>
    </dgm:pt>
    <dgm:pt modelId="{BAA0872C-93FE-48D1-9D95-D7BECA39F855}" type="sibTrans" cxnId="{05579703-73D5-4A00-B10D-6FB1388574CA}">
      <dgm:prSet/>
      <dgm:spPr/>
      <dgm:t>
        <a:bodyPr/>
        <a:lstStyle/>
        <a:p>
          <a:endParaRPr lang="en-US" sz="2600">
            <a:latin typeface="Arial" panose="020B0604020202020204" pitchFamily="34" charset="0"/>
            <a:cs typeface="Arial" panose="020B0604020202020204" pitchFamily="34" charset="0"/>
          </a:endParaRPr>
        </a:p>
      </dgm:t>
    </dgm:pt>
    <dgm:pt modelId="{29C00339-C082-4C38-B2BA-A7E8271C9377}">
      <dgm:prSet custT="1"/>
      <dgm:spPr/>
      <dgm:t>
        <a:bodyPr/>
        <a:lstStyle/>
        <a:p>
          <a:pPr algn="just"/>
          <a:r>
            <a:rPr lang="nb-NO" sz="2800" dirty="0">
              <a:latin typeface="Arial" panose="020B0604020202020204" pitchFamily="34" charset="0"/>
              <a:cs typeface="Arial" panose="020B0604020202020204" pitchFamily="34" charset="0"/>
            </a:rPr>
            <a:t>Xác định mức độ đạt được của trẻ ở các lĩnh vực phát triển theo từng giai đoạn, trên cơ sở đó điều chỉnh kế hoạch </a:t>
          </a:r>
          <a:r>
            <a:rPr lang="nb-NO" sz="2800" dirty="0" smtClean="0">
              <a:latin typeface="Arial" panose="020B0604020202020204" pitchFamily="34" charset="0"/>
              <a:cs typeface="Arial" panose="020B0604020202020204" pitchFamily="34" charset="0"/>
            </a:rPr>
            <a:t>nuôi dưỡng, chăm </a:t>
          </a:r>
          <a:r>
            <a:rPr lang="nb-NO" sz="2800" dirty="0">
              <a:latin typeface="Arial" panose="020B0604020202020204" pitchFamily="34" charset="0"/>
              <a:cs typeface="Arial" panose="020B0604020202020204" pitchFamily="34" charset="0"/>
            </a:rPr>
            <a:t>sóc, giáo dục cho giai đoạn tiếp theo. </a:t>
          </a:r>
          <a:endParaRPr lang="en-US" sz="2800" dirty="0">
            <a:latin typeface="Arial" panose="020B0604020202020204" pitchFamily="34" charset="0"/>
            <a:cs typeface="Arial" panose="020B0604020202020204" pitchFamily="34" charset="0"/>
          </a:endParaRPr>
        </a:p>
      </dgm:t>
    </dgm:pt>
    <dgm:pt modelId="{424BD8DB-D0B5-4678-BBE1-A78D80B52A3D}" type="parTrans" cxnId="{0B83F785-D42C-476C-8ABB-4D4324724FAC}">
      <dgm:prSet/>
      <dgm:spPr/>
      <dgm:t>
        <a:bodyPr/>
        <a:lstStyle/>
        <a:p>
          <a:endParaRPr lang="en-US" sz="2600">
            <a:latin typeface="Arial" panose="020B0604020202020204" pitchFamily="34" charset="0"/>
            <a:cs typeface="Arial" panose="020B0604020202020204" pitchFamily="34" charset="0"/>
          </a:endParaRPr>
        </a:p>
      </dgm:t>
    </dgm:pt>
    <dgm:pt modelId="{128F5640-2387-4EAE-9FD6-6CEBAA6C565C}" type="sibTrans" cxnId="{0B83F785-D42C-476C-8ABB-4D4324724FAC}">
      <dgm:prSet/>
      <dgm:spPr/>
      <dgm:t>
        <a:bodyPr/>
        <a:lstStyle/>
        <a:p>
          <a:endParaRPr lang="en-US" sz="2600">
            <a:latin typeface="Arial" panose="020B0604020202020204" pitchFamily="34" charset="0"/>
            <a:cs typeface="Arial" panose="020B0604020202020204" pitchFamily="34" charset="0"/>
          </a:endParaRPr>
        </a:p>
      </dgm:t>
    </dgm:pt>
    <dgm:pt modelId="{96832258-E802-4FBD-8EC6-9C5B4C378EF9}">
      <dgm:prSet custT="1"/>
      <dgm:spPr/>
      <dgm:t>
        <a:bodyPr/>
        <a:lstStyle/>
        <a:p>
          <a:r>
            <a:rPr lang="pt-BR" sz="2800" b="1" i="1" dirty="0">
              <a:solidFill>
                <a:srgbClr val="002060"/>
              </a:solidFill>
              <a:latin typeface="Arial" panose="020B0604020202020204" pitchFamily="34" charset="0"/>
              <a:cs typeface="Arial" panose="020B0604020202020204" pitchFamily="34" charset="0"/>
            </a:rPr>
            <a:t>b) Nội dung đánh giá</a:t>
          </a:r>
          <a:endParaRPr lang="en-US" sz="2800" dirty="0">
            <a:solidFill>
              <a:srgbClr val="002060"/>
            </a:solidFill>
            <a:latin typeface="Arial" panose="020B0604020202020204" pitchFamily="34" charset="0"/>
            <a:cs typeface="Arial" panose="020B0604020202020204" pitchFamily="34" charset="0"/>
          </a:endParaRPr>
        </a:p>
      </dgm:t>
    </dgm:pt>
    <dgm:pt modelId="{EF8C5AF8-A2DE-4ABD-BC35-8DB0F0A784FE}" type="parTrans" cxnId="{CF185452-772A-467B-BAA0-C918A8881829}">
      <dgm:prSet/>
      <dgm:spPr/>
      <dgm:t>
        <a:bodyPr/>
        <a:lstStyle/>
        <a:p>
          <a:endParaRPr lang="en-US" sz="2600">
            <a:latin typeface="Arial" panose="020B0604020202020204" pitchFamily="34" charset="0"/>
            <a:cs typeface="Arial" panose="020B0604020202020204" pitchFamily="34" charset="0"/>
          </a:endParaRPr>
        </a:p>
      </dgm:t>
    </dgm:pt>
    <dgm:pt modelId="{D6ED6936-28B5-4232-B623-87EE891C5962}" type="sibTrans" cxnId="{CF185452-772A-467B-BAA0-C918A8881829}">
      <dgm:prSet/>
      <dgm:spPr/>
      <dgm:t>
        <a:bodyPr/>
        <a:lstStyle/>
        <a:p>
          <a:endParaRPr lang="en-US" sz="2600">
            <a:latin typeface="Arial" panose="020B0604020202020204" pitchFamily="34" charset="0"/>
            <a:cs typeface="Arial" panose="020B0604020202020204" pitchFamily="34" charset="0"/>
          </a:endParaRPr>
        </a:p>
      </dgm:t>
    </dgm:pt>
    <dgm:pt modelId="{AE7CA1C9-0E54-42CC-B2CB-FCB7FC68B297}">
      <dgm:prSet custT="1"/>
      <dgm:spPr/>
      <dgm:t>
        <a:bodyPr/>
        <a:lstStyle/>
        <a:p>
          <a:pPr algn="just"/>
          <a:r>
            <a:rPr lang="nb-NO" sz="2800" dirty="0">
              <a:latin typeface="Arial" panose="020B0604020202020204" pitchFamily="34" charset="0"/>
              <a:cs typeface="Arial" panose="020B0604020202020204" pitchFamily="34" charset="0"/>
            </a:rPr>
            <a:t>Đánh giá mức độ phát triển của trẻ theo giai đoạn về thể chất, nhận thức, ngôn ngữ, tình </a:t>
          </a:r>
          <a:r>
            <a:rPr lang="nb-NO" sz="2800" dirty="0" smtClean="0">
              <a:latin typeface="Arial" panose="020B0604020202020204" pitchFamily="34" charset="0"/>
              <a:cs typeface="Arial" panose="020B0604020202020204" pitchFamily="34" charset="0"/>
            </a:rPr>
            <a:t>cảm </a:t>
          </a:r>
          <a:r>
            <a:rPr lang="nb-NO" sz="2800" dirty="0">
              <a:latin typeface="Arial" panose="020B0604020202020204" pitchFamily="34" charset="0"/>
              <a:cs typeface="Arial" panose="020B0604020202020204" pitchFamily="34" charset="0"/>
            </a:rPr>
            <a:t>kĩ năng xã hội và thẩm mĩ. </a:t>
          </a:r>
          <a:endParaRPr lang="en-US" sz="2800" dirty="0">
            <a:latin typeface="Arial" panose="020B0604020202020204" pitchFamily="34" charset="0"/>
            <a:cs typeface="Arial" panose="020B0604020202020204" pitchFamily="34" charset="0"/>
          </a:endParaRPr>
        </a:p>
      </dgm:t>
    </dgm:pt>
    <dgm:pt modelId="{86F8FCED-A81C-492D-9DFD-51CD5791A41A}" type="parTrans" cxnId="{28DB583F-320B-4661-92D1-DD91BF5251C4}">
      <dgm:prSet/>
      <dgm:spPr/>
      <dgm:t>
        <a:bodyPr/>
        <a:lstStyle/>
        <a:p>
          <a:endParaRPr lang="en-US" sz="2600">
            <a:latin typeface="Arial" panose="020B0604020202020204" pitchFamily="34" charset="0"/>
            <a:cs typeface="Arial" panose="020B0604020202020204" pitchFamily="34" charset="0"/>
          </a:endParaRPr>
        </a:p>
      </dgm:t>
    </dgm:pt>
    <dgm:pt modelId="{1A8FA58F-EDD4-44CF-9741-23236B6304B1}" type="sibTrans" cxnId="{28DB583F-320B-4661-92D1-DD91BF5251C4}">
      <dgm:prSet/>
      <dgm:spPr/>
      <dgm:t>
        <a:bodyPr/>
        <a:lstStyle/>
        <a:p>
          <a:endParaRPr lang="en-US" sz="2600">
            <a:latin typeface="Arial" panose="020B0604020202020204" pitchFamily="34" charset="0"/>
            <a:cs typeface="Arial" panose="020B0604020202020204" pitchFamily="34" charset="0"/>
          </a:endParaRPr>
        </a:p>
      </dgm:t>
    </dgm:pt>
    <dgm:pt modelId="{4F41CC6D-E6F5-4F65-9792-9A7BC1E25A99}" type="pres">
      <dgm:prSet presAssocID="{86D6CA66-FBAA-4038-8034-3B0CA2B255CA}" presName="linear" presStyleCnt="0">
        <dgm:presLayoutVars>
          <dgm:dir/>
          <dgm:animLvl val="lvl"/>
          <dgm:resizeHandles val="exact"/>
        </dgm:presLayoutVars>
      </dgm:prSet>
      <dgm:spPr/>
      <dgm:t>
        <a:bodyPr/>
        <a:lstStyle/>
        <a:p>
          <a:endParaRPr lang="en-US"/>
        </a:p>
      </dgm:t>
    </dgm:pt>
    <dgm:pt modelId="{6F8DCB78-DF20-4F8F-A963-1B6C0775BCAB}" type="pres">
      <dgm:prSet presAssocID="{BE7BE809-B13A-473F-A4FD-FB3270951755}" presName="parentLin" presStyleCnt="0"/>
      <dgm:spPr/>
    </dgm:pt>
    <dgm:pt modelId="{52F7507A-7C47-4A96-AE83-544EECA35919}" type="pres">
      <dgm:prSet presAssocID="{BE7BE809-B13A-473F-A4FD-FB3270951755}" presName="parentLeftMargin" presStyleLbl="node1" presStyleIdx="0" presStyleCnt="2"/>
      <dgm:spPr/>
      <dgm:t>
        <a:bodyPr/>
        <a:lstStyle/>
        <a:p>
          <a:endParaRPr lang="en-US"/>
        </a:p>
      </dgm:t>
    </dgm:pt>
    <dgm:pt modelId="{91E0B74B-8202-440A-B6A8-CBE207D5B945}" type="pres">
      <dgm:prSet presAssocID="{BE7BE809-B13A-473F-A4FD-FB3270951755}" presName="parentText" presStyleLbl="node1" presStyleIdx="0" presStyleCnt="2" custScaleX="36057" custScaleY="100897">
        <dgm:presLayoutVars>
          <dgm:chMax val="0"/>
          <dgm:bulletEnabled val="1"/>
        </dgm:presLayoutVars>
      </dgm:prSet>
      <dgm:spPr/>
      <dgm:t>
        <a:bodyPr/>
        <a:lstStyle/>
        <a:p>
          <a:endParaRPr lang="en-US"/>
        </a:p>
      </dgm:t>
    </dgm:pt>
    <dgm:pt modelId="{1E3F6B63-C32B-4305-8A95-6B1A338661ED}" type="pres">
      <dgm:prSet presAssocID="{BE7BE809-B13A-473F-A4FD-FB3270951755}" presName="negativeSpace" presStyleCnt="0"/>
      <dgm:spPr/>
    </dgm:pt>
    <dgm:pt modelId="{196CFA75-D993-4743-8F7E-30F158EE8CBE}" type="pres">
      <dgm:prSet presAssocID="{BE7BE809-B13A-473F-A4FD-FB3270951755}" presName="childText" presStyleLbl="conFgAcc1" presStyleIdx="0" presStyleCnt="2">
        <dgm:presLayoutVars>
          <dgm:bulletEnabled val="1"/>
        </dgm:presLayoutVars>
      </dgm:prSet>
      <dgm:spPr/>
      <dgm:t>
        <a:bodyPr/>
        <a:lstStyle/>
        <a:p>
          <a:endParaRPr lang="en-US"/>
        </a:p>
      </dgm:t>
    </dgm:pt>
    <dgm:pt modelId="{77BFA6AA-334D-4427-BDDC-B46960BE4352}" type="pres">
      <dgm:prSet presAssocID="{BAA0872C-93FE-48D1-9D95-D7BECA39F855}" presName="spaceBetweenRectangles" presStyleCnt="0"/>
      <dgm:spPr/>
    </dgm:pt>
    <dgm:pt modelId="{5B30A572-EA25-413D-9135-A957E85D900F}" type="pres">
      <dgm:prSet presAssocID="{96832258-E802-4FBD-8EC6-9C5B4C378EF9}" presName="parentLin" presStyleCnt="0"/>
      <dgm:spPr/>
    </dgm:pt>
    <dgm:pt modelId="{ED66D360-35F9-4587-BD11-C00315941340}" type="pres">
      <dgm:prSet presAssocID="{96832258-E802-4FBD-8EC6-9C5B4C378EF9}" presName="parentLeftMargin" presStyleLbl="node1" presStyleIdx="0" presStyleCnt="2"/>
      <dgm:spPr/>
      <dgm:t>
        <a:bodyPr/>
        <a:lstStyle/>
        <a:p>
          <a:endParaRPr lang="en-US"/>
        </a:p>
      </dgm:t>
    </dgm:pt>
    <dgm:pt modelId="{F1819A12-7A94-4984-8A62-1ACEE7DCA14F}" type="pres">
      <dgm:prSet presAssocID="{96832258-E802-4FBD-8EC6-9C5B4C378EF9}" presName="parentText" presStyleLbl="node1" presStyleIdx="1" presStyleCnt="2" custScaleX="61877">
        <dgm:presLayoutVars>
          <dgm:chMax val="0"/>
          <dgm:bulletEnabled val="1"/>
        </dgm:presLayoutVars>
      </dgm:prSet>
      <dgm:spPr/>
      <dgm:t>
        <a:bodyPr/>
        <a:lstStyle/>
        <a:p>
          <a:endParaRPr lang="en-US"/>
        </a:p>
      </dgm:t>
    </dgm:pt>
    <dgm:pt modelId="{2ADDE1CE-8056-465D-9EC5-E889EC58DE9C}" type="pres">
      <dgm:prSet presAssocID="{96832258-E802-4FBD-8EC6-9C5B4C378EF9}" presName="negativeSpace" presStyleCnt="0"/>
      <dgm:spPr/>
    </dgm:pt>
    <dgm:pt modelId="{BA8CCFB5-892C-41C9-934F-7B0A09485B1D}" type="pres">
      <dgm:prSet presAssocID="{96832258-E802-4FBD-8EC6-9C5B4C378EF9}" presName="childText" presStyleLbl="conFgAcc1" presStyleIdx="1" presStyleCnt="2">
        <dgm:presLayoutVars>
          <dgm:bulletEnabled val="1"/>
        </dgm:presLayoutVars>
      </dgm:prSet>
      <dgm:spPr/>
      <dgm:t>
        <a:bodyPr/>
        <a:lstStyle/>
        <a:p>
          <a:endParaRPr lang="en-US"/>
        </a:p>
      </dgm:t>
    </dgm:pt>
  </dgm:ptLst>
  <dgm:cxnLst>
    <dgm:cxn modelId="{7F29B63A-6935-409F-A15D-C967E3E84B60}" type="presOf" srcId="{BE7BE809-B13A-473F-A4FD-FB3270951755}" destId="{52F7507A-7C47-4A96-AE83-544EECA35919}" srcOrd="0" destOrd="0" presId="urn:microsoft.com/office/officeart/2005/8/layout/list1"/>
    <dgm:cxn modelId="{CD6FC0D2-DE63-4185-9AFF-5F7C68A9DE06}" type="presOf" srcId="{AE7CA1C9-0E54-42CC-B2CB-FCB7FC68B297}" destId="{BA8CCFB5-892C-41C9-934F-7B0A09485B1D}" srcOrd="0" destOrd="0" presId="urn:microsoft.com/office/officeart/2005/8/layout/list1"/>
    <dgm:cxn modelId="{B103F867-83DD-4126-8E9A-9091AD520288}" type="presOf" srcId="{86D6CA66-FBAA-4038-8034-3B0CA2B255CA}" destId="{4F41CC6D-E6F5-4F65-9792-9A7BC1E25A99}" srcOrd="0" destOrd="0" presId="urn:microsoft.com/office/officeart/2005/8/layout/list1"/>
    <dgm:cxn modelId="{05579703-73D5-4A00-B10D-6FB1388574CA}" srcId="{86D6CA66-FBAA-4038-8034-3B0CA2B255CA}" destId="{BE7BE809-B13A-473F-A4FD-FB3270951755}" srcOrd="0" destOrd="0" parTransId="{9C814B64-2207-41B3-B8AC-FCD100E89FB7}" sibTransId="{BAA0872C-93FE-48D1-9D95-D7BECA39F855}"/>
    <dgm:cxn modelId="{28DB583F-320B-4661-92D1-DD91BF5251C4}" srcId="{96832258-E802-4FBD-8EC6-9C5B4C378EF9}" destId="{AE7CA1C9-0E54-42CC-B2CB-FCB7FC68B297}" srcOrd="0" destOrd="0" parTransId="{86F8FCED-A81C-492D-9DFD-51CD5791A41A}" sibTransId="{1A8FA58F-EDD4-44CF-9741-23236B6304B1}"/>
    <dgm:cxn modelId="{DA7D99C0-32EE-4717-840B-4DE2DB12594C}" type="presOf" srcId="{BE7BE809-B13A-473F-A4FD-FB3270951755}" destId="{91E0B74B-8202-440A-B6A8-CBE207D5B945}" srcOrd="1" destOrd="0" presId="urn:microsoft.com/office/officeart/2005/8/layout/list1"/>
    <dgm:cxn modelId="{9B73DAA3-060F-45D8-9BCA-4F59552FEECE}" type="presOf" srcId="{96832258-E802-4FBD-8EC6-9C5B4C378EF9}" destId="{ED66D360-35F9-4587-BD11-C00315941340}" srcOrd="0" destOrd="0" presId="urn:microsoft.com/office/officeart/2005/8/layout/list1"/>
    <dgm:cxn modelId="{A8A09900-E138-4D02-89A7-96A58338A9ED}" type="presOf" srcId="{96832258-E802-4FBD-8EC6-9C5B4C378EF9}" destId="{F1819A12-7A94-4984-8A62-1ACEE7DCA14F}" srcOrd="1" destOrd="0" presId="urn:microsoft.com/office/officeart/2005/8/layout/list1"/>
    <dgm:cxn modelId="{CF185452-772A-467B-BAA0-C918A8881829}" srcId="{86D6CA66-FBAA-4038-8034-3B0CA2B255CA}" destId="{96832258-E802-4FBD-8EC6-9C5B4C378EF9}" srcOrd="1" destOrd="0" parTransId="{EF8C5AF8-A2DE-4ABD-BC35-8DB0F0A784FE}" sibTransId="{D6ED6936-28B5-4232-B623-87EE891C5962}"/>
    <dgm:cxn modelId="{0B83F785-D42C-476C-8ABB-4D4324724FAC}" srcId="{BE7BE809-B13A-473F-A4FD-FB3270951755}" destId="{29C00339-C082-4C38-B2BA-A7E8271C9377}" srcOrd="0" destOrd="0" parTransId="{424BD8DB-D0B5-4678-BBE1-A78D80B52A3D}" sibTransId="{128F5640-2387-4EAE-9FD6-6CEBAA6C565C}"/>
    <dgm:cxn modelId="{69FA3A26-F249-420E-ACE2-193C824E3FE1}" type="presOf" srcId="{29C00339-C082-4C38-B2BA-A7E8271C9377}" destId="{196CFA75-D993-4743-8F7E-30F158EE8CBE}" srcOrd="0" destOrd="0" presId="urn:microsoft.com/office/officeart/2005/8/layout/list1"/>
    <dgm:cxn modelId="{FB22210F-D2B1-4CF6-BD9C-470B31451C59}" type="presParOf" srcId="{4F41CC6D-E6F5-4F65-9792-9A7BC1E25A99}" destId="{6F8DCB78-DF20-4F8F-A963-1B6C0775BCAB}" srcOrd="0" destOrd="0" presId="urn:microsoft.com/office/officeart/2005/8/layout/list1"/>
    <dgm:cxn modelId="{33D209A1-1182-4C5F-A2CE-5FC26F72222B}" type="presParOf" srcId="{6F8DCB78-DF20-4F8F-A963-1B6C0775BCAB}" destId="{52F7507A-7C47-4A96-AE83-544EECA35919}" srcOrd="0" destOrd="0" presId="urn:microsoft.com/office/officeart/2005/8/layout/list1"/>
    <dgm:cxn modelId="{589B643D-2609-4122-B610-78B534555DB8}" type="presParOf" srcId="{6F8DCB78-DF20-4F8F-A963-1B6C0775BCAB}" destId="{91E0B74B-8202-440A-B6A8-CBE207D5B945}" srcOrd="1" destOrd="0" presId="urn:microsoft.com/office/officeart/2005/8/layout/list1"/>
    <dgm:cxn modelId="{E70090D8-8B82-42AD-B99D-3BF6538D94AB}" type="presParOf" srcId="{4F41CC6D-E6F5-4F65-9792-9A7BC1E25A99}" destId="{1E3F6B63-C32B-4305-8A95-6B1A338661ED}" srcOrd="1" destOrd="0" presId="urn:microsoft.com/office/officeart/2005/8/layout/list1"/>
    <dgm:cxn modelId="{E94BE5AA-4AC7-4DB8-958A-E7F6CF22F407}" type="presParOf" srcId="{4F41CC6D-E6F5-4F65-9792-9A7BC1E25A99}" destId="{196CFA75-D993-4743-8F7E-30F158EE8CBE}" srcOrd="2" destOrd="0" presId="urn:microsoft.com/office/officeart/2005/8/layout/list1"/>
    <dgm:cxn modelId="{6CAF5428-439A-463E-B898-2460AB3B9D2A}" type="presParOf" srcId="{4F41CC6D-E6F5-4F65-9792-9A7BC1E25A99}" destId="{77BFA6AA-334D-4427-BDDC-B46960BE4352}" srcOrd="3" destOrd="0" presId="urn:microsoft.com/office/officeart/2005/8/layout/list1"/>
    <dgm:cxn modelId="{F39D498C-6E5F-472E-89D8-11332030255C}" type="presParOf" srcId="{4F41CC6D-E6F5-4F65-9792-9A7BC1E25A99}" destId="{5B30A572-EA25-413D-9135-A957E85D900F}" srcOrd="4" destOrd="0" presId="urn:microsoft.com/office/officeart/2005/8/layout/list1"/>
    <dgm:cxn modelId="{AE7DD091-6D60-42DC-8B32-FAF474427DDC}" type="presParOf" srcId="{5B30A572-EA25-413D-9135-A957E85D900F}" destId="{ED66D360-35F9-4587-BD11-C00315941340}" srcOrd="0" destOrd="0" presId="urn:microsoft.com/office/officeart/2005/8/layout/list1"/>
    <dgm:cxn modelId="{A66EFFFF-AAC7-4FEA-AB46-855A50727CD4}" type="presParOf" srcId="{5B30A572-EA25-413D-9135-A957E85D900F}" destId="{F1819A12-7A94-4984-8A62-1ACEE7DCA14F}" srcOrd="1" destOrd="0" presId="urn:microsoft.com/office/officeart/2005/8/layout/list1"/>
    <dgm:cxn modelId="{AB49B18B-6E89-4413-86F2-D8710D206A46}" type="presParOf" srcId="{4F41CC6D-E6F5-4F65-9792-9A7BC1E25A99}" destId="{2ADDE1CE-8056-465D-9EC5-E889EC58DE9C}" srcOrd="5" destOrd="0" presId="urn:microsoft.com/office/officeart/2005/8/layout/list1"/>
    <dgm:cxn modelId="{4156F69B-EFE6-40A3-B47C-15CFB9755B76}" type="presParOf" srcId="{4F41CC6D-E6F5-4F65-9792-9A7BC1E25A99}" destId="{BA8CCFB5-892C-41C9-934F-7B0A09485B1D}"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B8B02D52-86BA-4539-BAA9-A8893F42FE84}" type="doc">
      <dgm:prSet loTypeId="urn:microsoft.com/office/officeart/2005/8/layout/process2" loCatId="process" qsTypeId="urn:microsoft.com/office/officeart/2005/8/quickstyle/simple3" qsCatId="simple" csTypeId="urn:microsoft.com/office/officeart/2005/8/colors/colorful4" csCatId="colorful" phldr="1"/>
      <dgm:spPr/>
      <dgm:t>
        <a:bodyPr/>
        <a:lstStyle/>
        <a:p>
          <a:endParaRPr lang="en-US"/>
        </a:p>
      </dgm:t>
    </dgm:pt>
    <dgm:pt modelId="{9FF1669E-CECD-498B-A163-4614BF87FAB7}">
      <dgm:prSet custT="1"/>
      <dgm:spPr/>
      <dgm:t>
        <a:bodyPr/>
        <a:lstStyle/>
        <a:p>
          <a:pPr algn="just">
            <a:lnSpc>
              <a:spcPct val="150000"/>
            </a:lnSpc>
          </a:pPr>
          <a:r>
            <a:rPr lang="nb-NO" sz="2600" dirty="0" smtClean="0">
              <a:latin typeface="Arial" panose="020B0604020202020204" pitchFamily="34" charset="0"/>
              <a:cs typeface="Arial" panose="020B0604020202020204" pitchFamily="34" charset="0"/>
            </a:rPr>
            <a:t>- Đánh giá trẻ NT có thể sử dụng kết quả đánh giá hàng ngày, đánh giá trẻ đã đạt hay chưa đạt các mục tiêu tương ứng với tháng tuổi và ghi vào </a:t>
          </a:r>
          <a:r>
            <a:rPr lang="nb-NO" sz="2600" b="1" dirty="0" smtClean="0">
              <a:solidFill>
                <a:srgbClr val="C00000"/>
              </a:solidFill>
              <a:latin typeface="Arial" panose="020B0604020202020204" pitchFamily="34" charset="0"/>
              <a:cs typeface="Arial" panose="020B0604020202020204" pitchFamily="34" charset="0"/>
            </a:rPr>
            <a:t>Bảng kết quả đánh giá trẻ theo giai đoạn cuối độ tuổi </a:t>
          </a:r>
          <a:r>
            <a:rPr lang="nb-NO" sz="2600" dirty="0" smtClean="0">
              <a:latin typeface="Arial" panose="020B0604020202020204" pitchFamily="34" charset="0"/>
              <a:cs typeface="Arial" panose="020B0604020202020204" pitchFamily="34" charset="0"/>
            </a:rPr>
            <a:t>quy định để theo dõi cũng như trao đổi với cha mẹ trẻ. </a:t>
          </a:r>
          <a:endParaRPr lang="en-US" sz="2600" dirty="0">
            <a:latin typeface="Arial" panose="020B0604020202020204" pitchFamily="34" charset="0"/>
            <a:cs typeface="Arial" panose="020B0604020202020204" pitchFamily="34" charset="0"/>
          </a:endParaRPr>
        </a:p>
      </dgm:t>
    </dgm:pt>
    <dgm:pt modelId="{48236114-FA6F-415F-B921-EB707EA952D8}" type="parTrans" cxnId="{6F4B064F-271F-4434-8D0F-AEA0D318650A}">
      <dgm:prSet/>
      <dgm:spPr/>
      <dgm:t>
        <a:bodyPr/>
        <a:lstStyle/>
        <a:p>
          <a:pPr>
            <a:lnSpc>
              <a:spcPct val="150000"/>
            </a:lnSpc>
          </a:pPr>
          <a:endParaRPr lang="en-US" sz="2600">
            <a:solidFill>
              <a:srgbClr val="002060"/>
            </a:solidFill>
            <a:latin typeface="Arial" panose="020B0604020202020204" pitchFamily="34" charset="0"/>
            <a:cs typeface="Arial" panose="020B0604020202020204" pitchFamily="34" charset="0"/>
          </a:endParaRPr>
        </a:p>
      </dgm:t>
    </dgm:pt>
    <dgm:pt modelId="{CA2F2CB7-FB4D-4EF8-9338-9B597B744942}" type="sibTrans" cxnId="{6F4B064F-271F-4434-8D0F-AEA0D318650A}">
      <dgm:prSet custT="1"/>
      <dgm:spPr/>
      <dgm:t>
        <a:bodyPr/>
        <a:lstStyle/>
        <a:p>
          <a:pPr>
            <a:lnSpc>
              <a:spcPct val="150000"/>
            </a:lnSpc>
          </a:pPr>
          <a:endParaRPr lang="en-US" sz="2600">
            <a:solidFill>
              <a:srgbClr val="002060"/>
            </a:solidFill>
            <a:latin typeface="Arial" panose="020B0604020202020204" pitchFamily="34" charset="0"/>
            <a:cs typeface="Arial" panose="020B0604020202020204" pitchFamily="34" charset="0"/>
          </a:endParaRPr>
        </a:p>
      </dgm:t>
    </dgm:pt>
    <dgm:pt modelId="{C1426810-ABFC-4E8D-97A8-FBB4E2F0892B}">
      <dgm:prSet custT="1"/>
      <dgm:spPr/>
      <dgm:t>
        <a:bodyPr/>
        <a:lstStyle/>
        <a:p>
          <a:pPr algn="just">
            <a:lnSpc>
              <a:spcPct val="150000"/>
            </a:lnSpc>
          </a:pPr>
          <a:r>
            <a:rPr lang="nb-NO" sz="2600" dirty="0" smtClean="0">
              <a:latin typeface="Arial" panose="020B0604020202020204" pitchFamily="34" charset="0"/>
              <a:cs typeface="Arial" panose="020B0604020202020204" pitchFamily="34" charset="0"/>
            </a:rPr>
            <a:t>- Không nhất thiết phải tổ chức buổi đánh giá riêng.</a:t>
          </a:r>
          <a:endParaRPr lang="en-US" sz="2600" dirty="0">
            <a:latin typeface="Arial" panose="020B0604020202020204" pitchFamily="34" charset="0"/>
            <a:cs typeface="Arial" panose="020B0604020202020204" pitchFamily="34" charset="0"/>
          </a:endParaRPr>
        </a:p>
      </dgm:t>
    </dgm:pt>
    <dgm:pt modelId="{FAEBDC34-A1B9-4B92-99A7-F1938A0FB4EB}" type="parTrans" cxnId="{97163C4E-80BC-4BE0-8A02-26F1C05E67E3}">
      <dgm:prSet/>
      <dgm:spPr/>
      <dgm:t>
        <a:bodyPr/>
        <a:lstStyle/>
        <a:p>
          <a:pPr>
            <a:lnSpc>
              <a:spcPct val="150000"/>
            </a:lnSpc>
          </a:pPr>
          <a:endParaRPr lang="en-US" sz="2600">
            <a:solidFill>
              <a:srgbClr val="002060"/>
            </a:solidFill>
            <a:latin typeface="Arial" panose="020B0604020202020204" pitchFamily="34" charset="0"/>
            <a:cs typeface="Arial" panose="020B0604020202020204" pitchFamily="34" charset="0"/>
          </a:endParaRPr>
        </a:p>
      </dgm:t>
    </dgm:pt>
    <dgm:pt modelId="{ADC1EF18-C850-4FB6-AFAE-B80BBBD36592}" type="sibTrans" cxnId="{97163C4E-80BC-4BE0-8A02-26F1C05E67E3}">
      <dgm:prSet/>
      <dgm:spPr/>
      <dgm:t>
        <a:bodyPr/>
        <a:lstStyle/>
        <a:p>
          <a:pPr>
            <a:lnSpc>
              <a:spcPct val="150000"/>
            </a:lnSpc>
          </a:pPr>
          <a:endParaRPr lang="en-US" sz="2600">
            <a:solidFill>
              <a:srgbClr val="002060"/>
            </a:solidFill>
            <a:latin typeface="Arial" panose="020B0604020202020204" pitchFamily="34" charset="0"/>
            <a:cs typeface="Arial" panose="020B0604020202020204" pitchFamily="34" charset="0"/>
          </a:endParaRPr>
        </a:p>
      </dgm:t>
    </dgm:pt>
    <dgm:pt modelId="{B22641FC-A3C5-4018-BE84-CBDADC77287E}" type="pres">
      <dgm:prSet presAssocID="{B8B02D52-86BA-4539-BAA9-A8893F42FE84}" presName="linearFlow" presStyleCnt="0">
        <dgm:presLayoutVars>
          <dgm:resizeHandles val="exact"/>
        </dgm:presLayoutVars>
      </dgm:prSet>
      <dgm:spPr/>
      <dgm:t>
        <a:bodyPr/>
        <a:lstStyle/>
        <a:p>
          <a:endParaRPr lang="en-US"/>
        </a:p>
      </dgm:t>
    </dgm:pt>
    <dgm:pt modelId="{15F79CFC-D312-4CA9-B197-CF00570DBD93}" type="pres">
      <dgm:prSet presAssocID="{9FF1669E-CECD-498B-A163-4614BF87FAB7}" presName="node" presStyleLbl="node1" presStyleIdx="0" presStyleCnt="2" custScaleX="117899" custLinFactNeighborX="705" custLinFactNeighborY="22173">
        <dgm:presLayoutVars>
          <dgm:bulletEnabled val="1"/>
        </dgm:presLayoutVars>
      </dgm:prSet>
      <dgm:spPr/>
      <dgm:t>
        <a:bodyPr/>
        <a:lstStyle/>
        <a:p>
          <a:endParaRPr lang="en-US"/>
        </a:p>
      </dgm:t>
    </dgm:pt>
    <dgm:pt modelId="{43FE9A38-8AFE-4329-B537-3511F72883A5}" type="pres">
      <dgm:prSet presAssocID="{CA2F2CB7-FB4D-4EF8-9338-9B597B744942}" presName="sibTrans" presStyleLbl="sibTrans2D1" presStyleIdx="0" presStyleCnt="1"/>
      <dgm:spPr/>
      <dgm:t>
        <a:bodyPr/>
        <a:lstStyle/>
        <a:p>
          <a:endParaRPr lang="en-US"/>
        </a:p>
      </dgm:t>
    </dgm:pt>
    <dgm:pt modelId="{728283AB-BB22-48FD-8F20-28546777BB3F}" type="pres">
      <dgm:prSet presAssocID="{CA2F2CB7-FB4D-4EF8-9338-9B597B744942}" presName="connectorText" presStyleLbl="sibTrans2D1" presStyleIdx="0" presStyleCnt="1"/>
      <dgm:spPr/>
      <dgm:t>
        <a:bodyPr/>
        <a:lstStyle/>
        <a:p>
          <a:endParaRPr lang="en-US"/>
        </a:p>
      </dgm:t>
    </dgm:pt>
    <dgm:pt modelId="{077165B7-F8AE-4F1D-BEAC-8E0948618389}" type="pres">
      <dgm:prSet presAssocID="{C1426810-ABFC-4E8D-97A8-FBB4E2F0892B}" presName="node" presStyleLbl="node1" presStyleIdx="1" presStyleCnt="2" custScaleX="111005" custScaleY="42208">
        <dgm:presLayoutVars>
          <dgm:bulletEnabled val="1"/>
        </dgm:presLayoutVars>
      </dgm:prSet>
      <dgm:spPr/>
      <dgm:t>
        <a:bodyPr/>
        <a:lstStyle/>
        <a:p>
          <a:endParaRPr lang="en-US"/>
        </a:p>
      </dgm:t>
    </dgm:pt>
  </dgm:ptLst>
  <dgm:cxnLst>
    <dgm:cxn modelId="{6F4B064F-271F-4434-8D0F-AEA0D318650A}" srcId="{B8B02D52-86BA-4539-BAA9-A8893F42FE84}" destId="{9FF1669E-CECD-498B-A163-4614BF87FAB7}" srcOrd="0" destOrd="0" parTransId="{48236114-FA6F-415F-B921-EB707EA952D8}" sibTransId="{CA2F2CB7-FB4D-4EF8-9338-9B597B744942}"/>
    <dgm:cxn modelId="{0427D925-2A0B-45B2-9393-E949C65A5F77}" type="presOf" srcId="{C1426810-ABFC-4E8D-97A8-FBB4E2F0892B}" destId="{077165B7-F8AE-4F1D-BEAC-8E0948618389}" srcOrd="0" destOrd="0" presId="urn:microsoft.com/office/officeart/2005/8/layout/process2"/>
    <dgm:cxn modelId="{5CB0F401-F09D-4EC7-8E3F-F527661C140B}" type="presOf" srcId="{B8B02D52-86BA-4539-BAA9-A8893F42FE84}" destId="{B22641FC-A3C5-4018-BE84-CBDADC77287E}" srcOrd="0" destOrd="0" presId="urn:microsoft.com/office/officeart/2005/8/layout/process2"/>
    <dgm:cxn modelId="{90B08C56-A785-4F0D-A318-2A9174E02EC5}" type="presOf" srcId="{9FF1669E-CECD-498B-A163-4614BF87FAB7}" destId="{15F79CFC-D312-4CA9-B197-CF00570DBD93}" srcOrd="0" destOrd="0" presId="urn:microsoft.com/office/officeart/2005/8/layout/process2"/>
    <dgm:cxn modelId="{97163C4E-80BC-4BE0-8A02-26F1C05E67E3}" srcId="{B8B02D52-86BA-4539-BAA9-A8893F42FE84}" destId="{C1426810-ABFC-4E8D-97A8-FBB4E2F0892B}" srcOrd="1" destOrd="0" parTransId="{FAEBDC34-A1B9-4B92-99A7-F1938A0FB4EB}" sibTransId="{ADC1EF18-C850-4FB6-AFAE-B80BBBD36592}"/>
    <dgm:cxn modelId="{8ED06F8E-2B3B-4DBA-A0E0-0CCBB9E592F4}" type="presOf" srcId="{CA2F2CB7-FB4D-4EF8-9338-9B597B744942}" destId="{43FE9A38-8AFE-4329-B537-3511F72883A5}" srcOrd="0" destOrd="0" presId="urn:microsoft.com/office/officeart/2005/8/layout/process2"/>
    <dgm:cxn modelId="{941B5FD0-F9EF-4270-99EB-BF6FB24C9D72}" type="presOf" srcId="{CA2F2CB7-FB4D-4EF8-9338-9B597B744942}" destId="{728283AB-BB22-48FD-8F20-28546777BB3F}" srcOrd="1" destOrd="0" presId="urn:microsoft.com/office/officeart/2005/8/layout/process2"/>
    <dgm:cxn modelId="{5F753543-C044-4D0B-ADC4-EC4C2D339A2A}" type="presParOf" srcId="{B22641FC-A3C5-4018-BE84-CBDADC77287E}" destId="{15F79CFC-D312-4CA9-B197-CF00570DBD93}" srcOrd="0" destOrd="0" presId="urn:microsoft.com/office/officeart/2005/8/layout/process2"/>
    <dgm:cxn modelId="{E28EE220-BA0C-4947-82E3-E7B69634C954}" type="presParOf" srcId="{B22641FC-A3C5-4018-BE84-CBDADC77287E}" destId="{43FE9A38-8AFE-4329-B537-3511F72883A5}" srcOrd="1" destOrd="0" presId="urn:microsoft.com/office/officeart/2005/8/layout/process2"/>
    <dgm:cxn modelId="{F2EAF672-EB99-4034-BE3F-A57CE5160605}" type="presParOf" srcId="{43FE9A38-8AFE-4329-B537-3511F72883A5}" destId="{728283AB-BB22-48FD-8F20-28546777BB3F}" srcOrd="0" destOrd="0" presId="urn:microsoft.com/office/officeart/2005/8/layout/process2"/>
    <dgm:cxn modelId="{A959E20F-7DC4-4DE9-ABCB-5C3890640C75}" type="presParOf" srcId="{B22641FC-A3C5-4018-BE84-CBDADC77287E}" destId="{077165B7-F8AE-4F1D-BEAC-8E0948618389}" srcOrd="2" destOrd="0" presId="urn:microsoft.com/office/officeart/2005/8/layout/process2"/>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B8B02D52-86BA-4539-BAA9-A8893F42FE84}" type="doc">
      <dgm:prSet loTypeId="urn:microsoft.com/office/officeart/2005/8/layout/process2" loCatId="process" qsTypeId="urn:microsoft.com/office/officeart/2005/8/quickstyle/simple3" qsCatId="simple" csTypeId="urn:microsoft.com/office/officeart/2005/8/colors/colorful4" csCatId="colorful" phldr="1"/>
      <dgm:spPr/>
      <dgm:t>
        <a:bodyPr/>
        <a:lstStyle/>
        <a:p>
          <a:endParaRPr lang="en-US"/>
        </a:p>
      </dgm:t>
    </dgm:pt>
    <dgm:pt modelId="{9FF1669E-CECD-498B-A163-4614BF87FAB7}">
      <dgm:prSet custT="1"/>
      <dgm:spPr/>
      <dgm:t>
        <a:bodyPr/>
        <a:lstStyle/>
        <a:p>
          <a:pPr algn="just"/>
          <a:r>
            <a:rPr lang="nb-NO" sz="2800" smtClean="0">
              <a:latin typeface="Arial" panose="020B0604020202020204" pitchFamily="34" charset="0"/>
              <a:cs typeface="Arial" panose="020B0604020202020204" pitchFamily="34" charset="0"/>
            </a:rPr>
            <a:t>- </a:t>
          </a:r>
          <a:r>
            <a:rPr lang="it-IT" sz="2800" smtClean="0">
              <a:latin typeface="Arial" panose="020B0604020202020204" pitchFamily="34" charset="0"/>
              <a:cs typeface="Arial" panose="020B0604020202020204" pitchFamily="34" charset="0"/>
            </a:rPr>
            <a:t>Giáo viên có thể sử dụng kết quả đánh giá trẻ hằng ngày làm cơ sở đánh giá theo tháng/ chủ đề. </a:t>
          </a:r>
          <a:endParaRPr lang="en-US" sz="2800" dirty="0">
            <a:latin typeface="Arial" panose="020B0604020202020204" pitchFamily="34" charset="0"/>
            <a:cs typeface="Arial" panose="020B0604020202020204" pitchFamily="34" charset="0"/>
          </a:endParaRPr>
        </a:p>
      </dgm:t>
    </dgm:pt>
    <dgm:pt modelId="{48236114-FA6F-415F-B921-EB707EA952D8}" type="parTrans" cxnId="{6F4B064F-271F-4434-8D0F-AEA0D318650A}">
      <dgm:prSet/>
      <dgm:spPr/>
      <dgm:t>
        <a:bodyPr/>
        <a:lstStyle/>
        <a:p>
          <a:endParaRPr lang="en-US" sz="2800">
            <a:solidFill>
              <a:schemeClr val="tx1"/>
            </a:solidFill>
            <a:latin typeface="Arial" panose="020B0604020202020204" pitchFamily="34" charset="0"/>
            <a:cs typeface="Arial" panose="020B0604020202020204" pitchFamily="34" charset="0"/>
          </a:endParaRPr>
        </a:p>
      </dgm:t>
    </dgm:pt>
    <dgm:pt modelId="{CA2F2CB7-FB4D-4EF8-9338-9B597B744942}" type="sibTrans" cxnId="{6F4B064F-271F-4434-8D0F-AEA0D318650A}">
      <dgm:prSet custT="1"/>
      <dgm:spPr/>
      <dgm:t>
        <a:bodyPr/>
        <a:lstStyle/>
        <a:p>
          <a:endParaRPr lang="en-US" sz="2800">
            <a:solidFill>
              <a:schemeClr val="tx1"/>
            </a:solidFill>
            <a:latin typeface="Arial" panose="020B0604020202020204" pitchFamily="34" charset="0"/>
            <a:cs typeface="Arial" panose="020B0604020202020204" pitchFamily="34" charset="0"/>
          </a:endParaRPr>
        </a:p>
      </dgm:t>
    </dgm:pt>
    <dgm:pt modelId="{C1426810-ABFC-4E8D-97A8-FBB4E2F0892B}">
      <dgm:prSet custT="1"/>
      <dgm:spPr/>
      <dgm:t>
        <a:bodyPr/>
        <a:lstStyle/>
        <a:p>
          <a:pPr algn="just"/>
          <a:r>
            <a:rPr lang="nb-NO" sz="2800" dirty="0" smtClean="0">
              <a:latin typeface="Arial" panose="020B0604020202020204" pitchFamily="34" charset="0"/>
              <a:cs typeface="Arial" panose="020B0604020202020204" pitchFamily="34" charset="0"/>
            </a:rPr>
            <a:t>- </a:t>
          </a:r>
          <a:r>
            <a:rPr lang="it-IT" sz="2800" dirty="0" smtClean="0">
              <a:latin typeface="Arial" panose="020B0604020202020204" pitchFamily="34" charset="0"/>
              <a:cs typeface="Arial" panose="020B0604020202020204" pitchFamily="34" charset="0"/>
            </a:rPr>
            <a:t>Kết quả đánh giá sự phát triển của trẻ cuối tháng/ chủ đề được giáo viên theo dõi, tổng hợp và ghi vào </a:t>
          </a:r>
          <a:r>
            <a:rPr lang="it-IT" sz="2800" b="1" dirty="0" smtClean="0">
              <a:solidFill>
                <a:srgbClr val="C00000"/>
              </a:solidFill>
              <a:latin typeface="Arial" panose="020B0604020202020204" pitchFamily="34" charset="0"/>
              <a:cs typeface="Arial" panose="020B0604020202020204" pitchFamily="34" charset="0"/>
            </a:rPr>
            <a:t>Bảng đánh giá sự phát triển của trẻ.</a:t>
          </a:r>
          <a:endParaRPr lang="en-US" sz="2800" b="1" dirty="0" smtClean="0">
            <a:solidFill>
              <a:srgbClr val="C00000"/>
            </a:solidFill>
            <a:latin typeface="Arial" panose="020B0604020202020204" pitchFamily="34" charset="0"/>
            <a:cs typeface="Arial" panose="020B0604020202020204" pitchFamily="34" charset="0"/>
          </a:endParaRPr>
        </a:p>
      </dgm:t>
    </dgm:pt>
    <dgm:pt modelId="{FAEBDC34-A1B9-4B92-99A7-F1938A0FB4EB}" type="parTrans" cxnId="{97163C4E-80BC-4BE0-8A02-26F1C05E67E3}">
      <dgm:prSet/>
      <dgm:spPr/>
      <dgm:t>
        <a:bodyPr/>
        <a:lstStyle/>
        <a:p>
          <a:endParaRPr lang="en-US" sz="2800">
            <a:solidFill>
              <a:schemeClr val="tx1"/>
            </a:solidFill>
            <a:latin typeface="Arial" panose="020B0604020202020204" pitchFamily="34" charset="0"/>
            <a:cs typeface="Arial" panose="020B0604020202020204" pitchFamily="34" charset="0"/>
          </a:endParaRPr>
        </a:p>
      </dgm:t>
    </dgm:pt>
    <dgm:pt modelId="{ADC1EF18-C850-4FB6-AFAE-B80BBBD36592}" type="sibTrans" cxnId="{97163C4E-80BC-4BE0-8A02-26F1C05E67E3}">
      <dgm:prSet/>
      <dgm:spPr/>
      <dgm:t>
        <a:bodyPr/>
        <a:lstStyle/>
        <a:p>
          <a:endParaRPr lang="en-US" sz="2800">
            <a:solidFill>
              <a:schemeClr val="tx1"/>
            </a:solidFill>
            <a:latin typeface="Arial" panose="020B0604020202020204" pitchFamily="34" charset="0"/>
            <a:cs typeface="Arial" panose="020B0604020202020204" pitchFamily="34" charset="0"/>
          </a:endParaRPr>
        </a:p>
      </dgm:t>
    </dgm:pt>
    <dgm:pt modelId="{B22641FC-A3C5-4018-BE84-CBDADC77287E}" type="pres">
      <dgm:prSet presAssocID="{B8B02D52-86BA-4539-BAA9-A8893F42FE84}" presName="linearFlow" presStyleCnt="0">
        <dgm:presLayoutVars>
          <dgm:resizeHandles val="exact"/>
        </dgm:presLayoutVars>
      </dgm:prSet>
      <dgm:spPr/>
      <dgm:t>
        <a:bodyPr/>
        <a:lstStyle/>
        <a:p>
          <a:endParaRPr lang="en-US"/>
        </a:p>
      </dgm:t>
    </dgm:pt>
    <dgm:pt modelId="{15F79CFC-D312-4CA9-B197-CF00570DBD93}" type="pres">
      <dgm:prSet presAssocID="{9FF1669E-CECD-498B-A163-4614BF87FAB7}" presName="node" presStyleLbl="node1" presStyleIdx="0" presStyleCnt="2" custScaleX="102263" custScaleY="48400" custLinFactNeighborX="-222" custLinFactNeighborY="23892">
        <dgm:presLayoutVars>
          <dgm:bulletEnabled val="1"/>
        </dgm:presLayoutVars>
      </dgm:prSet>
      <dgm:spPr/>
      <dgm:t>
        <a:bodyPr/>
        <a:lstStyle/>
        <a:p>
          <a:endParaRPr lang="en-US"/>
        </a:p>
      </dgm:t>
    </dgm:pt>
    <dgm:pt modelId="{43FE9A38-8AFE-4329-B537-3511F72883A5}" type="pres">
      <dgm:prSet presAssocID="{CA2F2CB7-FB4D-4EF8-9338-9B597B744942}" presName="sibTrans" presStyleLbl="sibTrans2D1" presStyleIdx="0" presStyleCnt="1"/>
      <dgm:spPr/>
      <dgm:t>
        <a:bodyPr/>
        <a:lstStyle/>
        <a:p>
          <a:endParaRPr lang="en-US"/>
        </a:p>
      </dgm:t>
    </dgm:pt>
    <dgm:pt modelId="{728283AB-BB22-48FD-8F20-28546777BB3F}" type="pres">
      <dgm:prSet presAssocID="{CA2F2CB7-FB4D-4EF8-9338-9B597B744942}" presName="connectorText" presStyleLbl="sibTrans2D1" presStyleIdx="0" presStyleCnt="1"/>
      <dgm:spPr/>
      <dgm:t>
        <a:bodyPr/>
        <a:lstStyle/>
        <a:p>
          <a:endParaRPr lang="en-US"/>
        </a:p>
      </dgm:t>
    </dgm:pt>
    <dgm:pt modelId="{077165B7-F8AE-4F1D-BEAC-8E0948618389}" type="pres">
      <dgm:prSet presAssocID="{C1426810-ABFC-4E8D-97A8-FBB4E2F0892B}" presName="node" presStyleLbl="node1" presStyleIdx="1" presStyleCnt="2" custScaleX="100413" custScaleY="47587">
        <dgm:presLayoutVars>
          <dgm:bulletEnabled val="1"/>
        </dgm:presLayoutVars>
      </dgm:prSet>
      <dgm:spPr/>
      <dgm:t>
        <a:bodyPr/>
        <a:lstStyle/>
        <a:p>
          <a:endParaRPr lang="en-US"/>
        </a:p>
      </dgm:t>
    </dgm:pt>
  </dgm:ptLst>
  <dgm:cxnLst>
    <dgm:cxn modelId="{146DA25C-8E3F-4CE0-B460-95748F42B0CD}" type="presOf" srcId="{9FF1669E-CECD-498B-A163-4614BF87FAB7}" destId="{15F79CFC-D312-4CA9-B197-CF00570DBD93}" srcOrd="0" destOrd="0" presId="urn:microsoft.com/office/officeart/2005/8/layout/process2"/>
    <dgm:cxn modelId="{6EF97963-B942-4A69-9916-CD39F82E7E9C}" type="presOf" srcId="{B8B02D52-86BA-4539-BAA9-A8893F42FE84}" destId="{B22641FC-A3C5-4018-BE84-CBDADC77287E}" srcOrd="0" destOrd="0" presId="urn:microsoft.com/office/officeart/2005/8/layout/process2"/>
    <dgm:cxn modelId="{02F849A2-39B5-4AD7-BE79-48F38EF9082E}" type="presOf" srcId="{CA2F2CB7-FB4D-4EF8-9338-9B597B744942}" destId="{728283AB-BB22-48FD-8F20-28546777BB3F}" srcOrd="1" destOrd="0" presId="urn:microsoft.com/office/officeart/2005/8/layout/process2"/>
    <dgm:cxn modelId="{97163C4E-80BC-4BE0-8A02-26F1C05E67E3}" srcId="{B8B02D52-86BA-4539-BAA9-A8893F42FE84}" destId="{C1426810-ABFC-4E8D-97A8-FBB4E2F0892B}" srcOrd="1" destOrd="0" parTransId="{FAEBDC34-A1B9-4B92-99A7-F1938A0FB4EB}" sibTransId="{ADC1EF18-C850-4FB6-AFAE-B80BBBD36592}"/>
    <dgm:cxn modelId="{CD9F4A8A-1C57-483E-890D-ED3F2729132B}" type="presOf" srcId="{CA2F2CB7-FB4D-4EF8-9338-9B597B744942}" destId="{43FE9A38-8AFE-4329-B537-3511F72883A5}" srcOrd="0" destOrd="0" presId="urn:microsoft.com/office/officeart/2005/8/layout/process2"/>
    <dgm:cxn modelId="{E6687FB7-9E4B-44FF-998E-92056CBA581A}" type="presOf" srcId="{C1426810-ABFC-4E8D-97A8-FBB4E2F0892B}" destId="{077165B7-F8AE-4F1D-BEAC-8E0948618389}" srcOrd="0" destOrd="0" presId="urn:microsoft.com/office/officeart/2005/8/layout/process2"/>
    <dgm:cxn modelId="{6F4B064F-271F-4434-8D0F-AEA0D318650A}" srcId="{B8B02D52-86BA-4539-BAA9-A8893F42FE84}" destId="{9FF1669E-CECD-498B-A163-4614BF87FAB7}" srcOrd="0" destOrd="0" parTransId="{48236114-FA6F-415F-B921-EB707EA952D8}" sibTransId="{CA2F2CB7-FB4D-4EF8-9338-9B597B744942}"/>
    <dgm:cxn modelId="{41D555D2-7E9A-493A-802B-2C4253066915}" type="presParOf" srcId="{B22641FC-A3C5-4018-BE84-CBDADC77287E}" destId="{15F79CFC-D312-4CA9-B197-CF00570DBD93}" srcOrd="0" destOrd="0" presId="urn:microsoft.com/office/officeart/2005/8/layout/process2"/>
    <dgm:cxn modelId="{47C4AEDD-E315-48AC-ACCB-11E27EEAA9D1}" type="presParOf" srcId="{B22641FC-A3C5-4018-BE84-CBDADC77287E}" destId="{43FE9A38-8AFE-4329-B537-3511F72883A5}" srcOrd="1" destOrd="0" presId="urn:microsoft.com/office/officeart/2005/8/layout/process2"/>
    <dgm:cxn modelId="{7F54B085-EF23-4F27-854D-91008C6850EE}" type="presParOf" srcId="{43FE9A38-8AFE-4329-B537-3511F72883A5}" destId="{728283AB-BB22-48FD-8F20-28546777BB3F}" srcOrd="0" destOrd="0" presId="urn:microsoft.com/office/officeart/2005/8/layout/process2"/>
    <dgm:cxn modelId="{FBB722FF-3F3D-4B3A-A07D-3DECE131C326}" type="presParOf" srcId="{B22641FC-A3C5-4018-BE84-CBDADC77287E}" destId="{077165B7-F8AE-4F1D-BEAC-8E0948618389}" srcOrd="2" destOrd="0" presId="urn:microsoft.com/office/officeart/2005/8/layout/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79FFFB5B-3DC0-4745-8FCE-B7D0EEEFBBC3}" type="doc">
      <dgm:prSet loTypeId="urn:microsoft.com/office/officeart/2005/8/layout/hierarchy1" loCatId="hierarchy" qsTypeId="urn:microsoft.com/office/officeart/2005/8/quickstyle/3d2" qsCatId="3D" csTypeId="urn:microsoft.com/office/officeart/2005/8/colors/colorful5" csCatId="colorful" phldr="1"/>
      <dgm:spPr/>
      <dgm:t>
        <a:bodyPr/>
        <a:lstStyle/>
        <a:p>
          <a:endParaRPr lang="en-US"/>
        </a:p>
      </dgm:t>
    </dgm:pt>
    <dgm:pt modelId="{9E09C821-A5D4-4BE2-9FCA-15977BD3B8C0}">
      <dgm:prSet custT="1"/>
      <dgm:spPr/>
      <dgm:t>
        <a:bodyPr/>
        <a:lstStyle/>
        <a:p>
          <a:r>
            <a:rPr lang="en-US" sz="2800" dirty="0" err="1" smtClean="0">
              <a:latin typeface="Arial" panose="020B0604020202020204" pitchFamily="34" charset="0"/>
              <a:cs typeface="Arial" panose="020B0604020202020204" pitchFamily="34" charset="0"/>
            </a:rPr>
            <a:t>Đánh</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giá</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trẻ</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hàng</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ngày</a:t>
          </a:r>
          <a:endParaRPr lang="en-US" sz="2800" dirty="0">
            <a:latin typeface="Arial" panose="020B0604020202020204" pitchFamily="34" charset="0"/>
            <a:cs typeface="Arial" panose="020B0604020202020204" pitchFamily="34" charset="0"/>
          </a:endParaRPr>
        </a:p>
      </dgm:t>
    </dgm:pt>
    <dgm:pt modelId="{730BE58B-BA1C-4B25-94BA-6350CB093BE4}" type="parTrans" cxnId="{A1CCB1EF-F179-4981-915E-B2BBBB6FBE90}">
      <dgm:prSet custT="1"/>
      <dgm:spPr/>
      <dgm:t>
        <a:bodyPr/>
        <a:lstStyle/>
        <a:p>
          <a:endParaRPr lang="en-US" sz="2800">
            <a:latin typeface="Arial" panose="020B0604020202020204" pitchFamily="34" charset="0"/>
            <a:cs typeface="Arial" panose="020B0604020202020204" pitchFamily="34" charset="0"/>
          </a:endParaRPr>
        </a:p>
      </dgm:t>
    </dgm:pt>
    <dgm:pt modelId="{89E30813-3761-4A35-ABF0-D2FE2CBC0A1A}" type="sibTrans" cxnId="{A1CCB1EF-F179-4981-915E-B2BBBB6FBE90}">
      <dgm:prSet/>
      <dgm:spPr/>
      <dgm:t>
        <a:bodyPr/>
        <a:lstStyle/>
        <a:p>
          <a:endParaRPr lang="en-US" sz="2800">
            <a:latin typeface="Arial" panose="020B0604020202020204" pitchFamily="34" charset="0"/>
            <a:cs typeface="Arial" panose="020B0604020202020204" pitchFamily="34" charset="0"/>
          </a:endParaRPr>
        </a:p>
      </dgm:t>
    </dgm:pt>
    <dgm:pt modelId="{C068BB6F-596E-49DF-8802-202F5C975ECA}">
      <dgm:prSet custT="1"/>
      <dgm:spPr/>
      <dgm:t>
        <a:bodyPr/>
        <a:lstStyle/>
        <a:p>
          <a:r>
            <a:rPr lang="en-US" sz="2800" dirty="0" err="1" smtClean="0">
              <a:latin typeface="Arial" panose="020B0604020202020204" pitchFamily="34" charset="0"/>
              <a:cs typeface="Arial" panose="020B0604020202020204" pitchFamily="34" charset="0"/>
            </a:rPr>
            <a:t>Đánh</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giá</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trẻ</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theo</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giai</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đoạn</a:t>
          </a:r>
          <a:r>
            <a:rPr lang="en-US" sz="2800" dirty="0" smtClean="0">
              <a:latin typeface="Arial" panose="020B0604020202020204" pitchFamily="34" charset="0"/>
              <a:cs typeface="Arial" panose="020B0604020202020204" pitchFamily="34" charset="0"/>
            </a:rPr>
            <a:t> </a:t>
          </a:r>
          <a:r>
            <a:rPr lang="nb-NO" sz="2800" i="1" dirty="0" smtClean="0">
              <a:latin typeface="Arial" panose="020B0604020202020204" pitchFamily="34" charset="0"/>
              <a:cs typeface="Arial" panose="020B0604020202020204" pitchFamily="34" charset="0"/>
            </a:rPr>
            <a:t>(6,12,18,24,36 tháng)</a:t>
          </a:r>
          <a:endParaRPr lang="en-US" sz="2800" i="1" dirty="0">
            <a:latin typeface="Arial" panose="020B0604020202020204" pitchFamily="34" charset="0"/>
            <a:cs typeface="Arial" panose="020B0604020202020204" pitchFamily="34" charset="0"/>
          </a:endParaRPr>
        </a:p>
      </dgm:t>
    </dgm:pt>
    <dgm:pt modelId="{C3DDE230-2682-4449-B6DC-0C4DA222D1B0}" type="parTrans" cxnId="{BCB15BC9-4F7A-4D8B-8F2E-E447D425E893}">
      <dgm:prSet custT="1"/>
      <dgm:spPr/>
      <dgm:t>
        <a:bodyPr/>
        <a:lstStyle/>
        <a:p>
          <a:endParaRPr lang="en-US" sz="2800">
            <a:latin typeface="Arial" panose="020B0604020202020204" pitchFamily="34" charset="0"/>
            <a:cs typeface="Arial" panose="020B0604020202020204" pitchFamily="34" charset="0"/>
          </a:endParaRPr>
        </a:p>
      </dgm:t>
    </dgm:pt>
    <dgm:pt modelId="{B540CBDD-7AA7-4A41-95F1-03A5EC8B0AC2}" type="sibTrans" cxnId="{BCB15BC9-4F7A-4D8B-8F2E-E447D425E893}">
      <dgm:prSet/>
      <dgm:spPr/>
      <dgm:t>
        <a:bodyPr/>
        <a:lstStyle/>
        <a:p>
          <a:endParaRPr lang="en-US" sz="2800">
            <a:latin typeface="Arial" panose="020B0604020202020204" pitchFamily="34" charset="0"/>
            <a:cs typeface="Arial" panose="020B0604020202020204" pitchFamily="34" charset="0"/>
          </a:endParaRPr>
        </a:p>
      </dgm:t>
    </dgm:pt>
    <dgm:pt modelId="{D7E86800-2CF8-4F68-AC8E-11D24C4329F1}">
      <dgm:prSet phldrT="[Text]" custT="1"/>
      <dgm:spPr/>
      <dgm:t>
        <a:bodyPr/>
        <a:lstStyle/>
        <a:p>
          <a:r>
            <a:rPr lang="en-US" sz="2800" b="1" dirty="0" err="1" smtClean="0">
              <a:latin typeface="Arial" panose="020B0604020202020204" pitchFamily="34" charset="0"/>
              <a:cs typeface="Arial" panose="020B0604020202020204" pitchFamily="34" charset="0"/>
            </a:rPr>
            <a:t>Hình</a:t>
          </a:r>
          <a:r>
            <a:rPr lang="en-US" sz="2800" b="1" dirty="0" smtClean="0">
              <a:latin typeface="Arial" panose="020B0604020202020204" pitchFamily="34" charset="0"/>
              <a:cs typeface="Arial" panose="020B0604020202020204" pitchFamily="34" charset="0"/>
            </a:rPr>
            <a:t> </a:t>
          </a:r>
          <a:r>
            <a:rPr lang="en-US" sz="2800" b="1" dirty="0" err="1" smtClean="0">
              <a:latin typeface="Arial" panose="020B0604020202020204" pitchFamily="34" charset="0"/>
              <a:cs typeface="Arial" panose="020B0604020202020204" pitchFamily="34" charset="0"/>
            </a:rPr>
            <a:t>thức</a:t>
          </a:r>
          <a:r>
            <a:rPr lang="en-US" sz="2800" b="1" dirty="0" smtClean="0">
              <a:latin typeface="Arial" panose="020B0604020202020204" pitchFamily="34" charset="0"/>
              <a:cs typeface="Arial" panose="020B0604020202020204" pitchFamily="34" charset="0"/>
            </a:rPr>
            <a:t> </a:t>
          </a:r>
          <a:r>
            <a:rPr lang="en-US" sz="2800" b="1" dirty="0" err="1" smtClean="0">
              <a:latin typeface="Arial" panose="020B0604020202020204" pitchFamily="34" charset="0"/>
              <a:cs typeface="Arial" panose="020B0604020202020204" pitchFamily="34" charset="0"/>
            </a:rPr>
            <a:t>đánh</a:t>
          </a:r>
          <a:r>
            <a:rPr lang="en-US" sz="2800" b="1" dirty="0" smtClean="0">
              <a:latin typeface="Arial" panose="020B0604020202020204" pitchFamily="34" charset="0"/>
              <a:cs typeface="Arial" panose="020B0604020202020204" pitchFamily="34" charset="0"/>
            </a:rPr>
            <a:t> </a:t>
          </a:r>
          <a:r>
            <a:rPr lang="en-US" sz="2800" b="1" dirty="0" err="1" smtClean="0">
              <a:latin typeface="Arial" panose="020B0604020202020204" pitchFamily="34" charset="0"/>
              <a:cs typeface="Arial" panose="020B0604020202020204" pitchFamily="34" charset="0"/>
            </a:rPr>
            <a:t>giá</a:t>
          </a:r>
          <a:r>
            <a:rPr lang="en-US" sz="2800" b="1" dirty="0" smtClean="0">
              <a:latin typeface="Arial" panose="020B0604020202020204" pitchFamily="34" charset="0"/>
              <a:cs typeface="Arial" panose="020B0604020202020204" pitchFamily="34" charset="0"/>
            </a:rPr>
            <a:t> </a:t>
          </a:r>
          <a:r>
            <a:rPr lang="en-US" sz="2800" b="1" dirty="0" err="1" smtClean="0">
              <a:latin typeface="Arial" panose="020B0604020202020204" pitchFamily="34" charset="0"/>
              <a:cs typeface="Arial" panose="020B0604020202020204" pitchFamily="34" charset="0"/>
            </a:rPr>
            <a:t>trẻ</a:t>
          </a:r>
          <a:r>
            <a:rPr lang="en-US" sz="2800" b="1" dirty="0" smtClean="0">
              <a:latin typeface="Arial" panose="020B0604020202020204" pitchFamily="34" charset="0"/>
              <a:cs typeface="Arial" panose="020B0604020202020204" pitchFamily="34" charset="0"/>
            </a:rPr>
            <a:t> </a:t>
          </a:r>
          <a:r>
            <a:rPr lang="en-US" sz="2800" b="1" dirty="0" err="1" smtClean="0">
              <a:latin typeface="Arial" panose="020B0604020202020204" pitchFamily="34" charset="0"/>
              <a:cs typeface="Arial" panose="020B0604020202020204" pitchFamily="34" charset="0"/>
            </a:rPr>
            <a:t>Nhà</a:t>
          </a:r>
          <a:r>
            <a:rPr lang="en-US" sz="2800" b="1" dirty="0" smtClean="0">
              <a:latin typeface="Arial" panose="020B0604020202020204" pitchFamily="34" charset="0"/>
              <a:cs typeface="Arial" panose="020B0604020202020204" pitchFamily="34" charset="0"/>
            </a:rPr>
            <a:t> </a:t>
          </a:r>
          <a:r>
            <a:rPr lang="en-US" sz="2800" b="1" dirty="0" err="1" smtClean="0">
              <a:latin typeface="Arial" panose="020B0604020202020204" pitchFamily="34" charset="0"/>
              <a:cs typeface="Arial" panose="020B0604020202020204" pitchFamily="34" charset="0"/>
            </a:rPr>
            <a:t>trẻ</a:t>
          </a:r>
          <a:endParaRPr lang="en-US" sz="2800" b="1" dirty="0" smtClean="0">
            <a:latin typeface="Arial" panose="020B0604020202020204" pitchFamily="34" charset="0"/>
            <a:cs typeface="Arial" panose="020B0604020202020204" pitchFamily="34" charset="0"/>
          </a:endParaRPr>
        </a:p>
        <a:p>
          <a:endParaRPr lang="en-US" sz="2800" b="1" dirty="0">
            <a:latin typeface="Arial" panose="020B0604020202020204" pitchFamily="34" charset="0"/>
            <a:cs typeface="Arial" panose="020B0604020202020204" pitchFamily="34" charset="0"/>
          </a:endParaRPr>
        </a:p>
      </dgm:t>
    </dgm:pt>
    <dgm:pt modelId="{8FEF2E0C-41CE-4330-A469-07B40D08D746}" type="sibTrans" cxnId="{95BE4218-250E-4DD1-A6C3-C10E1162E8B7}">
      <dgm:prSet/>
      <dgm:spPr/>
      <dgm:t>
        <a:bodyPr/>
        <a:lstStyle/>
        <a:p>
          <a:endParaRPr lang="en-US" sz="2800">
            <a:latin typeface="Arial" panose="020B0604020202020204" pitchFamily="34" charset="0"/>
            <a:cs typeface="Arial" panose="020B0604020202020204" pitchFamily="34" charset="0"/>
          </a:endParaRPr>
        </a:p>
      </dgm:t>
    </dgm:pt>
    <dgm:pt modelId="{C6C480C6-4A89-44E9-B537-0EFDAEC224C6}" type="parTrans" cxnId="{95BE4218-250E-4DD1-A6C3-C10E1162E8B7}">
      <dgm:prSet/>
      <dgm:spPr/>
      <dgm:t>
        <a:bodyPr/>
        <a:lstStyle/>
        <a:p>
          <a:endParaRPr lang="en-US" sz="2800">
            <a:latin typeface="Arial" panose="020B0604020202020204" pitchFamily="34" charset="0"/>
            <a:cs typeface="Arial" panose="020B0604020202020204" pitchFamily="34" charset="0"/>
          </a:endParaRPr>
        </a:p>
      </dgm:t>
    </dgm:pt>
    <dgm:pt modelId="{723B4008-6E77-43F3-BC46-B899998D5383}" type="pres">
      <dgm:prSet presAssocID="{79FFFB5B-3DC0-4745-8FCE-B7D0EEEFBBC3}" presName="hierChild1" presStyleCnt="0">
        <dgm:presLayoutVars>
          <dgm:chPref val="1"/>
          <dgm:dir/>
          <dgm:animOne val="branch"/>
          <dgm:animLvl val="lvl"/>
          <dgm:resizeHandles/>
        </dgm:presLayoutVars>
      </dgm:prSet>
      <dgm:spPr/>
      <dgm:t>
        <a:bodyPr/>
        <a:lstStyle/>
        <a:p>
          <a:endParaRPr lang="en-US"/>
        </a:p>
      </dgm:t>
    </dgm:pt>
    <dgm:pt modelId="{31187BC8-F870-426B-93CA-E4B176D08FD7}" type="pres">
      <dgm:prSet presAssocID="{D7E86800-2CF8-4F68-AC8E-11D24C4329F1}" presName="hierRoot1" presStyleCnt="0"/>
      <dgm:spPr/>
    </dgm:pt>
    <dgm:pt modelId="{C3F6D0E5-AB4F-41D1-9C12-F3932BF6F772}" type="pres">
      <dgm:prSet presAssocID="{D7E86800-2CF8-4F68-AC8E-11D24C4329F1}" presName="composite" presStyleCnt="0"/>
      <dgm:spPr/>
    </dgm:pt>
    <dgm:pt modelId="{D95A402C-AE6A-4D5F-BF0D-B3C55C913D26}" type="pres">
      <dgm:prSet presAssocID="{D7E86800-2CF8-4F68-AC8E-11D24C4329F1}" presName="background" presStyleLbl="node0" presStyleIdx="0" presStyleCnt="1"/>
      <dgm:spPr/>
    </dgm:pt>
    <dgm:pt modelId="{F2B80B2C-18B8-493C-83D7-13BADE747D21}" type="pres">
      <dgm:prSet presAssocID="{D7E86800-2CF8-4F68-AC8E-11D24C4329F1}" presName="text" presStyleLbl="fgAcc0" presStyleIdx="0" presStyleCnt="1" custScaleX="180360" custScaleY="62985">
        <dgm:presLayoutVars>
          <dgm:chPref val="3"/>
        </dgm:presLayoutVars>
      </dgm:prSet>
      <dgm:spPr/>
      <dgm:t>
        <a:bodyPr/>
        <a:lstStyle/>
        <a:p>
          <a:endParaRPr lang="en-US"/>
        </a:p>
      </dgm:t>
    </dgm:pt>
    <dgm:pt modelId="{7A081F5F-4C14-4FA6-B581-875BF03FCADE}" type="pres">
      <dgm:prSet presAssocID="{D7E86800-2CF8-4F68-AC8E-11D24C4329F1}" presName="hierChild2" presStyleCnt="0"/>
      <dgm:spPr/>
    </dgm:pt>
    <dgm:pt modelId="{5163C3BC-2D8A-4599-A221-5D1761238947}" type="pres">
      <dgm:prSet presAssocID="{730BE58B-BA1C-4B25-94BA-6350CB093BE4}" presName="Name10" presStyleLbl="parChTrans1D2" presStyleIdx="0" presStyleCnt="2"/>
      <dgm:spPr/>
      <dgm:t>
        <a:bodyPr/>
        <a:lstStyle/>
        <a:p>
          <a:endParaRPr lang="en-US"/>
        </a:p>
      </dgm:t>
    </dgm:pt>
    <dgm:pt modelId="{1C3962CB-DEB3-45F8-8EA5-A967C18DFF98}" type="pres">
      <dgm:prSet presAssocID="{9E09C821-A5D4-4BE2-9FCA-15977BD3B8C0}" presName="hierRoot2" presStyleCnt="0"/>
      <dgm:spPr/>
    </dgm:pt>
    <dgm:pt modelId="{8A628EB0-7B9F-4CAC-89A9-4FB91F8A8FF1}" type="pres">
      <dgm:prSet presAssocID="{9E09C821-A5D4-4BE2-9FCA-15977BD3B8C0}" presName="composite2" presStyleCnt="0"/>
      <dgm:spPr/>
    </dgm:pt>
    <dgm:pt modelId="{E3AC2D5A-C2F8-4AC7-BBEC-EDA3453E2064}" type="pres">
      <dgm:prSet presAssocID="{9E09C821-A5D4-4BE2-9FCA-15977BD3B8C0}" presName="background2" presStyleLbl="node2" presStyleIdx="0" presStyleCnt="2"/>
      <dgm:spPr/>
    </dgm:pt>
    <dgm:pt modelId="{1D934D84-7212-430E-8DE0-19F60B7C512F}" type="pres">
      <dgm:prSet presAssocID="{9E09C821-A5D4-4BE2-9FCA-15977BD3B8C0}" presName="text2" presStyleLbl="fgAcc2" presStyleIdx="0" presStyleCnt="2" custScaleX="126257" custScaleY="61795">
        <dgm:presLayoutVars>
          <dgm:chPref val="3"/>
        </dgm:presLayoutVars>
      </dgm:prSet>
      <dgm:spPr/>
      <dgm:t>
        <a:bodyPr/>
        <a:lstStyle/>
        <a:p>
          <a:endParaRPr lang="en-US"/>
        </a:p>
      </dgm:t>
    </dgm:pt>
    <dgm:pt modelId="{B8520EAA-65E5-4ABA-A160-FD47E63FA884}" type="pres">
      <dgm:prSet presAssocID="{9E09C821-A5D4-4BE2-9FCA-15977BD3B8C0}" presName="hierChild3" presStyleCnt="0"/>
      <dgm:spPr/>
    </dgm:pt>
    <dgm:pt modelId="{9C0B2421-5E9F-43E1-A285-6773463ADFE1}" type="pres">
      <dgm:prSet presAssocID="{C3DDE230-2682-4449-B6DC-0C4DA222D1B0}" presName="Name10" presStyleLbl="parChTrans1D2" presStyleIdx="1" presStyleCnt="2"/>
      <dgm:spPr/>
      <dgm:t>
        <a:bodyPr/>
        <a:lstStyle/>
        <a:p>
          <a:endParaRPr lang="en-US"/>
        </a:p>
      </dgm:t>
    </dgm:pt>
    <dgm:pt modelId="{D751EE74-7E3D-40E5-B530-9FD0AB2B0B3F}" type="pres">
      <dgm:prSet presAssocID="{C068BB6F-596E-49DF-8802-202F5C975ECA}" presName="hierRoot2" presStyleCnt="0"/>
      <dgm:spPr/>
    </dgm:pt>
    <dgm:pt modelId="{E93FB96A-C8AD-48B4-ABF6-AB5C199B1B1F}" type="pres">
      <dgm:prSet presAssocID="{C068BB6F-596E-49DF-8802-202F5C975ECA}" presName="composite2" presStyleCnt="0"/>
      <dgm:spPr/>
    </dgm:pt>
    <dgm:pt modelId="{5FA77212-711B-41D7-BA63-16B9FE51FD72}" type="pres">
      <dgm:prSet presAssocID="{C068BB6F-596E-49DF-8802-202F5C975ECA}" presName="background2" presStyleLbl="node2" presStyleIdx="1" presStyleCnt="2"/>
      <dgm:spPr/>
    </dgm:pt>
    <dgm:pt modelId="{B4E796C1-99D2-484C-8DBA-A67EE19DAFB4}" type="pres">
      <dgm:prSet presAssocID="{C068BB6F-596E-49DF-8802-202F5C975ECA}" presName="text2" presStyleLbl="fgAcc2" presStyleIdx="1" presStyleCnt="2" custScaleX="163299" custScaleY="67714">
        <dgm:presLayoutVars>
          <dgm:chPref val="3"/>
        </dgm:presLayoutVars>
      </dgm:prSet>
      <dgm:spPr/>
      <dgm:t>
        <a:bodyPr/>
        <a:lstStyle/>
        <a:p>
          <a:endParaRPr lang="en-US"/>
        </a:p>
      </dgm:t>
    </dgm:pt>
    <dgm:pt modelId="{8BF7A10A-A4C5-4D15-A478-217EF1B1052B}" type="pres">
      <dgm:prSet presAssocID="{C068BB6F-596E-49DF-8802-202F5C975ECA}" presName="hierChild3" presStyleCnt="0"/>
      <dgm:spPr/>
    </dgm:pt>
  </dgm:ptLst>
  <dgm:cxnLst>
    <dgm:cxn modelId="{A6A074EA-034B-4FCF-9EB8-59C6EBCA7F3F}" type="presOf" srcId="{C3DDE230-2682-4449-B6DC-0C4DA222D1B0}" destId="{9C0B2421-5E9F-43E1-A285-6773463ADFE1}" srcOrd="0" destOrd="0" presId="urn:microsoft.com/office/officeart/2005/8/layout/hierarchy1"/>
    <dgm:cxn modelId="{F26D1D8F-2775-402B-8367-D51209F54E7E}" type="presOf" srcId="{C068BB6F-596E-49DF-8802-202F5C975ECA}" destId="{B4E796C1-99D2-484C-8DBA-A67EE19DAFB4}" srcOrd="0" destOrd="0" presId="urn:microsoft.com/office/officeart/2005/8/layout/hierarchy1"/>
    <dgm:cxn modelId="{FC4146BE-5B2F-45B0-9698-AFF8B589EC9C}" type="presOf" srcId="{D7E86800-2CF8-4F68-AC8E-11D24C4329F1}" destId="{F2B80B2C-18B8-493C-83D7-13BADE747D21}" srcOrd="0" destOrd="0" presId="urn:microsoft.com/office/officeart/2005/8/layout/hierarchy1"/>
    <dgm:cxn modelId="{A1CCB1EF-F179-4981-915E-B2BBBB6FBE90}" srcId="{D7E86800-2CF8-4F68-AC8E-11D24C4329F1}" destId="{9E09C821-A5D4-4BE2-9FCA-15977BD3B8C0}" srcOrd="0" destOrd="0" parTransId="{730BE58B-BA1C-4B25-94BA-6350CB093BE4}" sibTransId="{89E30813-3761-4A35-ABF0-D2FE2CBC0A1A}"/>
    <dgm:cxn modelId="{1514C544-1E34-446D-9876-C03BEAA21742}" type="presOf" srcId="{9E09C821-A5D4-4BE2-9FCA-15977BD3B8C0}" destId="{1D934D84-7212-430E-8DE0-19F60B7C512F}" srcOrd="0" destOrd="0" presId="urn:microsoft.com/office/officeart/2005/8/layout/hierarchy1"/>
    <dgm:cxn modelId="{95BE4218-250E-4DD1-A6C3-C10E1162E8B7}" srcId="{79FFFB5B-3DC0-4745-8FCE-B7D0EEEFBBC3}" destId="{D7E86800-2CF8-4F68-AC8E-11D24C4329F1}" srcOrd="0" destOrd="0" parTransId="{C6C480C6-4A89-44E9-B537-0EFDAEC224C6}" sibTransId="{8FEF2E0C-41CE-4330-A469-07B40D08D746}"/>
    <dgm:cxn modelId="{7EF69DC4-199B-4CE2-A6A2-D2F89F0FBF7C}" type="presOf" srcId="{79FFFB5B-3DC0-4745-8FCE-B7D0EEEFBBC3}" destId="{723B4008-6E77-43F3-BC46-B899998D5383}" srcOrd="0" destOrd="0" presId="urn:microsoft.com/office/officeart/2005/8/layout/hierarchy1"/>
    <dgm:cxn modelId="{CC207E73-780F-4FB0-BEA2-19F7F4FFB152}" type="presOf" srcId="{730BE58B-BA1C-4B25-94BA-6350CB093BE4}" destId="{5163C3BC-2D8A-4599-A221-5D1761238947}" srcOrd="0" destOrd="0" presId="urn:microsoft.com/office/officeart/2005/8/layout/hierarchy1"/>
    <dgm:cxn modelId="{BCB15BC9-4F7A-4D8B-8F2E-E447D425E893}" srcId="{D7E86800-2CF8-4F68-AC8E-11D24C4329F1}" destId="{C068BB6F-596E-49DF-8802-202F5C975ECA}" srcOrd="1" destOrd="0" parTransId="{C3DDE230-2682-4449-B6DC-0C4DA222D1B0}" sibTransId="{B540CBDD-7AA7-4A41-95F1-03A5EC8B0AC2}"/>
    <dgm:cxn modelId="{AB3F47C1-83BD-47CF-89F5-5242E8264520}" type="presParOf" srcId="{723B4008-6E77-43F3-BC46-B899998D5383}" destId="{31187BC8-F870-426B-93CA-E4B176D08FD7}" srcOrd="0" destOrd="0" presId="urn:microsoft.com/office/officeart/2005/8/layout/hierarchy1"/>
    <dgm:cxn modelId="{7C4EA86F-DEE6-4760-88F2-A58928E92196}" type="presParOf" srcId="{31187BC8-F870-426B-93CA-E4B176D08FD7}" destId="{C3F6D0E5-AB4F-41D1-9C12-F3932BF6F772}" srcOrd="0" destOrd="0" presId="urn:microsoft.com/office/officeart/2005/8/layout/hierarchy1"/>
    <dgm:cxn modelId="{E3B252BE-99F4-4812-A61A-722FF7B4BADE}" type="presParOf" srcId="{C3F6D0E5-AB4F-41D1-9C12-F3932BF6F772}" destId="{D95A402C-AE6A-4D5F-BF0D-B3C55C913D26}" srcOrd="0" destOrd="0" presId="urn:microsoft.com/office/officeart/2005/8/layout/hierarchy1"/>
    <dgm:cxn modelId="{59320027-F4BF-4DA6-A048-49698C9A1583}" type="presParOf" srcId="{C3F6D0E5-AB4F-41D1-9C12-F3932BF6F772}" destId="{F2B80B2C-18B8-493C-83D7-13BADE747D21}" srcOrd="1" destOrd="0" presId="urn:microsoft.com/office/officeart/2005/8/layout/hierarchy1"/>
    <dgm:cxn modelId="{2BBC8AD3-7C52-4710-999F-41E607B3F817}" type="presParOf" srcId="{31187BC8-F870-426B-93CA-E4B176D08FD7}" destId="{7A081F5F-4C14-4FA6-B581-875BF03FCADE}" srcOrd="1" destOrd="0" presId="urn:microsoft.com/office/officeart/2005/8/layout/hierarchy1"/>
    <dgm:cxn modelId="{609C8023-F6BE-4F2F-9324-1C627773B9F4}" type="presParOf" srcId="{7A081F5F-4C14-4FA6-B581-875BF03FCADE}" destId="{5163C3BC-2D8A-4599-A221-5D1761238947}" srcOrd="0" destOrd="0" presId="urn:microsoft.com/office/officeart/2005/8/layout/hierarchy1"/>
    <dgm:cxn modelId="{2AFDFB4E-807E-4747-A773-4FF785285131}" type="presParOf" srcId="{7A081F5F-4C14-4FA6-B581-875BF03FCADE}" destId="{1C3962CB-DEB3-45F8-8EA5-A967C18DFF98}" srcOrd="1" destOrd="0" presId="urn:microsoft.com/office/officeart/2005/8/layout/hierarchy1"/>
    <dgm:cxn modelId="{17A09ED4-A32E-4696-B46A-E113749DAA9A}" type="presParOf" srcId="{1C3962CB-DEB3-45F8-8EA5-A967C18DFF98}" destId="{8A628EB0-7B9F-4CAC-89A9-4FB91F8A8FF1}" srcOrd="0" destOrd="0" presId="urn:microsoft.com/office/officeart/2005/8/layout/hierarchy1"/>
    <dgm:cxn modelId="{6554F334-8B91-4476-9304-CFD16E4847B5}" type="presParOf" srcId="{8A628EB0-7B9F-4CAC-89A9-4FB91F8A8FF1}" destId="{E3AC2D5A-C2F8-4AC7-BBEC-EDA3453E2064}" srcOrd="0" destOrd="0" presId="urn:microsoft.com/office/officeart/2005/8/layout/hierarchy1"/>
    <dgm:cxn modelId="{4BEBC188-C6D6-4820-A1B6-9DA32D51B2FF}" type="presParOf" srcId="{8A628EB0-7B9F-4CAC-89A9-4FB91F8A8FF1}" destId="{1D934D84-7212-430E-8DE0-19F60B7C512F}" srcOrd="1" destOrd="0" presId="urn:microsoft.com/office/officeart/2005/8/layout/hierarchy1"/>
    <dgm:cxn modelId="{957A6672-62D3-4A81-9F1B-4BF41967345C}" type="presParOf" srcId="{1C3962CB-DEB3-45F8-8EA5-A967C18DFF98}" destId="{B8520EAA-65E5-4ABA-A160-FD47E63FA884}" srcOrd="1" destOrd="0" presId="urn:microsoft.com/office/officeart/2005/8/layout/hierarchy1"/>
    <dgm:cxn modelId="{66623F46-21C7-4E33-A811-8DBAFBE3C5DD}" type="presParOf" srcId="{7A081F5F-4C14-4FA6-B581-875BF03FCADE}" destId="{9C0B2421-5E9F-43E1-A285-6773463ADFE1}" srcOrd="2" destOrd="0" presId="urn:microsoft.com/office/officeart/2005/8/layout/hierarchy1"/>
    <dgm:cxn modelId="{B022703B-14E5-4DD2-81AF-5DA4D9F45E41}" type="presParOf" srcId="{7A081F5F-4C14-4FA6-B581-875BF03FCADE}" destId="{D751EE74-7E3D-40E5-B530-9FD0AB2B0B3F}" srcOrd="3" destOrd="0" presId="urn:microsoft.com/office/officeart/2005/8/layout/hierarchy1"/>
    <dgm:cxn modelId="{06090C27-8346-4D68-9E10-A6206D5ABA9A}" type="presParOf" srcId="{D751EE74-7E3D-40E5-B530-9FD0AB2B0B3F}" destId="{E93FB96A-C8AD-48B4-ABF6-AB5C199B1B1F}" srcOrd="0" destOrd="0" presId="urn:microsoft.com/office/officeart/2005/8/layout/hierarchy1"/>
    <dgm:cxn modelId="{4F5BB2AE-80B1-4352-AF6A-8A9A7946BE48}" type="presParOf" srcId="{E93FB96A-C8AD-48B4-ABF6-AB5C199B1B1F}" destId="{5FA77212-711B-41D7-BA63-16B9FE51FD72}" srcOrd="0" destOrd="0" presId="urn:microsoft.com/office/officeart/2005/8/layout/hierarchy1"/>
    <dgm:cxn modelId="{5420D428-5807-4A9F-83AE-ADA81A493FBD}" type="presParOf" srcId="{E93FB96A-C8AD-48B4-ABF6-AB5C199B1B1F}" destId="{B4E796C1-99D2-484C-8DBA-A67EE19DAFB4}" srcOrd="1" destOrd="0" presId="urn:microsoft.com/office/officeart/2005/8/layout/hierarchy1"/>
    <dgm:cxn modelId="{3B2565D9-B85A-4043-86BA-A4E44FDE6D90}" type="presParOf" srcId="{D751EE74-7E3D-40E5-B530-9FD0AB2B0B3F}" destId="{8BF7A10A-A4C5-4D15-A478-217EF1B1052B}"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79FFFB5B-3DC0-4745-8FCE-B7D0EEEFBBC3}" type="doc">
      <dgm:prSet loTypeId="urn:microsoft.com/office/officeart/2005/8/layout/hierarchy1" loCatId="hierarchy" qsTypeId="urn:microsoft.com/office/officeart/2005/8/quickstyle/3d2" qsCatId="3D" csTypeId="urn:microsoft.com/office/officeart/2005/8/colors/colorful5" csCatId="colorful" phldr="1"/>
      <dgm:spPr/>
      <dgm:t>
        <a:bodyPr/>
        <a:lstStyle/>
        <a:p>
          <a:endParaRPr lang="en-US"/>
        </a:p>
      </dgm:t>
    </dgm:pt>
    <dgm:pt modelId="{9E09C821-A5D4-4BE2-9FCA-15977BD3B8C0}">
      <dgm:prSet custT="1"/>
      <dgm:spPr/>
      <dgm:t>
        <a:bodyPr/>
        <a:lstStyle/>
        <a:p>
          <a:r>
            <a:rPr lang="en-US" sz="2800" dirty="0" err="1" smtClean="0">
              <a:latin typeface="Arial" panose="020B0604020202020204" pitchFamily="34" charset="0"/>
              <a:cs typeface="Arial" panose="020B0604020202020204" pitchFamily="34" charset="0"/>
            </a:rPr>
            <a:t>Đánh</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giá</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trẻ</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hàng</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ngày</a:t>
          </a:r>
          <a:endParaRPr lang="en-US" sz="2800" dirty="0">
            <a:latin typeface="Arial" panose="020B0604020202020204" pitchFamily="34" charset="0"/>
            <a:cs typeface="Arial" panose="020B0604020202020204" pitchFamily="34" charset="0"/>
          </a:endParaRPr>
        </a:p>
      </dgm:t>
    </dgm:pt>
    <dgm:pt modelId="{730BE58B-BA1C-4B25-94BA-6350CB093BE4}" type="parTrans" cxnId="{A1CCB1EF-F179-4981-915E-B2BBBB6FBE90}">
      <dgm:prSet custT="1"/>
      <dgm:spPr/>
      <dgm:t>
        <a:bodyPr/>
        <a:lstStyle/>
        <a:p>
          <a:endParaRPr lang="en-US" sz="2800">
            <a:latin typeface="Arial" panose="020B0604020202020204" pitchFamily="34" charset="0"/>
            <a:cs typeface="Arial" panose="020B0604020202020204" pitchFamily="34" charset="0"/>
          </a:endParaRPr>
        </a:p>
      </dgm:t>
    </dgm:pt>
    <dgm:pt modelId="{89E30813-3761-4A35-ABF0-D2FE2CBC0A1A}" type="sibTrans" cxnId="{A1CCB1EF-F179-4981-915E-B2BBBB6FBE90}">
      <dgm:prSet/>
      <dgm:spPr/>
      <dgm:t>
        <a:bodyPr/>
        <a:lstStyle/>
        <a:p>
          <a:endParaRPr lang="en-US" sz="2800">
            <a:latin typeface="Arial" panose="020B0604020202020204" pitchFamily="34" charset="0"/>
            <a:cs typeface="Arial" panose="020B0604020202020204" pitchFamily="34" charset="0"/>
          </a:endParaRPr>
        </a:p>
      </dgm:t>
    </dgm:pt>
    <dgm:pt modelId="{C068BB6F-596E-49DF-8802-202F5C975ECA}">
      <dgm:prSet custT="1"/>
      <dgm:spPr/>
      <dgm:t>
        <a:bodyPr/>
        <a:lstStyle/>
        <a:p>
          <a:r>
            <a:rPr lang="en-US" sz="2800" dirty="0" err="1" smtClean="0">
              <a:latin typeface="Arial" panose="020B0604020202020204" pitchFamily="34" charset="0"/>
              <a:cs typeface="Arial" panose="020B0604020202020204" pitchFamily="34" charset="0"/>
            </a:rPr>
            <a:t>Đánh</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giá</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trẻ</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theo</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giai</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đoạn</a:t>
          </a:r>
          <a:r>
            <a:rPr lang="en-US" sz="2800" dirty="0" smtClean="0">
              <a:latin typeface="Arial" panose="020B0604020202020204" pitchFamily="34" charset="0"/>
              <a:cs typeface="Arial" panose="020B0604020202020204" pitchFamily="34" charset="0"/>
            </a:rPr>
            <a:t> </a:t>
          </a:r>
          <a:r>
            <a:rPr lang="nb-NO" sz="2800" i="1" dirty="0" smtClean="0">
              <a:latin typeface="Arial" panose="020B0604020202020204" pitchFamily="34" charset="0"/>
              <a:cs typeface="Arial" panose="020B0604020202020204" pitchFamily="34" charset="0"/>
            </a:rPr>
            <a:t>(phiếu đánh giá theo nhóm)</a:t>
          </a:r>
          <a:endParaRPr lang="en-US" sz="2800" i="1" dirty="0">
            <a:latin typeface="Arial" panose="020B0604020202020204" pitchFamily="34" charset="0"/>
            <a:cs typeface="Arial" panose="020B0604020202020204" pitchFamily="34" charset="0"/>
          </a:endParaRPr>
        </a:p>
      </dgm:t>
    </dgm:pt>
    <dgm:pt modelId="{C3DDE230-2682-4449-B6DC-0C4DA222D1B0}" type="parTrans" cxnId="{BCB15BC9-4F7A-4D8B-8F2E-E447D425E893}">
      <dgm:prSet custT="1"/>
      <dgm:spPr/>
      <dgm:t>
        <a:bodyPr/>
        <a:lstStyle/>
        <a:p>
          <a:endParaRPr lang="en-US" sz="2800">
            <a:latin typeface="Arial" panose="020B0604020202020204" pitchFamily="34" charset="0"/>
            <a:cs typeface="Arial" panose="020B0604020202020204" pitchFamily="34" charset="0"/>
          </a:endParaRPr>
        </a:p>
      </dgm:t>
    </dgm:pt>
    <dgm:pt modelId="{B540CBDD-7AA7-4A41-95F1-03A5EC8B0AC2}" type="sibTrans" cxnId="{BCB15BC9-4F7A-4D8B-8F2E-E447D425E893}">
      <dgm:prSet/>
      <dgm:spPr/>
      <dgm:t>
        <a:bodyPr/>
        <a:lstStyle/>
        <a:p>
          <a:endParaRPr lang="en-US" sz="2800">
            <a:latin typeface="Arial" panose="020B0604020202020204" pitchFamily="34" charset="0"/>
            <a:cs typeface="Arial" panose="020B0604020202020204" pitchFamily="34" charset="0"/>
          </a:endParaRPr>
        </a:p>
      </dgm:t>
    </dgm:pt>
    <dgm:pt modelId="{D7E86800-2CF8-4F68-AC8E-11D24C4329F1}">
      <dgm:prSet phldrT="[Text]" custT="1"/>
      <dgm:spPr/>
      <dgm:t>
        <a:bodyPr/>
        <a:lstStyle/>
        <a:p>
          <a:r>
            <a:rPr lang="en-US" sz="2800" b="1" dirty="0" err="1" smtClean="0">
              <a:latin typeface="Arial" panose="020B0604020202020204" pitchFamily="34" charset="0"/>
              <a:cs typeface="Arial" panose="020B0604020202020204" pitchFamily="34" charset="0"/>
            </a:rPr>
            <a:t>Hình</a:t>
          </a:r>
          <a:r>
            <a:rPr lang="en-US" sz="2800" b="1" dirty="0" smtClean="0">
              <a:latin typeface="Arial" panose="020B0604020202020204" pitchFamily="34" charset="0"/>
              <a:cs typeface="Arial" panose="020B0604020202020204" pitchFamily="34" charset="0"/>
            </a:rPr>
            <a:t> </a:t>
          </a:r>
          <a:r>
            <a:rPr lang="en-US" sz="2800" b="1" dirty="0" err="1" smtClean="0">
              <a:latin typeface="Arial" panose="020B0604020202020204" pitchFamily="34" charset="0"/>
              <a:cs typeface="Arial" panose="020B0604020202020204" pitchFamily="34" charset="0"/>
            </a:rPr>
            <a:t>thức</a:t>
          </a:r>
          <a:r>
            <a:rPr lang="en-US" sz="2800" b="1" dirty="0" smtClean="0">
              <a:latin typeface="Arial" panose="020B0604020202020204" pitchFamily="34" charset="0"/>
              <a:cs typeface="Arial" panose="020B0604020202020204" pitchFamily="34" charset="0"/>
            </a:rPr>
            <a:t> </a:t>
          </a:r>
          <a:r>
            <a:rPr lang="en-US" sz="2800" b="1" dirty="0" err="1" smtClean="0">
              <a:latin typeface="Arial" panose="020B0604020202020204" pitchFamily="34" charset="0"/>
              <a:cs typeface="Arial" panose="020B0604020202020204" pitchFamily="34" charset="0"/>
            </a:rPr>
            <a:t>đánh</a:t>
          </a:r>
          <a:r>
            <a:rPr lang="en-US" sz="2800" b="1" dirty="0" smtClean="0">
              <a:latin typeface="Arial" panose="020B0604020202020204" pitchFamily="34" charset="0"/>
              <a:cs typeface="Arial" panose="020B0604020202020204" pitchFamily="34" charset="0"/>
            </a:rPr>
            <a:t> </a:t>
          </a:r>
          <a:r>
            <a:rPr lang="en-US" sz="2800" b="1" dirty="0" err="1" smtClean="0">
              <a:latin typeface="Arial" panose="020B0604020202020204" pitchFamily="34" charset="0"/>
              <a:cs typeface="Arial" panose="020B0604020202020204" pitchFamily="34" charset="0"/>
            </a:rPr>
            <a:t>giá</a:t>
          </a:r>
          <a:r>
            <a:rPr lang="en-US" sz="2800" b="1" dirty="0" smtClean="0">
              <a:latin typeface="Arial" panose="020B0604020202020204" pitchFamily="34" charset="0"/>
              <a:cs typeface="Arial" panose="020B0604020202020204" pitchFamily="34" charset="0"/>
            </a:rPr>
            <a:t> </a:t>
          </a:r>
          <a:r>
            <a:rPr lang="en-US" sz="2800" b="1" dirty="0" err="1" smtClean="0">
              <a:latin typeface="Arial" panose="020B0604020202020204" pitchFamily="34" charset="0"/>
              <a:cs typeface="Arial" panose="020B0604020202020204" pitchFamily="34" charset="0"/>
            </a:rPr>
            <a:t>trẻ</a:t>
          </a:r>
          <a:r>
            <a:rPr lang="en-US" sz="2800" b="1" dirty="0" smtClean="0">
              <a:latin typeface="Arial" panose="020B0604020202020204" pitchFamily="34" charset="0"/>
              <a:cs typeface="Arial" panose="020B0604020202020204" pitchFamily="34" charset="0"/>
            </a:rPr>
            <a:t> </a:t>
          </a:r>
          <a:r>
            <a:rPr lang="en-US" sz="2800" b="1" dirty="0" err="1" smtClean="0">
              <a:latin typeface="Arial" panose="020B0604020202020204" pitchFamily="34" charset="0"/>
              <a:cs typeface="Arial" panose="020B0604020202020204" pitchFamily="34" charset="0"/>
            </a:rPr>
            <a:t>Mẫu</a:t>
          </a:r>
          <a:r>
            <a:rPr lang="en-US" sz="2800" b="1" dirty="0" smtClean="0">
              <a:latin typeface="Arial" panose="020B0604020202020204" pitchFamily="34" charset="0"/>
              <a:cs typeface="Arial" panose="020B0604020202020204" pitchFamily="34" charset="0"/>
            </a:rPr>
            <a:t> </a:t>
          </a:r>
          <a:r>
            <a:rPr lang="en-US" sz="2800" b="1" dirty="0" err="1" smtClean="0">
              <a:latin typeface="Arial" panose="020B0604020202020204" pitchFamily="34" charset="0"/>
              <a:cs typeface="Arial" panose="020B0604020202020204" pitchFamily="34" charset="0"/>
            </a:rPr>
            <a:t>giáo</a:t>
          </a:r>
          <a:endParaRPr lang="en-US" sz="2800" b="1" dirty="0" smtClean="0">
            <a:latin typeface="Arial" panose="020B0604020202020204" pitchFamily="34" charset="0"/>
            <a:cs typeface="Arial" panose="020B0604020202020204" pitchFamily="34" charset="0"/>
          </a:endParaRPr>
        </a:p>
        <a:p>
          <a:r>
            <a:rPr lang="en-US" sz="2800" b="1" dirty="0" smtClean="0">
              <a:latin typeface="Arial" panose="020B0604020202020204" pitchFamily="34" charset="0"/>
              <a:cs typeface="Arial" panose="020B0604020202020204" pitchFamily="34" charset="0"/>
            </a:rPr>
            <a:t>(3 - 4; 4 - 5 </a:t>
          </a:r>
          <a:r>
            <a:rPr lang="en-US" sz="2800" b="1" dirty="0" err="1" smtClean="0">
              <a:latin typeface="Arial" panose="020B0604020202020204" pitchFamily="34" charset="0"/>
              <a:cs typeface="Arial" panose="020B0604020202020204" pitchFamily="34" charset="0"/>
            </a:rPr>
            <a:t>tuổi</a:t>
          </a:r>
          <a:r>
            <a:rPr lang="en-US" sz="2800" b="1" dirty="0" smtClean="0">
              <a:latin typeface="Arial" panose="020B0604020202020204" pitchFamily="34" charset="0"/>
              <a:cs typeface="Arial" panose="020B0604020202020204" pitchFamily="34" charset="0"/>
            </a:rPr>
            <a:t>)</a:t>
          </a:r>
          <a:endParaRPr lang="en-US" sz="2800" b="1" dirty="0">
            <a:latin typeface="Arial" panose="020B0604020202020204" pitchFamily="34" charset="0"/>
            <a:cs typeface="Arial" panose="020B0604020202020204" pitchFamily="34" charset="0"/>
          </a:endParaRPr>
        </a:p>
      </dgm:t>
    </dgm:pt>
    <dgm:pt modelId="{8FEF2E0C-41CE-4330-A469-07B40D08D746}" type="sibTrans" cxnId="{95BE4218-250E-4DD1-A6C3-C10E1162E8B7}">
      <dgm:prSet/>
      <dgm:spPr/>
      <dgm:t>
        <a:bodyPr/>
        <a:lstStyle/>
        <a:p>
          <a:endParaRPr lang="en-US" sz="2800">
            <a:latin typeface="Arial" panose="020B0604020202020204" pitchFamily="34" charset="0"/>
            <a:cs typeface="Arial" panose="020B0604020202020204" pitchFamily="34" charset="0"/>
          </a:endParaRPr>
        </a:p>
      </dgm:t>
    </dgm:pt>
    <dgm:pt modelId="{C6C480C6-4A89-44E9-B537-0EFDAEC224C6}" type="parTrans" cxnId="{95BE4218-250E-4DD1-A6C3-C10E1162E8B7}">
      <dgm:prSet/>
      <dgm:spPr/>
      <dgm:t>
        <a:bodyPr/>
        <a:lstStyle/>
        <a:p>
          <a:endParaRPr lang="en-US" sz="2800">
            <a:latin typeface="Arial" panose="020B0604020202020204" pitchFamily="34" charset="0"/>
            <a:cs typeface="Arial" panose="020B0604020202020204" pitchFamily="34" charset="0"/>
          </a:endParaRPr>
        </a:p>
      </dgm:t>
    </dgm:pt>
    <dgm:pt modelId="{456194F4-E75E-4F0C-8354-13D70BBAC8AD}">
      <dgm:prSet/>
      <dgm:spPr/>
      <dgm:t>
        <a:bodyPr/>
        <a:lstStyle/>
        <a:p>
          <a:r>
            <a:rPr lang="en-US" dirty="0" err="1" smtClean="0">
              <a:latin typeface="Arial" panose="020B0604020202020204" pitchFamily="34" charset="0"/>
              <a:cs typeface="Arial" panose="020B0604020202020204" pitchFamily="34" charset="0"/>
            </a:rPr>
            <a:t>Đánh</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giá</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sự</a:t>
          </a:r>
          <a:r>
            <a:rPr lang="en-US" dirty="0" smtClean="0">
              <a:latin typeface="Arial" panose="020B0604020202020204" pitchFamily="34" charset="0"/>
              <a:cs typeface="Arial" panose="020B0604020202020204" pitchFamily="34" charset="0"/>
            </a:rPr>
            <a:t> PT </a:t>
          </a:r>
          <a:r>
            <a:rPr lang="en-US" dirty="0" err="1" smtClean="0">
              <a:latin typeface="Arial" panose="020B0604020202020204" pitchFamily="34" charset="0"/>
              <a:cs typeface="Arial" panose="020B0604020202020204" pitchFamily="34" charset="0"/>
            </a:rPr>
            <a:t>trẻ</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cuối</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độ</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tuổi</a:t>
          </a:r>
          <a:r>
            <a:rPr lang="en-US" dirty="0" smtClean="0">
              <a:latin typeface="Arial" panose="020B0604020202020204" pitchFamily="34" charset="0"/>
              <a:cs typeface="Arial" panose="020B0604020202020204" pitchFamily="34" charset="0"/>
            </a:rPr>
            <a:t> </a:t>
          </a:r>
          <a:r>
            <a:rPr lang="en-US" i="1" dirty="0" smtClean="0">
              <a:latin typeface="Arial" panose="020B0604020202020204" pitchFamily="34" charset="0"/>
              <a:cs typeface="Arial" panose="020B0604020202020204" pitchFamily="34" charset="0"/>
            </a:rPr>
            <a:t>(</a:t>
          </a:r>
          <a:r>
            <a:rPr lang="en-US" i="1" dirty="0" err="1" smtClean="0">
              <a:latin typeface="Arial" panose="020B0604020202020204" pitchFamily="34" charset="0"/>
              <a:cs typeface="Arial" panose="020B0604020202020204" pitchFamily="34" charset="0"/>
            </a:rPr>
            <a:t>mỗi</a:t>
          </a:r>
          <a:r>
            <a:rPr lang="en-US" i="1" dirty="0" smtClean="0">
              <a:latin typeface="Arial" panose="020B0604020202020204" pitchFamily="34" charset="0"/>
              <a:cs typeface="Arial" panose="020B0604020202020204" pitchFamily="34" charset="0"/>
            </a:rPr>
            <a:t> </a:t>
          </a:r>
          <a:r>
            <a:rPr lang="en-US" i="1" dirty="0" err="1" smtClean="0">
              <a:latin typeface="Arial" panose="020B0604020202020204" pitchFamily="34" charset="0"/>
              <a:cs typeface="Arial" panose="020B0604020202020204" pitchFamily="34" charset="0"/>
            </a:rPr>
            <a:t>trẻ</a:t>
          </a:r>
          <a:r>
            <a:rPr lang="en-US" i="1" dirty="0" smtClean="0">
              <a:latin typeface="Arial" panose="020B0604020202020204" pitchFamily="34" charset="0"/>
              <a:cs typeface="Arial" panose="020B0604020202020204" pitchFamily="34" charset="0"/>
            </a:rPr>
            <a:t> 1 </a:t>
          </a:r>
          <a:r>
            <a:rPr lang="en-US" i="1" dirty="0" err="1" smtClean="0">
              <a:latin typeface="Arial" panose="020B0604020202020204" pitchFamily="34" charset="0"/>
              <a:cs typeface="Arial" panose="020B0604020202020204" pitchFamily="34" charset="0"/>
            </a:rPr>
            <a:t>phiếu</a:t>
          </a:r>
          <a:r>
            <a:rPr lang="en-US" i="1" dirty="0" smtClean="0">
              <a:latin typeface="Arial" panose="020B0604020202020204" pitchFamily="34" charset="0"/>
              <a:cs typeface="Arial" panose="020B0604020202020204" pitchFamily="34" charset="0"/>
            </a:rPr>
            <a:t>)</a:t>
          </a:r>
        </a:p>
      </dgm:t>
    </dgm:pt>
    <dgm:pt modelId="{00E46F18-FF4C-45AA-9BBC-4EE3A36B2ADE}" type="parTrans" cxnId="{8D738925-100D-4C10-83FC-6C00A04DB3B2}">
      <dgm:prSet/>
      <dgm:spPr/>
      <dgm:t>
        <a:bodyPr/>
        <a:lstStyle/>
        <a:p>
          <a:endParaRPr lang="en-US"/>
        </a:p>
      </dgm:t>
    </dgm:pt>
    <dgm:pt modelId="{7654834E-30C8-4DC7-ADDE-5E6E83D0341F}" type="sibTrans" cxnId="{8D738925-100D-4C10-83FC-6C00A04DB3B2}">
      <dgm:prSet/>
      <dgm:spPr/>
      <dgm:t>
        <a:bodyPr/>
        <a:lstStyle/>
        <a:p>
          <a:endParaRPr lang="en-US"/>
        </a:p>
      </dgm:t>
    </dgm:pt>
    <dgm:pt modelId="{723B4008-6E77-43F3-BC46-B899998D5383}" type="pres">
      <dgm:prSet presAssocID="{79FFFB5B-3DC0-4745-8FCE-B7D0EEEFBBC3}" presName="hierChild1" presStyleCnt="0">
        <dgm:presLayoutVars>
          <dgm:chPref val="1"/>
          <dgm:dir/>
          <dgm:animOne val="branch"/>
          <dgm:animLvl val="lvl"/>
          <dgm:resizeHandles/>
        </dgm:presLayoutVars>
      </dgm:prSet>
      <dgm:spPr/>
      <dgm:t>
        <a:bodyPr/>
        <a:lstStyle/>
        <a:p>
          <a:endParaRPr lang="en-US"/>
        </a:p>
      </dgm:t>
    </dgm:pt>
    <dgm:pt modelId="{31187BC8-F870-426B-93CA-E4B176D08FD7}" type="pres">
      <dgm:prSet presAssocID="{D7E86800-2CF8-4F68-AC8E-11D24C4329F1}" presName="hierRoot1" presStyleCnt="0"/>
      <dgm:spPr/>
    </dgm:pt>
    <dgm:pt modelId="{C3F6D0E5-AB4F-41D1-9C12-F3932BF6F772}" type="pres">
      <dgm:prSet presAssocID="{D7E86800-2CF8-4F68-AC8E-11D24C4329F1}" presName="composite" presStyleCnt="0"/>
      <dgm:spPr/>
    </dgm:pt>
    <dgm:pt modelId="{D95A402C-AE6A-4D5F-BF0D-B3C55C913D26}" type="pres">
      <dgm:prSet presAssocID="{D7E86800-2CF8-4F68-AC8E-11D24C4329F1}" presName="background" presStyleLbl="node0" presStyleIdx="0" presStyleCnt="1"/>
      <dgm:spPr/>
    </dgm:pt>
    <dgm:pt modelId="{F2B80B2C-18B8-493C-83D7-13BADE747D21}" type="pres">
      <dgm:prSet presAssocID="{D7E86800-2CF8-4F68-AC8E-11D24C4329F1}" presName="text" presStyleLbl="fgAcc0" presStyleIdx="0" presStyleCnt="1" custScaleX="155988" custScaleY="85004">
        <dgm:presLayoutVars>
          <dgm:chPref val="3"/>
        </dgm:presLayoutVars>
      </dgm:prSet>
      <dgm:spPr/>
      <dgm:t>
        <a:bodyPr/>
        <a:lstStyle/>
        <a:p>
          <a:endParaRPr lang="en-US"/>
        </a:p>
      </dgm:t>
    </dgm:pt>
    <dgm:pt modelId="{7A081F5F-4C14-4FA6-B581-875BF03FCADE}" type="pres">
      <dgm:prSet presAssocID="{D7E86800-2CF8-4F68-AC8E-11D24C4329F1}" presName="hierChild2" presStyleCnt="0"/>
      <dgm:spPr/>
    </dgm:pt>
    <dgm:pt modelId="{5163C3BC-2D8A-4599-A221-5D1761238947}" type="pres">
      <dgm:prSet presAssocID="{730BE58B-BA1C-4B25-94BA-6350CB093BE4}" presName="Name10" presStyleLbl="parChTrans1D2" presStyleIdx="0" presStyleCnt="3"/>
      <dgm:spPr/>
      <dgm:t>
        <a:bodyPr/>
        <a:lstStyle/>
        <a:p>
          <a:endParaRPr lang="en-US"/>
        </a:p>
      </dgm:t>
    </dgm:pt>
    <dgm:pt modelId="{1C3962CB-DEB3-45F8-8EA5-A967C18DFF98}" type="pres">
      <dgm:prSet presAssocID="{9E09C821-A5D4-4BE2-9FCA-15977BD3B8C0}" presName="hierRoot2" presStyleCnt="0"/>
      <dgm:spPr/>
    </dgm:pt>
    <dgm:pt modelId="{8A628EB0-7B9F-4CAC-89A9-4FB91F8A8FF1}" type="pres">
      <dgm:prSet presAssocID="{9E09C821-A5D4-4BE2-9FCA-15977BD3B8C0}" presName="composite2" presStyleCnt="0"/>
      <dgm:spPr/>
    </dgm:pt>
    <dgm:pt modelId="{E3AC2D5A-C2F8-4AC7-BBEC-EDA3453E2064}" type="pres">
      <dgm:prSet presAssocID="{9E09C821-A5D4-4BE2-9FCA-15977BD3B8C0}" presName="background2" presStyleLbl="node2" presStyleIdx="0" presStyleCnt="3"/>
      <dgm:spPr/>
    </dgm:pt>
    <dgm:pt modelId="{1D934D84-7212-430E-8DE0-19F60B7C512F}" type="pres">
      <dgm:prSet presAssocID="{9E09C821-A5D4-4BE2-9FCA-15977BD3B8C0}" presName="text2" presStyleLbl="fgAcc2" presStyleIdx="0" presStyleCnt="3">
        <dgm:presLayoutVars>
          <dgm:chPref val="3"/>
        </dgm:presLayoutVars>
      </dgm:prSet>
      <dgm:spPr/>
      <dgm:t>
        <a:bodyPr/>
        <a:lstStyle/>
        <a:p>
          <a:endParaRPr lang="en-US"/>
        </a:p>
      </dgm:t>
    </dgm:pt>
    <dgm:pt modelId="{B8520EAA-65E5-4ABA-A160-FD47E63FA884}" type="pres">
      <dgm:prSet presAssocID="{9E09C821-A5D4-4BE2-9FCA-15977BD3B8C0}" presName="hierChild3" presStyleCnt="0"/>
      <dgm:spPr/>
    </dgm:pt>
    <dgm:pt modelId="{9C0B2421-5E9F-43E1-A285-6773463ADFE1}" type="pres">
      <dgm:prSet presAssocID="{C3DDE230-2682-4449-B6DC-0C4DA222D1B0}" presName="Name10" presStyleLbl="parChTrans1D2" presStyleIdx="1" presStyleCnt="3"/>
      <dgm:spPr/>
      <dgm:t>
        <a:bodyPr/>
        <a:lstStyle/>
        <a:p>
          <a:endParaRPr lang="en-US"/>
        </a:p>
      </dgm:t>
    </dgm:pt>
    <dgm:pt modelId="{D751EE74-7E3D-40E5-B530-9FD0AB2B0B3F}" type="pres">
      <dgm:prSet presAssocID="{C068BB6F-596E-49DF-8802-202F5C975ECA}" presName="hierRoot2" presStyleCnt="0"/>
      <dgm:spPr/>
    </dgm:pt>
    <dgm:pt modelId="{E93FB96A-C8AD-48B4-ABF6-AB5C199B1B1F}" type="pres">
      <dgm:prSet presAssocID="{C068BB6F-596E-49DF-8802-202F5C975ECA}" presName="composite2" presStyleCnt="0"/>
      <dgm:spPr/>
    </dgm:pt>
    <dgm:pt modelId="{5FA77212-711B-41D7-BA63-16B9FE51FD72}" type="pres">
      <dgm:prSet presAssocID="{C068BB6F-596E-49DF-8802-202F5C975ECA}" presName="background2" presStyleLbl="node2" presStyleIdx="1" presStyleCnt="3"/>
      <dgm:spPr/>
    </dgm:pt>
    <dgm:pt modelId="{B4E796C1-99D2-484C-8DBA-A67EE19DAFB4}" type="pres">
      <dgm:prSet presAssocID="{C068BB6F-596E-49DF-8802-202F5C975ECA}" presName="text2" presStyleLbl="fgAcc2" presStyleIdx="1" presStyleCnt="3" custScaleX="112476" custScaleY="84820">
        <dgm:presLayoutVars>
          <dgm:chPref val="3"/>
        </dgm:presLayoutVars>
      </dgm:prSet>
      <dgm:spPr/>
      <dgm:t>
        <a:bodyPr/>
        <a:lstStyle/>
        <a:p>
          <a:endParaRPr lang="en-US"/>
        </a:p>
      </dgm:t>
    </dgm:pt>
    <dgm:pt modelId="{8BF7A10A-A4C5-4D15-A478-217EF1B1052B}" type="pres">
      <dgm:prSet presAssocID="{C068BB6F-596E-49DF-8802-202F5C975ECA}" presName="hierChild3" presStyleCnt="0"/>
      <dgm:spPr/>
    </dgm:pt>
    <dgm:pt modelId="{283112F5-94D3-49FF-A561-85C591B45755}" type="pres">
      <dgm:prSet presAssocID="{00E46F18-FF4C-45AA-9BBC-4EE3A36B2ADE}" presName="Name10" presStyleLbl="parChTrans1D2" presStyleIdx="2" presStyleCnt="3"/>
      <dgm:spPr/>
      <dgm:t>
        <a:bodyPr/>
        <a:lstStyle/>
        <a:p>
          <a:endParaRPr lang="en-US"/>
        </a:p>
      </dgm:t>
    </dgm:pt>
    <dgm:pt modelId="{958BD2E3-A3D5-4BCE-B77A-831CE63A38B5}" type="pres">
      <dgm:prSet presAssocID="{456194F4-E75E-4F0C-8354-13D70BBAC8AD}" presName="hierRoot2" presStyleCnt="0"/>
      <dgm:spPr/>
    </dgm:pt>
    <dgm:pt modelId="{8DA7765E-977F-4711-95FE-2A24F792A469}" type="pres">
      <dgm:prSet presAssocID="{456194F4-E75E-4F0C-8354-13D70BBAC8AD}" presName="composite2" presStyleCnt="0"/>
      <dgm:spPr/>
    </dgm:pt>
    <dgm:pt modelId="{67E867A9-334C-4726-810C-8BDC832C1E9D}" type="pres">
      <dgm:prSet presAssocID="{456194F4-E75E-4F0C-8354-13D70BBAC8AD}" presName="background2" presStyleLbl="node2" presStyleIdx="2" presStyleCnt="3"/>
      <dgm:spPr/>
    </dgm:pt>
    <dgm:pt modelId="{BCAC5974-0991-47AC-8862-0FC001440D6A}" type="pres">
      <dgm:prSet presAssocID="{456194F4-E75E-4F0C-8354-13D70BBAC8AD}" presName="text2" presStyleLbl="fgAcc2" presStyleIdx="2" presStyleCnt="3" custLinFactNeighborX="5331">
        <dgm:presLayoutVars>
          <dgm:chPref val="3"/>
        </dgm:presLayoutVars>
      </dgm:prSet>
      <dgm:spPr/>
      <dgm:t>
        <a:bodyPr/>
        <a:lstStyle/>
        <a:p>
          <a:endParaRPr lang="en-US"/>
        </a:p>
      </dgm:t>
    </dgm:pt>
    <dgm:pt modelId="{EA141FC8-4113-43E8-BC67-D021A785ECB6}" type="pres">
      <dgm:prSet presAssocID="{456194F4-E75E-4F0C-8354-13D70BBAC8AD}" presName="hierChild3" presStyleCnt="0"/>
      <dgm:spPr/>
    </dgm:pt>
  </dgm:ptLst>
  <dgm:cxnLst>
    <dgm:cxn modelId="{62389C3B-70F7-41BE-843E-0AF880F1D0D8}" type="presOf" srcId="{00E46F18-FF4C-45AA-9BBC-4EE3A36B2ADE}" destId="{283112F5-94D3-49FF-A561-85C591B45755}" srcOrd="0" destOrd="0" presId="urn:microsoft.com/office/officeart/2005/8/layout/hierarchy1"/>
    <dgm:cxn modelId="{F6D88ABD-CCDC-4CC0-9600-477B7B1F6ED4}" type="presOf" srcId="{C068BB6F-596E-49DF-8802-202F5C975ECA}" destId="{B4E796C1-99D2-484C-8DBA-A67EE19DAFB4}" srcOrd="0" destOrd="0" presId="urn:microsoft.com/office/officeart/2005/8/layout/hierarchy1"/>
    <dgm:cxn modelId="{A1CCB1EF-F179-4981-915E-B2BBBB6FBE90}" srcId="{D7E86800-2CF8-4F68-AC8E-11D24C4329F1}" destId="{9E09C821-A5D4-4BE2-9FCA-15977BD3B8C0}" srcOrd="0" destOrd="0" parTransId="{730BE58B-BA1C-4B25-94BA-6350CB093BE4}" sibTransId="{89E30813-3761-4A35-ABF0-D2FE2CBC0A1A}"/>
    <dgm:cxn modelId="{95BE4218-250E-4DD1-A6C3-C10E1162E8B7}" srcId="{79FFFB5B-3DC0-4745-8FCE-B7D0EEEFBBC3}" destId="{D7E86800-2CF8-4F68-AC8E-11D24C4329F1}" srcOrd="0" destOrd="0" parTransId="{C6C480C6-4A89-44E9-B537-0EFDAEC224C6}" sibTransId="{8FEF2E0C-41CE-4330-A469-07B40D08D746}"/>
    <dgm:cxn modelId="{216BA8F4-0DFD-4109-91CC-0A14597FD011}" type="presOf" srcId="{79FFFB5B-3DC0-4745-8FCE-B7D0EEEFBBC3}" destId="{723B4008-6E77-43F3-BC46-B899998D5383}" srcOrd="0" destOrd="0" presId="urn:microsoft.com/office/officeart/2005/8/layout/hierarchy1"/>
    <dgm:cxn modelId="{06641873-3069-4156-98D5-30FCEEB23892}" type="presOf" srcId="{456194F4-E75E-4F0C-8354-13D70BBAC8AD}" destId="{BCAC5974-0991-47AC-8862-0FC001440D6A}" srcOrd="0" destOrd="0" presId="urn:microsoft.com/office/officeart/2005/8/layout/hierarchy1"/>
    <dgm:cxn modelId="{7722BF70-5EA9-46F9-9BE7-B1B8231FB804}" type="presOf" srcId="{730BE58B-BA1C-4B25-94BA-6350CB093BE4}" destId="{5163C3BC-2D8A-4599-A221-5D1761238947}" srcOrd="0" destOrd="0" presId="urn:microsoft.com/office/officeart/2005/8/layout/hierarchy1"/>
    <dgm:cxn modelId="{2E951CCD-F3C0-4255-AD36-939DDE0FCC56}" type="presOf" srcId="{D7E86800-2CF8-4F68-AC8E-11D24C4329F1}" destId="{F2B80B2C-18B8-493C-83D7-13BADE747D21}" srcOrd="0" destOrd="0" presId="urn:microsoft.com/office/officeart/2005/8/layout/hierarchy1"/>
    <dgm:cxn modelId="{8D2051D0-8320-46FC-907D-997C4DA22D37}" type="presOf" srcId="{9E09C821-A5D4-4BE2-9FCA-15977BD3B8C0}" destId="{1D934D84-7212-430E-8DE0-19F60B7C512F}" srcOrd="0" destOrd="0" presId="urn:microsoft.com/office/officeart/2005/8/layout/hierarchy1"/>
    <dgm:cxn modelId="{BCB15BC9-4F7A-4D8B-8F2E-E447D425E893}" srcId="{D7E86800-2CF8-4F68-AC8E-11D24C4329F1}" destId="{C068BB6F-596E-49DF-8802-202F5C975ECA}" srcOrd="1" destOrd="0" parTransId="{C3DDE230-2682-4449-B6DC-0C4DA222D1B0}" sibTransId="{B540CBDD-7AA7-4A41-95F1-03A5EC8B0AC2}"/>
    <dgm:cxn modelId="{8D738925-100D-4C10-83FC-6C00A04DB3B2}" srcId="{D7E86800-2CF8-4F68-AC8E-11D24C4329F1}" destId="{456194F4-E75E-4F0C-8354-13D70BBAC8AD}" srcOrd="2" destOrd="0" parTransId="{00E46F18-FF4C-45AA-9BBC-4EE3A36B2ADE}" sibTransId="{7654834E-30C8-4DC7-ADDE-5E6E83D0341F}"/>
    <dgm:cxn modelId="{B5B455D0-D00B-4C6F-B2EE-CC5528751C8F}" type="presOf" srcId="{C3DDE230-2682-4449-B6DC-0C4DA222D1B0}" destId="{9C0B2421-5E9F-43E1-A285-6773463ADFE1}" srcOrd="0" destOrd="0" presId="urn:microsoft.com/office/officeart/2005/8/layout/hierarchy1"/>
    <dgm:cxn modelId="{A119DB6F-1EB1-4BD3-82F7-D3A90593BA2E}" type="presParOf" srcId="{723B4008-6E77-43F3-BC46-B899998D5383}" destId="{31187BC8-F870-426B-93CA-E4B176D08FD7}" srcOrd="0" destOrd="0" presId="urn:microsoft.com/office/officeart/2005/8/layout/hierarchy1"/>
    <dgm:cxn modelId="{56A66140-5023-4DEF-8CE7-1D1F662EE2E8}" type="presParOf" srcId="{31187BC8-F870-426B-93CA-E4B176D08FD7}" destId="{C3F6D0E5-AB4F-41D1-9C12-F3932BF6F772}" srcOrd="0" destOrd="0" presId="urn:microsoft.com/office/officeart/2005/8/layout/hierarchy1"/>
    <dgm:cxn modelId="{1AAABD6C-4E0A-4A04-99CD-6F79251E6C82}" type="presParOf" srcId="{C3F6D0E5-AB4F-41D1-9C12-F3932BF6F772}" destId="{D95A402C-AE6A-4D5F-BF0D-B3C55C913D26}" srcOrd="0" destOrd="0" presId="urn:microsoft.com/office/officeart/2005/8/layout/hierarchy1"/>
    <dgm:cxn modelId="{AD39BA7C-5986-4ADF-9704-7A320D248818}" type="presParOf" srcId="{C3F6D0E5-AB4F-41D1-9C12-F3932BF6F772}" destId="{F2B80B2C-18B8-493C-83D7-13BADE747D21}" srcOrd="1" destOrd="0" presId="urn:microsoft.com/office/officeart/2005/8/layout/hierarchy1"/>
    <dgm:cxn modelId="{947F11F5-44CB-4906-AE9D-4C94461EE619}" type="presParOf" srcId="{31187BC8-F870-426B-93CA-E4B176D08FD7}" destId="{7A081F5F-4C14-4FA6-B581-875BF03FCADE}" srcOrd="1" destOrd="0" presId="urn:microsoft.com/office/officeart/2005/8/layout/hierarchy1"/>
    <dgm:cxn modelId="{212F1D13-282C-4EB0-918F-2154381AAA71}" type="presParOf" srcId="{7A081F5F-4C14-4FA6-B581-875BF03FCADE}" destId="{5163C3BC-2D8A-4599-A221-5D1761238947}" srcOrd="0" destOrd="0" presId="urn:microsoft.com/office/officeart/2005/8/layout/hierarchy1"/>
    <dgm:cxn modelId="{ABCFB4F5-35EC-4FAF-AF44-2EF8DA299BBF}" type="presParOf" srcId="{7A081F5F-4C14-4FA6-B581-875BF03FCADE}" destId="{1C3962CB-DEB3-45F8-8EA5-A967C18DFF98}" srcOrd="1" destOrd="0" presId="urn:microsoft.com/office/officeart/2005/8/layout/hierarchy1"/>
    <dgm:cxn modelId="{0ACF3957-001C-4511-8140-9ACF294381D0}" type="presParOf" srcId="{1C3962CB-DEB3-45F8-8EA5-A967C18DFF98}" destId="{8A628EB0-7B9F-4CAC-89A9-4FB91F8A8FF1}" srcOrd="0" destOrd="0" presId="urn:microsoft.com/office/officeart/2005/8/layout/hierarchy1"/>
    <dgm:cxn modelId="{1B9A45DB-051E-4E01-8508-CD8A78549A4A}" type="presParOf" srcId="{8A628EB0-7B9F-4CAC-89A9-4FB91F8A8FF1}" destId="{E3AC2D5A-C2F8-4AC7-BBEC-EDA3453E2064}" srcOrd="0" destOrd="0" presId="urn:microsoft.com/office/officeart/2005/8/layout/hierarchy1"/>
    <dgm:cxn modelId="{1F003E8D-EF95-4481-86B7-3AADE5DB3DD9}" type="presParOf" srcId="{8A628EB0-7B9F-4CAC-89A9-4FB91F8A8FF1}" destId="{1D934D84-7212-430E-8DE0-19F60B7C512F}" srcOrd="1" destOrd="0" presId="urn:microsoft.com/office/officeart/2005/8/layout/hierarchy1"/>
    <dgm:cxn modelId="{DABC82DE-8CA8-472A-BE39-1F9D26FBDFBB}" type="presParOf" srcId="{1C3962CB-DEB3-45F8-8EA5-A967C18DFF98}" destId="{B8520EAA-65E5-4ABA-A160-FD47E63FA884}" srcOrd="1" destOrd="0" presId="urn:microsoft.com/office/officeart/2005/8/layout/hierarchy1"/>
    <dgm:cxn modelId="{F7EFA2AD-F2DC-42E0-9E18-F30596737A95}" type="presParOf" srcId="{7A081F5F-4C14-4FA6-B581-875BF03FCADE}" destId="{9C0B2421-5E9F-43E1-A285-6773463ADFE1}" srcOrd="2" destOrd="0" presId="urn:microsoft.com/office/officeart/2005/8/layout/hierarchy1"/>
    <dgm:cxn modelId="{7D154256-A156-47CE-8040-2D7F03E2DD2F}" type="presParOf" srcId="{7A081F5F-4C14-4FA6-B581-875BF03FCADE}" destId="{D751EE74-7E3D-40E5-B530-9FD0AB2B0B3F}" srcOrd="3" destOrd="0" presId="urn:microsoft.com/office/officeart/2005/8/layout/hierarchy1"/>
    <dgm:cxn modelId="{6341F974-9452-410F-B677-AB56A515D3C3}" type="presParOf" srcId="{D751EE74-7E3D-40E5-B530-9FD0AB2B0B3F}" destId="{E93FB96A-C8AD-48B4-ABF6-AB5C199B1B1F}" srcOrd="0" destOrd="0" presId="urn:microsoft.com/office/officeart/2005/8/layout/hierarchy1"/>
    <dgm:cxn modelId="{0B3103FD-7CD4-4F35-985A-E13AE99FD15D}" type="presParOf" srcId="{E93FB96A-C8AD-48B4-ABF6-AB5C199B1B1F}" destId="{5FA77212-711B-41D7-BA63-16B9FE51FD72}" srcOrd="0" destOrd="0" presId="urn:microsoft.com/office/officeart/2005/8/layout/hierarchy1"/>
    <dgm:cxn modelId="{B8A05A6C-FC33-4DF4-96DB-112A6F784845}" type="presParOf" srcId="{E93FB96A-C8AD-48B4-ABF6-AB5C199B1B1F}" destId="{B4E796C1-99D2-484C-8DBA-A67EE19DAFB4}" srcOrd="1" destOrd="0" presId="urn:microsoft.com/office/officeart/2005/8/layout/hierarchy1"/>
    <dgm:cxn modelId="{6E186EB3-6CAE-4332-8F8D-7A2E2F571EF0}" type="presParOf" srcId="{D751EE74-7E3D-40E5-B530-9FD0AB2B0B3F}" destId="{8BF7A10A-A4C5-4D15-A478-217EF1B1052B}" srcOrd="1" destOrd="0" presId="urn:microsoft.com/office/officeart/2005/8/layout/hierarchy1"/>
    <dgm:cxn modelId="{D0ED5920-9419-480C-BF8D-55C9373050C2}" type="presParOf" srcId="{7A081F5F-4C14-4FA6-B581-875BF03FCADE}" destId="{283112F5-94D3-49FF-A561-85C591B45755}" srcOrd="4" destOrd="0" presId="urn:microsoft.com/office/officeart/2005/8/layout/hierarchy1"/>
    <dgm:cxn modelId="{4AEE5FF9-9A5D-4874-A304-2ADCFB321498}" type="presParOf" srcId="{7A081F5F-4C14-4FA6-B581-875BF03FCADE}" destId="{958BD2E3-A3D5-4BCE-B77A-831CE63A38B5}" srcOrd="5" destOrd="0" presId="urn:microsoft.com/office/officeart/2005/8/layout/hierarchy1"/>
    <dgm:cxn modelId="{F507A3F2-AE26-4B1D-9F18-32486976D424}" type="presParOf" srcId="{958BD2E3-A3D5-4BCE-B77A-831CE63A38B5}" destId="{8DA7765E-977F-4711-95FE-2A24F792A469}" srcOrd="0" destOrd="0" presId="urn:microsoft.com/office/officeart/2005/8/layout/hierarchy1"/>
    <dgm:cxn modelId="{F3E2E923-7F6D-474D-A885-32264D449C9F}" type="presParOf" srcId="{8DA7765E-977F-4711-95FE-2A24F792A469}" destId="{67E867A9-334C-4726-810C-8BDC832C1E9D}" srcOrd="0" destOrd="0" presId="urn:microsoft.com/office/officeart/2005/8/layout/hierarchy1"/>
    <dgm:cxn modelId="{EE013495-04E4-4499-BC8C-7CB685D50954}" type="presParOf" srcId="{8DA7765E-977F-4711-95FE-2A24F792A469}" destId="{BCAC5974-0991-47AC-8862-0FC001440D6A}" srcOrd="1" destOrd="0" presId="urn:microsoft.com/office/officeart/2005/8/layout/hierarchy1"/>
    <dgm:cxn modelId="{20F1B5B2-412E-499D-BEC0-03AA033B6C53}" type="presParOf" srcId="{958BD2E3-A3D5-4BCE-B77A-831CE63A38B5}" destId="{EA141FC8-4113-43E8-BC67-D021A785ECB6}"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79FFFB5B-3DC0-4745-8FCE-B7D0EEEFBBC3}" type="doc">
      <dgm:prSet loTypeId="urn:microsoft.com/office/officeart/2005/8/layout/hierarchy1" loCatId="hierarchy" qsTypeId="urn:microsoft.com/office/officeart/2005/8/quickstyle/3d7" qsCatId="3D" csTypeId="urn:microsoft.com/office/officeart/2005/8/colors/colorful3" csCatId="colorful" phldr="1"/>
      <dgm:spPr/>
      <dgm:t>
        <a:bodyPr/>
        <a:lstStyle/>
        <a:p>
          <a:endParaRPr lang="en-US"/>
        </a:p>
      </dgm:t>
    </dgm:pt>
    <dgm:pt modelId="{9E09C821-A5D4-4BE2-9FCA-15977BD3B8C0}">
      <dgm:prSet custT="1"/>
      <dgm:spPr/>
      <dgm:t>
        <a:bodyPr/>
        <a:lstStyle/>
        <a:p>
          <a:r>
            <a:rPr lang="en-US" sz="2800" dirty="0" err="1" smtClean="0">
              <a:latin typeface="Arial" panose="020B0604020202020204" pitchFamily="34" charset="0"/>
              <a:cs typeface="Arial" panose="020B0604020202020204" pitchFamily="34" charset="0"/>
            </a:rPr>
            <a:t>Đánh</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giá</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trẻ</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hàng</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ngày</a:t>
          </a:r>
          <a:endParaRPr lang="en-US" sz="2800" dirty="0">
            <a:latin typeface="Arial" panose="020B0604020202020204" pitchFamily="34" charset="0"/>
            <a:cs typeface="Arial" panose="020B0604020202020204" pitchFamily="34" charset="0"/>
          </a:endParaRPr>
        </a:p>
      </dgm:t>
    </dgm:pt>
    <dgm:pt modelId="{730BE58B-BA1C-4B25-94BA-6350CB093BE4}" type="parTrans" cxnId="{A1CCB1EF-F179-4981-915E-B2BBBB6FBE90}">
      <dgm:prSet custT="1"/>
      <dgm:spPr/>
      <dgm:t>
        <a:bodyPr/>
        <a:lstStyle/>
        <a:p>
          <a:endParaRPr lang="en-US" sz="2800">
            <a:latin typeface="Arial" panose="020B0604020202020204" pitchFamily="34" charset="0"/>
            <a:cs typeface="Arial" panose="020B0604020202020204" pitchFamily="34" charset="0"/>
          </a:endParaRPr>
        </a:p>
      </dgm:t>
    </dgm:pt>
    <dgm:pt modelId="{89E30813-3761-4A35-ABF0-D2FE2CBC0A1A}" type="sibTrans" cxnId="{A1CCB1EF-F179-4981-915E-B2BBBB6FBE90}">
      <dgm:prSet/>
      <dgm:spPr/>
      <dgm:t>
        <a:bodyPr/>
        <a:lstStyle/>
        <a:p>
          <a:endParaRPr lang="en-US" sz="2800">
            <a:latin typeface="Arial" panose="020B0604020202020204" pitchFamily="34" charset="0"/>
            <a:cs typeface="Arial" panose="020B0604020202020204" pitchFamily="34" charset="0"/>
          </a:endParaRPr>
        </a:p>
      </dgm:t>
    </dgm:pt>
    <dgm:pt modelId="{C068BB6F-596E-49DF-8802-202F5C975ECA}">
      <dgm:prSet custT="1"/>
      <dgm:spPr/>
      <dgm:t>
        <a:bodyPr/>
        <a:lstStyle/>
        <a:p>
          <a:r>
            <a:rPr lang="en-US" sz="2800" dirty="0" err="1" smtClean="0">
              <a:latin typeface="Arial" panose="020B0604020202020204" pitchFamily="34" charset="0"/>
              <a:cs typeface="Arial" panose="020B0604020202020204" pitchFamily="34" charset="0"/>
            </a:rPr>
            <a:t>Đánh</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giá</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trẻ</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theo</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giai</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đoạn</a:t>
          </a:r>
          <a:r>
            <a:rPr lang="en-US" sz="2800" dirty="0" smtClean="0">
              <a:latin typeface="Arial" panose="020B0604020202020204" pitchFamily="34" charset="0"/>
              <a:cs typeface="Arial" panose="020B0604020202020204" pitchFamily="34" charset="0"/>
            </a:rPr>
            <a:t> </a:t>
          </a:r>
          <a:r>
            <a:rPr lang="nb-NO" sz="2800" i="1" dirty="0" smtClean="0">
              <a:latin typeface="Arial" panose="020B0604020202020204" pitchFamily="34" charset="0"/>
              <a:cs typeface="Arial" panose="020B0604020202020204" pitchFamily="34" charset="0"/>
            </a:rPr>
            <a:t>(phiếu đánh giá theo nhóm)</a:t>
          </a:r>
          <a:endParaRPr lang="en-US" sz="2800" i="1" dirty="0">
            <a:latin typeface="Arial" panose="020B0604020202020204" pitchFamily="34" charset="0"/>
            <a:cs typeface="Arial" panose="020B0604020202020204" pitchFamily="34" charset="0"/>
          </a:endParaRPr>
        </a:p>
      </dgm:t>
    </dgm:pt>
    <dgm:pt modelId="{C3DDE230-2682-4449-B6DC-0C4DA222D1B0}" type="parTrans" cxnId="{BCB15BC9-4F7A-4D8B-8F2E-E447D425E893}">
      <dgm:prSet custT="1"/>
      <dgm:spPr/>
      <dgm:t>
        <a:bodyPr/>
        <a:lstStyle/>
        <a:p>
          <a:endParaRPr lang="en-US" sz="2800">
            <a:latin typeface="Arial" panose="020B0604020202020204" pitchFamily="34" charset="0"/>
            <a:cs typeface="Arial" panose="020B0604020202020204" pitchFamily="34" charset="0"/>
          </a:endParaRPr>
        </a:p>
      </dgm:t>
    </dgm:pt>
    <dgm:pt modelId="{B540CBDD-7AA7-4A41-95F1-03A5EC8B0AC2}" type="sibTrans" cxnId="{BCB15BC9-4F7A-4D8B-8F2E-E447D425E893}">
      <dgm:prSet/>
      <dgm:spPr/>
      <dgm:t>
        <a:bodyPr/>
        <a:lstStyle/>
        <a:p>
          <a:endParaRPr lang="en-US" sz="2800">
            <a:latin typeface="Arial" panose="020B0604020202020204" pitchFamily="34" charset="0"/>
            <a:cs typeface="Arial" panose="020B0604020202020204" pitchFamily="34" charset="0"/>
          </a:endParaRPr>
        </a:p>
      </dgm:t>
    </dgm:pt>
    <dgm:pt modelId="{D7E86800-2CF8-4F68-AC8E-11D24C4329F1}">
      <dgm:prSet phldrT="[Text]" custT="1"/>
      <dgm:spPr/>
      <dgm:t>
        <a:bodyPr/>
        <a:lstStyle/>
        <a:p>
          <a:r>
            <a:rPr lang="en-US" sz="2800" b="1" dirty="0" err="1" smtClean="0">
              <a:latin typeface="Arial" panose="020B0604020202020204" pitchFamily="34" charset="0"/>
              <a:cs typeface="Arial" panose="020B0604020202020204" pitchFamily="34" charset="0"/>
            </a:rPr>
            <a:t>Hình</a:t>
          </a:r>
          <a:r>
            <a:rPr lang="en-US" sz="2800" b="1" dirty="0" smtClean="0">
              <a:latin typeface="Arial" panose="020B0604020202020204" pitchFamily="34" charset="0"/>
              <a:cs typeface="Arial" panose="020B0604020202020204" pitchFamily="34" charset="0"/>
            </a:rPr>
            <a:t> </a:t>
          </a:r>
          <a:r>
            <a:rPr lang="en-US" sz="2800" b="1" dirty="0" err="1" smtClean="0">
              <a:latin typeface="Arial" panose="020B0604020202020204" pitchFamily="34" charset="0"/>
              <a:cs typeface="Arial" panose="020B0604020202020204" pitchFamily="34" charset="0"/>
            </a:rPr>
            <a:t>thức</a:t>
          </a:r>
          <a:r>
            <a:rPr lang="en-US" sz="2800" b="1" dirty="0" smtClean="0">
              <a:latin typeface="Arial" panose="020B0604020202020204" pitchFamily="34" charset="0"/>
              <a:cs typeface="Arial" panose="020B0604020202020204" pitchFamily="34" charset="0"/>
            </a:rPr>
            <a:t> </a:t>
          </a:r>
          <a:r>
            <a:rPr lang="en-US" sz="2800" b="1" dirty="0" err="1" smtClean="0">
              <a:latin typeface="Arial" panose="020B0604020202020204" pitchFamily="34" charset="0"/>
              <a:cs typeface="Arial" panose="020B0604020202020204" pitchFamily="34" charset="0"/>
            </a:rPr>
            <a:t>đánh</a:t>
          </a:r>
          <a:r>
            <a:rPr lang="en-US" sz="2800" b="1" dirty="0" smtClean="0">
              <a:latin typeface="Arial" panose="020B0604020202020204" pitchFamily="34" charset="0"/>
              <a:cs typeface="Arial" panose="020B0604020202020204" pitchFamily="34" charset="0"/>
            </a:rPr>
            <a:t> </a:t>
          </a:r>
          <a:r>
            <a:rPr lang="en-US" sz="2800" b="1" dirty="0" err="1" smtClean="0">
              <a:latin typeface="Arial" panose="020B0604020202020204" pitchFamily="34" charset="0"/>
              <a:cs typeface="Arial" panose="020B0604020202020204" pitchFamily="34" charset="0"/>
            </a:rPr>
            <a:t>giá</a:t>
          </a:r>
          <a:r>
            <a:rPr lang="en-US" sz="2800" b="1" dirty="0" smtClean="0">
              <a:latin typeface="Arial" panose="020B0604020202020204" pitchFamily="34" charset="0"/>
              <a:cs typeface="Arial" panose="020B0604020202020204" pitchFamily="34" charset="0"/>
            </a:rPr>
            <a:t> </a:t>
          </a:r>
          <a:r>
            <a:rPr lang="en-US" sz="2800" b="1" dirty="0" err="1" smtClean="0">
              <a:latin typeface="Arial" panose="020B0604020202020204" pitchFamily="34" charset="0"/>
              <a:cs typeface="Arial" panose="020B0604020202020204" pitchFamily="34" charset="0"/>
            </a:rPr>
            <a:t>trẻ</a:t>
          </a:r>
          <a:r>
            <a:rPr lang="en-US" sz="2800" b="1" dirty="0" smtClean="0">
              <a:latin typeface="Arial" panose="020B0604020202020204" pitchFamily="34" charset="0"/>
              <a:cs typeface="Arial" panose="020B0604020202020204" pitchFamily="34" charset="0"/>
            </a:rPr>
            <a:t> </a:t>
          </a:r>
          <a:r>
            <a:rPr lang="en-US" sz="2800" b="1" dirty="0" err="1" smtClean="0">
              <a:latin typeface="Arial" panose="020B0604020202020204" pitchFamily="34" charset="0"/>
              <a:cs typeface="Arial" panose="020B0604020202020204" pitchFamily="34" charset="0"/>
            </a:rPr>
            <a:t>Mẫu</a:t>
          </a:r>
          <a:r>
            <a:rPr lang="en-US" sz="2800" b="1" dirty="0" smtClean="0">
              <a:latin typeface="Arial" panose="020B0604020202020204" pitchFamily="34" charset="0"/>
              <a:cs typeface="Arial" panose="020B0604020202020204" pitchFamily="34" charset="0"/>
            </a:rPr>
            <a:t> </a:t>
          </a:r>
          <a:r>
            <a:rPr lang="en-US" sz="2800" b="1" dirty="0" err="1" smtClean="0">
              <a:latin typeface="Arial" panose="020B0604020202020204" pitchFamily="34" charset="0"/>
              <a:cs typeface="Arial" panose="020B0604020202020204" pitchFamily="34" charset="0"/>
            </a:rPr>
            <a:t>giáo</a:t>
          </a:r>
          <a:r>
            <a:rPr lang="en-US" sz="2800" b="1" dirty="0" smtClean="0">
              <a:latin typeface="Arial" panose="020B0604020202020204" pitchFamily="34" charset="0"/>
              <a:cs typeface="Arial" panose="020B0604020202020204" pitchFamily="34" charset="0"/>
            </a:rPr>
            <a:t> (5 – 6 </a:t>
          </a:r>
          <a:r>
            <a:rPr lang="en-US" sz="2800" b="1" dirty="0" err="1" smtClean="0">
              <a:latin typeface="Arial" panose="020B0604020202020204" pitchFamily="34" charset="0"/>
              <a:cs typeface="Arial" panose="020B0604020202020204" pitchFamily="34" charset="0"/>
            </a:rPr>
            <a:t>tuổi</a:t>
          </a:r>
          <a:r>
            <a:rPr lang="en-US" sz="2800" b="1" dirty="0" smtClean="0">
              <a:latin typeface="Arial" panose="020B0604020202020204" pitchFamily="34" charset="0"/>
              <a:cs typeface="Arial" panose="020B0604020202020204" pitchFamily="34" charset="0"/>
            </a:rPr>
            <a:t>)</a:t>
          </a:r>
          <a:endParaRPr lang="en-US" sz="2800" b="1" dirty="0">
            <a:latin typeface="Arial" panose="020B0604020202020204" pitchFamily="34" charset="0"/>
            <a:cs typeface="Arial" panose="020B0604020202020204" pitchFamily="34" charset="0"/>
          </a:endParaRPr>
        </a:p>
      </dgm:t>
    </dgm:pt>
    <dgm:pt modelId="{8FEF2E0C-41CE-4330-A469-07B40D08D746}" type="sibTrans" cxnId="{95BE4218-250E-4DD1-A6C3-C10E1162E8B7}">
      <dgm:prSet/>
      <dgm:spPr/>
      <dgm:t>
        <a:bodyPr/>
        <a:lstStyle/>
        <a:p>
          <a:endParaRPr lang="en-US" sz="2800">
            <a:latin typeface="Arial" panose="020B0604020202020204" pitchFamily="34" charset="0"/>
            <a:cs typeface="Arial" panose="020B0604020202020204" pitchFamily="34" charset="0"/>
          </a:endParaRPr>
        </a:p>
      </dgm:t>
    </dgm:pt>
    <dgm:pt modelId="{C6C480C6-4A89-44E9-B537-0EFDAEC224C6}" type="parTrans" cxnId="{95BE4218-250E-4DD1-A6C3-C10E1162E8B7}">
      <dgm:prSet/>
      <dgm:spPr/>
      <dgm:t>
        <a:bodyPr/>
        <a:lstStyle/>
        <a:p>
          <a:endParaRPr lang="en-US" sz="2800">
            <a:latin typeface="Arial" panose="020B0604020202020204" pitchFamily="34" charset="0"/>
            <a:cs typeface="Arial" panose="020B0604020202020204" pitchFamily="34" charset="0"/>
          </a:endParaRPr>
        </a:p>
      </dgm:t>
    </dgm:pt>
    <dgm:pt modelId="{456194F4-E75E-4F0C-8354-13D70BBAC8AD}">
      <dgm:prSet custT="1"/>
      <dgm:spPr/>
      <dgm:t>
        <a:bodyPr/>
        <a:lstStyle/>
        <a:p>
          <a:r>
            <a:rPr lang="en-US" sz="2800" dirty="0" err="1" smtClean="0">
              <a:latin typeface="Arial" panose="020B0604020202020204" pitchFamily="34" charset="0"/>
              <a:cs typeface="Arial" panose="020B0604020202020204" pitchFamily="34" charset="0"/>
            </a:rPr>
            <a:t>Đánh</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giá</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sự</a:t>
          </a:r>
          <a:r>
            <a:rPr lang="en-US" sz="2800" dirty="0" smtClean="0">
              <a:latin typeface="Arial" panose="020B0604020202020204" pitchFamily="34" charset="0"/>
              <a:cs typeface="Arial" panose="020B0604020202020204" pitchFamily="34" charset="0"/>
            </a:rPr>
            <a:t> PT </a:t>
          </a:r>
          <a:r>
            <a:rPr lang="en-US" sz="2800" dirty="0" err="1" smtClean="0">
              <a:latin typeface="Arial" panose="020B0604020202020204" pitchFamily="34" charset="0"/>
              <a:cs typeface="Arial" panose="020B0604020202020204" pitchFamily="34" charset="0"/>
            </a:rPr>
            <a:t>trẻ</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cuối</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độ</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tuổi</a:t>
          </a:r>
          <a:r>
            <a:rPr lang="en-US" sz="2800" smtClean="0">
              <a:latin typeface="Arial" panose="020B0604020202020204" pitchFamily="34" charset="0"/>
              <a:cs typeface="Arial" panose="020B0604020202020204" pitchFamily="34" charset="0"/>
            </a:rPr>
            <a:t> </a:t>
          </a:r>
        </a:p>
        <a:p>
          <a:r>
            <a:rPr lang="en-US" sz="2800" i="1" smtClean="0">
              <a:latin typeface="Arial" panose="020B0604020202020204" pitchFamily="34" charset="0"/>
              <a:cs typeface="Arial" panose="020B0604020202020204" pitchFamily="34" charset="0"/>
            </a:rPr>
            <a:t>(</a:t>
          </a:r>
          <a:r>
            <a:rPr lang="en-US" sz="2800" i="1" dirty="0" err="1" smtClean="0">
              <a:latin typeface="Arial" panose="020B0604020202020204" pitchFamily="34" charset="0"/>
              <a:cs typeface="Arial" panose="020B0604020202020204" pitchFamily="34" charset="0"/>
            </a:rPr>
            <a:t>mỗi</a:t>
          </a:r>
          <a:r>
            <a:rPr lang="en-US" sz="2800" i="1" dirty="0" smtClean="0">
              <a:latin typeface="Arial" panose="020B0604020202020204" pitchFamily="34" charset="0"/>
              <a:cs typeface="Arial" panose="020B0604020202020204" pitchFamily="34" charset="0"/>
            </a:rPr>
            <a:t> </a:t>
          </a:r>
          <a:r>
            <a:rPr lang="en-US" sz="2800" i="1" dirty="0" err="1" smtClean="0">
              <a:latin typeface="Arial" panose="020B0604020202020204" pitchFamily="34" charset="0"/>
              <a:cs typeface="Arial" panose="020B0604020202020204" pitchFamily="34" charset="0"/>
            </a:rPr>
            <a:t>trẻ</a:t>
          </a:r>
          <a:r>
            <a:rPr lang="en-US" sz="2800" i="1" dirty="0" smtClean="0">
              <a:latin typeface="Arial" panose="020B0604020202020204" pitchFamily="34" charset="0"/>
              <a:cs typeface="Arial" panose="020B0604020202020204" pitchFamily="34" charset="0"/>
            </a:rPr>
            <a:t> 1 </a:t>
          </a:r>
          <a:r>
            <a:rPr lang="en-US" sz="2800" i="1" dirty="0" err="1" smtClean="0">
              <a:latin typeface="Arial" panose="020B0604020202020204" pitchFamily="34" charset="0"/>
              <a:cs typeface="Arial" panose="020B0604020202020204" pitchFamily="34" charset="0"/>
            </a:rPr>
            <a:t>phiếu</a:t>
          </a:r>
          <a:r>
            <a:rPr lang="en-US" sz="2800" i="1" dirty="0" smtClean="0">
              <a:latin typeface="Arial" panose="020B0604020202020204" pitchFamily="34" charset="0"/>
              <a:cs typeface="Arial" panose="020B0604020202020204" pitchFamily="34" charset="0"/>
            </a:rPr>
            <a:t>)</a:t>
          </a:r>
        </a:p>
      </dgm:t>
    </dgm:pt>
    <dgm:pt modelId="{00E46F18-FF4C-45AA-9BBC-4EE3A36B2ADE}" type="parTrans" cxnId="{8D738925-100D-4C10-83FC-6C00A04DB3B2}">
      <dgm:prSet/>
      <dgm:spPr/>
      <dgm:t>
        <a:bodyPr/>
        <a:lstStyle/>
        <a:p>
          <a:endParaRPr lang="en-US"/>
        </a:p>
      </dgm:t>
    </dgm:pt>
    <dgm:pt modelId="{7654834E-30C8-4DC7-ADDE-5E6E83D0341F}" type="sibTrans" cxnId="{8D738925-100D-4C10-83FC-6C00A04DB3B2}">
      <dgm:prSet/>
      <dgm:spPr/>
      <dgm:t>
        <a:bodyPr/>
        <a:lstStyle/>
        <a:p>
          <a:endParaRPr lang="en-US"/>
        </a:p>
      </dgm:t>
    </dgm:pt>
    <dgm:pt modelId="{335A6827-092F-4845-92D3-4BBA73F32363}">
      <dgm:prSet custT="1"/>
      <dgm:spPr/>
      <dgm:t>
        <a:bodyPr/>
        <a:lstStyle/>
        <a:p>
          <a:r>
            <a:rPr lang="en-US" sz="2800" dirty="0" err="1" smtClean="0">
              <a:latin typeface="Arial" panose="020B0604020202020204" pitchFamily="34" charset="0"/>
              <a:cs typeface="Arial" panose="020B0604020202020204" pitchFamily="34" charset="0"/>
            </a:rPr>
            <a:t>Riêng</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lớp</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Lá</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có</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phần</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đánh</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giá</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các</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chỉ</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số</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theo</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Bộ</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chuẩn</a:t>
          </a:r>
          <a:r>
            <a:rPr lang="en-US" sz="2800" dirty="0" smtClean="0">
              <a:latin typeface="Arial" panose="020B0604020202020204" pitchFamily="34" charset="0"/>
              <a:cs typeface="Arial" panose="020B0604020202020204" pitchFamily="34" charset="0"/>
            </a:rPr>
            <a:t> PT </a:t>
          </a:r>
          <a:r>
            <a:rPr lang="en-US" sz="2800" dirty="0" err="1" smtClean="0">
              <a:latin typeface="Arial" panose="020B0604020202020204" pitchFamily="34" charset="0"/>
              <a:cs typeface="Arial" panose="020B0604020202020204" pitchFamily="34" charset="0"/>
            </a:rPr>
            <a:t>trẻ</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em</a:t>
          </a:r>
          <a:r>
            <a:rPr lang="en-US" sz="2800" dirty="0" smtClean="0">
              <a:latin typeface="Arial" panose="020B0604020202020204" pitchFamily="34" charset="0"/>
              <a:cs typeface="Arial" panose="020B0604020202020204" pitchFamily="34" charset="0"/>
            </a:rPr>
            <a:t> 5 </a:t>
          </a:r>
          <a:r>
            <a:rPr lang="en-US" sz="2800" dirty="0" err="1" smtClean="0">
              <a:latin typeface="Arial" panose="020B0604020202020204" pitchFamily="34" charset="0"/>
              <a:cs typeface="Arial" panose="020B0604020202020204" pitchFamily="34" charset="0"/>
            </a:rPr>
            <a:t>tuổi</a:t>
          </a:r>
          <a:r>
            <a:rPr lang="en-US" sz="2800" dirty="0" smtClean="0">
              <a:latin typeface="Arial" panose="020B0604020202020204" pitchFamily="34" charset="0"/>
              <a:cs typeface="Arial" panose="020B0604020202020204" pitchFamily="34" charset="0"/>
            </a:rPr>
            <a:t>. </a:t>
          </a:r>
          <a:endParaRPr lang="en-US" sz="2800" dirty="0">
            <a:latin typeface="Arial" panose="020B0604020202020204" pitchFamily="34" charset="0"/>
            <a:cs typeface="Arial" panose="020B0604020202020204" pitchFamily="34" charset="0"/>
          </a:endParaRPr>
        </a:p>
      </dgm:t>
    </dgm:pt>
    <dgm:pt modelId="{30AAFBA3-30B0-4D30-82D6-70C4627A23C9}" type="parTrans" cxnId="{D5BB41BA-FFEF-496C-8BC2-1738C9FAAA52}">
      <dgm:prSet/>
      <dgm:spPr/>
      <dgm:t>
        <a:bodyPr/>
        <a:lstStyle/>
        <a:p>
          <a:endParaRPr lang="en-US"/>
        </a:p>
      </dgm:t>
    </dgm:pt>
    <dgm:pt modelId="{F2A6933B-5CB4-4C11-942A-8647DE09BA56}" type="sibTrans" cxnId="{D5BB41BA-FFEF-496C-8BC2-1738C9FAAA52}">
      <dgm:prSet/>
      <dgm:spPr/>
      <dgm:t>
        <a:bodyPr/>
        <a:lstStyle/>
        <a:p>
          <a:endParaRPr lang="en-US"/>
        </a:p>
      </dgm:t>
    </dgm:pt>
    <dgm:pt modelId="{723B4008-6E77-43F3-BC46-B899998D5383}" type="pres">
      <dgm:prSet presAssocID="{79FFFB5B-3DC0-4745-8FCE-B7D0EEEFBBC3}" presName="hierChild1" presStyleCnt="0">
        <dgm:presLayoutVars>
          <dgm:chPref val="1"/>
          <dgm:dir/>
          <dgm:animOne val="branch"/>
          <dgm:animLvl val="lvl"/>
          <dgm:resizeHandles/>
        </dgm:presLayoutVars>
      </dgm:prSet>
      <dgm:spPr/>
      <dgm:t>
        <a:bodyPr/>
        <a:lstStyle/>
        <a:p>
          <a:endParaRPr lang="en-US"/>
        </a:p>
      </dgm:t>
    </dgm:pt>
    <dgm:pt modelId="{31187BC8-F870-426B-93CA-E4B176D08FD7}" type="pres">
      <dgm:prSet presAssocID="{D7E86800-2CF8-4F68-AC8E-11D24C4329F1}" presName="hierRoot1" presStyleCnt="0"/>
      <dgm:spPr/>
    </dgm:pt>
    <dgm:pt modelId="{C3F6D0E5-AB4F-41D1-9C12-F3932BF6F772}" type="pres">
      <dgm:prSet presAssocID="{D7E86800-2CF8-4F68-AC8E-11D24C4329F1}" presName="composite" presStyleCnt="0"/>
      <dgm:spPr/>
    </dgm:pt>
    <dgm:pt modelId="{D95A402C-AE6A-4D5F-BF0D-B3C55C913D26}" type="pres">
      <dgm:prSet presAssocID="{D7E86800-2CF8-4F68-AC8E-11D24C4329F1}" presName="background" presStyleLbl="node0" presStyleIdx="0" presStyleCnt="1"/>
      <dgm:spPr/>
    </dgm:pt>
    <dgm:pt modelId="{F2B80B2C-18B8-493C-83D7-13BADE747D21}" type="pres">
      <dgm:prSet presAssocID="{D7E86800-2CF8-4F68-AC8E-11D24C4329F1}" presName="text" presStyleLbl="fgAcc0" presStyleIdx="0" presStyleCnt="1" custScaleX="198844" custScaleY="78054">
        <dgm:presLayoutVars>
          <dgm:chPref val="3"/>
        </dgm:presLayoutVars>
      </dgm:prSet>
      <dgm:spPr/>
      <dgm:t>
        <a:bodyPr/>
        <a:lstStyle/>
        <a:p>
          <a:endParaRPr lang="en-US"/>
        </a:p>
      </dgm:t>
    </dgm:pt>
    <dgm:pt modelId="{7A081F5F-4C14-4FA6-B581-875BF03FCADE}" type="pres">
      <dgm:prSet presAssocID="{D7E86800-2CF8-4F68-AC8E-11D24C4329F1}" presName="hierChild2" presStyleCnt="0"/>
      <dgm:spPr/>
    </dgm:pt>
    <dgm:pt modelId="{5163C3BC-2D8A-4599-A221-5D1761238947}" type="pres">
      <dgm:prSet presAssocID="{730BE58B-BA1C-4B25-94BA-6350CB093BE4}" presName="Name10" presStyleLbl="parChTrans1D2" presStyleIdx="0" presStyleCnt="4"/>
      <dgm:spPr/>
      <dgm:t>
        <a:bodyPr/>
        <a:lstStyle/>
        <a:p>
          <a:endParaRPr lang="en-US"/>
        </a:p>
      </dgm:t>
    </dgm:pt>
    <dgm:pt modelId="{1C3962CB-DEB3-45F8-8EA5-A967C18DFF98}" type="pres">
      <dgm:prSet presAssocID="{9E09C821-A5D4-4BE2-9FCA-15977BD3B8C0}" presName="hierRoot2" presStyleCnt="0"/>
      <dgm:spPr/>
    </dgm:pt>
    <dgm:pt modelId="{8A628EB0-7B9F-4CAC-89A9-4FB91F8A8FF1}" type="pres">
      <dgm:prSet presAssocID="{9E09C821-A5D4-4BE2-9FCA-15977BD3B8C0}" presName="composite2" presStyleCnt="0"/>
      <dgm:spPr/>
    </dgm:pt>
    <dgm:pt modelId="{E3AC2D5A-C2F8-4AC7-BBEC-EDA3453E2064}" type="pres">
      <dgm:prSet presAssocID="{9E09C821-A5D4-4BE2-9FCA-15977BD3B8C0}" presName="background2" presStyleLbl="node2" presStyleIdx="0" presStyleCnt="4"/>
      <dgm:spPr/>
    </dgm:pt>
    <dgm:pt modelId="{1D934D84-7212-430E-8DE0-19F60B7C512F}" type="pres">
      <dgm:prSet presAssocID="{9E09C821-A5D4-4BE2-9FCA-15977BD3B8C0}" presName="text2" presStyleLbl="fgAcc2" presStyleIdx="0" presStyleCnt="4">
        <dgm:presLayoutVars>
          <dgm:chPref val="3"/>
        </dgm:presLayoutVars>
      </dgm:prSet>
      <dgm:spPr/>
      <dgm:t>
        <a:bodyPr/>
        <a:lstStyle/>
        <a:p>
          <a:endParaRPr lang="en-US"/>
        </a:p>
      </dgm:t>
    </dgm:pt>
    <dgm:pt modelId="{B8520EAA-65E5-4ABA-A160-FD47E63FA884}" type="pres">
      <dgm:prSet presAssocID="{9E09C821-A5D4-4BE2-9FCA-15977BD3B8C0}" presName="hierChild3" presStyleCnt="0"/>
      <dgm:spPr/>
    </dgm:pt>
    <dgm:pt modelId="{9C0B2421-5E9F-43E1-A285-6773463ADFE1}" type="pres">
      <dgm:prSet presAssocID="{C3DDE230-2682-4449-B6DC-0C4DA222D1B0}" presName="Name10" presStyleLbl="parChTrans1D2" presStyleIdx="1" presStyleCnt="4"/>
      <dgm:spPr/>
      <dgm:t>
        <a:bodyPr/>
        <a:lstStyle/>
        <a:p>
          <a:endParaRPr lang="en-US"/>
        </a:p>
      </dgm:t>
    </dgm:pt>
    <dgm:pt modelId="{D751EE74-7E3D-40E5-B530-9FD0AB2B0B3F}" type="pres">
      <dgm:prSet presAssocID="{C068BB6F-596E-49DF-8802-202F5C975ECA}" presName="hierRoot2" presStyleCnt="0"/>
      <dgm:spPr/>
    </dgm:pt>
    <dgm:pt modelId="{E93FB96A-C8AD-48B4-ABF6-AB5C199B1B1F}" type="pres">
      <dgm:prSet presAssocID="{C068BB6F-596E-49DF-8802-202F5C975ECA}" presName="composite2" presStyleCnt="0"/>
      <dgm:spPr/>
    </dgm:pt>
    <dgm:pt modelId="{5FA77212-711B-41D7-BA63-16B9FE51FD72}" type="pres">
      <dgm:prSet presAssocID="{C068BB6F-596E-49DF-8802-202F5C975ECA}" presName="background2" presStyleLbl="node2" presStyleIdx="1" presStyleCnt="4"/>
      <dgm:spPr/>
    </dgm:pt>
    <dgm:pt modelId="{B4E796C1-99D2-484C-8DBA-A67EE19DAFB4}" type="pres">
      <dgm:prSet presAssocID="{C068BB6F-596E-49DF-8802-202F5C975ECA}" presName="text2" presStyleLbl="fgAcc2" presStyleIdx="1" presStyleCnt="4" custScaleX="112476" custScaleY="149714">
        <dgm:presLayoutVars>
          <dgm:chPref val="3"/>
        </dgm:presLayoutVars>
      </dgm:prSet>
      <dgm:spPr/>
      <dgm:t>
        <a:bodyPr/>
        <a:lstStyle/>
        <a:p>
          <a:endParaRPr lang="en-US"/>
        </a:p>
      </dgm:t>
    </dgm:pt>
    <dgm:pt modelId="{8BF7A10A-A4C5-4D15-A478-217EF1B1052B}" type="pres">
      <dgm:prSet presAssocID="{C068BB6F-596E-49DF-8802-202F5C975ECA}" presName="hierChild3" presStyleCnt="0"/>
      <dgm:spPr/>
    </dgm:pt>
    <dgm:pt modelId="{283112F5-94D3-49FF-A561-85C591B45755}" type="pres">
      <dgm:prSet presAssocID="{00E46F18-FF4C-45AA-9BBC-4EE3A36B2ADE}" presName="Name10" presStyleLbl="parChTrans1D2" presStyleIdx="2" presStyleCnt="4"/>
      <dgm:spPr/>
      <dgm:t>
        <a:bodyPr/>
        <a:lstStyle/>
        <a:p>
          <a:endParaRPr lang="en-US"/>
        </a:p>
      </dgm:t>
    </dgm:pt>
    <dgm:pt modelId="{958BD2E3-A3D5-4BCE-B77A-831CE63A38B5}" type="pres">
      <dgm:prSet presAssocID="{456194F4-E75E-4F0C-8354-13D70BBAC8AD}" presName="hierRoot2" presStyleCnt="0"/>
      <dgm:spPr/>
    </dgm:pt>
    <dgm:pt modelId="{8DA7765E-977F-4711-95FE-2A24F792A469}" type="pres">
      <dgm:prSet presAssocID="{456194F4-E75E-4F0C-8354-13D70BBAC8AD}" presName="composite2" presStyleCnt="0"/>
      <dgm:spPr/>
    </dgm:pt>
    <dgm:pt modelId="{67E867A9-334C-4726-810C-8BDC832C1E9D}" type="pres">
      <dgm:prSet presAssocID="{456194F4-E75E-4F0C-8354-13D70BBAC8AD}" presName="background2" presStyleLbl="node2" presStyleIdx="2" presStyleCnt="4"/>
      <dgm:spPr/>
    </dgm:pt>
    <dgm:pt modelId="{BCAC5974-0991-47AC-8862-0FC001440D6A}" type="pres">
      <dgm:prSet presAssocID="{456194F4-E75E-4F0C-8354-13D70BBAC8AD}" presName="text2" presStyleLbl="fgAcc2" presStyleIdx="2" presStyleCnt="4" custScaleX="90170" custScaleY="184247" custLinFactNeighborX="5331">
        <dgm:presLayoutVars>
          <dgm:chPref val="3"/>
        </dgm:presLayoutVars>
      </dgm:prSet>
      <dgm:spPr/>
      <dgm:t>
        <a:bodyPr/>
        <a:lstStyle/>
        <a:p>
          <a:endParaRPr lang="en-US"/>
        </a:p>
      </dgm:t>
    </dgm:pt>
    <dgm:pt modelId="{EA141FC8-4113-43E8-BC67-D021A785ECB6}" type="pres">
      <dgm:prSet presAssocID="{456194F4-E75E-4F0C-8354-13D70BBAC8AD}" presName="hierChild3" presStyleCnt="0"/>
      <dgm:spPr/>
    </dgm:pt>
    <dgm:pt modelId="{D2FC2B9D-B7C0-4658-B0EE-59D1DED7C7D9}" type="pres">
      <dgm:prSet presAssocID="{30AAFBA3-30B0-4D30-82D6-70C4627A23C9}" presName="Name10" presStyleLbl="parChTrans1D2" presStyleIdx="3" presStyleCnt="4"/>
      <dgm:spPr/>
      <dgm:t>
        <a:bodyPr/>
        <a:lstStyle/>
        <a:p>
          <a:endParaRPr lang="en-US"/>
        </a:p>
      </dgm:t>
    </dgm:pt>
    <dgm:pt modelId="{288599C3-DD9D-4F22-A85C-C77AE945C915}" type="pres">
      <dgm:prSet presAssocID="{335A6827-092F-4845-92D3-4BBA73F32363}" presName="hierRoot2" presStyleCnt="0"/>
      <dgm:spPr/>
    </dgm:pt>
    <dgm:pt modelId="{C2387FDD-360A-435D-910F-674EB2C9DF41}" type="pres">
      <dgm:prSet presAssocID="{335A6827-092F-4845-92D3-4BBA73F32363}" presName="composite2" presStyleCnt="0"/>
      <dgm:spPr/>
    </dgm:pt>
    <dgm:pt modelId="{17CEDA62-F5DA-42D8-A5A9-34340AA43921}" type="pres">
      <dgm:prSet presAssocID="{335A6827-092F-4845-92D3-4BBA73F32363}" presName="background2" presStyleLbl="node2" presStyleIdx="3" presStyleCnt="4"/>
      <dgm:spPr/>
    </dgm:pt>
    <dgm:pt modelId="{CBBE75FE-DB38-49A6-B62B-6039B4EE6519}" type="pres">
      <dgm:prSet presAssocID="{335A6827-092F-4845-92D3-4BBA73F32363}" presName="text2" presStyleLbl="fgAcc2" presStyleIdx="3" presStyleCnt="4" custScaleX="93200" custScaleY="229699">
        <dgm:presLayoutVars>
          <dgm:chPref val="3"/>
        </dgm:presLayoutVars>
      </dgm:prSet>
      <dgm:spPr/>
      <dgm:t>
        <a:bodyPr/>
        <a:lstStyle/>
        <a:p>
          <a:endParaRPr lang="en-US"/>
        </a:p>
      </dgm:t>
    </dgm:pt>
    <dgm:pt modelId="{89CE9116-9628-45B4-A4FD-6E0CADCEBE1F}" type="pres">
      <dgm:prSet presAssocID="{335A6827-092F-4845-92D3-4BBA73F32363}" presName="hierChild3" presStyleCnt="0"/>
      <dgm:spPr/>
    </dgm:pt>
  </dgm:ptLst>
  <dgm:cxnLst>
    <dgm:cxn modelId="{95BE4218-250E-4DD1-A6C3-C10E1162E8B7}" srcId="{79FFFB5B-3DC0-4745-8FCE-B7D0EEEFBBC3}" destId="{D7E86800-2CF8-4F68-AC8E-11D24C4329F1}" srcOrd="0" destOrd="0" parTransId="{C6C480C6-4A89-44E9-B537-0EFDAEC224C6}" sibTransId="{8FEF2E0C-41CE-4330-A469-07B40D08D746}"/>
    <dgm:cxn modelId="{8FA1F226-EE6C-4EC9-AD3F-5E78F9F35EE2}" type="presOf" srcId="{456194F4-E75E-4F0C-8354-13D70BBAC8AD}" destId="{BCAC5974-0991-47AC-8862-0FC001440D6A}" srcOrd="0" destOrd="0" presId="urn:microsoft.com/office/officeart/2005/8/layout/hierarchy1"/>
    <dgm:cxn modelId="{6EF23813-0CD7-468A-9B90-C42339BB3FD5}" type="presOf" srcId="{D7E86800-2CF8-4F68-AC8E-11D24C4329F1}" destId="{F2B80B2C-18B8-493C-83D7-13BADE747D21}" srcOrd="0" destOrd="0" presId="urn:microsoft.com/office/officeart/2005/8/layout/hierarchy1"/>
    <dgm:cxn modelId="{DA14C05F-254D-4307-B5EA-2D4C458C08BF}" type="presOf" srcId="{00E46F18-FF4C-45AA-9BBC-4EE3A36B2ADE}" destId="{283112F5-94D3-49FF-A561-85C591B45755}" srcOrd="0" destOrd="0" presId="urn:microsoft.com/office/officeart/2005/8/layout/hierarchy1"/>
    <dgm:cxn modelId="{A1CCB1EF-F179-4981-915E-B2BBBB6FBE90}" srcId="{D7E86800-2CF8-4F68-AC8E-11D24C4329F1}" destId="{9E09C821-A5D4-4BE2-9FCA-15977BD3B8C0}" srcOrd="0" destOrd="0" parTransId="{730BE58B-BA1C-4B25-94BA-6350CB093BE4}" sibTransId="{89E30813-3761-4A35-ABF0-D2FE2CBC0A1A}"/>
    <dgm:cxn modelId="{494CD9E3-BE1F-445B-B5B8-F697A9922B67}" type="presOf" srcId="{335A6827-092F-4845-92D3-4BBA73F32363}" destId="{CBBE75FE-DB38-49A6-B62B-6039B4EE6519}" srcOrd="0" destOrd="0" presId="urn:microsoft.com/office/officeart/2005/8/layout/hierarchy1"/>
    <dgm:cxn modelId="{B8CDA3AE-EA4B-449D-877A-F970216E46DB}" type="presOf" srcId="{9E09C821-A5D4-4BE2-9FCA-15977BD3B8C0}" destId="{1D934D84-7212-430E-8DE0-19F60B7C512F}" srcOrd="0" destOrd="0" presId="urn:microsoft.com/office/officeart/2005/8/layout/hierarchy1"/>
    <dgm:cxn modelId="{5C0049B7-2DCF-45A4-9721-6AECA23CEB58}" type="presOf" srcId="{C068BB6F-596E-49DF-8802-202F5C975ECA}" destId="{B4E796C1-99D2-484C-8DBA-A67EE19DAFB4}" srcOrd="0" destOrd="0" presId="urn:microsoft.com/office/officeart/2005/8/layout/hierarchy1"/>
    <dgm:cxn modelId="{4D5AE1EB-C089-4A83-A3BA-0BFAC0AE4C9C}" type="presOf" srcId="{30AAFBA3-30B0-4D30-82D6-70C4627A23C9}" destId="{D2FC2B9D-B7C0-4658-B0EE-59D1DED7C7D9}" srcOrd="0" destOrd="0" presId="urn:microsoft.com/office/officeart/2005/8/layout/hierarchy1"/>
    <dgm:cxn modelId="{0C58EC9E-5B7B-42CA-B4DC-A8257F42D4FC}" type="presOf" srcId="{730BE58B-BA1C-4B25-94BA-6350CB093BE4}" destId="{5163C3BC-2D8A-4599-A221-5D1761238947}" srcOrd="0" destOrd="0" presId="urn:microsoft.com/office/officeart/2005/8/layout/hierarchy1"/>
    <dgm:cxn modelId="{D5BB41BA-FFEF-496C-8BC2-1738C9FAAA52}" srcId="{D7E86800-2CF8-4F68-AC8E-11D24C4329F1}" destId="{335A6827-092F-4845-92D3-4BBA73F32363}" srcOrd="3" destOrd="0" parTransId="{30AAFBA3-30B0-4D30-82D6-70C4627A23C9}" sibTransId="{F2A6933B-5CB4-4C11-942A-8647DE09BA56}"/>
    <dgm:cxn modelId="{2FE6978C-1A84-4C76-80CE-E18869E3BABB}" type="presOf" srcId="{C3DDE230-2682-4449-B6DC-0C4DA222D1B0}" destId="{9C0B2421-5E9F-43E1-A285-6773463ADFE1}" srcOrd="0" destOrd="0" presId="urn:microsoft.com/office/officeart/2005/8/layout/hierarchy1"/>
    <dgm:cxn modelId="{1431D5B4-B402-412C-83D4-56026C8AA296}" type="presOf" srcId="{79FFFB5B-3DC0-4745-8FCE-B7D0EEEFBBC3}" destId="{723B4008-6E77-43F3-BC46-B899998D5383}" srcOrd="0" destOrd="0" presId="urn:microsoft.com/office/officeart/2005/8/layout/hierarchy1"/>
    <dgm:cxn modelId="{8D738925-100D-4C10-83FC-6C00A04DB3B2}" srcId="{D7E86800-2CF8-4F68-AC8E-11D24C4329F1}" destId="{456194F4-E75E-4F0C-8354-13D70BBAC8AD}" srcOrd="2" destOrd="0" parTransId="{00E46F18-FF4C-45AA-9BBC-4EE3A36B2ADE}" sibTransId="{7654834E-30C8-4DC7-ADDE-5E6E83D0341F}"/>
    <dgm:cxn modelId="{BCB15BC9-4F7A-4D8B-8F2E-E447D425E893}" srcId="{D7E86800-2CF8-4F68-AC8E-11D24C4329F1}" destId="{C068BB6F-596E-49DF-8802-202F5C975ECA}" srcOrd="1" destOrd="0" parTransId="{C3DDE230-2682-4449-B6DC-0C4DA222D1B0}" sibTransId="{B540CBDD-7AA7-4A41-95F1-03A5EC8B0AC2}"/>
    <dgm:cxn modelId="{238034F5-3A4A-4292-A501-EB39EB323BFF}" type="presParOf" srcId="{723B4008-6E77-43F3-BC46-B899998D5383}" destId="{31187BC8-F870-426B-93CA-E4B176D08FD7}" srcOrd="0" destOrd="0" presId="urn:microsoft.com/office/officeart/2005/8/layout/hierarchy1"/>
    <dgm:cxn modelId="{957E2A99-CAA4-4305-9E9B-1A2E93D4115E}" type="presParOf" srcId="{31187BC8-F870-426B-93CA-E4B176D08FD7}" destId="{C3F6D0E5-AB4F-41D1-9C12-F3932BF6F772}" srcOrd="0" destOrd="0" presId="urn:microsoft.com/office/officeart/2005/8/layout/hierarchy1"/>
    <dgm:cxn modelId="{F9EE612D-E3AD-4FA6-B3A4-B9C308B5CAF3}" type="presParOf" srcId="{C3F6D0E5-AB4F-41D1-9C12-F3932BF6F772}" destId="{D95A402C-AE6A-4D5F-BF0D-B3C55C913D26}" srcOrd="0" destOrd="0" presId="urn:microsoft.com/office/officeart/2005/8/layout/hierarchy1"/>
    <dgm:cxn modelId="{F9105AD8-6DF7-42C6-9D77-4B92FA7B601A}" type="presParOf" srcId="{C3F6D0E5-AB4F-41D1-9C12-F3932BF6F772}" destId="{F2B80B2C-18B8-493C-83D7-13BADE747D21}" srcOrd="1" destOrd="0" presId="urn:microsoft.com/office/officeart/2005/8/layout/hierarchy1"/>
    <dgm:cxn modelId="{4B0C543D-03AF-40B0-8107-9E8E04E6D877}" type="presParOf" srcId="{31187BC8-F870-426B-93CA-E4B176D08FD7}" destId="{7A081F5F-4C14-4FA6-B581-875BF03FCADE}" srcOrd="1" destOrd="0" presId="urn:microsoft.com/office/officeart/2005/8/layout/hierarchy1"/>
    <dgm:cxn modelId="{6C77787F-D669-4442-B436-299818EB3907}" type="presParOf" srcId="{7A081F5F-4C14-4FA6-B581-875BF03FCADE}" destId="{5163C3BC-2D8A-4599-A221-5D1761238947}" srcOrd="0" destOrd="0" presId="urn:microsoft.com/office/officeart/2005/8/layout/hierarchy1"/>
    <dgm:cxn modelId="{2767870E-65C1-4602-ACA4-7631AD268B46}" type="presParOf" srcId="{7A081F5F-4C14-4FA6-B581-875BF03FCADE}" destId="{1C3962CB-DEB3-45F8-8EA5-A967C18DFF98}" srcOrd="1" destOrd="0" presId="urn:microsoft.com/office/officeart/2005/8/layout/hierarchy1"/>
    <dgm:cxn modelId="{0CC9E3C7-57B8-43BD-8412-EF2186D2ABC4}" type="presParOf" srcId="{1C3962CB-DEB3-45F8-8EA5-A967C18DFF98}" destId="{8A628EB0-7B9F-4CAC-89A9-4FB91F8A8FF1}" srcOrd="0" destOrd="0" presId="urn:microsoft.com/office/officeart/2005/8/layout/hierarchy1"/>
    <dgm:cxn modelId="{64312699-4A28-406D-BDCC-ECF17B0323C3}" type="presParOf" srcId="{8A628EB0-7B9F-4CAC-89A9-4FB91F8A8FF1}" destId="{E3AC2D5A-C2F8-4AC7-BBEC-EDA3453E2064}" srcOrd="0" destOrd="0" presId="urn:microsoft.com/office/officeart/2005/8/layout/hierarchy1"/>
    <dgm:cxn modelId="{157D7E9E-5177-4CB7-8355-32DD0C3C6D75}" type="presParOf" srcId="{8A628EB0-7B9F-4CAC-89A9-4FB91F8A8FF1}" destId="{1D934D84-7212-430E-8DE0-19F60B7C512F}" srcOrd="1" destOrd="0" presId="urn:microsoft.com/office/officeart/2005/8/layout/hierarchy1"/>
    <dgm:cxn modelId="{39BAD29C-7AD7-49B5-8455-5D010FAE3824}" type="presParOf" srcId="{1C3962CB-DEB3-45F8-8EA5-A967C18DFF98}" destId="{B8520EAA-65E5-4ABA-A160-FD47E63FA884}" srcOrd="1" destOrd="0" presId="urn:microsoft.com/office/officeart/2005/8/layout/hierarchy1"/>
    <dgm:cxn modelId="{AB9C8526-A824-4789-BDC5-CA2F1C2DC624}" type="presParOf" srcId="{7A081F5F-4C14-4FA6-B581-875BF03FCADE}" destId="{9C0B2421-5E9F-43E1-A285-6773463ADFE1}" srcOrd="2" destOrd="0" presId="urn:microsoft.com/office/officeart/2005/8/layout/hierarchy1"/>
    <dgm:cxn modelId="{0594E51F-5019-4F37-AB8F-C2B53A76242C}" type="presParOf" srcId="{7A081F5F-4C14-4FA6-B581-875BF03FCADE}" destId="{D751EE74-7E3D-40E5-B530-9FD0AB2B0B3F}" srcOrd="3" destOrd="0" presId="urn:microsoft.com/office/officeart/2005/8/layout/hierarchy1"/>
    <dgm:cxn modelId="{71AF7121-BF8C-482E-AF07-30FC4C4582E9}" type="presParOf" srcId="{D751EE74-7E3D-40E5-B530-9FD0AB2B0B3F}" destId="{E93FB96A-C8AD-48B4-ABF6-AB5C199B1B1F}" srcOrd="0" destOrd="0" presId="urn:microsoft.com/office/officeart/2005/8/layout/hierarchy1"/>
    <dgm:cxn modelId="{FF301FD2-823B-4DAF-9CF3-778A1D463F5E}" type="presParOf" srcId="{E93FB96A-C8AD-48B4-ABF6-AB5C199B1B1F}" destId="{5FA77212-711B-41D7-BA63-16B9FE51FD72}" srcOrd="0" destOrd="0" presId="urn:microsoft.com/office/officeart/2005/8/layout/hierarchy1"/>
    <dgm:cxn modelId="{1312624F-EA73-43C8-9D08-B6FF355FE065}" type="presParOf" srcId="{E93FB96A-C8AD-48B4-ABF6-AB5C199B1B1F}" destId="{B4E796C1-99D2-484C-8DBA-A67EE19DAFB4}" srcOrd="1" destOrd="0" presId="urn:microsoft.com/office/officeart/2005/8/layout/hierarchy1"/>
    <dgm:cxn modelId="{5243E8BF-9CF8-4AAF-9FAD-C69E2CF3E34A}" type="presParOf" srcId="{D751EE74-7E3D-40E5-B530-9FD0AB2B0B3F}" destId="{8BF7A10A-A4C5-4D15-A478-217EF1B1052B}" srcOrd="1" destOrd="0" presId="urn:microsoft.com/office/officeart/2005/8/layout/hierarchy1"/>
    <dgm:cxn modelId="{C7C497AC-4C26-4F93-BE1C-25C1F3BE3D88}" type="presParOf" srcId="{7A081F5F-4C14-4FA6-B581-875BF03FCADE}" destId="{283112F5-94D3-49FF-A561-85C591B45755}" srcOrd="4" destOrd="0" presId="urn:microsoft.com/office/officeart/2005/8/layout/hierarchy1"/>
    <dgm:cxn modelId="{3D06E222-D05E-4886-AC1D-D626302A625E}" type="presParOf" srcId="{7A081F5F-4C14-4FA6-B581-875BF03FCADE}" destId="{958BD2E3-A3D5-4BCE-B77A-831CE63A38B5}" srcOrd="5" destOrd="0" presId="urn:microsoft.com/office/officeart/2005/8/layout/hierarchy1"/>
    <dgm:cxn modelId="{9A9E7004-9E83-407B-99A2-CDFCA1311933}" type="presParOf" srcId="{958BD2E3-A3D5-4BCE-B77A-831CE63A38B5}" destId="{8DA7765E-977F-4711-95FE-2A24F792A469}" srcOrd="0" destOrd="0" presId="urn:microsoft.com/office/officeart/2005/8/layout/hierarchy1"/>
    <dgm:cxn modelId="{2ED68A19-93E1-4FA6-A6BF-43B7D05FC612}" type="presParOf" srcId="{8DA7765E-977F-4711-95FE-2A24F792A469}" destId="{67E867A9-334C-4726-810C-8BDC832C1E9D}" srcOrd="0" destOrd="0" presId="urn:microsoft.com/office/officeart/2005/8/layout/hierarchy1"/>
    <dgm:cxn modelId="{37ABF932-98CE-469F-8A7A-BC57B4428EF0}" type="presParOf" srcId="{8DA7765E-977F-4711-95FE-2A24F792A469}" destId="{BCAC5974-0991-47AC-8862-0FC001440D6A}" srcOrd="1" destOrd="0" presId="urn:microsoft.com/office/officeart/2005/8/layout/hierarchy1"/>
    <dgm:cxn modelId="{5FEE5572-C6FF-4650-AA5B-803DC0A5EEC6}" type="presParOf" srcId="{958BD2E3-A3D5-4BCE-B77A-831CE63A38B5}" destId="{EA141FC8-4113-43E8-BC67-D021A785ECB6}" srcOrd="1" destOrd="0" presId="urn:microsoft.com/office/officeart/2005/8/layout/hierarchy1"/>
    <dgm:cxn modelId="{039B0A37-5CDC-4C3D-9D88-A9E0FF14288C}" type="presParOf" srcId="{7A081F5F-4C14-4FA6-B581-875BF03FCADE}" destId="{D2FC2B9D-B7C0-4658-B0EE-59D1DED7C7D9}" srcOrd="6" destOrd="0" presId="urn:microsoft.com/office/officeart/2005/8/layout/hierarchy1"/>
    <dgm:cxn modelId="{E6B45C71-D05C-4F39-80AD-D304BA1033B9}" type="presParOf" srcId="{7A081F5F-4C14-4FA6-B581-875BF03FCADE}" destId="{288599C3-DD9D-4F22-A85C-C77AE945C915}" srcOrd="7" destOrd="0" presId="urn:microsoft.com/office/officeart/2005/8/layout/hierarchy1"/>
    <dgm:cxn modelId="{DD98B06C-89A6-460E-93F9-E7A79C0BE09C}" type="presParOf" srcId="{288599C3-DD9D-4F22-A85C-C77AE945C915}" destId="{C2387FDD-360A-435D-910F-674EB2C9DF41}" srcOrd="0" destOrd="0" presId="urn:microsoft.com/office/officeart/2005/8/layout/hierarchy1"/>
    <dgm:cxn modelId="{200A696C-354B-4E29-BE51-454D57215D56}" type="presParOf" srcId="{C2387FDD-360A-435D-910F-674EB2C9DF41}" destId="{17CEDA62-F5DA-42D8-A5A9-34340AA43921}" srcOrd="0" destOrd="0" presId="urn:microsoft.com/office/officeart/2005/8/layout/hierarchy1"/>
    <dgm:cxn modelId="{076C711F-00F8-4EE7-BE12-35F51C795D9D}" type="presParOf" srcId="{C2387FDD-360A-435D-910F-674EB2C9DF41}" destId="{CBBE75FE-DB38-49A6-B62B-6039B4EE6519}" srcOrd="1" destOrd="0" presId="urn:microsoft.com/office/officeart/2005/8/layout/hierarchy1"/>
    <dgm:cxn modelId="{293F67B0-14BE-4091-A305-3318C898D99A}" type="presParOf" srcId="{288599C3-DD9D-4F22-A85C-C77AE945C915}" destId="{89CE9116-9628-45B4-A4FD-6E0CADCEBE1F}"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9831051-C71A-45E4-9C84-B6171497B9ED}" type="doc">
      <dgm:prSet loTypeId="urn:microsoft.com/office/officeart/2005/8/layout/process1" loCatId="process" qsTypeId="urn:microsoft.com/office/officeart/2005/8/quickstyle/simple4" qsCatId="simple" csTypeId="urn:microsoft.com/office/officeart/2005/8/colors/accent6_2" csCatId="accent6" phldr="1"/>
      <dgm:spPr/>
      <dgm:t>
        <a:bodyPr/>
        <a:lstStyle/>
        <a:p>
          <a:endParaRPr lang="en-US"/>
        </a:p>
      </dgm:t>
    </dgm:pt>
    <dgm:pt modelId="{5D7F8C67-BD3B-4848-879A-F84F63495CD2}">
      <dgm:prSet custT="1">
        <dgm:style>
          <a:lnRef idx="1">
            <a:schemeClr val="accent2"/>
          </a:lnRef>
          <a:fillRef idx="2">
            <a:schemeClr val="accent2"/>
          </a:fillRef>
          <a:effectRef idx="1">
            <a:schemeClr val="accent2"/>
          </a:effectRef>
          <a:fontRef idx="minor">
            <a:schemeClr val="dk1"/>
          </a:fontRef>
        </dgm:style>
      </dgm:prSet>
      <dgm:spPr/>
      <dgm:t>
        <a:bodyPr/>
        <a:lstStyle/>
        <a:p>
          <a:pPr algn="l">
            <a:lnSpc>
              <a:spcPct val="90000"/>
            </a:lnSpc>
            <a:spcAft>
              <a:spcPct val="35000"/>
            </a:spcAft>
          </a:pPr>
          <a:r>
            <a:rPr lang="en-US" sz="2800" b="1" dirty="0" smtClean="0">
              <a:solidFill>
                <a:srgbClr val="FF0000"/>
              </a:solidFill>
              <a:effectLst/>
              <a:latin typeface="Arial" panose="020B0604020202020204" pitchFamily="34" charset="0"/>
              <a:ea typeface="Times New Roman" panose="02020603050405020304" pitchFamily="18" charset="0"/>
              <a:cs typeface="Arial" panose="020B0604020202020204" pitchFamily="34" charset="0"/>
            </a:rPr>
            <a:t>II. </a:t>
          </a:r>
          <a:r>
            <a:rPr lang="en-US" sz="2800" b="1" dirty="0" smtClean="0">
              <a:solidFill>
                <a:srgbClr val="FF0000"/>
              </a:solidFill>
              <a:latin typeface="Arial" panose="020B0604020202020204" pitchFamily="34" charset="0"/>
              <a:cs typeface="Arial" panose="020B0604020202020204" pitchFamily="34" charset="0"/>
            </a:rPr>
            <a:t>Ý </a:t>
          </a:r>
          <a:r>
            <a:rPr lang="en-US" sz="2800" b="1" dirty="0" err="1" smtClean="0">
              <a:solidFill>
                <a:srgbClr val="FF0000"/>
              </a:solidFill>
              <a:latin typeface="Arial" panose="020B0604020202020204" pitchFamily="34" charset="0"/>
              <a:cs typeface="Arial" panose="020B0604020202020204" pitchFamily="34" charset="0"/>
            </a:rPr>
            <a:t>nghĩa</a:t>
          </a:r>
          <a:r>
            <a:rPr lang="en-US" sz="2800" b="1" dirty="0" smtClean="0">
              <a:solidFill>
                <a:srgbClr val="FF0000"/>
              </a:solidFill>
              <a:latin typeface="Arial" panose="020B0604020202020204" pitchFamily="34" charset="0"/>
              <a:cs typeface="Arial" panose="020B0604020202020204" pitchFamily="34" charset="0"/>
            </a:rPr>
            <a:t> </a:t>
          </a:r>
          <a:r>
            <a:rPr lang="en-US" sz="2800" b="1" dirty="0" err="1" smtClean="0">
              <a:solidFill>
                <a:srgbClr val="FF0000"/>
              </a:solidFill>
              <a:latin typeface="Arial" panose="020B0604020202020204" pitchFamily="34" charset="0"/>
              <a:cs typeface="Arial" panose="020B0604020202020204" pitchFamily="34" charset="0"/>
            </a:rPr>
            <a:t>của</a:t>
          </a:r>
          <a:r>
            <a:rPr lang="en-US" sz="2800" b="1" dirty="0" smtClean="0">
              <a:solidFill>
                <a:srgbClr val="FF0000"/>
              </a:solidFill>
              <a:latin typeface="Arial" panose="020B0604020202020204" pitchFamily="34" charset="0"/>
              <a:cs typeface="Arial" panose="020B0604020202020204" pitchFamily="34" charset="0"/>
            </a:rPr>
            <a:t> </a:t>
          </a:r>
          <a:r>
            <a:rPr lang="en-US" sz="2800" b="1" dirty="0" err="1" smtClean="0">
              <a:solidFill>
                <a:srgbClr val="FF0000"/>
              </a:solidFill>
              <a:latin typeface="Arial" panose="020B0604020202020204" pitchFamily="34" charset="0"/>
              <a:cs typeface="Arial" panose="020B0604020202020204" pitchFamily="34" charset="0"/>
            </a:rPr>
            <a:t>việc</a:t>
          </a:r>
          <a:r>
            <a:rPr lang="en-US" sz="2800" b="1" dirty="0" smtClean="0">
              <a:solidFill>
                <a:srgbClr val="FF0000"/>
              </a:solidFill>
              <a:latin typeface="Arial" panose="020B0604020202020204" pitchFamily="34" charset="0"/>
              <a:cs typeface="Arial" panose="020B0604020202020204" pitchFamily="34" charset="0"/>
            </a:rPr>
            <a:t> </a:t>
          </a:r>
          <a:r>
            <a:rPr lang="en-US" sz="2800" b="1" dirty="0" err="1" smtClean="0">
              <a:solidFill>
                <a:srgbClr val="FF0000"/>
              </a:solidFill>
              <a:latin typeface="Arial" panose="020B0604020202020204" pitchFamily="34" charset="0"/>
              <a:cs typeface="Arial" panose="020B0604020202020204" pitchFamily="34" charset="0"/>
            </a:rPr>
            <a:t>đánh</a:t>
          </a:r>
          <a:r>
            <a:rPr lang="en-US" sz="2800" b="1" dirty="0" smtClean="0">
              <a:solidFill>
                <a:srgbClr val="FF0000"/>
              </a:solidFill>
              <a:latin typeface="Arial" panose="020B0604020202020204" pitchFamily="34" charset="0"/>
              <a:cs typeface="Arial" panose="020B0604020202020204" pitchFamily="34" charset="0"/>
            </a:rPr>
            <a:t> </a:t>
          </a:r>
          <a:r>
            <a:rPr lang="en-US" sz="2800" b="1" dirty="0" err="1" smtClean="0">
              <a:solidFill>
                <a:srgbClr val="FF0000"/>
              </a:solidFill>
              <a:latin typeface="Arial" panose="020B0604020202020204" pitchFamily="34" charset="0"/>
              <a:cs typeface="Arial" panose="020B0604020202020204" pitchFamily="34" charset="0"/>
            </a:rPr>
            <a:t>giá</a:t>
          </a:r>
          <a:r>
            <a:rPr lang="en-US" sz="2800" b="1" dirty="0" smtClean="0">
              <a:solidFill>
                <a:srgbClr val="FF0000"/>
              </a:solidFill>
              <a:latin typeface="Arial" panose="020B0604020202020204" pitchFamily="34" charset="0"/>
              <a:cs typeface="Arial" panose="020B0604020202020204" pitchFamily="34" charset="0"/>
            </a:rPr>
            <a:t> </a:t>
          </a:r>
          <a:r>
            <a:rPr lang="en-US" sz="2800" b="1" dirty="0" err="1" smtClean="0">
              <a:solidFill>
                <a:srgbClr val="FF0000"/>
              </a:solidFill>
              <a:latin typeface="Arial" panose="020B0604020202020204" pitchFamily="34" charset="0"/>
              <a:cs typeface="Arial" panose="020B0604020202020204" pitchFamily="34" charset="0"/>
            </a:rPr>
            <a:t>trẻ</a:t>
          </a:r>
          <a:endParaRPr lang="en-US" sz="2800" b="1" dirty="0">
            <a:solidFill>
              <a:srgbClr val="FF0000"/>
            </a:solidFill>
            <a:effectLst/>
            <a:latin typeface="Arial" panose="020B0604020202020204" pitchFamily="34" charset="0"/>
            <a:ea typeface="Times New Roman" panose="02020603050405020304" pitchFamily="18" charset="0"/>
            <a:cs typeface="Arial" panose="020B0604020202020204" pitchFamily="34" charset="0"/>
          </a:endParaRPr>
        </a:p>
      </dgm:t>
    </dgm:pt>
    <dgm:pt modelId="{B263DA2E-31BE-4980-AE59-0C86108571DA}" type="parTrans" cxnId="{364A370B-ECAA-444D-ACA0-FEC4C62F6DD6}">
      <dgm:prSet/>
      <dgm:spPr/>
      <dgm:t>
        <a:bodyPr/>
        <a:lstStyle/>
        <a:p>
          <a:endParaRPr lang="en-US"/>
        </a:p>
      </dgm:t>
    </dgm:pt>
    <dgm:pt modelId="{4BF5D256-DEE8-4950-AD2B-5A01F2E9F1DA}" type="sibTrans" cxnId="{364A370B-ECAA-444D-ACA0-FEC4C62F6DD6}">
      <dgm:prSet/>
      <dgm:spPr/>
      <dgm:t>
        <a:bodyPr/>
        <a:lstStyle/>
        <a:p>
          <a:endParaRPr lang="en-US"/>
        </a:p>
      </dgm:t>
    </dgm:pt>
    <dgm:pt modelId="{DE0B56B9-B518-47DF-9DD7-FE56096D002F}">
      <dgm:prSet custT="1">
        <dgm:style>
          <a:lnRef idx="1">
            <a:schemeClr val="accent2"/>
          </a:lnRef>
          <a:fillRef idx="2">
            <a:schemeClr val="accent2"/>
          </a:fillRef>
          <a:effectRef idx="1">
            <a:schemeClr val="accent2"/>
          </a:effectRef>
          <a:fontRef idx="minor">
            <a:schemeClr val="dk1"/>
          </a:fontRef>
        </dgm:style>
      </dgm:prSet>
      <dgm:spPr/>
      <dgm:t>
        <a:bodyPr/>
        <a:lstStyle/>
        <a:p>
          <a:pPr algn="just">
            <a:lnSpc>
              <a:spcPct val="150000"/>
            </a:lnSpc>
            <a:spcAft>
              <a:spcPts val="0"/>
            </a:spcAft>
          </a:pPr>
          <a:r>
            <a:rPr lang="en-US" sz="2800" dirty="0" err="1" smtClean="0">
              <a:solidFill>
                <a:schemeClr val="tx1"/>
              </a:solidFill>
              <a:latin typeface="Arial" panose="020B0604020202020204" pitchFamily="34" charset="0"/>
              <a:cs typeface="Arial" panose="020B0604020202020204" pitchFamily="34" charset="0"/>
            </a:rPr>
            <a:t>Đánh</a:t>
          </a:r>
          <a:r>
            <a:rPr lang="en-US" sz="2800" dirty="0" smtClean="0">
              <a:solidFill>
                <a:schemeClr val="tx1"/>
              </a:solidFill>
              <a:latin typeface="Arial" panose="020B0604020202020204" pitchFamily="34" charset="0"/>
              <a:cs typeface="Arial" panose="020B0604020202020204" pitchFamily="34" charset="0"/>
            </a:rPr>
            <a:t> </a:t>
          </a:r>
          <a:r>
            <a:rPr lang="en-US" sz="2800" dirty="0" err="1" smtClean="0">
              <a:solidFill>
                <a:schemeClr val="tx1"/>
              </a:solidFill>
              <a:latin typeface="Arial" panose="020B0604020202020204" pitchFamily="34" charset="0"/>
              <a:cs typeface="Arial" panose="020B0604020202020204" pitchFamily="34" charset="0"/>
            </a:rPr>
            <a:t>giá</a:t>
          </a:r>
          <a:r>
            <a:rPr lang="en-US" sz="2800" dirty="0" smtClean="0">
              <a:solidFill>
                <a:schemeClr val="tx1"/>
              </a:solidFill>
              <a:latin typeface="Arial" panose="020B0604020202020204" pitchFamily="34" charset="0"/>
              <a:cs typeface="Arial" panose="020B0604020202020204" pitchFamily="34" charset="0"/>
            </a:rPr>
            <a:t> </a:t>
          </a:r>
          <a:r>
            <a:rPr lang="en-US" sz="2800" dirty="0" err="1" smtClean="0">
              <a:solidFill>
                <a:schemeClr val="tx1"/>
              </a:solidFill>
              <a:latin typeface="Arial" panose="020B0604020202020204" pitchFamily="34" charset="0"/>
              <a:cs typeface="Arial" panose="020B0604020202020204" pitchFamily="34" charset="0"/>
            </a:rPr>
            <a:t>sự</a:t>
          </a:r>
          <a:r>
            <a:rPr lang="en-US" sz="2800" dirty="0" smtClean="0">
              <a:solidFill>
                <a:schemeClr val="tx1"/>
              </a:solidFill>
              <a:latin typeface="Arial" panose="020B0604020202020204" pitchFamily="34" charset="0"/>
              <a:cs typeface="Arial" panose="020B0604020202020204" pitchFamily="34" charset="0"/>
            </a:rPr>
            <a:t> </a:t>
          </a:r>
          <a:r>
            <a:rPr lang="en-US" sz="2800" dirty="0" err="1" smtClean="0">
              <a:solidFill>
                <a:schemeClr val="tx1"/>
              </a:solidFill>
              <a:latin typeface="Arial" panose="020B0604020202020204" pitchFamily="34" charset="0"/>
              <a:cs typeface="Arial" panose="020B0604020202020204" pitchFamily="34" charset="0"/>
            </a:rPr>
            <a:t>phát</a:t>
          </a:r>
          <a:r>
            <a:rPr lang="en-US" sz="2800" dirty="0" smtClean="0">
              <a:solidFill>
                <a:schemeClr val="tx1"/>
              </a:solidFill>
              <a:latin typeface="Arial" panose="020B0604020202020204" pitchFamily="34" charset="0"/>
              <a:cs typeface="Arial" panose="020B0604020202020204" pitchFamily="34" charset="0"/>
            </a:rPr>
            <a:t> </a:t>
          </a:r>
          <a:r>
            <a:rPr lang="en-US" sz="2800" dirty="0" err="1" smtClean="0">
              <a:solidFill>
                <a:schemeClr val="tx1"/>
              </a:solidFill>
              <a:latin typeface="Arial" panose="020B0604020202020204" pitchFamily="34" charset="0"/>
              <a:cs typeface="Arial" panose="020B0604020202020204" pitchFamily="34" charset="0"/>
            </a:rPr>
            <a:t>triển</a:t>
          </a:r>
          <a:r>
            <a:rPr lang="en-US" sz="2800" dirty="0" smtClean="0">
              <a:solidFill>
                <a:schemeClr val="tx1"/>
              </a:solidFill>
              <a:latin typeface="Arial" panose="020B0604020202020204" pitchFamily="34" charset="0"/>
              <a:cs typeface="Arial" panose="020B0604020202020204" pitchFamily="34" charset="0"/>
            </a:rPr>
            <a:t> </a:t>
          </a:r>
          <a:r>
            <a:rPr lang="en-US" sz="2800" dirty="0" err="1" smtClean="0">
              <a:solidFill>
                <a:schemeClr val="tx1"/>
              </a:solidFill>
              <a:latin typeface="Arial" panose="020B0604020202020204" pitchFamily="34" charset="0"/>
              <a:cs typeface="Arial" panose="020B0604020202020204" pitchFamily="34" charset="0"/>
            </a:rPr>
            <a:t>của</a:t>
          </a:r>
          <a:r>
            <a:rPr lang="en-US" sz="2800" dirty="0" smtClean="0">
              <a:solidFill>
                <a:schemeClr val="tx1"/>
              </a:solidFill>
              <a:latin typeface="Arial" panose="020B0604020202020204" pitchFamily="34" charset="0"/>
              <a:cs typeface="Arial" panose="020B0604020202020204" pitchFamily="34" charset="0"/>
            </a:rPr>
            <a:t> </a:t>
          </a:r>
          <a:r>
            <a:rPr lang="en-US" sz="2800" dirty="0" err="1" smtClean="0">
              <a:solidFill>
                <a:schemeClr val="tx1"/>
              </a:solidFill>
              <a:latin typeface="Arial" panose="020B0604020202020204" pitchFamily="34" charset="0"/>
              <a:cs typeface="Arial" panose="020B0604020202020204" pitchFamily="34" charset="0"/>
            </a:rPr>
            <a:t>trẻ</a:t>
          </a:r>
          <a:r>
            <a:rPr lang="en-US" sz="2800" dirty="0" smtClean="0">
              <a:solidFill>
                <a:schemeClr val="tx1"/>
              </a:solidFill>
              <a:latin typeface="Arial" panose="020B0604020202020204" pitchFamily="34" charset="0"/>
              <a:cs typeface="Arial" panose="020B0604020202020204" pitchFamily="34" charset="0"/>
            </a:rPr>
            <a:t> </a:t>
          </a:r>
          <a:r>
            <a:rPr lang="en-US" sz="2800" dirty="0" err="1" smtClean="0">
              <a:solidFill>
                <a:schemeClr val="tx1"/>
              </a:solidFill>
              <a:latin typeface="Arial" panose="020B0604020202020204" pitchFamily="34" charset="0"/>
              <a:cs typeface="Arial" panose="020B0604020202020204" pitchFamily="34" charset="0"/>
            </a:rPr>
            <a:t>trong</a:t>
          </a:r>
          <a:r>
            <a:rPr lang="en-US" sz="2800" dirty="0" smtClean="0">
              <a:solidFill>
                <a:schemeClr val="tx1"/>
              </a:solidFill>
              <a:latin typeface="Arial" panose="020B0604020202020204" pitchFamily="34" charset="0"/>
              <a:cs typeface="Arial" panose="020B0604020202020204" pitchFamily="34" charset="0"/>
            </a:rPr>
            <a:t> GDMN </a:t>
          </a:r>
          <a:r>
            <a:rPr lang="en-US" sz="2800" dirty="0" err="1" smtClean="0">
              <a:solidFill>
                <a:schemeClr val="tx1"/>
              </a:solidFill>
              <a:latin typeface="Arial" panose="020B0604020202020204" pitchFamily="34" charset="0"/>
              <a:cs typeface="Arial" panose="020B0604020202020204" pitchFamily="34" charset="0"/>
            </a:rPr>
            <a:t>là</a:t>
          </a:r>
          <a:r>
            <a:rPr lang="en-US" sz="2800" dirty="0" smtClean="0">
              <a:solidFill>
                <a:schemeClr val="tx1"/>
              </a:solidFill>
              <a:latin typeface="Arial" panose="020B0604020202020204" pitchFamily="34" charset="0"/>
              <a:cs typeface="Arial" panose="020B0604020202020204" pitchFamily="34" charset="0"/>
            </a:rPr>
            <a:t> </a:t>
          </a:r>
          <a:r>
            <a:rPr lang="en-US" sz="2800" dirty="0" err="1" smtClean="0">
              <a:solidFill>
                <a:schemeClr val="tx1"/>
              </a:solidFill>
              <a:latin typeface="Arial" panose="020B0604020202020204" pitchFamily="34" charset="0"/>
              <a:cs typeface="Arial" panose="020B0604020202020204" pitchFamily="34" charset="0"/>
            </a:rPr>
            <a:t>quá</a:t>
          </a:r>
          <a:r>
            <a:rPr lang="en-US" sz="2800" dirty="0" smtClean="0">
              <a:solidFill>
                <a:schemeClr val="tx1"/>
              </a:solidFill>
              <a:latin typeface="Arial" panose="020B0604020202020204" pitchFamily="34" charset="0"/>
              <a:cs typeface="Arial" panose="020B0604020202020204" pitchFamily="34" charset="0"/>
            </a:rPr>
            <a:t> </a:t>
          </a:r>
          <a:r>
            <a:rPr lang="en-US" sz="2800" dirty="0" err="1" smtClean="0">
              <a:solidFill>
                <a:schemeClr val="tx1"/>
              </a:solidFill>
              <a:latin typeface="Arial" panose="020B0604020202020204" pitchFamily="34" charset="0"/>
              <a:cs typeface="Arial" panose="020B0604020202020204" pitchFamily="34" charset="0"/>
            </a:rPr>
            <a:t>trình</a:t>
          </a:r>
          <a:r>
            <a:rPr lang="en-US" sz="2800" dirty="0" smtClean="0">
              <a:solidFill>
                <a:schemeClr val="tx1"/>
              </a:solidFill>
              <a:latin typeface="Arial" panose="020B0604020202020204" pitchFamily="34" charset="0"/>
              <a:cs typeface="Arial" panose="020B0604020202020204" pitchFamily="34" charset="0"/>
            </a:rPr>
            <a:t> </a:t>
          </a:r>
          <a:r>
            <a:rPr lang="en-US" sz="2800" dirty="0" err="1" smtClean="0">
              <a:solidFill>
                <a:schemeClr val="tx1"/>
              </a:solidFill>
              <a:latin typeface="Arial" panose="020B0604020202020204" pitchFamily="34" charset="0"/>
              <a:cs typeface="Arial" panose="020B0604020202020204" pitchFamily="34" charset="0"/>
            </a:rPr>
            <a:t>thu</a:t>
          </a:r>
          <a:r>
            <a:rPr lang="en-US" sz="2800" dirty="0" smtClean="0">
              <a:solidFill>
                <a:schemeClr val="tx1"/>
              </a:solidFill>
              <a:latin typeface="Arial" panose="020B0604020202020204" pitchFamily="34" charset="0"/>
              <a:cs typeface="Arial" panose="020B0604020202020204" pitchFamily="34" charset="0"/>
            </a:rPr>
            <a:t> </a:t>
          </a:r>
          <a:r>
            <a:rPr lang="en-US" sz="2800" dirty="0" err="1" smtClean="0">
              <a:solidFill>
                <a:schemeClr val="tx1"/>
              </a:solidFill>
              <a:latin typeface="Arial" panose="020B0604020202020204" pitchFamily="34" charset="0"/>
              <a:cs typeface="Arial" panose="020B0604020202020204" pitchFamily="34" charset="0"/>
            </a:rPr>
            <a:t>thập</a:t>
          </a:r>
          <a:r>
            <a:rPr lang="en-US" sz="2800" dirty="0" smtClean="0">
              <a:solidFill>
                <a:schemeClr val="tx1"/>
              </a:solidFill>
              <a:latin typeface="Arial" panose="020B0604020202020204" pitchFamily="34" charset="0"/>
              <a:cs typeface="Arial" panose="020B0604020202020204" pitchFamily="34" charset="0"/>
            </a:rPr>
            <a:t> </a:t>
          </a:r>
          <a:r>
            <a:rPr lang="en-US" sz="2800" dirty="0" err="1" smtClean="0">
              <a:solidFill>
                <a:schemeClr val="tx1"/>
              </a:solidFill>
              <a:latin typeface="Arial" panose="020B0604020202020204" pitchFamily="34" charset="0"/>
              <a:cs typeface="Arial" panose="020B0604020202020204" pitchFamily="34" charset="0"/>
            </a:rPr>
            <a:t>thông</a:t>
          </a:r>
          <a:r>
            <a:rPr lang="en-US" sz="2800" dirty="0" smtClean="0">
              <a:solidFill>
                <a:schemeClr val="tx1"/>
              </a:solidFill>
              <a:latin typeface="Arial" panose="020B0604020202020204" pitchFamily="34" charset="0"/>
              <a:cs typeface="Arial" panose="020B0604020202020204" pitchFamily="34" charset="0"/>
            </a:rPr>
            <a:t> tin </a:t>
          </a:r>
          <a:r>
            <a:rPr lang="en-US" sz="2800" dirty="0" err="1" smtClean="0">
              <a:solidFill>
                <a:schemeClr val="tx1"/>
              </a:solidFill>
              <a:latin typeface="Arial" panose="020B0604020202020204" pitchFamily="34" charset="0"/>
              <a:cs typeface="Arial" panose="020B0604020202020204" pitchFamily="34" charset="0"/>
            </a:rPr>
            <a:t>về</a:t>
          </a:r>
          <a:r>
            <a:rPr lang="en-US" sz="2800" dirty="0" smtClean="0">
              <a:solidFill>
                <a:schemeClr val="tx1"/>
              </a:solidFill>
              <a:latin typeface="Arial" panose="020B0604020202020204" pitchFamily="34" charset="0"/>
              <a:cs typeface="Arial" panose="020B0604020202020204" pitchFamily="34" charset="0"/>
            </a:rPr>
            <a:t> </a:t>
          </a:r>
          <a:r>
            <a:rPr lang="en-US" sz="2800" dirty="0" err="1" smtClean="0">
              <a:solidFill>
                <a:schemeClr val="tx1"/>
              </a:solidFill>
              <a:latin typeface="Arial" panose="020B0604020202020204" pitchFamily="34" charset="0"/>
              <a:cs typeface="Arial" panose="020B0604020202020204" pitchFamily="34" charset="0"/>
            </a:rPr>
            <a:t>trẻ</a:t>
          </a:r>
          <a:r>
            <a:rPr lang="en-US" sz="2800" dirty="0" smtClean="0">
              <a:solidFill>
                <a:schemeClr val="tx1"/>
              </a:solidFill>
              <a:latin typeface="Arial" panose="020B0604020202020204" pitchFamily="34" charset="0"/>
              <a:cs typeface="Arial" panose="020B0604020202020204" pitchFamily="34" charset="0"/>
            </a:rPr>
            <a:t> </a:t>
          </a:r>
          <a:r>
            <a:rPr lang="en-US" sz="2800" dirty="0" err="1" smtClean="0">
              <a:solidFill>
                <a:schemeClr val="tx1"/>
              </a:solidFill>
              <a:latin typeface="Arial" panose="020B0604020202020204" pitchFamily="34" charset="0"/>
              <a:cs typeface="Arial" panose="020B0604020202020204" pitchFamily="34" charset="0"/>
            </a:rPr>
            <a:t>một</a:t>
          </a:r>
          <a:r>
            <a:rPr lang="en-US" sz="2800" dirty="0" smtClean="0">
              <a:solidFill>
                <a:schemeClr val="tx1"/>
              </a:solidFill>
              <a:latin typeface="Arial" panose="020B0604020202020204" pitchFamily="34" charset="0"/>
              <a:cs typeface="Arial" panose="020B0604020202020204" pitchFamily="34" charset="0"/>
            </a:rPr>
            <a:t> </a:t>
          </a:r>
          <a:r>
            <a:rPr lang="en-US" sz="2800" dirty="0" err="1" smtClean="0">
              <a:solidFill>
                <a:schemeClr val="tx1"/>
              </a:solidFill>
              <a:latin typeface="Arial" panose="020B0604020202020204" pitchFamily="34" charset="0"/>
              <a:cs typeface="Arial" panose="020B0604020202020204" pitchFamily="34" charset="0"/>
            </a:rPr>
            <a:t>cách</a:t>
          </a:r>
          <a:r>
            <a:rPr lang="en-US" sz="2800" dirty="0" smtClean="0">
              <a:solidFill>
                <a:schemeClr val="tx1"/>
              </a:solidFill>
              <a:latin typeface="Arial" panose="020B0604020202020204" pitchFamily="34" charset="0"/>
              <a:cs typeface="Arial" panose="020B0604020202020204" pitchFamily="34" charset="0"/>
            </a:rPr>
            <a:t> </a:t>
          </a:r>
          <a:r>
            <a:rPr lang="en-US" sz="2800" dirty="0" err="1" smtClean="0">
              <a:solidFill>
                <a:schemeClr val="tx1"/>
              </a:solidFill>
              <a:latin typeface="Arial" panose="020B0604020202020204" pitchFamily="34" charset="0"/>
              <a:cs typeface="Arial" panose="020B0604020202020204" pitchFamily="34" charset="0"/>
            </a:rPr>
            <a:t>hệ</a:t>
          </a:r>
          <a:r>
            <a:rPr lang="en-US" sz="2800" dirty="0" smtClean="0">
              <a:solidFill>
                <a:schemeClr val="tx1"/>
              </a:solidFill>
              <a:latin typeface="Arial" panose="020B0604020202020204" pitchFamily="34" charset="0"/>
              <a:cs typeface="Arial" panose="020B0604020202020204" pitchFamily="34" charset="0"/>
            </a:rPr>
            <a:t> </a:t>
          </a:r>
          <a:r>
            <a:rPr lang="en-US" sz="2800" dirty="0" err="1" smtClean="0">
              <a:solidFill>
                <a:schemeClr val="tx1"/>
              </a:solidFill>
              <a:latin typeface="Arial" panose="020B0604020202020204" pitchFamily="34" charset="0"/>
              <a:cs typeface="Arial" panose="020B0604020202020204" pitchFamily="34" charset="0"/>
            </a:rPr>
            <a:t>thống</a:t>
          </a:r>
          <a:r>
            <a:rPr lang="en-US" sz="2800" dirty="0" smtClean="0">
              <a:solidFill>
                <a:schemeClr val="tx1"/>
              </a:solidFill>
              <a:latin typeface="Arial" panose="020B0604020202020204" pitchFamily="34" charset="0"/>
              <a:cs typeface="Arial" panose="020B0604020202020204" pitchFamily="34" charset="0"/>
            </a:rPr>
            <a:t> </a:t>
          </a:r>
          <a:r>
            <a:rPr lang="en-US" sz="2800" dirty="0" err="1" smtClean="0">
              <a:solidFill>
                <a:schemeClr val="tx1"/>
              </a:solidFill>
              <a:latin typeface="Arial" panose="020B0604020202020204" pitchFamily="34" charset="0"/>
              <a:cs typeface="Arial" panose="020B0604020202020204" pitchFamily="34" charset="0"/>
            </a:rPr>
            <a:t>và</a:t>
          </a:r>
          <a:r>
            <a:rPr lang="en-US" sz="2800" dirty="0" smtClean="0">
              <a:solidFill>
                <a:schemeClr val="tx1"/>
              </a:solidFill>
              <a:latin typeface="Arial" panose="020B0604020202020204" pitchFamily="34" charset="0"/>
              <a:cs typeface="Arial" panose="020B0604020202020204" pitchFamily="34" charset="0"/>
            </a:rPr>
            <a:t> </a:t>
          </a:r>
          <a:r>
            <a:rPr lang="en-US" sz="2800" dirty="0" err="1" smtClean="0">
              <a:solidFill>
                <a:schemeClr val="tx1"/>
              </a:solidFill>
              <a:latin typeface="Arial" panose="020B0604020202020204" pitchFamily="34" charset="0"/>
              <a:cs typeface="Arial" panose="020B0604020202020204" pitchFamily="34" charset="0"/>
            </a:rPr>
            <a:t>phân</a:t>
          </a:r>
          <a:r>
            <a:rPr lang="en-US" sz="2800" dirty="0" smtClean="0">
              <a:solidFill>
                <a:schemeClr val="tx1"/>
              </a:solidFill>
              <a:latin typeface="Arial" panose="020B0604020202020204" pitchFamily="34" charset="0"/>
              <a:cs typeface="Arial" panose="020B0604020202020204" pitchFamily="34" charset="0"/>
            </a:rPr>
            <a:t> </a:t>
          </a:r>
          <a:r>
            <a:rPr lang="en-US" sz="2800" dirty="0" err="1" smtClean="0">
              <a:solidFill>
                <a:schemeClr val="tx1"/>
              </a:solidFill>
              <a:latin typeface="Arial" panose="020B0604020202020204" pitchFamily="34" charset="0"/>
              <a:cs typeface="Arial" panose="020B0604020202020204" pitchFamily="34" charset="0"/>
            </a:rPr>
            <a:t>tích</a:t>
          </a:r>
          <a:r>
            <a:rPr lang="en-US" sz="2800" dirty="0" smtClean="0">
              <a:solidFill>
                <a:schemeClr val="tx1"/>
              </a:solidFill>
              <a:latin typeface="Arial" panose="020B0604020202020204" pitchFamily="34" charset="0"/>
              <a:cs typeface="Arial" panose="020B0604020202020204" pitchFamily="34" charset="0"/>
            </a:rPr>
            <a:t>, </a:t>
          </a:r>
          <a:r>
            <a:rPr lang="en-US" sz="2800" dirty="0" err="1" smtClean="0">
              <a:solidFill>
                <a:schemeClr val="tx1"/>
              </a:solidFill>
              <a:latin typeface="Arial" panose="020B0604020202020204" pitchFamily="34" charset="0"/>
              <a:cs typeface="Arial" panose="020B0604020202020204" pitchFamily="34" charset="0"/>
            </a:rPr>
            <a:t>đối</a:t>
          </a:r>
          <a:r>
            <a:rPr lang="en-US" sz="2800" dirty="0" smtClean="0">
              <a:solidFill>
                <a:schemeClr val="tx1"/>
              </a:solidFill>
              <a:latin typeface="Arial" panose="020B0604020202020204" pitchFamily="34" charset="0"/>
              <a:cs typeface="Arial" panose="020B0604020202020204" pitchFamily="34" charset="0"/>
            </a:rPr>
            <a:t> </a:t>
          </a:r>
          <a:r>
            <a:rPr lang="en-US" sz="2800" dirty="0" err="1" smtClean="0">
              <a:solidFill>
                <a:schemeClr val="tx1"/>
              </a:solidFill>
              <a:latin typeface="Arial" panose="020B0604020202020204" pitchFamily="34" charset="0"/>
              <a:cs typeface="Arial" panose="020B0604020202020204" pitchFamily="34" charset="0"/>
            </a:rPr>
            <a:t>chiếu</a:t>
          </a:r>
          <a:r>
            <a:rPr lang="en-US" sz="2800" dirty="0" smtClean="0">
              <a:solidFill>
                <a:schemeClr val="tx1"/>
              </a:solidFill>
              <a:latin typeface="Arial" panose="020B0604020202020204" pitchFamily="34" charset="0"/>
              <a:cs typeface="Arial" panose="020B0604020202020204" pitchFamily="34" charset="0"/>
            </a:rPr>
            <a:t> </a:t>
          </a:r>
          <a:r>
            <a:rPr lang="en-US" sz="2800" dirty="0" err="1" smtClean="0">
              <a:solidFill>
                <a:schemeClr val="tx1"/>
              </a:solidFill>
              <a:latin typeface="Arial" panose="020B0604020202020204" pitchFamily="34" charset="0"/>
              <a:cs typeface="Arial" panose="020B0604020202020204" pitchFamily="34" charset="0"/>
            </a:rPr>
            <a:t>với</a:t>
          </a:r>
          <a:r>
            <a:rPr lang="en-US" sz="2800" dirty="0" smtClean="0">
              <a:solidFill>
                <a:schemeClr val="tx1"/>
              </a:solidFill>
              <a:latin typeface="Arial" panose="020B0604020202020204" pitchFamily="34" charset="0"/>
              <a:cs typeface="Arial" panose="020B0604020202020204" pitchFamily="34" charset="0"/>
            </a:rPr>
            <a:t> </a:t>
          </a:r>
          <a:r>
            <a:rPr lang="en-US" sz="2800" dirty="0" err="1" smtClean="0">
              <a:solidFill>
                <a:schemeClr val="tx1"/>
              </a:solidFill>
              <a:latin typeface="Arial" panose="020B0604020202020204" pitchFamily="34" charset="0"/>
              <a:cs typeface="Arial" panose="020B0604020202020204" pitchFamily="34" charset="0"/>
            </a:rPr>
            <a:t>mục</a:t>
          </a:r>
          <a:r>
            <a:rPr lang="en-US" sz="2800" dirty="0" smtClean="0">
              <a:solidFill>
                <a:schemeClr val="tx1"/>
              </a:solidFill>
              <a:latin typeface="Arial" panose="020B0604020202020204" pitchFamily="34" charset="0"/>
              <a:cs typeface="Arial" panose="020B0604020202020204" pitchFamily="34" charset="0"/>
            </a:rPr>
            <a:t> </a:t>
          </a:r>
          <a:r>
            <a:rPr lang="en-US" sz="2800" dirty="0" err="1" smtClean="0">
              <a:solidFill>
                <a:schemeClr val="tx1"/>
              </a:solidFill>
              <a:latin typeface="Arial" panose="020B0604020202020204" pitchFamily="34" charset="0"/>
              <a:cs typeface="Arial" panose="020B0604020202020204" pitchFamily="34" charset="0"/>
            </a:rPr>
            <a:t>tiêu</a:t>
          </a:r>
          <a:r>
            <a:rPr lang="en-US" sz="2800" dirty="0" smtClean="0">
              <a:solidFill>
                <a:schemeClr val="tx1"/>
              </a:solidFill>
              <a:latin typeface="Arial" panose="020B0604020202020204" pitchFamily="34" charset="0"/>
              <a:cs typeface="Arial" panose="020B0604020202020204" pitchFamily="34" charset="0"/>
            </a:rPr>
            <a:t> </a:t>
          </a:r>
          <a:r>
            <a:rPr lang="en-US" sz="2800" dirty="0" err="1" smtClean="0">
              <a:solidFill>
                <a:schemeClr val="tx1"/>
              </a:solidFill>
              <a:latin typeface="Arial" panose="020B0604020202020204" pitchFamily="34" charset="0"/>
              <a:cs typeface="Arial" panose="020B0604020202020204" pitchFamily="34" charset="0"/>
            </a:rPr>
            <a:t>của</a:t>
          </a:r>
          <a:r>
            <a:rPr lang="en-US" sz="2800" dirty="0" smtClean="0">
              <a:solidFill>
                <a:schemeClr val="tx1"/>
              </a:solidFill>
              <a:latin typeface="Arial" panose="020B0604020202020204" pitchFamily="34" charset="0"/>
              <a:cs typeface="Arial" panose="020B0604020202020204" pitchFamily="34" charset="0"/>
            </a:rPr>
            <a:t> </a:t>
          </a:r>
          <a:r>
            <a:rPr lang="en-US" sz="2800" dirty="0" err="1" smtClean="0">
              <a:solidFill>
                <a:schemeClr val="tx1"/>
              </a:solidFill>
              <a:latin typeface="Arial" panose="020B0604020202020204" pitchFamily="34" charset="0"/>
              <a:cs typeface="Arial" panose="020B0604020202020204" pitchFamily="34" charset="0"/>
            </a:rPr>
            <a:t>Chương</a:t>
          </a:r>
          <a:r>
            <a:rPr lang="en-US" sz="2800" dirty="0" smtClean="0">
              <a:solidFill>
                <a:schemeClr val="tx1"/>
              </a:solidFill>
              <a:latin typeface="Arial" panose="020B0604020202020204" pitchFamily="34" charset="0"/>
              <a:cs typeface="Arial" panose="020B0604020202020204" pitchFamily="34" charset="0"/>
            </a:rPr>
            <a:t> </a:t>
          </a:r>
          <a:r>
            <a:rPr lang="en-US" sz="2800" dirty="0" err="1" smtClean="0">
              <a:solidFill>
                <a:schemeClr val="tx1"/>
              </a:solidFill>
              <a:latin typeface="Arial" panose="020B0604020202020204" pitchFamily="34" charset="0"/>
              <a:cs typeface="Arial" panose="020B0604020202020204" pitchFamily="34" charset="0"/>
            </a:rPr>
            <a:t>trình</a:t>
          </a:r>
          <a:r>
            <a:rPr lang="en-US" sz="2800" dirty="0" smtClean="0">
              <a:solidFill>
                <a:schemeClr val="tx1"/>
              </a:solidFill>
              <a:latin typeface="Arial" panose="020B0604020202020204" pitchFamily="34" charset="0"/>
              <a:cs typeface="Arial" panose="020B0604020202020204" pitchFamily="34" charset="0"/>
            </a:rPr>
            <a:t> GDMN </a:t>
          </a:r>
          <a:r>
            <a:rPr lang="en-US" sz="2800" dirty="0" err="1" smtClean="0">
              <a:solidFill>
                <a:schemeClr val="tx1"/>
              </a:solidFill>
              <a:latin typeface="Arial" panose="020B0604020202020204" pitchFamily="34" charset="0"/>
              <a:cs typeface="Arial" panose="020B0604020202020204" pitchFamily="34" charset="0"/>
            </a:rPr>
            <a:t>nhận</a:t>
          </a:r>
          <a:r>
            <a:rPr lang="en-US" sz="2800" dirty="0" smtClean="0">
              <a:solidFill>
                <a:schemeClr val="tx1"/>
              </a:solidFill>
              <a:latin typeface="Arial" panose="020B0604020202020204" pitchFamily="34" charset="0"/>
              <a:cs typeface="Arial" panose="020B0604020202020204" pitchFamily="34" charset="0"/>
            </a:rPr>
            <a:t> </a:t>
          </a:r>
          <a:r>
            <a:rPr lang="en-US" sz="2800" dirty="0" err="1" smtClean="0">
              <a:solidFill>
                <a:schemeClr val="tx1"/>
              </a:solidFill>
              <a:latin typeface="Arial" panose="020B0604020202020204" pitchFamily="34" charset="0"/>
              <a:cs typeface="Arial" panose="020B0604020202020204" pitchFamily="34" charset="0"/>
            </a:rPr>
            <a:t>định</a:t>
          </a:r>
          <a:r>
            <a:rPr lang="en-US" sz="2800" dirty="0" smtClean="0">
              <a:solidFill>
                <a:schemeClr val="tx1"/>
              </a:solidFill>
              <a:latin typeface="Arial" panose="020B0604020202020204" pitchFamily="34" charset="0"/>
              <a:cs typeface="Arial" panose="020B0604020202020204" pitchFamily="34" charset="0"/>
            </a:rPr>
            <a:t> </a:t>
          </a:r>
          <a:r>
            <a:rPr lang="en-US" sz="2800" dirty="0" err="1" smtClean="0">
              <a:solidFill>
                <a:schemeClr val="tx1"/>
              </a:solidFill>
              <a:latin typeface="Arial" panose="020B0604020202020204" pitchFamily="34" charset="0"/>
              <a:cs typeface="Arial" panose="020B0604020202020204" pitchFamily="34" charset="0"/>
            </a:rPr>
            <a:t>về</a:t>
          </a:r>
          <a:r>
            <a:rPr lang="en-US" sz="2800" dirty="0" smtClean="0">
              <a:solidFill>
                <a:schemeClr val="tx1"/>
              </a:solidFill>
              <a:latin typeface="Arial" panose="020B0604020202020204" pitchFamily="34" charset="0"/>
              <a:cs typeface="Arial" panose="020B0604020202020204" pitchFamily="34" charset="0"/>
            </a:rPr>
            <a:t> </a:t>
          </a:r>
          <a:r>
            <a:rPr lang="en-US" sz="2800" dirty="0" err="1" smtClean="0">
              <a:solidFill>
                <a:schemeClr val="tx1"/>
              </a:solidFill>
              <a:latin typeface="Arial" panose="020B0604020202020204" pitchFamily="34" charset="0"/>
              <a:cs typeface="Arial" panose="020B0604020202020204" pitchFamily="34" charset="0"/>
            </a:rPr>
            <a:t>sự</a:t>
          </a:r>
          <a:r>
            <a:rPr lang="en-US" sz="2800" dirty="0" smtClean="0">
              <a:solidFill>
                <a:schemeClr val="tx1"/>
              </a:solidFill>
              <a:latin typeface="Arial" panose="020B0604020202020204" pitchFamily="34" charset="0"/>
              <a:cs typeface="Arial" panose="020B0604020202020204" pitchFamily="34" charset="0"/>
            </a:rPr>
            <a:t> </a:t>
          </a:r>
          <a:r>
            <a:rPr lang="en-US" sz="2800" dirty="0" err="1" smtClean="0">
              <a:solidFill>
                <a:schemeClr val="tx1"/>
              </a:solidFill>
              <a:latin typeface="Arial" panose="020B0604020202020204" pitchFamily="34" charset="0"/>
              <a:cs typeface="Arial" panose="020B0604020202020204" pitchFamily="34" charset="0"/>
            </a:rPr>
            <a:t>phát</a:t>
          </a:r>
          <a:r>
            <a:rPr lang="en-US" sz="2800" dirty="0" smtClean="0">
              <a:solidFill>
                <a:schemeClr val="tx1"/>
              </a:solidFill>
              <a:latin typeface="Arial" panose="020B0604020202020204" pitchFamily="34" charset="0"/>
              <a:cs typeface="Arial" panose="020B0604020202020204" pitchFamily="34" charset="0"/>
            </a:rPr>
            <a:t> </a:t>
          </a:r>
          <a:r>
            <a:rPr lang="en-US" sz="2800" dirty="0" err="1" smtClean="0">
              <a:solidFill>
                <a:schemeClr val="tx1"/>
              </a:solidFill>
              <a:latin typeface="Arial" panose="020B0604020202020204" pitchFamily="34" charset="0"/>
              <a:cs typeface="Arial" panose="020B0604020202020204" pitchFamily="34" charset="0"/>
            </a:rPr>
            <a:t>triển</a:t>
          </a:r>
          <a:r>
            <a:rPr lang="en-US" sz="2800" dirty="0" smtClean="0">
              <a:solidFill>
                <a:schemeClr val="tx1"/>
              </a:solidFill>
              <a:latin typeface="Arial" panose="020B0604020202020204" pitchFamily="34" charset="0"/>
              <a:cs typeface="Arial" panose="020B0604020202020204" pitchFamily="34" charset="0"/>
            </a:rPr>
            <a:t> </a:t>
          </a:r>
          <a:r>
            <a:rPr lang="en-US" sz="2800" dirty="0" err="1" smtClean="0">
              <a:solidFill>
                <a:schemeClr val="tx1"/>
              </a:solidFill>
              <a:latin typeface="Arial" panose="020B0604020202020204" pitchFamily="34" charset="0"/>
              <a:cs typeface="Arial" panose="020B0604020202020204" pitchFamily="34" charset="0"/>
            </a:rPr>
            <a:t>của</a:t>
          </a:r>
          <a:r>
            <a:rPr lang="en-US" sz="2800" dirty="0" smtClean="0">
              <a:solidFill>
                <a:schemeClr val="tx1"/>
              </a:solidFill>
              <a:latin typeface="Arial" panose="020B0604020202020204" pitchFamily="34" charset="0"/>
              <a:cs typeface="Arial" panose="020B0604020202020204" pitchFamily="34" charset="0"/>
            </a:rPr>
            <a:t> </a:t>
          </a:r>
          <a:r>
            <a:rPr lang="en-US" sz="2800" dirty="0" err="1" smtClean="0">
              <a:solidFill>
                <a:schemeClr val="tx1"/>
              </a:solidFill>
              <a:latin typeface="Arial" panose="020B0604020202020204" pitchFamily="34" charset="0"/>
              <a:cs typeface="Arial" panose="020B0604020202020204" pitchFamily="34" charset="0"/>
            </a:rPr>
            <a:t>trẻ</a:t>
          </a:r>
          <a:r>
            <a:rPr lang="en-US" sz="2800" dirty="0" smtClean="0">
              <a:solidFill>
                <a:schemeClr val="tx1"/>
              </a:solidFill>
              <a:latin typeface="Arial" panose="020B0604020202020204" pitchFamily="34" charset="0"/>
              <a:cs typeface="Arial" panose="020B0604020202020204" pitchFamily="34" charset="0"/>
            </a:rPr>
            <a:t> </a:t>
          </a:r>
          <a:r>
            <a:rPr lang="en-US" sz="2800" dirty="0" err="1" smtClean="0">
              <a:solidFill>
                <a:schemeClr val="tx1"/>
              </a:solidFill>
              <a:latin typeface="Arial" panose="020B0604020202020204" pitchFamily="34" charset="0"/>
              <a:cs typeface="Arial" panose="020B0604020202020204" pitchFamily="34" charset="0"/>
            </a:rPr>
            <a:t>nhằm</a:t>
          </a:r>
          <a:r>
            <a:rPr lang="en-US" sz="2800" dirty="0" smtClean="0">
              <a:solidFill>
                <a:schemeClr val="tx1"/>
              </a:solidFill>
              <a:latin typeface="Arial" panose="020B0604020202020204" pitchFamily="34" charset="0"/>
              <a:cs typeface="Arial" panose="020B0604020202020204" pitchFamily="34" charset="0"/>
            </a:rPr>
            <a:t> </a:t>
          </a:r>
          <a:r>
            <a:rPr lang="en-US" sz="2800" b="1" dirty="0" err="1" smtClean="0">
              <a:solidFill>
                <a:schemeClr val="tx1"/>
              </a:solidFill>
              <a:latin typeface="Arial" panose="020B0604020202020204" pitchFamily="34" charset="0"/>
              <a:cs typeface="Arial" panose="020B0604020202020204" pitchFamily="34" charset="0"/>
            </a:rPr>
            <a:t>điều</a:t>
          </a:r>
          <a:r>
            <a:rPr lang="en-US" sz="2800" b="1" dirty="0" smtClean="0">
              <a:solidFill>
                <a:schemeClr val="tx1"/>
              </a:solidFill>
              <a:latin typeface="Arial" panose="020B0604020202020204" pitchFamily="34" charset="0"/>
              <a:cs typeface="Arial" panose="020B0604020202020204" pitchFamily="34" charset="0"/>
            </a:rPr>
            <a:t> </a:t>
          </a:r>
          <a:r>
            <a:rPr lang="en-US" sz="2800" b="1" dirty="0" err="1" smtClean="0">
              <a:solidFill>
                <a:schemeClr val="tx1"/>
              </a:solidFill>
              <a:latin typeface="Arial" panose="020B0604020202020204" pitchFamily="34" charset="0"/>
              <a:cs typeface="Arial" panose="020B0604020202020204" pitchFamily="34" charset="0"/>
            </a:rPr>
            <a:t>chỉnh</a:t>
          </a:r>
          <a:r>
            <a:rPr lang="en-US" sz="2800" b="1" dirty="0" smtClean="0">
              <a:solidFill>
                <a:schemeClr val="tx1"/>
              </a:solidFill>
              <a:latin typeface="Arial" panose="020B0604020202020204" pitchFamily="34" charset="0"/>
              <a:cs typeface="Arial" panose="020B0604020202020204" pitchFamily="34" charset="0"/>
            </a:rPr>
            <a:t> </a:t>
          </a:r>
          <a:r>
            <a:rPr lang="en-US" sz="2800" b="1" dirty="0" err="1" smtClean="0">
              <a:solidFill>
                <a:schemeClr val="tx1"/>
              </a:solidFill>
              <a:latin typeface="Arial" panose="020B0604020202020204" pitchFamily="34" charset="0"/>
              <a:cs typeface="Arial" panose="020B0604020202020204" pitchFamily="34" charset="0"/>
            </a:rPr>
            <a:t>kế</a:t>
          </a:r>
          <a:r>
            <a:rPr lang="en-US" sz="2800" b="1" dirty="0" smtClean="0">
              <a:solidFill>
                <a:schemeClr val="tx1"/>
              </a:solidFill>
              <a:latin typeface="Arial" panose="020B0604020202020204" pitchFamily="34" charset="0"/>
              <a:cs typeface="Arial" panose="020B0604020202020204" pitchFamily="34" charset="0"/>
            </a:rPr>
            <a:t> </a:t>
          </a:r>
          <a:r>
            <a:rPr lang="en-US" sz="2800" b="1" dirty="0" err="1" smtClean="0">
              <a:solidFill>
                <a:schemeClr val="tx1"/>
              </a:solidFill>
              <a:latin typeface="Arial" panose="020B0604020202020204" pitchFamily="34" charset="0"/>
              <a:cs typeface="Arial" panose="020B0604020202020204" pitchFamily="34" charset="0"/>
            </a:rPr>
            <a:t>hoạch</a:t>
          </a:r>
          <a:r>
            <a:rPr lang="en-US" sz="2800" b="1" dirty="0" smtClean="0">
              <a:solidFill>
                <a:schemeClr val="tx1"/>
              </a:solidFill>
              <a:latin typeface="Arial" panose="020B0604020202020204" pitchFamily="34" charset="0"/>
              <a:cs typeface="Arial" panose="020B0604020202020204" pitchFamily="34" charset="0"/>
            </a:rPr>
            <a:t> </a:t>
          </a:r>
          <a:r>
            <a:rPr lang="en-US" sz="2800" b="1" dirty="0" err="1" smtClean="0">
              <a:solidFill>
                <a:schemeClr val="tx1"/>
              </a:solidFill>
              <a:latin typeface="Arial" panose="020B0604020202020204" pitchFamily="34" charset="0"/>
              <a:cs typeface="Arial" panose="020B0604020202020204" pitchFamily="34" charset="0"/>
            </a:rPr>
            <a:t>chăm</a:t>
          </a:r>
          <a:r>
            <a:rPr lang="en-US" sz="2800" b="1" dirty="0" smtClean="0">
              <a:solidFill>
                <a:schemeClr val="tx1"/>
              </a:solidFill>
              <a:latin typeface="Arial" panose="020B0604020202020204" pitchFamily="34" charset="0"/>
              <a:cs typeface="Arial" panose="020B0604020202020204" pitchFamily="34" charset="0"/>
            </a:rPr>
            <a:t> </a:t>
          </a:r>
          <a:r>
            <a:rPr lang="en-US" sz="2800" b="1" dirty="0" err="1" smtClean="0">
              <a:solidFill>
                <a:schemeClr val="tx1"/>
              </a:solidFill>
              <a:latin typeface="Arial" panose="020B0604020202020204" pitchFamily="34" charset="0"/>
              <a:cs typeface="Arial" panose="020B0604020202020204" pitchFamily="34" charset="0"/>
            </a:rPr>
            <a:t>sóc</a:t>
          </a:r>
          <a:r>
            <a:rPr lang="en-US" sz="2800" dirty="0" smtClean="0">
              <a:solidFill>
                <a:schemeClr val="tx1"/>
              </a:solidFill>
              <a:latin typeface="Arial" panose="020B0604020202020204" pitchFamily="34" charset="0"/>
              <a:cs typeface="Arial" panose="020B0604020202020204" pitchFamily="34" charset="0"/>
            </a:rPr>
            <a:t>, </a:t>
          </a:r>
          <a:r>
            <a:rPr lang="en-US" sz="2800" b="1" dirty="0" err="1" smtClean="0">
              <a:solidFill>
                <a:schemeClr val="tx1"/>
              </a:solidFill>
              <a:latin typeface="Arial" panose="020B0604020202020204" pitchFamily="34" charset="0"/>
              <a:cs typeface="Arial" panose="020B0604020202020204" pitchFamily="34" charset="0"/>
            </a:rPr>
            <a:t>giáo</a:t>
          </a:r>
          <a:r>
            <a:rPr lang="en-US" sz="2800" b="1" dirty="0" smtClean="0">
              <a:solidFill>
                <a:schemeClr val="tx1"/>
              </a:solidFill>
              <a:latin typeface="Arial" panose="020B0604020202020204" pitchFamily="34" charset="0"/>
              <a:cs typeface="Arial" panose="020B0604020202020204" pitchFamily="34" charset="0"/>
            </a:rPr>
            <a:t> </a:t>
          </a:r>
          <a:r>
            <a:rPr lang="en-US" sz="2800" b="1" dirty="0" err="1" smtClean="0">
              <a:solidFill>
                <a:schemeClr val="tx1"/>
              </a:solidFill>
              <a:latin typeface="Arial" panose="020B0604020202020204" pitchFamily="34" charset="0"/>
              <a:cs typeface="Arial" panose="020B0604020202020204" pitchFamily="34" charset="0"/>
            </a:rPr>
            <a:t>dục</a:t>
          </a:r>
          <a:r>
            <a:rPr lang="en-US" sz="2800" b="1" dirty="0" smtClean="0">
              <a:solidFill>
                <a:schemeClr val="tx1"/>
              </a:solidFill>
              <a:latin typeface="Arial" panose="020B0604020202020204" pitchFamily="34" charset="0"/>
              <a:cs typeface="Arial" panose="020B0604020202020204" pitchFamily="34" charset="0"/>
            </a:rPr>
            <a:t> </a:t>
          </a:r>
          <a:r>
            <a:rPr lang="en-US" sz="2800" b="1" dirty="0" err="1" smtClean="0">
              <a:solidFill>
                <a:schemeClr val="tx1"/>
              </a:solidFill>
              <a:latin typeface="Arial" panose="020B0604020202020204" pitchFamily="34" charset="0"/>
              <a:cs typeface="Arial" panose="020B0604020202020204" pitchFamily="34" charset="0"/>
            </a:rPr>
            <a:t>trẻ</a:t>
          </a:r>
          <a:r>
            <a:rPr lang="en-US" sz="2800" b="1" dirty="0" smtClean="0">
              <a:solidFill>
                <a:schemeClr val="tx1"/>
              </a:solidFill>
              <a:latin typeface="Arial" panose="020B0604020202020204" pitchFamily="34" charset="0"/>
              <a:cs typeface="Arial" panose="020B0604020202020204" pitchFamily="34" charset="0"/>
            </a:rPr>
            <a:t> </a:t>
          </a:r>
          <a:r>
            <a:rPr lang="en-US" sz="2800" b="1" dirty="0" err="1" smtClean="0">
              <a:solidFill>
                <a:schemeClr val="tx1"/>
              </a:solidFill>
              <a:latin typeface="Arial" panose="020B0604020202020204" pitchFamily="34" charset="0"/>
              <a:cs typeface="Arial" panose="020B0604020202020204" pitchFamily="34" charset="0"/>
            </a:rPr>
            <a:t>một</a:t>
          </a:r>
          <a:r>
            <a:rPr lang="en-US" sz="2800" b="1" dirty="0" smtClean="0">
              <a:solidFill>
                <a:schemeClr val="tx1"/>
              </a:solidFill>
              <a:latin typeface="Arial" panose="020B0604020202020204" pitchFamily="34" charset="0"/>
              <a:cs typeface="Arial" panose="020B0604020202020204" pitchFamily="34" charset="0"/>
            </a:rPr>
            <a:t> </a:t>
          </a:r>
          <a:r>
            <a:rPr lang="en-US" sz="2800" b="1" dirty="0" err="1" smtClean="0">
              <a:solidFill>
                <a:schemeClr val="tx1"/>
              </a:solidFill>
              <a:latin typeface="Arial" panose="020B0604020202020204" pitchFamily="34" charset="0"/>
              <a:cs typeface="Arial" panose="020B0604020202020204" pitchFamily="34" charset="0"/>
            </a:rPr>
            <a:t>cách</a:t>
          </a:r>
          <a:r>
            <a:rPr lang="en-US" sz="2800" b="1" dirty="0" smtClean="0">
              <a:solidFill>
                <a:schemeClr val="tx1"/>
              </a:solidFill>
              <a:latin typeface="Arial" panose="020B0604020202020204" pitchFamily="34" charset="0"/>
              <a:cs typeface="Arial" panose="020B0604020202020204" pitchFamily="34" charset="0"/>
            </a:rPr>
            <a:t> </a:t>
          </a:r>
          <a:r>
            <a:rPr lang="en-US" sz="2800" b="1" dirty="0" err="1" smtClean="0">
              <a:solidFill>
                <a:schemeClr val="tx1"/>
              </a:solidFill>
              <a:latin typeface="Arial" panose="020B0604020202020204" pitchFamily="34" charset="0"/>
              <a:cs typeface="Arial" panose="020B0604020202020204" pitchFamily="34" charset="0"/>
            </a:rPr>
            <a:t>phù</a:t>
          </a:r>
          <a:r>
            <a:rPr lang="en-US" sz="2800" b="1" dirty="0" smtClean="0">
              <a:solidFill>
                <a:schemeClr val="tx1"/>
              </a:solidFill>
              <a:latin typeface="Arial" panose="020B0604020202020204" pitchFamily="34" charset="0"/>
              <a:cs typeface="Arial" panose="020B0604020202020204" pitchFamily="34" charset="0"/>
            </a:rPr>
            <a:t> </a:t>
          </a:r>
          <a:r>
            <a:rPr lang="en-US" sz="2800" b="1" dirty="0" err="1" smtClean="0">
              <a:solidFill>
                <a:schemeClr val="tx1"/>
              </a:solidFill>
              <a:latin typeface="Arial" panose="020B0604020202020204" pitchFamily="34" charset="0"/>
              <a:cs typeface="Arial" panose="020B0604020202020204" pitchFamily="34" charset="0"/>
            </a:rPr>
            <a:t>hợp</a:t>
          </a:r>
          <a:r>
            <a:rPr lang="en-US" sz="2800" b="1" dirty="0" smtClean="0">
              <a:solidFill>
                <a:schemeClr val="tx1"/>
              </a:solidFill>
              <a:latin typeface="Arial" panose="020B0604020202020204" pitchFamily="34" charset="0"/>
              <a:cs typeface="Arial" panose="020B0604020202020204" pitchFamily="34" charset="0"/>
            </a:rPr>
            <a:t>.</a:t>
          </a:r>
          <a:endParaRPr lang="en-US" sz="2800" b="1" dirty="0">
            <a:solidFill>
              <a:schemeClr val="tx1"/>
            </a:solidFill>
            <a:latin typeface="Arial" panose="020B0604020202020204" pitchFamily="34" charset="0"/>
            <a:cs typeface="Arial" panose="020B0604020202020204" pitchFamily="34" charset="0"/>
          </a:endParaRPr>
        </a:p>
      </dgm:t>
    </dgm:pt>
    <dgm:pt modelId="{0E97DB38-A6C0-4A13-B585-3EFF87716457}" type="parTrans" cxnId="{04B9116D-42F2-425C-9A88-EAA3E6696D1E}">
      <dgm:prSet/>
      <dgm:spPr/>
      <dgm:t>
        <a:bodyPr/>
        <a:lstStyle/>
        <a:p>
          <a:endParaRPr lang="en-US"/>
        </a:p>
      </dgm:t>
    </dgm:pt>
    <dgm:pt modelId="{F92D4072-FCB9-4E11-8910-2847F35D03B8}" type="sibTrans" cxnId="{04B9116D-42F2-425C-9A88-EAA3E6696D1E}">
      <dgm:prSet/>
      <dgm:spPr/>
      <dgm:t>
        <a:bodyPr/>
        <a:lstStyle/>
        <a:p>
          <a:endParaRPr lang="en-US"/>
        </a:p>
      </dgm:t>
    </dgm:pt>
    <dgm:pt modelId="{3A9850E4-1C11-42FE-88FC-4959BC05F07C}" type="pres">
      <dgm:prSet presAssocID="{29831051-C71A-45E4-9C84-B6171497B9ED}" presName="Name0" presStyleCnt="0">
        <dgm:presLayoutVars>
          <dgm:dir/>
          <dgm:resizeHandles val="exact"/>
        </dgm:presLayoutVars>
      </dgm:prSet>
      <dgm:spPr/>
      <dgm:t>
        <a:bodyPr/>
        <a:lstStyle/>
        <a:p>
          <a:endParaRPr lang="en-US"/>
        </a:p>
      </dgm:t>
    </dgm:pt>
    <dgm:pt modelId="{3DC55C5A-E6D0-474A-A6FE-BF494F880400}" type="pres">
      <dgm:prSet presAssocID="{5D7F8C67-BD3B-4848-879A-F84F63495CD2}" presName="node" presStyleLbl="node1" presStyleIdx="0" presStyleCnt="1" custScaleY="66286" custLinFactNeighborX="388" custLinFactNeighborY="-3337">
        <dgm:presLayoutVars>
          <dgm:bulletEnabled val="1"/>
        </dgm:presLayoutVars>
      </dgm:prSet>
      <dgm:spPr/>
      <dgm:t>
        <a:bodyPr/>
        <a:lstStyle/>
        <a:p>
          <a:endParaRPr lang="en-US"/>
        </a:p>
      </dgm:t>
    </dgm:pt>
  </dgm:ptLst>
  <dgm:cxnLst>
    <dgm:cxn modelId="{9D3E767F-3F98-497A-96FF-44E2570A1DEE}" type="presOf" srcId="{29831051-C71A-45E4-9C84-B6171497B9ED}" destId="{3A9850E4-1C11-42FE-88FC-4959BC05F07C}" srcOrd="0" destOrd="0" presId="urn:microsoft.com/office/officeart/2005/8/layout/process1"/>
    <dgm:cxn modelId="{2B02EEA8-0942-4CB4-ABA6-D357129C2A4C}" type="presOf" srcId="{DE0B56B9-B518-47DF-9DD7-FE56096D002F}" destId="{3DC55C5A-E6D0-474A-A6FE-BF494F880400}" srcOrd="0" destOrd="1" presId="urn:microsoft.com/office/officeart/2005/8/layout/process1"/>
    <dgm:cxn modelId="{04B9116D-42F2-425C-9A88-EAA3E6696D1E}" srcId="{5D7F8C67-BD3B-4848-879A-F84F63495CD2}" destId="{DE0B56B9-B518-47DF-9DD7-FE56096D002F}" srcOrd="0" destOrd="0" parTransId="{0E97DB38-A6C0-4A13-B585-3EFF87716457}" sibTransId="{F92D4072-FCB9-4E11-8910-2847F35D03B8}"/>
    <dgm:cxn modelId="{364A370B-ECAA-444D-ACA0-FEC4C62F6DD6}" srcId="{29831051-C71A-45E4-9C84-B6171497B9ED}" destId="{5D7F8C67-BD3B-4848-879A-F84F63495CD2}" srcOrd="0" destOrd="0" parTransId="{B263DA2E-31BE-4980-AE59-0C86108571DA}" sibTransId="{4BF5D256-DEE8-4950-AD2B-5A01F2E9F1DA}"/>
    <dgm:cxn modelId="{BDB999F2-AB7B-4779-A984-809AEA27F148}" type="presOf" srcId="{5D7F8C67-BD3B-4848-879A-F84F63495CD2}" destId="{3DC55C5A-E6D0-474A-A6FE-BF494F880400}" srcOrd="0" destOrd="0" presId="urn:microsoft.com/office/officeart/2005/8/layout/process1"/>
    <dgm:cxn modelId="{42B928C2-1623-420B-9312-3614CD09AAA9}" type="presParOf" srcId="{3A9850E4-1C11-42FE-88FC-4959BC05F07C}" destId="{3DC55C5A-E6D0-474A-A6FE-BF494F880400}" srcOrd="0"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39DB246-DCAA-4B3D-B139-2B4B8EC17EEB}" type="doc">
      <dgm:prSet loTypeId="urn:microsoft.com/office/officeart/2005/8/layout/pyramid2" loCatId="pyramid" qsTypeId="urn:microsoft.com/office/officeart/2005/8/quickstyle/3d2" qsCatId="3D" csTypeId="urn:microsoft.com/office/officeart/2005/8/colors/colorful4" csCatId="colorful" phldr="1"/>
      <dgm:spPr/>
    </dgm:pt>
    <dgm:pt modelId="{B7E6B932-054E-4495-88F1-5CB2A1110422}">
      <dgm:prSet phldrT="[Text]" custT="1"/>
      <dgm:spPr/>
      <dgm:t>
        <a:bodyPr/>
        <a:lstStyle/>
        <a:p>
          <a:r>
            <a:rPr lang="en-US" sz="2200" b="0" dirty="0" smtClean="0">
              <a:latin typeface="Arial" panose="020B0604020202020204" pitchFamily="34" charset="0"/>
              <a:cs typeface="Arial" panose="020B0604020202020204" pitchFamily="34" charset="0"/>
            </a:rPr>
            <a:t>- </a:t>
          </a:r>
          <a:r>
            <a:rPr lang="en-US" sz="2200" b="1" dirty="0" err="1" smtClean="0">
              <a:latin typeface="Arial" panose="020B0604020202020204" pitchFamily="34" charset="0"/>
              <a:cs typeface="Arial" panose="020B0604020202020204" pitchFamily="34" charset="0"/>
            </a:rPr>
            <a:t>Đánh</a:t>
          </a:r>
          <a:r>
            <a:rPr lang="en-US" sz="2200" b="1" dirty="0" smtClean="0">
              <a:latin typeface="Arial" panose="020B0604020202020204" pitchFamily="34" charset="0"/>
              <a:cs typeface="Arial" panose="020B0604020202020204" pitchFamily="34" charset="0"/>
            </a:rPr>
            <a:t> </a:t>
          </a:r>
          <a:r>
            <a:rPr lang="en-US" sz="2200" b="1" dirty="0" err="1" smtClean="0">
              <a:latin typeface="Arial" panose="020B0604020202020204" pitchFamily="34" charset="0"/>
              <a:cs typeface="Arial" panose="020B0604020202020204" pitchFamily="34" charset="0"/>
            </a:rPr>
            <a:t>giá</a:t>
          </a:r>
          <a:r>
            <a:rPr lang="nb-NO" sz="2200" b="1" dirty="0" smtClean="0">
              <a:latin typeface="Arial" panose="020B0604020202020204" pitchFamily="34" charset="0"/>
              <a:cs typeface="Arial" panose="020B0604020202020204" pitchFamily="34" charset="0"/>
            </a:rPr>
            <a:t> </a:t>
          </a:r>
          <a:r>
            <a:rPr lang="vi-VN" sz="2200" b="1" dirty="0" smtClean="0">
              <a:latin typeface="Arial" panose="020B0604020202020204" pitchFamily="34" charset="0"/>
              <a:cs typeface="Arial" panose="020B0604020202020204" pitchFamily="34" charset="0"/>
            </a:rPr>
            <a:t>đúng khả năng </a:t>
          </a:r>
          <a:r>
            <a:rPr lang="vi-VN" sz="2200" b="0" dirty="0" smtClean="0">
              <a:latin typeface="Arial" panose="020B0604020202020204" pitchFamily="34" charset="0"/>
              <a:cs typeface="Arial" panose="020B0604020202020204" pitchFamily="34" charset="0"/>
            </a:rPr>
            <a:t>của mỗi trẻ</a:t>
          </a:r>
          <a:endParaRPr lang="en-US" sz="2200" b="0" dirty="0">
            <a:latin typeface="Arial" panose="020B0604020202020204" pitchFamily="34" charset="0"/>
            <a:cs typeface="Arial" panose="020B0604020202020204" pitchFamily="34" charset="0"/>
          </a:endParaRPr>
        </a:p>
      </dgm:t>
    </dgm:pt>
    <dgm:pt modelId="{279D0549-8F48-4B4D-8965-939E198E8A1B}" type="parTrans" cxnId="{05CE42BE-4D77-4F66-A56A-DDD991D4A313}">
      <dgm:prSet/>
      <dgm:spPr/>
      <dgm:t>
        <a:bodyPr/>
        <a:lstStyle/>
        <a:p>
          <a:endParaRPr lang="en-US" sz="2200"/>
        </a:p>
      </dgm:t>
    </dgm:pt>
    <dgm:pt modelId="{0EEB132D-3F43-481E-B8C2-B1B7C3A42D47}" type="sibTrans" cxnId="{05CE42BE-4D77-4F66-A56A-DDD991D4A313}">
      <dgm:prSet/>
      <dgm:spPr/>
      <dgm:t>
        <a:bodyPr/>
        <a:lstStyle/>
        <a:p>
          <a:endParaRPr lang="en-US" sz="2200"/>
        </a:p>
      </dgm:t>
    </dgm:pt>
    <dgm:pt modelId="{A94FBAD0-CB99-430B-B83A-7DB49AEDAA6E}">
      <dgm:prSet phldrT="[Text]" custT="1"/>
      <dgm:spPr/>
      <dgm:t>
        <a:bodyPr/>
        <a:lstStyle/>
        <a:p>
          <a:pPr>
            <a:lnSpc>
              <a:spcPct val="150000"/>
            </a:lnSpc>
          </a:pPr>
          <a:r>
            <a:rPr lang="en-US" sz="2200" dirty="0" smtClean="0">
              <a:latin typeface="Arial" panose="020B0604020202020204" pitchFamily="34" charset="0"/>
              <a:cs typeface="Arial" panose="020B0604020202020204" pitchFamily="34" charset="0"/>
            </a:rPr>
            <a:t>- </a:t>
          </a:r>
          <a:r>
            <a:rPr lang="en-US" sz="2200" b="1" dirty="0" err="1" smtClean="0">
              <a:latin typeface="Arial" panose="020B0604020202020204" pitchFamily="34" charset="0"/>
              <a:cs typeface="Arial" panose="020B0604020202020204" pitchFamily="34" charset="0"/>
            </a:rPr>
            <a:t>Đánh</a:t>
          </a:r>
          <a:r>
            <a:rPr lang="en-US" sz="2200" b="1" dirty="0" smtClean="0">
              <a:latin typeface="Arial" panose="020B0604020202020204" pitchFamily="34" charset="0"/>
              <a:cs typeface="Arial" panose="020B0604020202020204" pitchFamily="34" charset="0"/>
            </a:rPr>
            <a:t> </a:t>
          </a:r>
          <a:r>
            <a:rPr lang="en-US" sz="2200" b="1" dirty="0" err="1" smtClean="0">
              <a:latin typeface="Arial" panose="020B0604020202020204" pitchFamily="34" charset="0"/>
              <a:cs typeface="Arial" panose="020B0604020202020204" pitchFamily="34" charset="0"/>
            </a:rPr>
            <a:t>giá</a:t>
          </a:r>
          <a:r>
            <a:rPr lang="nb-NO" sz="2200" b="1" dirty="0" smtClean="0">
              <a:latin typeface="Arial" panose="020B0604020202020204" pitchFamily="34" charset="0"/>
              <a:cs typeface="Arial" panose="020B0604020202020204" pitchFamily="34" charset="0"/>
            </a:rPr>
            <a:t> sự tiến bộ của từng trẻ </a:t>
          </a:r>
          <a:r>
            <a:rPr lang="nb-NO" sz="2200" dirty="0" smtClean="0">
              <a:latin typeface="Arial" panose="020B0604020202020204" pitchFamily="34" charset="0"/>
              <a:cs typeface="Arial" panose="020B0604020202020204" pitchFamily="34" charset="0"/>
            </a:rPr>
            <a:t>dựa trên mức độ đạt so với mục tiêu </a:t>
          </a:r>
          <a:r>
            <a:rPr lang="nb-NO" sz="2200" i="1" dirty="0" smtClean="0">
              <a:latin typeface="Arial" panose="020B0604020202020204" pitchFamily="34" charset="0"/>
              <a:cs typeface="Arial" panose="020B0604020202020204" pitchFamily="34" charset="0"/>
            </a:rPr>
            <a:t>(</a:t>
          </a:r>
          <a:r>
            <a:rPr lang="nb-NO" sz="2200" b="1" i="1" dirty="0" smtClean="0">
              <a:latin typeface="Arial" panose="020B0604020202020204" pitchFamily="34" charset="0"/>
              <a:cs typeface="Arial" panose="020B0604020202020204" pitchFamily="34" charset="0"/>
            </a:rPr>
            <a:t>Không đánh giá so sánh giữa các trẻ</a:t>
          </a:r>
          <a:r>
            <a:rPr lang="nb-NO" sz="2200" i="1" dirty="0" smtClean="0">
              <a:latin typeface="Arial" panose="020B0604020202020204" pitchFamily="34" charset="0"/>
              <a:cs typeface="Arial" panose="020B0604020202020204" pitchFamily="34" charset="0"/>
            </a:rPr>
            <a:t>).</a:t>
          </a:r>
          <a:endParaRPr lang="en-US" sz="2200" i="1" dirty="0">
            <a:latin typeface="Arial" panose="020B0604020202020204" pitchFamily="34" charset="0"/>
            <a:cs typeface="Arial" panose="020B0604020202020204" pitchFamily="34" charset="0"/>
          </a:endParaRPr>
        </a:p>
      </dgm:t>
    </dgm:pt>
    <dgm:pt modelId="{0754ECA7-B604-4E74-8517-D332AC1C1807}" type="parTrans" cxnId="{4B2505F9-2682-4123-8BE4-CA6A93960C30}">
      <dgm:prSet/>
      <dgm:spPr/>
      <dgm:t>
        <a:bodyPr/>
        <a:lstStyle/>
        <a:p>
          <a:endParaRPr lang="en-US" sz="2200"/>
        </a:p>
      </dgm:t>
    </dgm:pt>
    <dgm:pt modelId="{BEF1DAF2-0683-48FE-8FE3-9A2C5EDA13F2}" type="sibTrans" cxnId="{4B2505F9-2682-4123-8BE4-CA6A93960C30}">
      <dgm:prSet/>
      <dgm:spPr/>
      <dgm:t>
        <a:bodyPr/>
        <a:lstStyle/>
        <a:p>
          <a:endParaRPr lang="en-US" sz="2200"/>
        </a:p>
      </dgm:t>
    </dgm:pt>
    <dgm:pt modelId="{75341775-697C-4E38-A9B2-271E81C99809}">
      <dgm:prSet phldrT="[Text]" custT="1"/>
      <dgm:spPr/>
      <dgm:t>
        <a:bodyPr/>
        <a:lstStyle/>
        <a:p>
          <a:r>
            <a:rPr lang="en-US" sz="2200" dirty="0" smtClean="0">
              <a:latin typeface="Arial" panose="020B0604020202020204" pitchFamily="34" charset="0"/>
              <a:cs typeface="Arial" panose="020B0604020202020204" pitchFamily="34" charset="0"/>
            </a:rPr>
            <a:t>- </a:t>
          </a:r>
          <a:r>
            <a:rPr lang="nb-NO" sz="2200" b="1" dirty="0" smtClean="0">
              <a:latin typeface="Arial" panose="020B0604020202020204" pitchFamily="34" charset="0"/>
              <a:cs typeface="Arial" panose="020B0604020202020204" pitchFamily="34" charset="0"/>
            </a:rPr>
            <a:t>Tôn trọng sự khác biệt của mỗi trẻ</a:t>
          </a:r>
          <a:endParaRPr lang="en-US" sz="2200" dirty="0">
            <a:latin typeface="Arial" panose="020B0604020202020204" pitchFamily="34" charset="0"/>
            <a:cs typeface="Arial" panose="020B0604020202020204" pitchFamily="34" charset="0"/>
          </a:endParaRPr>
        </a:p>
      </dgm:t>
    </dgm:pt>
    <dgm:pt modelId="{E299A6BA-ACB8-42C3-9A6D-6BBF4B6A865F}" type="parTrans" cxnId="{2C26C29E-8790-4F47-B687-52792546F05F}">
      <dgm:prSet/>
      <dgm:spPr/>
      <dgm:t>
        <a:bodyPr/>
        <a:lstStyle/>
        <a:p>
          <a:endParaRPr lang="en-US" sz="2200"/>
        </a:p>
      </dgm:t>
    </dgm:pt>
    <dgm:pt modelId="{A4354740-171F-4C51-BB5F-1B0EFE0C19F9}" type="sibTrans" cxnId="{2C26C29E-8790-4F47-B687-52792546F05F}">
      <dgm:prSet/>
      <dgm:spPr/>
      <dgm:t>
        <a:bodyPr/>
        <a:lstStyle/>
        <a:p>
          <a:endParaRPr lang="en-US" sz="2200"/>
        </a:p>
      </dgm:t>
    </dgm:pt>
    <dgm:pt modelId="{B4693CE3-36F7-4B92-A2E7-D92C826488C0}" type="pres">
      <dgm:prSet presAssocID="{339DB246-DCAA-4B3D-B139-2B4B8EC17EEB}" presName="compositeShape" presStyleCnt="0">
        <dgm:presLayoutVars>
          <dgm:dir/>
          <dgm:resizeHandles/>
        </dgm:presLayoutVars>
      </dgm:prSet>
      <dgm:spPr/>
    </dgm:pt>
    <dgm:pt modelId="{80DE4231-AC61-4B8A-9515-496FC129EB09}" type="pres">
      <dgm:prSet presAssocID="{339DB246-DCAA-4B3D-B139-2B4B8EC17EEB}" presName="pyramid" presStyleLbl="node1" presStyleIdx="0" presStyleCnt="1" custScaleX="97017" custScaleY="95653" custLinFactNeighborX="-36704" custLinFactNeighborY="-1932"/>
      <dgm:spPr/>
    </dgm:pt>
    <dgm:pt modelId="{BE9390DC-ECDB-4BAD-A5B7-C115A3DD9B21}" type="pres">
      <dgm:prSet presAssocID="{339DB246-DCAA-4B3D-B139-2B4B8EC17EEB}" presName="theList" presStyleCnt="0"/>
      <dgm:spPr/>
    </dgm:pt>
    <dgm:pt modelId="{2B8BC8B4-C2ED-4B3A-9006-73FB1CFCC463}" type="pres">
      <dgm:prSet presAssocID="{B7E6B932-054E-4495-88F1-5CB2A1110422}" presName="aNode" presStyleLbl="fgAcc1" presStyleIdx="0" presStyleCnt="3" custScaleX="151801" custScaleY="22316" custLinFactNeighborX="7846" custLinFactNeighborY="70843">
        <dgm:presLayoutVars>
          <dgm:bulletEnabled val="1"/>
        </dgm:presLayoutVars>
      </dgm:prSet>
      <dgm:spPr/>
      <dgm:t>
        <a:bodyPr/>
        <a:lstStyle/>
        <a:p>
          <a:endParaRPr lang="en-US"/>
        </a:p>
      </dgm:t>
    </dgm:pt>
    <dgm:pt modelId="{811912F5-B692-4844-9C78-D166A086A82E}" type="pres">
      <dgm:prSet presAssocID="{B7E6B932-054E-4495-88F1-5CB2A1110422}" presName="aSpace" presStyleCnt="0"/>
      <dgm:spPr/>
    </dgm:pt>
    <dgm:pt modelId="{1E80D1F5-D870-4475-A27C-044C2487E615}" type="pres">
      <dgm:prSet presAssocID="{A94FBAD0-CB99-430B-B83A-7DB49AEDAA6E}" presName="aNode" presStyleLbl="fgAcc1" presStyleIdx="1" presStyleCnt="3" custScaleX="198157" custScaleY="30738" custLinFactNeighborX="12514" custLinFactNeighborY="83239">
        <dgm:presLayoutVars>
          <dgm:bulletEnabled val="1"/>
        </dgm:presLayoutVars>
      </dgm:prSet>
      <dgm:spPr/>
      <dgm:t>
        <a:bodyPr/>
        <a:lstStyle/>
        <a:p>
          <a:endParaRPr lang="en-US"/>
        </a:p>
      </dgm:t>
    </dgm:pt>
    <dgm:pt modelId="{846AB67F-4F75-4378-9123-34573F7AE086}" type="pres">
      <dgm:prSet presAssocID="{A94FBAD0-CB99-430B-B83A-7DB49AEDAA6E}" presName="aSpace" presStyleCnt="0"/>
      <dgm:spPr/>
    </dgm:pt>
    <dgm:pt modelId="{868A7E09-9489-4013-BADE-837B2B074068}" type="pres">
      <dgm:prSet presAssocID="{75341775-697C-4E38-A9B2-271E81C99809}" presName="aNode" presStyleLbl="fgAcc1" presStyleIdx="2" presStyleCnt="3" custScaleX="176188" custScaleY="23835" custLinFactY="417" custLinFactNeighborX="-23443" custLinFactNeighborY="100000">
        <dgm:presLayoutVars>
          <dgm:bulletEnabled val="1"/>
        </dgm:presLayoutVars>
      </dgm:prSet>
      <dgm:spPr/>
      <dgm:t>
        <a:bodyPr/>
        <a:lstStyle/>
        <a:p>
          <a:endParaRPr lang="en-US"/>
        </a:p>
      </dgm:t>
    </dgm:pt>
    <dgm:pt modelId="{7B20DE0B-995E-4203-B07F-70B2AB72E5C0}" type="pres">
      <dgm:prSet presAssocID="{75341775-697C-4E38-A9B2-271E81C99809}" presName="aSpace" presStyleCnt="0"/>
      <dgm:spPr/>
    </dgm:pt>
  </dgm:ptLst>
  <dgm:cxnLst>
    <dgm:cxn modelId="{2C26C29E-8790-4F47-B687-52792546F05F}" srcId="{339DB246-DCAA-4B3D-B139-2B4B8EC17EEB}" destId="{75341775-697C-4E38-A9B2-271E81C99809}" srcOrd="2" destOrd="0" parTransId="{E299A6BA-ACB8-42C3-9A6D-6BBF4B6A865F}" sibTransId="{A4354740-171F-4C51-BB5F-1B0EFE0C19F9}"/>
    <dgm:cxn modelId="{1662EE85-C4E7-4E63-A26C-66F8A0E66562}" type="presOf" srcId="{A94FBAD0-CB99-430B-B83A-7DB49AEDAA6E}" destId="{1E80D1F5-D870-4475-A27C-044C2487E615}" srcOrd="0" destOrd="0" presId="urn:microsoft.com/office/officeart/2005/8/layout/pyramid2"/>
    <dgm:cxn modelId="{05CE42BE-4D77-4F66-A56A-DDD991D4A313}" srcId="{339DB246-DCAA-4B3D-B139-2B4B8EC17EEB}" destId="{B7E6B932-054E-4495-88F1-5CB2A1110422}" srcOrd="0" destOrd="0" parTransId="{279D0549-8F48-4B4D-8965-939E198E8A1B}" sibTransId="{0EEB132D-3F43-481E-B8C2-B1B7C3A42D47}"/>
    <dgm:cxn modelId="{1151BB90-EC2C-4F05-848C-F5D1848EFD6C}" type="presOf" srcId="{B7E6B932-054E-4495-88F1-5CB2A1110422}" destId="{2B8BC8B4-C2ED-4B3A-9006-73FB1CFCC463}" srcOrd="0" destOrd="0" presId="urn:microsoft.com/office/officeart/2005/8/layout/pyramid2"/>
    <dgm:cxn modelId="{4B2505F9-2682-4123-8BE4-CA6A93960C30}" srcId="{339DB246-DCAA-4B3D-B139-2B4B8EC17EEB}" destId="{A94FBAD0-CB99-430B-B83A-7DB49AEDAA6E}" srcOrd="1" destOrd="0" parTransId="{0754ECA7-B604-4E74-8517-D332AC1C1807}" sibTransId="{BEF1DAF2-0683-48FE-8FE3-9A2C5EDA13F2}"/>
    <dgm:cxn modelId="{741E0BF6-5A30-4C91-9AAD-B8F1EC32A0D7}" type="presOf" srcId="{339DB246-DCAA-4B3D-B139-2B4B8EC17EEB}" destId="{B4693CE3-36F7-4B92-A2E7-D92C826488C0}" srcOrd="0" destOrd="0" presId="urn:microsoft.com/office/officeart/2005/8/layout/pyramid2"/>
    <dgm:cxn modelId="{6BE4CFCE-8F47-41F0-8DAD-9D41E180E02B}" type="presOf" srcId="{75341775-697C-4E38-A9B2-271E81C99809}" destId="{868A7E09-9489-4013-BADE-837B2B074068}" srcOrd="0" destOrd="0" presId="urn:microsoft.com/office/officeart/2005/8/layout/pyramid2"/>
    <dgm:cxn modelId="{BCEE0EE6-20F1-4ADC-886B-DE53A4864EB2}" type="presParOf" srcId="{B4693CE3-36F7-4B92-A2E7-D92C826488C0}" destId="{80DE4231-AC61-4B8A-9515-496FC129EB09}" srcOrd="0" destOrd="0" presId="urn:microsoft.com/office/officeart/2005/8/layout/pyramid2"/>
    <dgm:cxn modelId="{5987FF72-62BB-4788-A255-F54360FA9528}" type="presParOf" srcId="{B4693CE3-36F7-4B92-A2E7-D92C826488C0}" destId="{BE9390DC-ECDB-4BAD-A5B7-C115A3DD9B21}" srcOrd="1" destOrd="0" presId="urn:microsoft.com/office/officeart/2005/8/layout/pyramid2"/>
    <dgm:cxn modelId="{12FCBCE5-CECA-4301-9C52-5DA9B2BB0D71}" type="presParOf" srcId="{BE9390DC-ECDB-4BAD-A5B7-C115A3DD9B21}" destId="{2B8BC8B4-C2ED-4B3A-9006-73FB1CFCC463}" srcOrd="0" destOrd="0" presId="urn:microsoft.com/office/officeart/2005/8/layout/pyramid2"/>
    <dgm:cxn modelId="{C2A7E358-6475-4A32-8651-7C0B972F2AC8}" type="presParOf" srcId="{BE9390DC-ECDB-4BAD-A5B7-C115A3DD9B21}" destId="{811912F5-B692-4844-9C78-D166A086A82E}" srcOrd="1" destOrd="0" presId="urn:microsoft.com/office/officeart/2005/8/layout/pyramid2"/>
    <dgm:cxn modelId="{9F08F6B2-533C-4F1C-B386-F63EA967B8E7}" type="presParOf" srcId="{BE9390DC-ECDB-4BAD-A5B7-C115A3DD9B21}" destId="{1E80D1F5-D870-4475-A27C-044C2487E615}" srcOrd="2" destOrd="0" presId="urn:microsoft.com/office/officeart/2005/8/layout/pyramid2"/>
    <dgm:cxn modelId="{C037ACB0-AD27-4DFC-A7C9-9564707CCB09}" type="presParOf" srcId="{BE9390DC-ECDB-4BAD-A5B7-C115A3DD9B21}" destId="{846AB67F-4F75-4378-9123-34573F7AE086}" srcOrd="3" destOrd="0" presId="urn:microsoft.com/office/officeart/2005/8/layout/pyramid2"/>
    <dgm:cxn modelId="{E964F955-5B0D-4A0C-A622-92428C83346B}" type="presParOf" srcId="{BE9390DC-ECDB-4BAD-A5B7-C115A3DD9B21}" destId="{868A7E09-9489-4013-BADE-837B2B074068}" srcOrd="4" destOrd="0" presId="urn:microsoft.com/office/officeart/2005/8/layout/pyramid2"/>
    <dgm:cxn modelId="{03332EBC-FD2D-4ABB-AF19-A7CF98336B53}" type="presParOf" srcId="{BE9390DC-ECDB-4BAD-A5B7-C115A3DD9B21}" destId="{7B20DE0B-995E-4203-B07F-70B2AB72E5C0}" srcOrd="5" destOrd="0" presId="urn:microsoft.com/office/officeart/2005/8/layout/pyramid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9FFFB5B-3DC0-4745-8FCE-B7D0EEEFBBC3}" type="doc">
      <dgm:prSet loTypeId="urn:microsoft.com/office/officeart/2005/8/layout/hierarchy5" loCatId="hierarchy" qsTypeId="urn:microsoft.com/office/officeart/2005/8/quickstyle/simple2" qsCatId="simple" csTypeId="urn:microsoft.com/office/officeart/2005/8/colors/colorful1" csCatId="colorful" phldr="1"/>
      <dgm:spPr/>
      <dgm:t>
        <a:bodyPr/>
        <a:lstStyle/>
        <a:p>
          <a:endParaRPr lang="en-US"/>
        </a:p>
      </dgm:t>
    </dgm:pt>
    <dgm:pt modelId="{9E09C821-A5D4-4BE2-9FCA-15977BD3B8C0}">
      <dgm:prSet custT="1">
        <dgm:style>
          <a:lnRef idx="1">
            <a:schemeClr val="accent6"/>
          </a:lnRef>
          <a:fillRef idx="2">
            <a:schemeClr val="accent6"/>
          </a:fillRef>
          <a:effectRef idx="1">
            <a:schemeClr val="accent6"/>
          </a:effectRef>
          <a:fontRef idx="minor">
            <a:schemeClr val="dk1"/>
          </a:fontRef>
        </dgm:style>
      </dgm:prSet>
      <dgm:spPr/>
      <dgm:t>
        <a:bodyPr/>
        <a:lstStyle/>
        <a:p>
          <a:r>
            <a:rPr lang="en-US" sz="2600" dirty="0" smtClean="0">
              <a:solidFill>
                <a:schemeClr val="tx1"/>
              </a:solidFill>
              <a:latin typeface="Arial" panose="020B0604020202020204" pitchFamily="34" charset="0"/>
              <a:cs typeface="Arial" panose="020B0604020202020204" pitchFamily="34" charset="0"/>
            </a:rPr>
            <a:t>1. </a:t>
          </a:r>
          <a:r>
            <a:rPr lang="en-US" sz="2600" dirty="0" err="1" smtClean="0">
              <a:solidFill>
                <a:schemeClr val="tx1"/>
              </a:solidFill>
              <a:latin typeface="Arial" panose="020B0604020202020204" pitchFamily="34" charset="0"/>
              <a:cs typeface="Arial" panose="020B0604020202020204" pitchFamily="34" charset="0"/>
            </a:rPr>
            <a:t>Đánh</a:t>
          </a:r>
          <a:r>
            <a:rPr lang="en-US" sz="2600" dirty="0" smtClean="0">
              <a:solidFill>
                <a:schemeClr val="tx1"/>
              </a:solidFill>
              <a:latin typeface="Arial" panose="020B0604020202020204" pitchFamily="34" charset="0"/>
              <a:cs typeface="Arial" panose="020B0604020202020204" pitchFamily="34" charset="0"/>
            </a:rPr>
            <a:t> </a:t>
          </a:r>
          <a:r>
            <a:rPr lang="en-US" sz="2600" dirty="0" err="1" smtClean="0">
              <a:solidFill>
                <a:schemeClr val="tx1"/>
              </a:solidFill>
              <a:latin typeface="Arial" panose="020B0604020202020204" pitchFamily="34" charset="0"/>
              <a:cs typeface="Arial" panose="020B0604020202020204" pitchFamily="34" charset="0"/>
            </a:rPr>
            <a:t>giá</a:t>
          </a:r>
          <a:r>
            <a:rPr lang="en-US" sz="2600" dirty="0" smtClean="0">
              <a:solidFill>
                <a:schemeClr val="tx1"/>
              </a:solidFill>
              <a:latin typeface="Arial" panose="020B0604020202020204" pitchFamily="34" charset="0"/>
              <a:cs typeface="Arial" panose="020B0604020202020204" pitchFamily="34" charset="0"/>
            </a:rPr>
            <a:t> </a:t>
          </a:r>
          <a:r>
            <a:rPr lang="en-US" sz="2600" dirty="0" err="1" smtClean="0">
              <a:solidFill>
                <a:schemeClr val="tx1"/>
              </a:solidFill>
              <a:latin typeface="Arial" panose="020B0604020202020204" pitchFamily="34" charset="0"/>
              <a:cs typeface="Arial" panose="020B0604020202020204" pitchFamily="34" charset="0"/>
            </a:rPr>
            <a:t>trẻ</a:t>
          </a:r>
          <a:r>
            <a:rPr lang="en-US" sz="2600" dirty="0" smtClean="0">
              <a:solidFill>
                <a:schemeClr val="tx1"/>
              </a:solidFill>
              <a:latin typeface="Arial" panose="020B0604020202020204" pitchFamily="34" charset="0"/>
              <a:cs typeface="Arial" panose="020B0604020202020204" pitchFamily="34" charset="0"/>
            </a:rPr>
            <a:t> </a:t>
          </a:r>
          <a:r>
            <a:rPr lang="en-US" sz="2600" dirty="0" err="1" smtClean="0">
              <a:solidFill>
                <a:schemeClr val="tx1"/>
              </a:solidFill>
              <a:latin typeface="Arial" panose="020B0604020202020204" pitchFamily="34" charset="0"/>
              <a:cs typeface="Arial" panose="020B0604020202020204" pitchFamily="34" charset="0"/>
            </a:rPr>
            <a:t>hàng</a:t>
          </a:r>
          <a:r>
            <a:rPr lang="en-US" sz="2600" dirty="0" smtClean="0">
              <a:solidFill>
                <a:schemeClr val="tx1"/>
              </a:solidFill>
              <a:latin typeface="Arial" panose="020B0604020202020204" pitchFamily="34" charset="0"/>
              <a:cs typeface="Arial" panose="020B0604020202020204" pitchFamily="34" charset="0"/>
            </a:rPr>
            <a:t> </a:t>
          </a:r>
          <a:r>
            <a:rPr lang="en-US" sz="2600" dirty="0" err="1" smtClean="0">
              <a:solidFill>
                <a:schemeClr val="tx1"/>
              </a:solidFill>
              <a:latin typeface="Arial" panose="020B0604020202020204" pitchFamily="34" charset="0"/>
              <a:cs typeface="Arial" panose="020B0604020202020204" pitchFamily="34" charset="0"/>
            </a:rPr>
            <a:t>ngày</a:t>
          </a:r>
          <a:endParaRPr lang="en-US" sz="2600" dirty="0">
            <a:solidFill>
              <a:schemeClr val="tx1"/>
            </a:solidFill>
            <a:latin typeface="Arial" panose="020B0604020202020204" pitchFamily="34" charset="0"/>
            <a:cs typeface="Arial" panose="020B0604020202020204" pitchFamily="34" charset="0"/>
          </a:endParaRPr>
        </a:p>
      </dgm:t>
    </dgm:pt>
    <dgm:pt modelId="{730BE58B-BA1C-4B25-94BA-6350CB093BE4}" type="parTrans" cxnId="{A1CCB1EF-F179-4981-915E-B2BBBB6FBE90}">
      <dgm:prSet custT="1"/>
      <dgm:spPr/>
      <dgm:t>
        <a:bodyPr/>
        <a:lstStyle/>
        <a:p>
          <a:endParaRPr lang="en-US" sz="2800">
            <a:latin typeface="Arial" panose="020B0604020202020204" pitchFamily="34" charset="0"/>
            <a:cs typeface="Arial" panose="020B0604020202020204" pitchFamily="34" charset="0"/>
          </a:endParaRPr>
        </a:p>
      </dgm:t>
    </dgm:pt>
    <dgm:pt modelId="{89E30813-3761-4A35-ABF0-D2FE2CBC0A1A}" type="sibTrans" cxnId="{A1CCB1EF-F179-4981-915E-B2BBBB6FBE90}">
      <dgm:prSet/>
      <dgm:spPr/>
      <dgm:t>
        <a:bodyPr/>
        <a:lstStyle/>
        <a:p>
          <a:endParaRPr lang="en-US" sz="2800">
            <a:latin typeface="Arial" panose="020B0604020202020204" pitchFamily="34" charset="0"/>
            <a:cs typeface="Arial" panose="020B0604020202020204" pitchFamily="34" charset="0"/>
          </a:endParaRPr>
        </a:p>
      </dgm:t>
    </dgm:pt>
    <dgm:pt modelId="{C068BB6F-596E-49DF-8802-202F5C975ECA}">
      <dgm:prSet custT="1">
        <dgm:style>
          <a:lnRef idx="1">
            <a:schemeClr val="accent6"/>
          </a:lnRef>
          <a:fillRef idx="2">
            <a:schemeClr val="accent6"/>
          </a:fillRef>
          <a:effectRef idx="1">
            <a:schemeClr val="accent6"/>
          </a:effectRef>
          <a:fontRef idx="minor">
            <a:schemeClr val="dk1"/>
          </a:fontRef>
        </dgm:style>
      </dgm:prSet>
      <dgm:spPr/>
      <dgm:t>
        <a:bodyPr/>
        <a:lstStyle/>
        <a:p>
          <a:r>
            <a:rPr lang="en-US" sz="2600" dirty="0" smtClean="0">
              <a:solidFill>
                <a:schemeClr val="tx1"/>
              </a:solidFill>
              <a:latin typeface="Arial" panose="020B0604020202020204" pitchFamily="34" charset="0"/>
              <a:cs typeface="Arial" panose="020B0604020202020204" pitchFamily="34" charset="0"/>
            </a:rPr>
            <a:t>2. </a:t>
          </a:r>
          <a:r>
            <a:rPr lang="en-US" sz="2600" dirty="0" err="1" smtClean="0">
              <a:solidFill>
                <a:schemeClr val="tx1"/>
              </a:solidFill>
              <a:latin typeface="Arial" panose="020B0604020202020204" pitchFamily="34" charset="0"/>
              <a:cs typeface="Arial" panose="020B0604020202020204" pitchFamily="34" charset="0"/>
            </a:rPr>
            <a:t>Đánh</a:t>
          </a:r>
          <a:r>
            <a:rPr lang="en-US" sz="2600" dirty="0" smtClean="0">
              <a:solidFill>
                <a:schemeClr val="tx1"/>
              </a:solidFill>
              <a:latin typeface="Arial" panose="020B0604020202020204" pitchFamily="34" charset="0"/>
              <a:cs typeface="Arial" panose="020B0604020202020204" pitchFamily="34" charset="0"/>
            </a:rPr>
            <a:t> </a:t>
          </a:r>
          <a:r>
            <a:rPr lang="en-US" sz="2600" dirty="0" err="1" smtClean="0">
              <a:solidFill>
                <a:schemeClr val="tx1"/>
              </a:solidFill>
              <a:latin typeface="Arial" panose="020B0604020202020204" pitchFamily="34" charset="0"/>
              <a:cs typeface="Arial" panose="020B0604020202020204" pitchFamily="34" charset="0"/>
            </a:rPr>
            <a:t>giá</a:t>
          </a:r>
          <a:r>
            <a:rPr lang="en-US" sz="2600" dirty="0" smtClean="0">
              <a:solidFill>
                <a:schemeClr val="tx1"/>
              </a:solidFill>
              <a:latin typeface="Arial" panose="020B0604020202020204" pitchFamily="34" charset="0"/>
              <a:cs typeface="Arial" panose="020B0604020202020204" pitchFamily="34" charset="0"/>
            </a:rPr>
            <a:t> </a:t>
          </a:r>
          <a:r>
            <a:rPr lang="en-US" sz="2600" dirty="0" err="1" smtClean="0">
              <a:solidFill>
                <a:schemeClr val="tx1"/>
              </a:solidFill>
              <a:latin typeface="Arial" panose="020B0604020202020204" pitchFamily="34" charset="0"/>
              <a:cs typeface="Arial" panose="020B0604020202020204" pitchFamily="34" charset="0"/>
            </a:rPr>
            <a:t>trẻ</a:t>
          </a:r>
          <a:r>
            <a:rPr lang="en-US" sz="2600" dirty="0" smtClean="0">
              <a:solidFill>
                <a:schemeClr val="tx1"/>
              </a:solidFill>
              <a:latin typeface="Arial" panose="020B0604020202020204" pitchFamily="34" charset="0"/>
              <a:cs typeface="Arial" panose="020B0604020202020204" pitchFamily="34" charset="0"/>
            </a:rPr>
            <a:t> </a:t>
          </a:r>
          <a:r>
            <a:rPr lang="en-US" sz="2600" dirty="0" err="1" smtClean="0">
              <a:solidFill>
                <a:schemeClr val="tx1"/>
              </a:solidFill>
              <a:latin typeface="Arial" panose="020B0604020202020204" pitchFamily="34" charset="0"/>
              <a:cs typeface="Arial" panose="020B0604020202020204" pitchFamily="34" charset="0"/>
            </a:rPr>
            <a:t>theo</a:t>
          </a:r>
          <a:r>
            <a:rPr lang="en-US" sz="2600" dirty="0" smtClean="0">
              <a:solidFill>
                <a:schemeClr val="tx1"/>
              </a:solidFill>
              <a:latin typeface="Arial" panose="020B0604020202020204" pitchFamily="34" charset="0"/>
              <a:cs typeface="Arial" panose="020B0604020202020204" pitchFamily="34" charset="0"/>
            </a:rPr>
            <a:t> </a:t>
          </a:r>
          <a:r>
            <a:rPr lang="en-US" sz="2600" dirty="0" err="1" smtClean="0">
              <a:solidFill>
                <a:schemeClr val="tx1"/>
              </a:solidFill>
              <a:latin typeface="Arial" panose="020B0604020202020204" pitchFamily="34" charset="0"/>
              <a:cs typeface="Arial" panose="020B0604020202020204" pitchFamily="34" charset="0"/>
            </a:rPr>
            <a:t>giai</a:t>
          </a:r>
          <a:r>
            <a:rPr lang="en-US" sz="2600" dirty="0" smtClean="0">
              <a:solidFill>
                <a:schemeClr val="tx1"/>
              </a:solidFill>
              <a:latin typeface="Arial" panose="020B0604020202020204" pitchFamily="34" charset="0"/>
              <a:cs typeface="Arial" panose="020B0604020202020204" pitchFamily="34" charset="0"/>
            </a:rPr>
            <a:t> </a:t>
          </a:r>
          <a:r>
            <a:rPr lang="en-US" sz="2600" dirty="0" err="1" smtClean="0">
              <a:solidFill>
                <a:schemeClr val="tx1"/>
              </a:solidFill>
              <a:latin typeface="Arial" panose="020B0604020202020204" pitchFamily="34" charset="0"/>
              <a:cs typeface="Arial" panose="020B0604020202020204" pitchFamily="34" charset="0"/>
            </a:rPr>
            <a:t>đoạn</a:t>
          </a:r>
          <a:r>
            <a:rPr lang="en-US" sz="2600" dirty="0" smtClean="0">
              <a:solidFill>
                <a:schemeClr val="tx1"/>
              </a:solidFill>
              <a:latin typeface="Arial" panose="020B0604020202020204" pitchFamily="34" charset="0"/>
              <a:cs typeface="Arial" panose="020B0604020202020204" pitchFamily="34" charset="0"/>
            </a:rPr>
            <a:t> </a:t>
          </a:r>
        </a:p>
        <a:p>
          <a:r>
            <a:rPr lang="nb-NO" sz="2600" i="1" dirty="0" smtClean="0">
              <a:solidFill>
                <a:schemeClr val="tx1"/>
              </a:solidFill>
              <a:latin typeface="Arial" panose="020B0604020202020204" pitchFamily="34" charset="0"/>
              <a:cs typeface="Arial" panose="020B0604020202020204" pitchFamily="34" charset="0"/>
            </a:rPr>
            <a:t>(phiếu đánh giá cuối độ tuổi theo quy định (6, 12, 18, 24, 36 tháng).</a:t>
          </a:r>
          <a:endParaRPr lang="en-US" sz="2600" i="1" dirty="0">
            <a:solidFill>
              <a:schemeClr val="tx1"/>
            </a:solidFill>
            <a:latin typeface="Arial" panose="020B0604020202020204" pitchFamily="34" charset="0"/>
            <a:cs typeface="Arial" panose="020B0604020202020204" pitchFamily="34" charset="0"/>
          </a:endParaRPr>
        </a:p>
      </dgm:t>
    </dgm:pt>
    <dgm:pt modelId="{C3DDE230-2682-4449-B6DC-0C4DA222D1B0}" type="parTrans" cxnId="{BCB15BC9-4F7A-4D8B-8F2E-E447D425E893}">
      <dgm:prSet custT="1"/>
      <dgm:spPr/>
      <dgm:t>
        <a:bodyPr/>
        <a:lstStyle/>
        <a:p>
          <a:endParaRPr lang="en-US" sz="2800">
            <a:latin typeface="Arial" panose="020B0604020202020204" pitchFamily="34" charset="0"/>
            <a:cs typeface="Arial" panose="020B0604020202020204" pitchFamily="34" charset="0"/>
          </a:endParaRPr>
        </a:p>
      </dgm:t>
    </dgm:pt>
    <dgm:pt modelId="{B540CBDD-7AA7-4A41-95F1-03A5EC8B0AC2}" type="sibTrans" cxnId="{BCB15BC9-4F7A-4D8B-8F2E-E447D425E893}">
      <dgm:prSet/>
      <dgm:spPr/>
      <dgm:t>
        <a:bodyPr/>
        <a:lstStyle/>
        <a:p>
          <a:endParaRPr lang="en-US" sz="2800">
            <a:latin typeface="Arial" panose="020B0604020202020204" pitchFamily="34" charset="0"/>
            <a:cs typeface="Arial" panose="020B0604020202020204" pitchFamily="34" charset="0"/>
          </a:endParaRPr>
        </a:p>
      </dgm:t>
    </dgm:pt>
    <dgm:pt modelId="{D7E86800-2CF8-4F68-AC8E-11D24C4329F1}">
      <dgm:prSet phldrT="[Text]" custT="1">
        <dgm:style>
          <a:lnRef idx="2">
            <a:schemeClr val="accent1"/>
          </a:lnRef>
          <a:fillRef idx="1">
            <a:schemeClr val="lt1"/>
          </a:fillRef>
          <a:effectRef idx="0">
            <a:schemeClr val="accent1"/>
          </a:effectRef>
          <a:fontRef idx="minor">
            <a:schemeClr val="dk1"/>
          </a:fontRef>
        </dgm:style>
      </dgm:prSet>
      <dgm:spPr/>
      <dgm:t>
        <a:bodyPr/>
        <a:lstStyle/>
        <a:p>
          <a:r>
            <a:rPr lang="en-US" sz="2800" b="1" dirty="0" smtClean="0">
              <a:solidFill>
                <a:srgbClr val="CC3300"/>
              </a:solidFill>
              <a:latin typeface="Arial" panose="020B0604020202020204" pitchFamily="34" charset="0"/>
              <a:cs typeface="Arial" panose="020B0604020202020204" pitchFamily="34" charset="0"/>
            </a:rPr>
            <a:t>A. </a:t>
          </a:r>
          <a:r>
            <a:rPr lang="en-US" sz="2800" b="1" dirty="0" err="1" smtClean="0">
              <a:solidFill>
                <a:srgbClr val="CC3300"/>
              </a:solidFill>
              <a:latin typeface="Arial" panose="020B0604020202020204" pitchFamily="34" charset="0"/>
              <a:cs typeface="Arial" panose="020B0604020202020204" pitchFamily="34" charset="0"/>
            </a:rPr>
            <a:t>Hình</a:t>
          </a:r>
          <a:r>
            <a:rPr lang="en-US" sz="2800" b="1" dirty="0" smtClean="0">
              <a:solidFill>
                <a:srgbClr val="CC3300"/>
              </a:solidFill>
              <a:latin typeface="Arial" panose="020B0604020202020204" pitchFamily="34" charset="0"/>
              <a:cs typeface="Arial" panose="020B0604020202020204" pitchFamily="34" charset="0"/>
            </a:rPr>
            <a:t> </a:t>
          </a:r>
          <a:r>
            <a:rPr lang="en-US" sz="2800" b="1" dirty="0" err="1" smtClean="0">
              <a:solidFill>
                <a:srgbClr val="CC3300"/>
              </a:solidFill>
              <a:latin typeface="Arial" panose="020B0604020202020204" pitchFamily="34" charset="0"/>
              <a:cs typeface="Arial" panose="020B0604020202020204" pitchFamily="34" charset="0"/>
            </a:rPr>
            <a:t>thức</a:t>
          </a:r>
          <a:r>
            <a:rPr lang="en-US" sz="2800" b="1" dirty="0" smtClean="0">
              <a:solidFill>
                <a:srgbClr val="CC3300"/>
              </a:solidFill>
              <a:latin typeface="Arial" panose="020B0604020202020204" pitchFamily="34" charset="0"/>
              <a:cs typeface="Arial" panose="020B0604020202020204" pitchFamily="34" charset="0"/>
            </a:rPr>
            <a:t> </a:t>
          </a:r>
          <a:r>
            <a:rPr lang="en-US" sz="2800" b="1" dirty="0" err="1" smtClean="0">
              <a:solidFill>
                <a:srgbClr val="CC3300"/>
              </a:solidFill>
              <a:latin typeface="Arial" panose="020B0604020202020204" pitchFamily="34" charset="0"/>
              <a:cs typeface="Arial" panose="020B0604020202020204" pitchFamily="34" charset="0"/>
            </a:rPr>
            <a:t>đánh</a:t>
          </a:r>
          <a:r>
            <a:rPr lang="en-US" sz="2800" b="1" dirty="0" smtClean="0">
              <a:solidFill>
                <a:srgbClr val="CC3300"/>
              </a:solidFill>
              <a:latin typeface="Arial" panose="020B0604020202020204" pitchFamily="34" charset="0"/>
              <a:cs typeface="Arial" panose="020B0604020202020204" pitchFamily="34" charset="0"/>
            </a:rPr>
            <a:t> </a:t>
          </a:r>
          <a:r>
            <a:rPr lang="en-US" sz="2800" b="1" dirty="0" err="1" smtClean="0">
              <a:solidFill>
                <a:srgbClr val="CC3300"/>
              </a:solidFill>
              <a:latin typeface="Arial" panose="020B0604020202020204" pitchFamily="34" charset="0"/>
              <a:cs typeface="Arial" panose="020B0604020202020204" pitchFamily="34" charset="0"/>
            </a:rPr>
            <a:t>giá</a:t>
          </a:r>
          <a:r>
            <a:rPr lang="en-US" sz="2800" b="1" dirty="0" smtClean="0">
              <a:solidFill>
                <a:srgbClr val="CC3300"/>
              </a:solidFill>
              <a:latin typeface="Arial" panose="020B0604020202020204" pitchFamily="34" charset="0"/>
              <a:cs typeface="Arial" panose="020B0604020202020204" pitchFamily="34" charset="0"/>
            </a:rPr>
            <a:t> </a:t>
          </a:r>
          <a:r>
            <a:rPr lang="en-US" sz="2800" b="1" dirty="0" err="1" smtClean="0">
              <a:solidFill>
                <a:srgbClr val="CC3300"/>
              </a:solidFill>
              <a:latin typeface="Arial" panose="020B0604020202020204" pitchFamily="34" charset="0"/>
              <a:cs typeface="Arial" panose="020B0604020202020204" pitchFamily="34" charset="0"/>
            </a:rPr>
            <a:t>trẻ</a:t>
          </a:r>
          <a:r>
            <a:rPr lang="en-US" sz="2800" b="1" dirty="0" smtClean="0">
              <a:solidFill>
                <a:srgbClr val="CC3300"/>
              </a:solidFill>
              <a:latin typeface="Arial" panose="020B0604020202020204" pitchFamily="34" charset="0"/>
              <a:cs typeface="Arial" panose="020B0604020202020204" pitchFamily="34" charset="0"/>
            </a:rPr>
            <a:t> </a:t>
          </a:r>
          <a:r>
            <a:rPr lang="en-US" sz="2800" b="1" dirty="0" err="1" smtClean="0">
              <a:solidFill>
                <a:srgbClr val="CC3300"/>
              </a:solidFill>
              <a:latin typeface="Arial" panose="020B0604020202020204" pitchFamily="34" charset="0"/>
              <a:cs typeface="Arial" panose="020B0604020202020204" pitchFamily="34" charset="0"/>
            </a:rPr>
            <a:t>Nhà</a:t>
          </a:r>
          <a:r>
            <a:rPr lang="en-US" sz="2800" b="1" dirty="0" smtClean="0">
              <a:solidFill>
                <a:srgbClr val="CC3300"/>
              </a:solidFill>
              <a:latin typeface="Arial" panose="020B0604020202020204" pitchFamily="34" charset="0"/>
              <a:cs typeface="Arial" panose="020B0604020202020204" pitchFamily="34" charset="0"/>
            </a:rPr>
            <a:t> </a:t>
          </a:r>
          <a:r>
            <a:rPr lang="en-US" sz="2800" b="1" dirty="0" err="1" smtClean="0">
              <a:solidFill>
                <a:srgbClr val="CC3300"/>
              </a:solidFill>
              <a:latin typeface="Arial" panose="020B0604020202020204" pitchFamily="34" charset="0"/>
              <a:cs typeface="Arial" panose="020B0604020202020204" pitchFamily="34" charset="0"/>
            </a:rPr>
            <a:t>trẻ</a:t>
          </a:r>
          <a:r>
            <a:rPr lang="en-US" sz="2800" b="1" dirty="0" smtClean="0">
              <a:solidFill>
                <a:srgbClr val="CC3300"/>
              </a:solidFill>
              <a:latin typeface="Arial" panose="020B0604020202020204" pitchFamily="34" charset="0"/>
              <a:cs typeface="Arial" panose="020B0604020202020204" pitchFamily="34" charset="0"/>
            </a:rPr>
            <a:t> </a:t>
          </a:r>
          <a:endParaRPr lang="en-US" sz="2800" b="1" dirty="0">
            <a:solidFill>
              <a:srgbClr val="CC3300"/>
            </a:solidFill>
            <a:latin typeface="Arial" panose="020B0604020202020204" pitchFamily="34" charset="0"/>
            <a:cs typeface="Arial" panose="020B0604020202020204" pitchFamily="34" charset="0"/>
          </a:endParaRPr>
        </a:p>
      </dgm:t>
    </dgm:pt>
    <dgm:pt modelId="{8FEF2E0C-41CE-4330-A469-07B40D08D746}" type="sibTrans" cxnId="{95BE4218-250E-4DD1-A6C3-C10E1162E8B7}">
      <dgm:prSet/>
      <dgm:spPr/>
      <dgm:t>
        <a:bodyPr/>
        <a:lstStyle/>
        <a:p>
          <a:endParaRPr lang="en-US" sz="2800">
            <a:latin typeface="Arial" panose="020B0604020202020204" pitchFamily="34" charset="0"/>
            <a:cs typeface="Arial" panose="020B0604020202020204" pitchFamily="34" charset="0"/>
          </a:endParaRPr>
        </a:p>
      </dgm:t>
    </dgm:pt>
    <dgm:pt modelId="{C6C480C6-4A89-44E9-B537-0EFDAEC224C6}" type="parTrans" cxnId="{95BE4218-250E-4DD1-A6C3-C10E1162E8B7}">
      <dgm:prSet/>
      <dgm:spPr/>
      <dgm:t>
        <a:bodyPr/>
        <a:lstStyle/>
        <a:p>
          <a:endParaRPr lang="en-US" sz="2800">
            <a:latin typeface="Arial" panose="020B0604020202020204" pitchFamily="34" charset="0"/>
            <a:cs typeface="Arial" panose="020B0604020202020204" pitchFamily="34" charset="0"/>
          </a:endParaRPr>
        </a:p>
      </dgm:t>
    </dgm:pt>
    <dgm:pt modelId="{834AE173-B771-4E49-AB11-14264572DB86}">
      <dgm:prSet custT="1">
        <dgm:style>
          <a:lnRef idx="1">
            <a:schemeClr val="accent6"/>
          </a:lnRef>
          <a:fillRef idx="2">
            <a:schemeClr val="accent6"/>
          </a:fillRef>
          <a:effectRef idx="1">
            <a:schemeClr val="accent6"/>
          </a:effectRef>
          <a:fontRef idx="minor">
            <a:schemeClr val="dk1"/>
          </a:fontRef>
        </dgm:style>
      </dgm:prSet>
      <dgm:spPr/>
      <dgm:t>
        <a:bodyPr/>
        <a:lstStyle/>
        <a:p>
          <a:r>
            <a:rPr lang="nb-NO" sz="2600" dirty="0" smtClean="0">
              <a:solidFill>
                <a:schemeClr val="tx1"/>
              </a:solidFill>
              <a:latin typeface="Arial" panose="020B0604020202020204" pitchFamily="34" charset="0"/>
              <a:cs typeface="Arial" panose="020B0604020202020204" pitchFamily="34" charset="0"/>
            </a:rPr>
            <a:t>3. Sổ Liên lạc </a:t>
          </a:r>
          <a:r>
            <a:rPr lang="nb-NO" sz="2400" i="1" dirty="0" smtClean="0">
              <a:solidFill>
                <a:schemeClr val="tx1"/>
              </a:solidFill>
              <a:latin typeface="Arial" panose="020B0604020202020204" pitchFamily="34" charset="0"/>
              <a:cs typeface="Arial" panose="020B0604020202020204" pitchFamily="34" charset="0"/>
            </a:rPr>
            <a:t>(trung bình 1 tháng/lần, chỉ riêng tháng 1+2 đánh giá chung); </a:t>
          </a:r>
          <a:r>
            <a:rPr lang="nb-NO" sz="2600" dirty="0" smtClean="0">
              <a:solidFill>
                <a:schemeClr val="tx1"/>
              </a:solidFill>
              <a:latin typeface="Arial" panose="020B0604020202020204" pitchFamily="34" charset="0"/>
              <a:cs typeface="Arial" panose="020B0604020202020204" pitchFamily="34" charset="0"/>
            </a:rPr>
            <a:t>sản phẩm của trẻ, quá trình trẻ hoạt động tại nhóm lớp....</a:t>
          </a:r>
          <a:endParaRPr lang="en-US" sz="2600" dirty="0">
            <a:solidFill>
              <a:schemeClr val="tx1"/>
            </a:solidFill>
            <a:latin typeface="Arial" panose="020B0604020202020204" pitchFamily="34" charset="0"/>
            <a:cs typeface="Arial" panose="020B0604020202020204" pitchFamily="34" charset="0"/>
          </a:endParaRPr>
        </a:p>
      </dgm:t>
    </dgm:pt>
    <dgm:pt modelId="{0500580B-9C32-4F19-B743-DE389D335950}" type="parTrans" cxnId="{72F7B070-F004-4B0E-B7C1-3C2FEFF021BF}">
      <dgm:prSet/>
      <dgm:spPr/>
      <dgm:t>
        <a:bodyPr/>
        <a:lstStyle/>
        <a:p>
          <a:endParaRPr lang="en-US"/>
        </a:p>
      </dgm:t>
    </dgm:pt>
    <dgm:pt modelId="{C2AF9264-F971-4486-99DD-F201FA92D20A}" type="sibTrans" cxnId="{72F7B070-F004-4B0E-B7C1-3C2FEFF021BF}">
      <dgm:prSet/>
      <dgm:spPr/>
      <dgm:t>
        <a:bodyPr/>
        <a:lstStyle/>
        <a:p>
          <a:endParaRPr lang="en-US"/>
        </a:p>
      </dgm:t>
    </dgm:pt>
    <dgm:pt modelId="{81C8AED3-B04C-4B57-A263-0CFACD00636C}" type="pres">
      <dgm:prSet presAssocID="{79FFFB5B-3DC0-4745-8FCE-B7D0EEEFBBC3}" presName="mainComposite" presStyleCnt="0">
        <dgm:presLayoutVars>
          <dgm:chPref val="1"/>
          <dgm:dir/>
          <dgm:animOne val="branch"/>
          <dgm:animLvl val="lvl"/>
          <dgm:resizeHandles val="exact"/>
        </dgm:presLayoutVars>
      </dgm:prSet>
      <dgm:spPr/>
      <dgm:t>
        <a:bodyPr/>
        <a:lstStyle/>
        <a:p>
          <a:endParaRPr lang="en-US"/>
        </a:p>
      </dgm:t>
    </dgm:pt>
    <dgm:pt modelId="{0A5465D6-F59D-4C66-BBB8-2DC3D920A0CB}" type="pres">
      <dgm:prSet presAssocID="{79FFFB5B-3DC0-4745-8FCE-B7D0EEEFBBC3}" presName="hierFlow" presStyleCnt="0"/>
      <dgm:spPr/>
    </dgm:pt>
    <dgm:pt modelId="{BF4D104E-7D18-4958-A854-B3553B62AFD3}" type="pres">
      <dgm:prSet presAssocID="{79FFFB5B-3DC0-4745-8FCE-B7D0EEEFBBC3}" presName="hierChild1" presStyleCnt="0">
        <dgm:presLayoutVars>
          <dgm:chPref val="1"/>
          <dgm:animOne val="branch"/>
          <dgm:animLvl val="lvl"/>
        </dgm:presLayoutVars>
      </dgm:prSet>
      <dgm:spPr/>
    </dgm:pt>
    <dgm:pt modelId="{1473D10F-F2DF-453D-B623-89E74F3499CF}" type="pres">
      <dgm:prSet presAssocID="{D7E86800-2CF8-4F68-AC8E-11D24C4329F1}" presName="Name17" presStyleCnt="0"/>
      <dgm:spPr/>
    </dgm:pt>
    <dgm:pt modelId="{D37BC80E-171C-4047-A6EF-D2DEC895A73B}" type="pres">
      <dgm:prSet presAssocID="{D7E86800-2CF8-4F68-AC8E-11D24C4329F1}" presName="level1Shape" presStyleLbl="node0" presStyleIdx="0" presStyleCnt="1" custScaleX="123449">
        <dgm:presLayoutVars>
          <dgm:chPref val="3"/>
        </dgm:presLayoutVars>
      </dgm:prSet>
      <dgm:spPr/>
      <dgm:t>
        <a:bodyPr/>
        <a:lstStyle/>
        <a:p>
          <a:endParaRPr lang="en-US"/>
        </a:p>
      </dgm:t>
    </dgm:pt>
    <dgm:pt modelId="{4E91922E-DA86-4832-9DAC-5C85FDF5AC7A}" type="pres">
      <dgm:prSet presAssocID="{D7E86800-2CF8-4F68-AC8E-11D24C4329F1}" presName="hierChild2" presStyleCnt="0"/>
      <dgm:spPr/>
    </dgm:pt>
    <dgm:pt modelId="{98749838-3B15-4FFA-81E3-6BE3F5EBE62A}" type="pres">
      <dgm:prSet presAssocID="{730BE58B-BA1C-4B25-94BA-6350CB093BE4}" presName="Name25" presStyleLbl="parChTrans1D2" presStyleIdx="0" presStyleCnt="3"/>
      <dgm:spPr/>
      <dgm:t>
        <a:bodyPr/>
        <a:lstStyle/>
        <a:p>
          <a:endParaRPr lang="en-US"/>
        </a:p>
      </dgm:t>
    </dgm:pt>
    <dgm:pt modelId="{4AC0A3EF-6A49-4365-8FBF-D5C5ECD6BECF}" type="pres">
      <dgm:prSet presAssocID="{730BE58B-BA1C-4B25-94BA-6350CB093BE4}" presName="connTx" presStyleLbl="parChTrans1D2" presStyleIdx="0" presStyleCnt="3"/>
      <dgm:spPr/>
      <dgm:t>
        <a:bodyPr/>
        <a:lstStyle/>
        <a:p>
          <a:endParaRPr lang="en-US"/>
        </a:p>
      </dgm:t>
    </dgm:pt>
    <dgm:pt modelId="{3AEDCA14-5B01-4F97-B3B3-05A6155A269A}" type="pres">
      <dgm:prSet presAssocID="{9E09C821-A5D4-4BE2-9FCA-15977BD3B8C0}" presName="Name30" presStyleCnt="0"/>
      <dgm:spPr/>
    </dgm:pt>
    <dgm:pt modelId="{E3835C03-CF1E-41F9-A2BC-9880F3C7EB68}" type="pres">
      <dgm:prSet presAssocID="{9E09C821-A5D4-4BE2-9FCA-15977BD3B8C0}" presName="level2Shape" presStyleLbl="node2" presStyleIdx="0" presStyleCnt="3" custScaleX="237429" custScaleY="86490" custLinFactNeighborX="-3594" custLinFactNeighborY="-51753"/>
      <dgm:spPr/>
      <dgm:t>
        <a:bodyPr/>
        <a:lstStyle/>
        <a:p>
          <a:endParaRPr lang="en-US"/>
        </a:p>
      </dgm:t>
    </dgm:pt>
    <dgm:pt modelId="{32D6A6F8-9C18-4F1E-8CDB-7AFE6A1F74D7}" type="pres">
      <dgm:prSet presAssocID="{9E09C821-A5D4-4BE2-9FCA-15977BD3B8C0}" presName="hierChild3" presStyleCnt="0"/>
      <dgm:spPr/>
    </dgm:pt>
    <dgm:pt modelId="{D8698552-00F8-4181-8F7E-71DA3FF5CDC6}" type="pres">
      <dgm:prSet presAssocID="{C3DDE230-2682-4449-B6DC-0C4DA222D1B0}" presName="Name25" presStyleLbl="parChTrans1D2" presStyleIdx="1" presStyleCnt="3"/>
      <dgm:spPr/>
      <dgm:t>
        <a:bodyPr/>
        <a:lstStyle/>
        <a:p>
          <a:endParaRPr lang="en-US"/>
        </a:p>
      </dgm:t>
    </dgm:pt>
    <dgm:pt modelId="{FFF82941-7114-454B-A8D4-089560E17985}" type="pres">
      <dgm:prSet presAssocID="{C3DDE230-2682-4449-B6DC-0C4DA222D1B0}" presName="connTx" presStyleLbl="parChTrans1D2" presStyleIdx="1" presStyleCnt="3"/>
      <dgm:spPr/>
      <dgm:t>
        <a:bodyPr/>
        <a:lstStyle/>
        <a:p>
          <a:endParaRPr lang="en-US"/>
        </a:p>
      </dgm:t>
    </dgm:pt>
    <dgm:pt modelId="{46C279DB-50FF-4E20-A7C8-A6C3C701E384}" type="pres">
      <dgm:prSet presAssocID="{C068BB6F-596E-49DF-8802-202F5C975ECA}" presName="Name30" presStyleCnt="0"/>
      <dgm:spPr/>
    </dgm:pt>
    <dgm:pt modelId="{90A9B1CE-18A8-4730-B3D6-5F16E90F4903}" type="pres">
      <dgm:prSet presAssocID="{C068BB6F-596E-49DF-8802-202F5C975ECA}" presName="level2Shape" presStyleLbl="node2" presStyleIdx="1" presStyleCnt="3" custScaleX="314709" custScaleY="104813"/>
      <dgm:spPr/>
      <dgm:t>
        <a:bodyPr/>
        <a:lstStyle/>
        <a:p>
          <a:endParaRPr lang="en-US"/>
        </a:p>
      </dgm:t>
    </dgm:pt>
    <dgm:pt modelId="{956EBD95-5BE2-408D-BC5F-F2C58FE17EB8}" type="pres">
      <dgm:prSet presAssocID="{C068BB6F-596E-49DF-8802-202F5C975ECA}" presName="hierChild3" presStyleCnt="0"/>
      <dgm:spPr/>
    </dgm:pt>
    <dgm:pt modelId="{4B36C831-2E2C-4AD0-A00C-07406A87300B}" type="pres">
      <dgm:prSet presAssocID="{0500580B-9C32-4F19-B743-DE389D335950}" presName="Name25" presStyleLbl="parChTrans1D2" presStyleIdx="2" presStyleCnt="3"/>
      <dgm:spPr/>
      <dgm:t>
        <a:bodyPr/>
        <a:lstStyle/>
        <a:p>
          <a:endParaRPr lang="en-US"/>
        </a:p>
      </dgm:t>
    </dgm:pt>
    <dgm:pt modelId="{194178B2-C95E-4F95-AC1D-ACDFBD916CD6}" type="pres">
      <dgm:prSet presAssocID="{0500580B-9C32-4F19-B743-DE389D335950}" presName="connTx" presStyleLbl="parChTrans1D2" presStyleIdx="2" presStyleCnt="3"/>
      <dgm:spPr/>
      <dgm:t>
        <a:bodyPr/>
        <a:lstStyle/>
        <a:p>
          <a:endParaRPr lang="en-US"/>
        </a:p>
      </dgm:t>
    </dgm:pt>
    <dgm:pt modelId="{1E9AF285-5C6D-4CEF-93D9-F60FDECC6AF7}" type="pres">
      <dgm:prSet presAssocID="{834AE173-B771-4E49-AB11-14264572DB86}" presName="Name30" presStyleCnt="0"/>
      <dgm:spPr/>
    </dgm:pt>
    <dgm:pt modelId="{33E60F68-9E58-4A4E-B0BD-538001E3284F}" type="pres">
      <dgm:prSet presAssocID="{834AE173-B771-4E49-AB11-14264572DB86}" presName="level2Shape" presStyleLbl="node2" presStyleIdx="2" presStyleCnt="3" custScaleX="328232" custScaleY="144973" custLinFactNeighborY="63026"/>
      <dgm:spPr/>
      <dgm:t>
        <a:bodyPr/>
        <a:lstStyle/>
        <a:p>
          <a:endParaRPr lang="en-US"/>
        </a:p>
      </dgm:t>
    </dgm:pt>
    <dgm:pt modelId="{40E57EB6-7087-4049-A684-EEEF8419297F}" type="pres">
      <dgm:prSet presAssocID="{834AE173-B771-4E49-AB11-14264572DB86}" presName="hierChild3" presStyleCnt="0"/>
      <dgm:spPr/>
    </dgm:pt>
    <dgm:pt modelId="{1E325CEC-0AF6-4A98-B862-9EF6EC3C2633}" type="pres">
      <dgm:prSet presAssocID="{79FFFB5B-3DC0-4745-8FCE-B7D0EEEFBBC3}" presName="bgShapesFlow" presStyleCnt="0"/>
      <dgm:spPr/>
    </dgm:pt>
  </dgm:ptLst>
  <dgm:cxnLst>
    <dgm:cxn modelId="{DA216C6D-AB35-470E-B2D6-2377757C70A2}" type="presOf" srcId="{730BE58B-BA1C-4B25-94BA-6350CB093BE4}" destId="{4AC0A3EF-6A49-4365-8FBF-D5C5ECD6BECF}" srcOrd="1" destOrd="0" presId="urn:microsoft.com/office/officeart/2005/8/layout/hierarchy5"/>
    <dgm:cxn modelId="{C513422B-D30B-44C8-A704-27F7270901E7}" type="presOf" srcId="{D7E86800-2CF8-4F68-AC8E-11D24C4329F1}" destId="{D37BC80E-171C-4047-A6EF-D2DEC895A73B}" srcOrd="0" destOrd="0" presId="urn:microsoft.com/office/officeart/2005/8/layout/hierarchy5"/>
    <dgm:cxn modelId="{72F7B070-F004-4B0E-B7C1-3C2FEFF021BF}" srcId="{D7E86800-2CF8-4F68-AC8E-11D24C4329F1}" destId="{834AE173-B771-4E49-AB11-14264572DB86}" srcOrd="2" destOrd="0" parTransId="{0500580B-9C32-4F19-B743-DE389D335950}" sibTransId="{C2AF9264-F971-4486-99DD-F201FA92D20A}"/>
    <dgm:cxn modelId="{166F4C71-4F49-4AE8-B1CE-CA000F44030C}" type="presOf" srcId="{79FFFB5B-3DC0-4745-8FCE-B7D0EEEFBBC3}" destId="{81C8AED3-B04C-4B57-A263-0CFACD00636C}" srcOrd="0" destOrd="0" presId="urn:microsoft.com/office/officeart/2005/8/layout/hierarchy5"/>
    <dgm:cxn modelId="{A1CCB1EF-F179-4981-915E-B2BBBB6FBE90}" srcId="{D7E86800-2CF8-4F68-AC8E-11D24C4329F1}" destId="{9E09C821-A5D4-4BE2-9FCA-15977BD3B8C0}" srcOrd="0" destOrd="0" parTransId="{730BE58B-BA1C-4B25-94BA-6350CB093BE4}" sibTransId="{89E30813-3761-4A35-ABF0-D2FE2CBC0A1A}"/>
    <dgm:cxn modelId="{7EE04912-464E-4146-B704-3C2BA6325E57}" type="presOf" srcId="{730BE58B-BA1C-4B25-94BA-6350CB093BE4}" destId="{98749838-3B15-4FFA-81E3-6BE3F5EBE62A}" srcOrd="0" destOrd="0" presId="urn:microsoft.com/office/officeart/2005/8/layout/hierarchy5"/>
    <dgm:cxn modelId="{56CC78D8-7A03-4B43-8A59-1401167AE2A7}" type="presOf" srcId="{834AE173-B771-4E49-AB11-14264572DB86}" destId="{33E60F68-9E58-4A4E-B0BD-538001E3284F}" srcOrd="0" destOrd="0" presId="urn:microsoft.com/office/officeart/2005/8/layout/hierarchy5"/>
    <dgm:cxn modelId="{95BE4218-250E-4DD1-A6C3-C10E1162E8B7}" srcId="{79FFFB5B-3DC0-4745-8FCE-B7D0EEEFBBC3}" destId="{D7E86800-2CF8-4F68-AC8E-11D24C4329F1}" srcOrd="0" destOrd="0" parTransId="{C6C480C6-4A89-44E9-B537-0EFDAEC224C6}" sibTransId="{8FEF2E0C-41CE-4330-A469-07B40D08D746}"/>
    <dgm:cxn modelId="{D95C6E6B-989B-4E4F-A7E1-040A17453E91}" type="presOf" srcId="{C3DDE230-2682-4449-B6DC-0C4DA222D1B0}" destId="{D8698552-00F8-4181-8F7E-71DA3FF5CDC6}" srcOrd="0" destOrd="0" presId="urn:microsoft.com/office/officeart/2005/8/layout/hierarchy5"/>
    <dgm:cxn modelId="{C42748F7-CE7D-4B4E-B0A3-EDE905BFDB62}" type="presOf" srcId="{0500580B-9C32-4F19-B743-DE389D335950}" destId="{4B36C831-2E2C-4AD0-A00C-07406A87300B}" srcOrd="0" destOrd="0" presId="urn:microsoft.com/office/officeart/2005/8/layout/hierarchy5"/>
    <dgm:cxn modelId="{3E8407E3-8696-4081-BAB3-19A989D6EBAC}" type="presOf" srcId="{9E09C821-A5D4-4BE2-9FCA-15977BD3B8C0}" destId="{E3835C03-CF1E-41F9-A2BC-9880F3C7EB68}" srcOrd="0" destOrd="0" presId="urn:microsoft.com/office/officeart/2005/8/layout/hierarchy5"/>
    <dgm:cxn modelId="{1D2D8B67-4250-40F1-97F1-60872DB6A682}" type="presOf" srcId="{0500580B-9C32-4F19-B743-DE389D335950}" destId="{194178B2-C95E-4F95-AC1D-ACDFBD916CD6}" srcOrd="1" destOrd="0" presId="urn:microsoft.com/office/officeart/2005/8/layout/hierarchy5"/>
    <dgm:cxn modelId="{BB0DE6DC-17A0-4CEF-A022-B3CA75550E38}" type="presOf" srcId="{C068BB6F-596E-49DF-8802-202F5C975ECA}" destId="{90A9B1CE-18A8-4730-B3D6-5F16E90F4903}" srcOrd="0" destOrd="0" presId="urn:microsoft.com/office/officeart/2005/8/layout/hierarchy5"/>
    <dgm:cxn modelId="{BCB15BC9-4F7A-4D8B-8F2E-E447D425E893}" srcId="{D7E86800-2CF8-4F68-AC8E-11D24C4329F1}" destId="{C068BB6F-596E-49DF-8802-202F5C975ECA}" srcOrd="1" destOrd="0" parTransId="{C3DDE230-2682-4449-B6DC-0C4DA222D1B0}" sibTransId="{B540CBDD-7AA7-4A41-95F1-03A5EC8B0AC2}"/>
    <dgm:cxn modelId="{BBFE30BC-A22E-4532-B5F8-B70D7BD4F8DF}" type="presOf" srcId="{C3DDE230-2682-4449-B6DC-0C4DA222D1B0}" destId="{FFF82941-7114-454B-A8D4-089560E17985}" srcOrd="1" destOrd="0" presId="urn:microsoft.com/office/officeart/2005/8/layout/hierarchy5"/>
    <dgm:cxn modelId="{304B073C-75C2-425D-A8C1-7C4D3001845A}" type="presParOf" srcId="{81C8AED3-B04C-4B57-A263-0CFACD00636C}" destId="{0A5465D6-F59D-4C66-BBB8-2DC3D920A0CB}" srcOrd="0" destOrd="0" presId="urn:microsoft.com/office/officeart/2005/8/layout/hierarchy5"/>
    <dgm:cxn modelId="{508E6F9D-8DC7-4880-87AD-B3B6672A1E9B}" type="presParOf" srcId="{0A5465D6-F59D-4C66-BBB8-2DC3D920A0CB}" destId="{BF4D104E-7D18-4958-A854-B3553B62AFD3}" srcOrd="0" destOrd="0" presId="urn:microsoft.com/office/officeart/2005/8/layout/hierarchy5"/>
    <dgm:cxn modelId="{24278140-3822-4D46-88D2-E0E28D8D4113}" type="presParOf" srcId="{BF4D104E-7D18-4958-A854-B3553B62AFD3}" destId="{1473D10F-F2DF-453D-B623-89E74F3499CF}" srcOrd="0" destOrd="0" presId="urn:microsoft.com/office/officeart/2005/8/layout/hierarchy5"/>
    <dgm:cxn modelId="{CCD14385-B8CE-40BD-8612-AE3A0D47E6B0}" type="presParOf" srcId="{1473D10F-F2DF-453D-B623-89E74F3499CF}" destId="{D37BC80E-171C-4047-A6EF-D2DEC895A73B}" srcOrd="0" destOrd="0" presId="urn:microsoft.com/office/officeart/2005/8/layout/hierarchy5"/>
    <dgm:cxn modelId="{E43A6364-28B4-43DA-AB7C-E83E53EA3557}" type="presParOf" srcId="{1473D10F-F2DF-453D-B623-89E74F3499CF}" destId="{4E91922E-DA86-4832-9DAC-5C85FDF5AC7A}" srcOrd="1" destOrd="0" presId="urn:microsoft.com/office/officeart/2005/8/layout/hierarchy5"/>
    <dgm:cxn modelId="{2290302F-7EC2-4970-B11B-FD70AEC14FB4}" type="presParOf" srcId="{4E91922E-DA86-4832-9DAC-5C85FDF5AC7A}" destId="{98749838-3B15-4FFA-81E3-6BE3F5EBE62A}" srcOrd="0" destOrd="0" presId="urn:microsoft.com/office/officeart/2005/8/layout/hierarchy5"/>
    <dgm:cxn modelId="{C1A8F86E-24CE-46A9-B238-2B45CFD73620}" type="presParOf" srcId="{98749838-3B15-4FFA-81E3-6BE3F5EBE62A}" destId="{4AC0A3EF-6A49-4365-8FBF-D5C5ECD6BECF}" srcOrd="0" destOrd="0" presId="urn:microsoft.com/office/officeart/2005/8/layout/hierarchy5"/>
    <dgm:cxn modelId="{253D7AD4-3079-461E-A4BE-CCD2923B3352}" type="presParOf" srcId="{4E91922E-DA86-4832-9DAC-5C85FDF5AC7A}" destId="{3AEDCA14-5B01-4F97-B3B3-05A6155A269A}" srcOrd="1" destOrd="0" presId="urn:microsoft.com/office/officeart/2005/8/layout/hierarchy5"/>
    <dgm:cxn modelId="{00283B3F-55F4-4B16-B4EA-A9DD71807B97}" type="presParOf" srcId="{3AEDCA14-5B01-4F97-B3B3-05A6155A269A}" destId="{E3835C03-CF1E-41F9-A2BC-9880F3C7EB68}" srcOrd="0" destOrd="0" presId="urn:microsoft.com/office/officeart/2005/8/layout/hierarchy5"/>
    <dgm:cxn modelId="{F0C3BC2A-E9C9-481E-95F5-4FF484B06434}" type="presParOf" srcId="{3AEDCA14-5B01-4F97-B3B3-05A6155A269A}" destId="{32D6A6F8-9C18-4F1E-8CDB-7AFE6A1F74D7}" srcOrd="1" destOrd="0" presId="urn:microsoft.com/office/officeart/2005/8/layout/hierarchy5"/>
    <dgm:cxn modelId="{6041C147-2B50-4E48-8630-ED25C8FD7FE0}" type="presParOf" srcId="{4E91922E-DA86-4832-9DAC-5C85FDF5AC7A}" destId="{D8698552-00F8-4181-8F7E-71DA3FF5CDC6}" srcOrd="2" destOrd="0" presId="urn:microsoft.com/office/officeart/2005/8/layout/hierarchy5"/>
    <dgm:cxn modelId="{BDAA4A2F-A0D2-4817-893B-4B23325A15CA}" type="presParOf" srcId="{D8698552-00F8-4181-8F7E-71DA3FF5CDC6}" destId="{FFF82941-7114-454B-A8D4-089560E17985}" srcOrd="0" destOrd="0" presId="urn:microsoft.com/office/officeart/2005/8/layout/hierarchy5"/>
    <dgm:cxn modelId="{7B4ABB41-4742-4ABF-B61A-7A76FE8DD6A4}" type="presParOf" srcId="{4E91922E-DA86-4832-9DAC-5C85FDF5AC7A}" destId="{46C279DB-50FF-4E20-A7C8-A6C3C701E384}" srcOrd="3" destOrd="0" presId="urn:microsoft.com/office/officeart/2005/8/layout/hierarchy5"/>
    <dgm:cxn modelId="{324EAD26-8CD5-4138-A351-2BB3B246C4A1}" type="presParOf" srcId="{46C279DB-50FF-4E20-A7C8-A6C3C701E384}" destId="{90A9B1CE-18A8-4730-B3D6-5F16E90F4903}" srcOrd="0" destOrd="0" presId="urn:microsoft.com/office/officeart/2005/8/layout/hierarchy5"/>
    <dgm:cxn modelId="{7B7E7530-10C0-48E2-8F50-D12477E7ED12}" type="presParOf" srcId="{46C279DB-50FF-4E20-A7C8-A6C3C701E384}" destId="{956EBD95-5BE2-408D-BC5F-F2C58FE17EB8}" srcOrd="1" destOrd="0" presId="urn:microsoft.com/office/officeart/2005/8/layout/hierarchy5"/>
    <dgm:cxn modelId="{25C17E51-D091-4655-BDC0-0FFCF3806418}" type="presParOf" srcId="{4E91922E-DA86-4832-9DAC-5C85FDF5AC7A}" destId="{4B36C831-2E2C-4AD0-A00C-07406A87300B}" srcOrd="4" destOrd="0" presId="urn:microsoft.com/office/officeart/2005/8/layout/hierarchy5"/>
    <dgm:cxn modelId="{35D0E6A3-164E-446C-AB02-BB0A8DB47511}" type="presParOf" srcId="{4B36C831-2E2C-4AD0-A00C-07406A87300B}" destId="{194178B2-C95E-4F95-AC1D-ACDFBD916CD6}" srcOrd="0" destOrd="0" presId="urn:microsoft.com/office/officeart/2005/8/layout/hierarchy5"/>
    <dgm:cxn modelId="{616667C9-78D5-4410-A28E-001A2389AE9B}" type="presParOf" srcId="{4E91922E-DA86-4832-9DAC-5C85FDF5AC7A}" destId="{1E9AF285-5C6D-4CEF-93D9-F60FDECC6AF7}" srcOrd="5" destOrd="0" presId="urn:microsoft.com/office/officeart/2005/8/layout/hierarchy5"/>
    <dgm:cxn modelId="{3E7B8BCA-4C1F-4E11-AFAE-F9AF13F76F8C}" type="presParOf" srcId="{1E9AF285-5C6D-4CEF-93D9-F60FDECC6AF7}" destId="{33E60F68-9E58-4A4E-B0BD-538001E3284F}" srcOrd="0" destOrd="0" presId="urn:microsoft.com/office/officeart/2005/8/layout/hierarchy5"/>
    <dgm:cxn modelId="{2EEC3CE3-CE43-4EA4-8118-BDF144FC560A}" type="presParOf" srcId="{1E9AF285-5C6D-4CEF-93D9-F60FDECC6AF7}" destId="{40E57EB6-7087-4049-A684-EEEF8419297F}" srcOrd="1" destOrd="0" presId="urn:microsoft.com/office/officeart/2005/8/layout/hierarchy5"/>
    <dgm:cxn modelId="{92EB9673-3659-41C1-9F46-EF2A852C78EC}" type="presParOf" srcId="{81C8AED3-B04C-4B57-A263-0CFACD00636C}" destId="{1E325CEC-0AF6-4A98-B862-9EF6EC3C2633}" srcOrd="1" destOrd="0" presId="urn:microsoft.com/office/officeart/2005/8/layout/hierarchy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9FFFB5B-3DC0-4745-8FCE-B7D0EEEFBBC3}" type="doc">
      <dgm:prSet loTypeId="urn:microsoft.com/office/officeart/2005/8/layout/hierarchy5" loCatId="hierarchy" qsTypeId="urn:microsoft.com/office/officeart/2005/8/quickstyle/simple2" qsCatId="simple" csTypeId="urn:microsoft.com/office/officeart/2005/8/colors/colorful1" csCatId="colorful" phldr="1"/>
      <dgm:spPr/>
      <dgm:t>
        <a:bodyPr/>
        <a:lstStyle/>
        <a:p>
          <a:endParaRPr lang="en-US"/>
        </a:p>
      </dgm:t>
    </dgm:pt>
    <dgm:pt modelId="{9E09C821-A5D4-4BE2-9FCA-15977BD3B8C0}">
      <dgm:prSet custT="1">
        <dgm:style>
          <a:lnRef idx="1">
            <a:schemeClr val="accent6"/>
          </a:lnRef>
          <a:fillRef idx="2">
            <a:schemeClr val="accent6"/>
          </a:fillRef>
          <a:effectRef idx="1">
            <a:schemeClr val="accent6"/>
          </a:effectRef>
          <a:fontRef idx="minor">
            <a:schemeClr val="dk1"/>
          </a:fontRef>
        </dgm:style>
      </dgm:prSet>
      <dgm:spPr/>
      <dgm:t>
        <a:bodyPr/>
        <a:lstStyle/>
        <a:p>
          <a:r>
            <a:rPr lang="en-US" sz="2600" dirty="0" smtClean="0">
              <a:solidFill>
                <a:schemeClr val="tx1"/>
              </a:solidFill>
              <a:latin typeface="Arial" panose="020B0604020202020204" pitchFamily="34" charset="0"/>
              <a:cs typeface="Arial" panose="020B0604020202020204" pitchFamily="34" charset="0"/>
            </a:rPr>
            <a:t>1. </a:t>
          </a:r>
          <a:r>
            <a:rPr lang="en-US" sz="2600" dirty="0" err="1" smtClean="0">
              <a:solidFill>
                <a:schemeClr val="tx1"/>
              </a:solidFill>
              <a:latin typeface="Arial" panose="020B0604020202020204" pitchFamily="34" charset="0"/>
              <a:cs typeface="Arial" panose="020B0604020202020204" pitchFamily="34" charset="0"/>
            </a:rPr>
            <a:t>Đánh</a:t>
          </a:r>
          <a:r>
            <a:rPr lang="en-US" sz="2600" dirty="0" smtClean="0">
              <a:solidFill>
                <a:schemeClr val="tx1"/>
              </a:solidFill>
              <a:latin typeface="Arial" panose="020B0604020202020204" pitchFamily="34" charset="0"/>
              <a:cs typeface="Arial" panose="020B0604020202020204" pitchFamily="34" charset="0"/>
            </a:rPr>
            <a:t> </a:t>
          </a:r>
          <a:r>
            <a:rPr lang="en-US" sz="2600" dirty="0" err="1" smtClean="0">
              <a:solidFill>
                <a:schemeClr val="tx1"/>
              </a:solidFill>
              <a:latin typeface="Arial" panose="020B0604020202020204" pitchFamily="34" charset="0"/>
              <a:cs typeface="Arial" panose="020B0604020202020204" pitchFamily="34" charset="0"/>
            </a:rPr>
            <a:t>giá</a:t>
          </a:r>
          <a:r>
            <a:rPr lang="en-US" sz="2600" dirty="0" smtClean="0">
              <a:solidFill>
                <a:schemeClr val="tx1"/>
              </a:solidFill>
              <a:latin typeface="Arial" panose="020B0604020202020204" pitchFamily="34" charset="0"/>
              <a:cs typeface="Arial" panose="020B0604020202020204" pitchFamily="34" charset="0"/>
            </a:rPr>
            <a:t> </a:t>
          </a:r>
          <a:r>
            <a:rPr lang="en-US" sz="2600" dirty="0" err="1" smtClean="0">
              <a:solidFill>
                <a:schemeClr val="tx1"/>
              </a:solidFill>
              <a:latin typeface="Arial" panose="020B0604020202020204" pitchFamily="34" charset="0"/>
              <a:cs typeface="Arial" panose="020B0604020202020204" pitchFamily="34" charset="0"/>
            </a:rPr>
            <a:t>trẻ</a:t>
          </a:r>
          <a:r>
            <a:rPr lang="en-US" sz="2600" dirty="0" smtClean="0">
              <a:solidFill>
                <a:schemeClr val="tx1"/>
              </a:solidFill>
              <a:latin typeface="Arial" panose="020B0604020202020204" pitchFamily="34" charset="0"/>
              <a:cs typeface="Arial" panose="020B0604020202020204" pitchFamily="34" charset="0"/>
            </a:rPr>
            <a:t> </a:t>
          </a:r>
          <a:r>
            <a:rPr lang="en-US" sz="2600" dirty="0" err="1" smtClean="0">
              <a:solidFill>
                <a:schemeClr val="tx1"/>
              </a:solidFill>
              <a:latin typeface="Arial" panose="020B0604020202020204" pitchFamily="34" charset="0"/>
              <a:cs typeface="Arial" panose="020B0604020202020204" pitchFamily="34" charset="0"/>
            </a:rPr>
            <a:t>hàng</a:t>
          </a:r>
          <a:r>
            <a:rPr lang="en-US" sz="2600" dirty="0" smtClean="0">
              <a:solidFill>
                <a:schemeClr val="tx1"/>
              </a:solidFill>
              <a:latin typeface="Arial" panose="020B0604020202020204" pitchFamily="34" charset="0"/>
              <a:cs typeface="Arial" panose="020B0604020202020204" pitchFamily="34" charset="0"/>
            </a:rPr>
            <a:t> </a:t>
          </a:r>
          <a:r>
            <a:rPr lang="en-US" sz="2600" dirty="0" err="1" smtClean="0">
              <a:solidFill>
                <a:schemeClr val="tx1"/>
              </a:solidFill>
              <a:latin typeface="Arial" panose="020B0604020202020204" pitchFamily="34" charset="0"/>
              <a:cs typeface="Arial" panose="020B0604020202020204" pitchFamily="34" charset="0"/>
            </a:rPr>
            <a:t>ngày</a:t>
          </a:r>
          <a:endParaRPr lang="en-US" sz="2600" dirty="0">
            <a:solidFill>
              <a:schemeClr val="tx1"/>
            </a:solidFill>
            <a:latin typeface="Arial" panose="020B0604020202020204" pitchFamily="34" charset="0"/>
            <a:cs typeface="Arial" panose="020B0604020202020204" pitchFamily="34" charset="0"/>
          </a:endParaRPr>
        </a:p>
      </dgm:t>
    </dgm:pt>
    <dgm:pt modelId="{730BE58B-BA1C-4B25-94BA-6350CB093BE4}" type="parTrans" cxnId="{A1CCB1EF-F179-4981-915E-B2BBBB6FBE90}">
      <dgm:prSet custT="1"/>
      <dgm:spPr/>
      <dgm:t>
        <a:bodyPr/>
        <a:lstStyle/>
        <a:p>
          <a:endParaRPr lang="en-US" sz="2800">
            <a:latin typeface="Arial" panose="020B0604020202020204" pitchFamily="34" charset="0"/>
            <a:cs typeface="Arial" panose="020B0604020202020204" pitchFamily="34" charset="0"/>
          </a:endParaRPr>
        </a:p>
      </dgm:t>
    </dgm:pt>
    <dgm:pt modelId="{89E30813-3761-4A35-ABF0-D2FE2CBC0A1A}" type="sibTrans" cxnId="{A1CCB1EF-F179-4981-915E-B2BBBB6FBE90}">
      <dgm:prSet/>
      <dgm:spPr/>
      <dgm:t>
        <a:bodyPr/>
        <a:lstStyle/>
        <a:p>
          <a:endParaRPr lang="en-US" sz="2800">
            <a:latin typeface="Arial" panose="020B0604020202020204" pitchFamily="34" charset="0"/>
            <a:cs typeface="Arial" panose="020B0604020202020204" pitchFamily="34" charset="0"/>
          </a:endParaRPr>
        </a:p>
      </dgm:t>
    </dgm:pt>
    <dgm:pt modelId="{C068BB6F-596E-49DF-8802-202F5C975ECA}">
      <dgm:prSet custT="1">
        <dgm:style>
          <a:lnRef idx="1">
            <a:schemeClr val="accent6"/>
          </a:lnRef>
          <a:fillRef idx="2">
            <a:schemeClr val="accent6"/>
          </a:fillRef>
          <a:effectRef idx="1">
            <a:schemeClr val="accent6"/>
          </a:effectRef>
          <a:fontRef idx="minor">
            <a:schemeClr val="dk1"/>
          </a:fontRef>
        </dgm:style>
      </dgm:prSet>
      <dgm:spPr/>
      <dgm:t>
        <a:bodyPr/>
        <a:lstStyle/>
        <a:p>
          <a:r>
            <a:rPr lang="en-US" sz="2600" dirty="0" smtClean="0">
              <a:solidFill>
                <a:schemeClr val="tx1"/>
              </a:solidFill>
              <a:latin typeface="Arial" panose="020B0604020202020204" pitchFamily="34" charset="0"/>
              <a:cs typeface="Arial" panose="020B0604020202020204" pitchFamily="34" charset="0"/>
            </a:rPr>
            <a:t>2. </a:t>
          </a:r>
          <a:r>
            <a:rPr lang="en-US" sz="2600" dirty="0" err="1" smtClean="0">
              <a:solidFill>
                <a:schemeClr val="tx1"/>
              </a:solidFill>
              <a:latin typeface="Arial" panose="020B0604020202020204" pitchFamily="34" charset="0"/>
              <a:cs typeface="Arial" panose="020B0604020202020204" pitchFamily="34" charset="0"/>
            </a:rPr>
            <a:t>Đánh</a:t>
          </a:r>
          <a:r>
            <a:rPr lang="en-US" sz="2600" dirty="0" smtClean="0">
              <a:solidFill>
                <a:schemeClr val="tx1"/>
              </a:solidFill>
              <a:latin typeface="Arial" panose="020B0604020202020204" pitchFamily="34" charset="0"/>
              <a:cs typeface="Arial" panose="020B0604020202020204" pitchFamily="34" charset="0"/>
            </a:rPr>
            <a:t> </a:t>
          </a:r>
          <a:r>
            <a:rPr lang="en-US" sz="2600" dirty="0" err="1" smtClean="0">
              <a:solidFill>
                <a:schemeClr val="tx1"/>
              </a:solidFill>
              <a:latin typeface="Arial" panose="020B0604020202020204" pitchFamily="34" charset="0"/>
              <a:cs typeface="Arial" panose="020B0604020202020204" pitchFamily="34" charset="0"/>
            </a:rPr>
            <a:t>giá</a:t>
          </a:r>
          <a:r>
            <a:rPr lang="en-US" sz="2600" dirty="0" smtClean="0">
              <a:solidFill>
                <a:schemeClr val="tx1"/>
              </a:solidFill>
              <a:latin typeface="Arial" panose="020B0604020202020204" pitchFamily="34" charset="0"/>
              <a:cs typeface="Arial" panose="020B0604020202020204" pitchFamily="34" charset="0"/>
            </a:rPr>
            <a:t> </a:t>
          </a:r>
          <a:r>
            <a:rPr lang="en-US" sz="2600" dirty="0" err="1" smtClean="0">
              <a:solidFill>
                <a:schemeClr val="tx1"/>
              </a:solidFill>
              <a:latin typeface="Arial" panose="020B0604020202020204" pitchFamily="34" charset="0"/>
              <a:cs typeface="Arial" panose="020B0604020202020204" pitchFamily="34" charset="0"/>
            </a:rPr>
            <a:t>trẻ</a:t>
          </a:r>
          <a:r>
            <a:rPr lang="en-US" sz="2600" dirty="0" smtClean="0">
              <a:solidFill>
                <a:schemeClr val="tx1"/>
              </a:solidFill>
              <a:latin typeface="Arial" panose="020B0604020202020204" pitchFamily="34" charset="0"/>
              <a:cs typeface="Arial" panose="020B0604020202020204" pitchFamily="34" charset="0"/>
            </a:rPr>
            <a:t> </a:t>
          </a:r>
          <a:r>
            <a:rPr lang="en-US" sz="2600" dirty="0" err="1" smtClean="0">
              <a:solidFill>
                <a:schemeClr val="tx1"/>
              </a:solidFill>
              <a:latin typeface="Arial" panose="020B0604020202020204" pitchFamily="34" charset="0"/>
              <a:cs typeface="Arial" panose="020B0604020202020204" pitchFamily="34" charset="0"/>
            </a:rPr>
            <a:t>theo</a:t>
          </a:r>
          <a:r>
            <a:rPr lang="en-US" sz="2600" dirty="0" smtClean="0">
              <a:solidFill>
                <a:schemeClr val="tx1"/>
              </a:solidFill>
              <a:latin typeface="Arial" panose="020B0604020202020204" pitchFamily="34" charset="0"/>
              <a:cs typeface="Arial" panose="020B0604020202020204" pitchFamily="34" charset="0"/>
            </a:rPr>
            <a:t> </a:t>
          </a:r>
          <a:r>
            <a:rPr lang="en-US" sz="2600" dirty="0" err="1" smtClean="0">
              <a:solidFill>
                <a:schemeClr val="tx1"/>
              </a:solidFill>
              <a:latin typeface="Arial" panose="020B0604020202020204" pitchFamily="34" charset="0"/>
              <a:cs typeface="Arial" panose="020B0604020202020204" pitchFamily="34" charset="0"/>
            </a:rPr>
            <a:t>giai</a:t>
          </a:r>
          <a:r>
            <a:rPr lang="en-US" sz="2600" dirty="0" smtClean="0">
              <a:solidFill>
                <a:schemeClr val="tx1"/>
              </a:solidFill>
              <a:latin typeface="Arial" panose="020B0604020202020204" pitchFamily="34" charset="0"/>
              <a:cs typeface="Arial" panose="020B0604020202020204" pitchFamily="34" charset="0"/>
            </a:rPr>
            <a:t> </a:t>
          </a:r>
          <a:r>
            <a:rPr lang="en-US" sz="2600" dirty="0" err="1" smtClean="0">
              <a:solidFill>
                <a:schemeClr val="tx1"/>
              </a:solidFill>
              <a:latin typeface="Arial" panose="020B0604020202020204" pitchFamily="34" charset="0"/>
              <a:cs typeface="Arial" panose="020B0604020202020204" pitchFamily="34" charset="0"/>
            </a:rPr>
            <a:t>đoạn</a:t>
          </a:r>
          <a:r>
            <a:rPr lang="en-US" sz="2600" dirty="0" smtClean="0">
              <a:solidFill>
                <a:schemeClr val="tx1"/>
              </a:solidFill>
              <a:latin typeface="Arial" panose="020B0604020202020204" pitchFamily="34" charset="0"/>
              <a:cs typeface="Arial" panose="020B0604020202020204" pitchFamily="34" charset="0"/>
            </a:rPr>
            <a:t> </a:t>
          </a:r>
        </a:p>
        <a:p>
          <a:r>
            <a:rPr lang="nb-NO" sz="2600" i="1" dirty="0" smtClean="0">
              <a:solidFill>
                <a:schemeClr val="tx1"/>
              </a:solidFill>
              <a:latin typeface="Arial" panose="020B0604020202020204" pitchFamily="34" charset="0"/>
              <a:cs typeface="Arial" panose="020B0604020202020204" pitchFamily="34" charset="0"/>
            </a:rPr>
            <a:t>(đánh giá theo chủ đề/ tháng).</a:t>
          </a:r>
          <a:endParaRPr lang="en-US" sz="2600" i="1" dirty="0">
            <a:solidFill>
              <a:schemeClr val="tx1"/>
            </a:solidFill>
            <a:latin typeface="Arial" panose="020B0604020202020204" pitchFamily="34" charset="0"/>
            <a:cs typeface="Arial" panose="020B0604020202020204" pitchFamily="34" charset="0"/>
          </a:endParaRPr>
        </a:p>
      </dgm:t>
    </dgm:pt>
    <dgm:pt modelId="{C3DDE230-2682-4449-B6DC-0C4DA222D1B0}" type="parTrans" cxnId="{BCB15BC9-4F7A-4D8B-8F2E-E447D425E893}">
      <dgm:prSet custT="1"/>
      <dgm:spPr/>
      <dgm:t>
        <a:bodyPr/>
        <a:lstStyle/>
        <a:p>
          <a:endParaRPr lang="en-US" sz="2800">
            <a:latin typeface="Arial" panose="020B0604020202020204" pitchFamily="34" charset="0"/>
            <a:cs typeface="Arial" panose="020B0604020202020204" pitchFamily="34" charset="0"/>
          </a:endParaRPr>
        </a:p>
      </dgm:t>
    </dgm:pt>
    <dgm:pt modelId="{B540CBDD-7AA7-4A41-95F1-03A5EC8B0AC2}" type="sibTrans" cxnId="{BCB15BC9-4F7A-4D8B-8F2E-E447D425E893}">
      <dgm:prSet/>
      <dgm:spPr/>
      <dgm:t>
        <a:bodyPr/>
        <a:lstStyle/>
        <a:p>
          <a:endParaRPr lang="en-US" sz="2800">
            <a:latin typeface="Arial" panose="020B0604020202020204" pitchFamily="34" charset="0"/>
            <a:cs typeface="Arial" panose="020B0604020202020204" pitchFamily="34" charset="0"/>
          </a:endParaRPr>
        </a:p>
      </dgm:t>
    </dgm:pt>
    <dgm:pt modelId="{D7E86800-2CF8-4F68-AC8E-11D24C4329F1}">
      <dgm:prSet phldrT="[Text]" custT="1">
        <dgm:style>
          <a:lnRef idx="2">
            <a:schemeClr val="accent1"/>
          </a:lnRef>
          <a:fillRef idx="1">
            <a:schemeClr val="lt1"/>
          </a:fillRef>
          <a:effectRef idx="0">
            <a:schemeClr val="accent1"/>
          </a:effectRef>
          <a:fontRef idx="minor">
            <a:schemeClr val="dk1"/>
          </a:fontRef>
        </dgm:style>
      </dgm:prSet>
      <dgm:spPr/>
      <dgm:t>
        <a:bodyPr/>
        <a:lstStyle/>
        <a:p>
          <a:r>
            <a:rPr lang="en-US" sz="2800" b="1" dirty="0" smtClean="0">
              <a:solidFill>
                <a:srgbClr val="CC3300"/>
              </a:solidFill>
              <a:latin typeface="Arial" panose="020B0604020202020204" pitchFamily="34" charset="0"/>
              <a:cs typeface="Arial" panose="020B0604020202020204" pitchFamily="34" charset="0"/>
            </a:rPr>
            <a:t>B. </a:t>
          </a:r>
          <a:r>
            <a:rPr lang="en-US" sz="2800" b="1" dirty="0" err="1" smtClean="0">
              <a:solidFill>
                <a:srgbClr val="CC3300"/>
              </a:solidFill>
              <a:latin typeface="Arial" panose="020B0604020202020204" pitchFamily="34" charset="0"/>
              <a:cs typeface="Arial" panose="020B0604020202020204" pitchFamily="34" charset="0"/>
            </a:rPr>
            <a:t>Hình</a:t>
          </a:r>
          <a:r>
            <a:rPr lang="en-US" sz="2800" b="1" dirty="0" smtClean="0">
              <a:solidFill>
                <a:srgbClr val="CC3300"/>
              </a:solidFill>
              <a:latin typeface="Arial" panose="020B0604020202020204" pitchFamily="34" charset="0"/>
              <a:cs typeface="Arial" panose="020B0604020202020204" pitchFamily="34" charset="0"/>
            </a:rPr>
            <a:t> </a:t>
          </a:r>
          <a:r>
            <a:rPr lang="en-US" sz="2800" b="1" dirty="0" err="1" smtClean="0">
              <a:solidFill>
                <a:srgbClr val="CC3300"/>
              </a:solidFill>
              <a:latin typeface="Arial" panose="020B0604020202020204" pitchFamily="34" charset="0"/>
              <a:cs typeface="Arial" panose="020B0604020202020204" pitchFamily="34" charset="0"/>
            </a:rPr>
            <a:t>thức</a:t>
          </a:r>
          <a:r>
            <a:rPr lang="en-US" sz="2800" b="1" dirty="0" smtClean="0">
              <a:solidFill>
                <a:srgbClr val="CC3300"/>
              </a:solidFill>
              <a:latin typeface="Arial" panose="020B0604020202020204" pitchFamily="34" charset="0"/>
              <a:cs typeface="Arial" panose="020B0604020202020204" pitchFamily="34" charset="0"/>
            </a:rPr>
            <a:t> </a:t>
          </a:r>
          <a:r>
            <a:rPr lang="en-US" sz="2800" b="1" dirty="0" err="1" smtClean="0">
              <a:solidFill>
                <a:srgbClr val="CC3300"/>
              </a:solidFill>
              <a:latin typeface="Arial" panose="020B0604020202020204" pitchFamily="34" charset="0"/>
              <a:cs typeface="Arial" panose="020B0604020202020204" pitchFamily="34" charset="0"/>
            </a:rPr>
            <a:t>đánh</a:t>
          </a:r>
          <a:r>
            <a:rPr lang="en-US" sz="2800" b="1" dirty="0" smtClean="0">
              <a:solidFill>
                <a:srgbClr val="CC3300"/>
              </a:solidFill>
              <a:latin typeface="Arial" panose="020B0604020202020204" pitchFamily="34" charset="0"/>
              <a:cs typeface="Arial" panose="020B0604020202020204" pitchFamily="34" charset="0"/>
            </a:rPr>
            <a:t> </a:t>
          </a:r>
          <a:r>
            <a:rPr lang="en-US" sz="2800" b="1" dirty="0" err="1" smtClean="0">
              <a:solidFill>
                <a:srgbClr val="CC3300"/>
              </a:solidFill>
              <a:latin typeface="Arial" panose="020B0604020202020204" pitchFamily="34" charset="0"/>
              <a:cs typeface="Arial" panose="020B0604020202020204" pitchFamily="34" charset="0"/>
            </a:rPr>
            <a:t>giá</a:t>
          </a:r>
          <a:r>
            <a:rPr lang="en-US" sz="2800" b="1" dirty="0" smtClean="0">
              <a:solidFill>
                <a:srgbClr val="CC3300"/>
              </a:solidFill>
              <a:latin typeface="Arial" panose="020B0604020202020204" pitchFamily="34" charset="0"/>
              <a:cs typeface="Arial" panose="020B0604020202020204" pitchFamily="34" charset="0"/>
            </a:rPr>
            <a:t> </a:t>
          </a:r>
          <a:r>
            <a:rPr lang="en-US" sz="2800" b="1" dirty="0" err="1" smtClean="0">
              <a:solidFill>
                <a:srgbClr val="CC3300"/>
              </a:solidFill>
              <a:latin typeface="Arial" panose="020B0604020202020204" pitchFamily="34" charset="0"/>
              <a:cs typeface="Arial" panose="020B0604020202020204" pitchFamily="34" charset="0"/>
            </a:rPr>
            <a:t>trẻ</a:t>
          </a:r>
          <a:r>
            <a:rPr lang="en-US" sz="2800" b="1" dirty="0" smtClean="0">
              <a:solidFill>
                <a:srgbClr val="CC3300"/>
              </a:solidFill>
              <a:latin typeface="Arial" panose="020B0604020202020204" pitchFamily="34" charset="0"/>
              <a:cs typeface="Arial" panose="020B0604020202020204" pitchFamily="34" charset="0"/>
            </a:rPr>
            <a:t> </a:t>
          </a:r>
          <a:r>
            <a:rPr lang="en-US" sz="2800" b="1" dirty="0" err="1" smtClean="0">
              <a:solidFill>
                <a:srgbClr val="CC3300"/>
              </a:solidFill>
              <a:latin typeface="Arial" panose="020B0604020202020204" pitchFamily="34" charset="0"/>
              <a:cs typeface="Arial" panose="020B0604020202020204" pitchFamily="34" charset="0"/>
            </a:rPr>
            <a:t>Mẫu</a:t>
          </a:r>
          <a:r>
            <a:rPr lang="en-US" sz="2800" b="1" dirty="0" smtClean="0">
              <a:solidFill>
                <a:srgbClr val="CC3300"/>
              </a:solidFill>
              <a:latin typeface="Arial" panose="020B0604020202020204" pitchFamily="34" charset="0"/>
              <a:cs typeface="Arial" panose="020B0604020202020204" pitchFamily="34" charset="0"/>
            </a:rPr>
            <a:t> </a:t>
          </a:r>
          <a:r>
            <a:rPr lang="en-US" sz="2800" b="1" dirty="0" err="1" smtClean="0">
              <a:solidFill>
                <a:srgbClr val="CC3300"/>
              </a:solidFill>
              <a:latin typeface="Arial" panose="020B0604020202020204" pitchFamily="34" charset="0"/>
              <a:cs typeface="Arial" panose="020B0604020202020204" pitchFamily="34" charset="0"/>
            </a:rPr>
            <a:t>giáo</a:t>
          </a:r>
          <a:endParaRPr lang="en-US" sz="2800" b="1" dirty="0">
            <a:solidFill>
              <a:srgbClr val="CC3300"/>
            </a:solidFill>
            <a:latin typeface="Arial" panose="020B0604020202020204" pitchFamily="34" charset="0"/>
            <a:cs typeface="Arial" panose="020B0604020202020204" pitchFamily="34" charset="0"/>
          </a:endParaRPr>
        </a:p>
      </dgm:t>
    </dgm:pt>
    <dgm:pt modelId="{8FEF2E0C-41CE-4330-A469-07B40D08D746}" type="sibTrans" cxnId="{95BE4218-250E-4DD1-A6C3-C10E1162E8B7}">
      <dgm:prSet/>
      <dgm:spPr/>
      <dgm:t>
        <a:bodyPr/>
        <a:lstStyle/>
        <a:p>
          <a:endParaRPr lang="en-US" sz="2800">
            <a:latin typeface="Arial" panose="020B0604020202020204" pitchFamily="34" charset="0"/>
            <a:cs typeface="Arial" panose="020B0604020202020204" pitchFamily="34" charset="0"/>
          </a:endParaRPr>
        </a:p>
      </dgm:t>
    </dgm:pt>
    <dgm:pt modelId="{C6C480C6-4A89-44E9-B537-0EFDAEC224C6}" type="parTrans" cxnId="{95BE4218-250E-4DD1-A6C3-C10E1162E8B7}">
      <dgm:prSet/>
      <dgm:spPr/>
      <dgm:t>
        <a:bodyPr/>
        <a:lstStyle/>
        <a:p>
          <a:endParaRPr lang="en-US" sz="2800">
            <a:latin typeface="Arial" panose="020B0604020202020204" pitchFamily="34" charset="0"/>
            <a:cs typeface="Arial" panose="020B0604020202020204" pitchFamily="34" charset="0"/>
          </a:endParaRPr>
        </a:p>
      </dgm:t>
    </dgm:pt>
    <dgm:pt modelId="{834AE173-B771-4E49-AB11-14264572DB86}">
      <dgm:prSet custT="1">
        <dgm:style>
          <a:lnRef idx="1">
            <a:schemeClr val="accent6"/>
          </a:lnRef>
          <a:fillRef idx="2">
            <a:schemeClr val="accent6"/>
          </a:fillRef>
          <a:effectRef idx="1">
            <a:schemeClr val="accent6"/>
          </a:effectRef>
          <a:fontRef idx="minor">
            <a:schemeClr val="dk1"/>
          </a:fontRef>
        </dgm:style>
      </dgm:prSet>
      <dgm:spPr/>
      <dgm:t>
        <a:bodyPr/>
        <a:lstStyle/>
        <a:p>
          <a:endParaRPr lang="nb-NO" sz="2600" dirty="0" smtClean="0">
            <a:solidFill>
              <a:schemeClr val="tx1"/>
            </a:solidFill>
            <a:latin typeface="Arial" panose="020B0604020202020204" pitchFamily="34" charset="0"/>
            <a:cs typeface="Arial" panose="020B0604020202020204" pitchFamily="34" charset="0"/>
          </a:endParaRPr>
        </a:p>
        <a:p>
          <a:r>
            <a:rPr lang="nb-NO" sz="2600" dirty="0" smtClean="0">
              <a:solidFill>
                <a:schemeClr val="tx1"/>
              </a:solidFill>
              <a:latin typeface="Arial" panose="020B0604020202020204" pitchFamily="34" charset="0"/>
              <a:cs typeface="Arial" panose="020B0604020202020204" pitchFamily="34" charset="0"/>
            </a:rPr>
            <a:t>3. Đánh giá sự phát triển của trẻ cuối độ tuổi </a:t>
          </a:r>
          <a:r>
            <a:rPr lang="nb-NO" sz="2600" i="1" dirty="0" smtClean="0">
              <a:solidFill>
                <a:schemeClr val="tx1"/>
              </a:solidFill>
              <a:latin typeface="Arial" panose="020B0604020202020204" pitchFamily="34" charset="0"/>
              <a:cs typeface="Arial" panose="020B0604020202020204" pitchFamily="34" charset="0"/>
            </a:rPr>
            <a:t>(mỗi trẻ 1 phiếu)</a:t>
          </a:r>
        </a:p>
        <a:p>
          <a:endParaRPr lang="en-US" sz="2600" dirty="0">
            <a:solidFill>
              <a:schemeClr val="tx1"/>
            </a:solidFill>
            <a:latin typeface="Arial" panose="020B0604020202020204" pitchFamily="34" charset="0"/>
            <a:cs typeface="Arial" panose="020B0604020202020204" pitchFamily="34" charset="0"/>
          </a:endParaRPr>
        </a:p>
      </dgm:t>
    </dgm:pt>
    <dgm:pt modelId="{0500580B-9C32-4F19-B743-DE389D335950}" type="parTrans" cxnId="{72F7B070-F004-4B0E-B7C1-3C2FEFF021BF}">
      <dgm:prSet/>
      <dgm:spPr/>
      <dgm:t>
        <a:bodyPr/>
        <a:lstStyle/>
        <a:p>
          <a:endParaRPr lang="en-US"/>
        </a:p>
      </dgm:t>
    </dgm:pt>
    <dgm:pt modelId="{C2AF9264-F971-4486-99DD-F201FA92D20A}" type="sibTrans" cxnId="{72F7B070-F004-4B0E-B7C1-3C2FEFF021BF}">
      <dgm:prSet/>
      <dgm:spPr/>
      <dgm:t>
        <a:bodyPr/>
        <a:lstStyle/>
        <a:p>
          <a:endParaRPr lang="en-US"/>
        </a:p>
      </dgm:t>
    </dgm:pt>
    <dgm:pt modelId="{3A0FBE52-99C7-4024-A075-C426F55FD8A0}">
      <dgm:prSet custT="1">
        <dgm:style>
          <a:lnRef idx="1">
            <a:schemeClr val="accent6"/>
          </a:lnRef>
          <a:fillRef idx="2">
            <a:schemeClr val="accent6"/>
          </a:fillRef>
          <a:effectRef idx="1">
            <a:schemeClr val="accent6"/>
          </a:effectRef>
          <a:fontRef idx="minor">
            <a:schemeClr val="dk1"/>
          </a:fontRef>
        </dgm:style>
      </dgm:prSet>
      <dgm:spPr/>
      <dgm:t>
        <a:bodyPr/>
        <a:lstStyle/>
        <a:p>
          <a:pPr algn="just"/>
          <a:r>
            <a:rPr lang="nb-NO" sz="2600" dirty="0" smtClean="0">
              <a:solidFill>
                <a:schemeClr val="tx1"/>
              </a:solidFill>
              <a:latin typeface="Arial" panose="020B0604020202020204" pitchFamily="34" charset="0"/>
              <a:cs typeface="Arial" panose="020B0604020202020204" pitchFamily="34" charset="0"/>
            </a:rPr>
            <a:t>4. Sổ Bé ngoan </a:t>
          </a:r>
          <a:r>
            <a:rPr lang="nb-NO" sz="2400" i="1" dirty="0" smtClean="0">
              <a:solidFill>
                <a:schemeClr val="tx1"/>
              </a:solidFill>
              <a:latin typeface="Arial" panose="020B0604020202020204" pitchFamily="34" charset="0"/>
              <a:cs typeface="Arial" panose="020B0604020202020204" pitchFamily="34" charset="0"/>
            </a:rPr>
            <a:t>(trung bình 2 tháng/lần, chỉ riêng tháng 1+2+3 đánh giá chung); </a:t>
          </a:r>
          <a:r>
            <a:rPr lang="nb-NO" sz="2600" dirty="0" smtClean="0">
              <a:solidFill>
                <a:schemeClr val="tx1"/>
              </a:solidFill>
              <a:latin typeface="Arial" panose="020B0604020202020204" pitchFamily="34" charset="0"/>
              <a:cs typeface="Arial" panose="020B0604020202020204" pitchFamily="34" charset="0"/>
            </a:rPr>
            <a:t>sản phẩm của trẻ, quá trình trẻ hoạt động tại lớp....</a:t>
          </a:r>
          <a:endParaRPr lang="en-US" sz="2600" dirty="0">
            <a:solidFill>
              <a:schemeClr val="tx1"/>
            </a:solidFill>
            <a:latin typeface="Arial" panose="020B0604020202020204" pitchFamily="34" charset="0"/>
            <a:cs typeface="Arial" panose="020B0604020202020204" pitchFamily="34" charset="0"/>
          </a:endParaRPr>
        </a:p>
      </dgm:t>
    </dgm:pt>
    <dgm:pt modelId="{F470EF6D-9513-4911-975B-BB578133A72C}" type="parTrans" cxnId="{73228838-4F92-4277-BFC4-9505375743FE}">
      <dgm:prSet/>
      <dgm:spPr/>
      <dgm:t>
        <a:bodyPr/>
        <a:lstStyle/>
        <a:p>
          <a:endParaRPr lang="en-US"/>
        </a:p>
      </dgm:t>
    </dgm:pt>
    <dgm:pt modelId="{3911B314-9CA0-424B-A4A9-F2184EC43521}" type="sibTrans" cxnId="{73228838-4F92-4277-BFC4-9505375743FE}">
      <dgm:prSet/>
      <dgm:spPr/>
      <dgm:t>
        <a:bodyPr/>
        <a:lstStyle/>
        <a:p>
          <a:endParaRPr lang="en-US"/>
        </a:p>
      </dgm:t>
    </dgm:pt>
    <dgm:pt modelId="{FFAC3421-94E4-4D8A-B297-78BE96FC3AFB}">
      <dgm:prSet custT="1">
        <dgm:style>
          <a:lnRef idx="1">
            <a:schemeClr val="accent6"/>
          </a:lnRef>
          <a:fillRef idx="2">
            <a:schemeClr val="accent6"/>
          </a:fillRef>
          <a:effectRef idx="1">
            <a:schemeClr val="accent6"/>
          </a:effectRef>
          <a:fontRef idx="minor">
            <a:schemeClr val="dk1"/>
          </a:fontRef>
        </dgm:style>
      </dgm:prSet>
      <dgm:spPr/>
      <dgm:t>
        <a:bodyPr/>
        <a:lstStyle/>
        <a:p>
          <a:pPr algn="just"/>
          <a:endParaRPr lang="nb-NO" sz="2600" dirty="0" smtClean="0">
            <a:solidFill>
              <a:schemeClr val="tx1"/>
            </a:solidFill>
            <a:latin typeface="Arial" panose="020B0604020202020204" pitchFamily="34" charset="0"/>
            <a:cs typeface="Arial" panose="020B0604020202020204" pitchFamily="34" charset="0"/>
          </a:endParaRPr>
        </a:p>
        <a:p>
          <a:pPr algn="just"/>
          <a:r>
            <a:rPr lang="nb-NO" sz="2600" dirty="0" smtClean="0">
              <a:solidFill>
                <a:schemeClr val="tx1"/>
              </a:solidFill>
              <a:latin typeface="Arial" panose="020B0604020202020204" pitchFamily="34" charset="0"/>
              <a:cs typeface="Arial" panose="020B0604020202020204" pitchFamily="34" charset="0"/>
            </a:rPr>
            <a:t>5. Riêng lớp Lá có phần đánh giá các chỉ số theo Bộ chuẩn PT trẻ em % tuổi</a:t>
          </a:r>
        </a:p>
        <a:p>
          <a:pPr algn="just"/>
          <a:endParaRPr lang="en-US" sz="2600" dirty="0">
            <a:solidFill>
              <a:schemeClr val="tx1"/>
            </a:solidFill>
            <a:latin typeface="Arial" panose="020B0604020202020204" pitchFamily="34" charset="0"/>
            <a:cs typeface="Arial" panose="020B0604020202020204" pitchFamily="34" charset="0"/>
          </a:endParaRPr>
        </a:p>
      </dgm:t>
    </dgm:pt>
    <dgm:pt modelId="{94FC2F14-3FB9-4D81-A6D6-C018649617A3}" type="parTrans" cxnId="{70F98632-B653-4618-9E63-9E5DD1EF6BB9}">
      <dgm:prSet/>
      <dgm:spPr/>
      <dgm:t>
        <a:bodyPr/>
        <a:lstStyle/>
        <a:p>
          <a:endParaRPr lang="en-US"/>
        </a:p>
      </dgm:t>
    </dgm:pt>
    <dgm:pt modelId="{E3818108-3C80-444A-A03C-054979EC9D43}" type="sibTrans" cxnId="{70F98632-B653-4618-9E63-9E5DD1EF6BB9}">
      <dgm:prSet/>
      <dgm:spPr/>
      <dgm:t>
        <a:bodyPr/>
        <a:lstStyle/>
        <a:p>
          <a:endParaRPr lang="en-US"/>
        </a:p>
      </dgm:t>
    </dgm:pt>
    <dgm:pt modelId="{81C8AED3-B04C-4B57-A263-0CFACD00636C}" type="pres">
      <dgm:prSet presAssocID="{79FFFB5B-3DC0-4745-8FCE-B7D0EEEFBBC3}" presName="mainComposite" presStyleCnt="0">
        <dgm:presLayoutVars>
          <dgm:chPref val="1"/>
          <dgm:dir/>
          <dgm:animOne val="branch"/>
          <dgm:animLvl val="lvl"/>
          <dgm:resizeHandles val="exact"/>
        </dgm:presLayoutVars>
      </dgm:prSet>
      <dgm:spPr/>
      <dgm:t>
        <a:bodyPr/>
        <a:lstStyle/>
        <a:p>
          <a:endParaRPr lang="en-US"/>
        </a:p>
      </dgm:t>
    </dgm:pt>
    <dgm:pt modelId="{0A5465D6-F59D-4C66-BBB8-2DC3D920A0CB}" type="pres">
      <dgm:prSet presAssocID="{79FFFB5B-3DC0-4745-8FCE-B7D0EEEFBBC3}" presName="hierFlow" presStyleCnt="0"/>
      <dgm:spPr/>
    </dgm:pt>
    <dgm:pt modelId="{BF4D104E-7D18-4958-A854-B3553B62AFD3}" type="pres">
      <dgm:prSet presAssocID="{79FFFB5B-3DC0-4745-8FCE-B7D0EEEFBBC3}" presName="hierChild1" presStyleCnt="0">
        <dgm:presLayoutVars>
          <dgm:chPref val="1"/>
          <dgm:animOne val="branch"/>
          <dgm:animLvl val="lvl"/>
        </dgm:presLayoutVars>
      </dgm:prSet>
      <dgm:spPr/>
    </dgm:pt>
    <dgm:pt modelId="{1473D10F-F2DF-453D-B623-89E74F3499CF}" type="pres">
      <dgm:prSet presAssocID="{D7E86800-2CF8-4F68-AC8E-11D24C4329F1}" presName="Name17" presStyleCnt="0"/>
      <dgm:spPr/>
    </dgm:pt>
    <dgm:pt modelId="{D37BC80E-171C-4047-A6EF-D2DEC895A73B}" type="pres">
      <dgm:prSet presAssocID="{D7E86800-2CF8-4F68-AC8E-11D24C4329F1}" presName="level1Shape" presStyleLbl="node0" presStyleIdx="0" presStyleCnt="1" custScaleX="123449" custScaleY="390507">
        <dgm:presLayoutVars>
          <dgm:chPref val="3"/>
        </dgm:presLayoutVars>
      </dgm:prSet>
      <dgm:spPr/>
      <dgm:t>
        <a:bodyPr/>
        <a:lstStyle/>
        <a:p>
          <a:endParaRPr lang="en-US"/>
        </a:p>
      </dgm:t>
    </dgm:pt>
    <dgm:pt modelId="{4E91922E-DA86-4832-9DAC-5C85FDF5AC7A}" type="pres">
      <dgm:prSet presAssocID="{D7E86800-2CF8-4F68-AC8E-11D24C4329F1}" presName="hierChild2" presStyleCnt="0"/>
      <dgm:spPr/>
    </dgm:pt>
    <dgm:pt modelId="{98749838-3B15-4FFA-81E3-6BE3F5EBE62A}" type="pres">
      <dgm:prSet presAssocID="{730BE58B-BA1C-4B25-94BA-6350CB093BE4}" presName="Name25" presStyleLbl="parChTrans1D2" presStyleIdx="0" presStyleCnt="5"/>
      <dgm:spPr/>
      <dgm:t>
        <a:bodyPr/>
        <a:lstStyle/>
        <a:p>
          <a:endParaRPr lang="en-US"/>
        </a:p>
      </dgm:t>
    </dgm:pt>
    <dgm:pt modelId="{4AC0A3EF-6A49-4365-8FBF-D5C5ECD6BECF}" type="pres">
      <dgm:prSet presAssocID="{730BE58B-BA1C-4B25-94BA-6350CB093BE4}" presName="connTx" presStyleLbl="parChTrans1D2" presStyleIdx="0" presStyleCnt="5"/>
      <dgm:spPr/>
      <dgm:t>
        <a:bodyPr/>
        <a:lstStyle/>
        <a:p>
          <a:endParaRPr lang="en-US"/>
        </a:p>
      </dgm:t>
    </dgm:pt>
    <dgm:pt modelId="{3AEDCA14-5B01-4F97-B3B3-05A6155A269A}" type="pres">
      <dgm:prSet presAssocID="{9E09C821-A5D4-4BE2-9FCA-15977BD3B8C0}" presName="Name30" presStyleCnt="0"/>
      <dgm:spPr/>
    </dgm:pt>
    <dgm:pt modelId="{E3835C03-CF1E-41F9-A2BC-9880F3C7EB68}" type="pres">
      <dgm:prSet presAssocID="{9E09C821-A5D4-4BE2-9FCA-15977BD3B8C0}" presName="level2Shape" presStyleLbl="node2" presStyleIdx="0" presStyleCnt="5" custScaleX="296866" custScaleY="82196" custLinFactNeighborX="-3594" custLinFactNeighborY="-51753"/>
      <dgm:spPr/>
      <dgm:t>
        <a:bodyPr/>
        <a:lstStyle/>
        <a:p>
          <a:endParaRPr lang="en-US"/>
        </a:p>
      </dgm:t>
    </dgm:pt>
    <dgm:pt modelId="{32D6A6F8-9C18-4F1E-8CDB-7AFE6A1F74D7}" type="pres">
      <dgm:prSet presAssocID="{9E09C821-A5D4-4BE2-9FCA-15977BD3B8C0}" presName="hierChild3" presStyleCnt="0"/>
      <dgm:spPr/>
    </dgm:pt>
    <dgm:pt modelId="{D8698552-00F8-4181-8F7E-71DA3FF5CDC6}" type="pres">
      <dgm:prSet presAssocID="{C3DDE230-2682-4449-B6DC-0C4DA222D1B0}" presName="Name25" presStyleLbl="parChTrans1D2" presStyleIdx="1" presStyleCnt="5"/>
      <dgm:spPr/>
      <dgm:t>
        <a:bodyPr/>
        <a:lstStyle/>
        <a:p>
          <a:endParaRPr lang="en-US"/>
        </a:p>
      </dgm:t>
    </dgm:pt>
    <dgm:pt modelId="{FFF82941-7114-454B-A8D4-089560E17985}" type="pres">
      <dgm:prSet presAssocID="{C3DDE230-2682-4449-B6DC-0C4DA222D1B0}" presName="connTx" presStyleLbl="parChTrans1D2" presStyleIdx="1" presStyleCnt="5"/>
      <dgm:spPr/>
      <dgm:t>
        <a:bodyPr/>
        <a:lstStyle/>
        <a:p>
          <a:endParaRPr lang="en-US"/>
        </a:p>
      </dgm:t>
    </dgm:pt>
    <dgm:pt modelId="{46C279DB-50FF-4E20-A7C8-A6C3C701E384}" type="pres">
      <dgm:prSet presAssocID="{C068BB6F-596E-49DF-8802-202F5C975ECA}" presName="Name30" presStyleCnt="0"/>
      <dgm:spPr/>
    </dgm:pt>
    <dgm:pt modelId="{90A9B1CE-18A8-4730-B3D6-5F16E90F4903}" type="pres">
      <dgm:prSet presAssocID="{C068BB6F-596E-49DF-8802-202F5C975ECA}" presName="level2Shape" presStyleLbl="node2" presStyleIdx="1" presStyleCnt="5" custScaleX="314709" custScaleY="104813" custLinFactNeighborX="1004" custLinFactNeighborY="-12049"/>
      <dgm:spPr/>
      <dgm:t>
        <a:bodyPr/>
        <a:lstStyle/>
        <a:p>
          <a:endParaRPr lang="en-US"/>
        </a:p>
      </dgm:t>
    </dgm:pt>
    <dgm:pt modelId="{956EBD95-5BE2-408D-BC5F-F2C58FE17EB8}" type="pres">
      <dgm:prSet presAssocID="{C068BB6F-596E-49DF-8802-202F5C975ECA}" presName="hierChild3" presStyleCnt="0"/>
      <dgm:spPr/>
    </dgm:pt>
    <dgm:pt modelId="{4B36C831-2E2C-4AD0-A00C-07406A87300B}" type="pres">
      <dgm:prSet presAssocID="{0500580B-9C32-4F19-B743-DE389D335950}" presName="Name25" presStyleLbl="parChTrans1D2" presStyleIdx="2" presStyleCnt="5"/>
      <dgm:spPr/>
      <dgm:t>
        <a:bodyPr/>
        <a:lstStyle/>
        <a:p>
          <a:endParaRPr lang="en-US"/>
        </a:p>
      </dgm:t>
    </dgm:pt>
    <dgm:pt modelId="{194178B2-C95E-4F95-AC1D-ACDFBD916CD6}" type="pres">
      <dgm:prSet presAssocID="{0500580B-9C32-4F19-B743-DE389D335950}" presName="connTx" presStyleLbl="parChTrans1D2" presStyleIdx="2" presStyleCnt="5"/>
      <dgm:spPr/>
      <dgm:t>
        <a:bodyPr/>
        <a:lstStyle/>
        <a:p>
          <a:endParaRPr lang="en-US"/>
        </a:p>
      </dgm:t>
    </dgm:pt>
    <dgm:pt modelId="{1E9AF285-5C6D-4CEF-93D9-F60FDECC6AF7}" type="pres">
      <dgm:prSet presAssocID="{834AE173-B771-4E49-AB11-14264572DB86}" presName="Name30" presStyleCnt="0"/>
      <dgm:spPr/>
    </dgm:pt>
    <dgm:pt modelId="{33E60F68-9E58-4A4E-B0BD-538001E3284F}" type="pres">
      <dgm:prSet presAssocID="{834AE173-B771-4E49-AB11-14264572DB86}" presName="level2Shape" presStyleLbl="node2" presStyleIdx="2" presStyleCnt="5" custScaleX="458269" custScaleY="122158" custLinFactNeighborX="2253" custLinFactNeighborY="-69"/>
      <dgm:spPr/>
      <dgm:t>
        <a:bodyPr/>
        <a:lstStyle/>
        <a:p>
          <a:endParaRPr lang="en-US"/>
        </a:p>
      </dgm:t>
    </dgm:pt>
    <dgm:pt modelId="{40E57EB6-7087-4049-A684-EEEF8419297F}" type="pres">
      <dgm:prSet presAssocID="{834AE173-B771-4E49-AB11-14264572DB86}" presName="hierChild3" presStyleCnt="0"/>
      <dgm:spPr/>
    </dgm:pt>
    <dgm:pt modelId="{BB75628E-AF81-4BF2-B5A0-2135CB4E6381}" type="pres">
      <dgm:prSet presAssocID="{F470EF6D-9513-4911-975B-BB578133A72C}" presName="Name25" presStyleLbl="parChTrans1D2" presStyleIdx="3" presStyleCnt="5"/>
      <dgm:spPr/>
      <dgm:t>
        <a:bodyPr/>
        <a:lstStyle/>
        <a:p>
          <a:endParaRPr lang="en-US"/>
        </a:p>
      </dgm:t>
    </dgm:pt>
    <dgm:pt modelId="{0FB5B9AA-44D3-4D60-96B6-B7F9126E1E87}" type="pres">
      <dgm:prSet presAssocID="{F470EF6D-9513-4911-975B-BB578133A72C}" presName="connTx" presStyleLbl="parChTrans1D2" presStyleIdx="3" presStyleCnt="5"/>
      <dgm:spPr/>
      <dgm:t>
        <a:bodyPr/>
        <a:lstStyle/>
        <a:p>
          <a:endParaRPr lang="en-US"/>
        </a:p>
      </dgm:t>
    </dgm:pt>
    <dgm:pt modelId="{22E7AF53-D279-4D6F-8405-5B567C94CD22}" type="pres">
      <dgm:prSet presAssocID="{3A0FBE52-99C7-4024-A075-C426F55FD8A0}" presName="Name30" presStyleCnt="0"/>
      <dgm:spPr/>
    </dgm:pt>
    <dgm:pt modelId="{F1B7B9A9-B43A-4924-BDC2-BCBD5DE0A529}" type="pres">
      <dgm:prSet presAssocID="{3A0FBE52-99C7-4024-A075-C426F55FD8A0}" presName="level2Shape" presStyleLbl="node2" presStyleIdx="3" presStyleCnt="5" custScaleX="521917" custScaleY="144973" custLinFactNeighborX="5487" custLinFactNeighborY="9984"/>
      <dgm:spPr/>
      <dgm:t>
        <a:bodyPr/>
        <a:lstStyle/>
        <a:p>
          <a:endParaRPr lang="en-US"/>
        </a:p>
      </dgm:t>
    </dgm:pt>
    <dgm:pt modelId="{4D06364D-FEAC-4336-98A6-2A417CA99FBF}" type="pres">
      <dgm:prSet presAssocID="{3A0FBE52-99C7-4024-A075-C426F55FD8A0}" presName="hierChild3" presStyleCnt="0"/>
      <dgm:spPr/>
    </dgm:pt>
    <dgm:pt modelId="{66C071CE-60A4-4BD7-ACE7-E294DBA88A87}" type="pres">
      <dgm:prSet presAssocID="{94FC2F14-3FB9-4D81-A6D6-C018649617A3}" presName="Name25" presStyleLbl="parChTrans1D2" presStyleIdx="4" presStyleCnt="5"/>
      <dgm:spPr/>
      <dgm:t>
        <a:bodyPr/>
        <a:lstStyle/>
        <a:p>
          <a:endParaRPr lang="en-US"/>
        </a:p>
      </dgm:t>
    </dgm:pt>
    <dgm:pt modelId="{343B56ED-8D76-42EB-A2D1-051FECA5F5F3}" type="pres">
      <dgm:prSet presAssocID="{94FC2F14-3FB9-4D81-A6D6-C018649617A3}" presName="connTx" presStyleLbl="parChTrans1D2" presStyleIdx="4" presStyleCnt="5"/>
      <dgm:spPr/>
      <dgm:t>
        <a:bodyPr/>
        <a:lstStyle/>
        <a:p>
          <a:endParaRPr lang="en-US"/>
        </a:p>
      </dgm:t>
    </dgm:pt>
    <dgm:pt modelId="{48B43B9D-8EAB-4815-93CD-19C271FAEC98}" type="pres">
      <dgm:prSet presAssocID="{FFAC3421-94E4-4D8A-B297-78BE96FC3AFB}" presName="Name30" presStyleCnt="0"/>
      <dgm:spPr/>
    </dgm:pt>
    <dgm:pt modelId="{35000994-403A-4452-8C83-B20998E2D3A9}" type="pres">
      <dgm:prSet presAssocID="{FFAC3421-94E4-4D8A-B297-78BE96FC3AFB}" presName="level2Shape" presStyleLbl="node2" presStyleIdx="4" presStyleCnt="5" custScaleX="523558" custScaleY="126173" custLinFactNeighborX="53" custLinFactNeighborY="22021"/>
      <dgm:spPr/>
      <dgm:t>
        <a:bodyPr/>
        <a:lstStyle/>
        <a:p>
          <a:endParaRPr lang="en-US"/>
        </a:p>
      </dgm:t>
    </dgm:pt>
    <dgm:pt modelId="{C1EB3AC0-DEF5-4EF5-B348-2A1F26852A45}" type="pres">
      <dgm:prSet presAssocID="{FFAC3421-94E4-4D8A-B297-78BE96FC3AFB}" presName="hierChild3" presStyleCnt="0"/>
      <dgm:spPr/>
    </dgm:pt>
    <dgm:pt modelId="{1E325CEC-0AF6-4A98-B862-9EF6EC3C2633}" type="pres">
      <dgm:prSet presAssocID="{79FFFB5B-3DC0-4745-8FCE-B7D0EEEFBBC3}" presName="bgShapesFlow" presStyleCnt="0"/>
      <dgm:spPr/>
    </dgm:pt>
  </dgm:ptLst>
  <dgm:cxnLst>
    <dgm:cxn modelId="{BCB15BC9-4F7A-4D8B-8F2E-E447D425E893}" srcId="{D7E86800-2CF8-4F68-AC8E-11D24C4329F1}" destId="{C068BB6F-596E-49DF-8802-202F5C975ECA}" srcOrd="1" destOrd="0" parTransId="{C3DDE230-2682-4449-B6DC-0C4DA222D1B0}" sibTransId="{B540CBDD-7AA7-4A41-95F1-03A5EC8B0AC2}"/>
    <dgm:cxn modelId="{3106C9D7-EBE9-4164-BD8F-897851980035}" type="presOf" srcId="{730BE58B-BA1C-4B25-94BA-6350CB093BE4}" destId="{98749838-3B15-4FFA-81E3-6BE3F5EBE62A}" srcOrd="0" destOrd="0" presId="urn:microsoft.com/office/officeart/2005/8/layout/hierarchy5"/>
    <dgm:cxn modelId="{C57CCAB4-C797-460F-A801-F515445B8ADE}" type="presOf" srcId="{C3DDE230-2682-4449-B6DC-0C4DA222D1B0}" destId="{D8698552-00F8-4181-8F7E-71DA3FF5CDC6}" srcOrd="0" destOrd="0" presId="urn:microsoft.com/office/officeart/2005/8/layout/hierarchy5"/>
    <dgm:cxn modelId="{49A0CB33-D504-498F-AA78-7125BD42C79B}" type="presOf" srcId="{94FC2F14-3FB9-4D81-A6D6-C018649617A3}" destId="{66C071CE-60A4-4BD7-ACE7-E294DBA88A87}" srcOrd="0" destOrd="0" presId="urn:microsoft.com/office/officeart/2005/8/layout/hierarchy5"/>
    <dgm:cxn modelId="{95BE4218-250E-4DD1-A6C3-C10E1162E8B7}" srcId="{79FFFB5B-3DC0-4745-8FCE-B7D0EEEFBBC3}" destId="{D7E86800-2CF8-4F68-AC8E-11D24C4329F1}" srcOrd="0" destOrd="0" parTransId="{C6C480C6-4A89-44E9-B537-0EFDAEC224C6}" sibTransId="{8FEF2E0C-41CE-4330-A469-07B40D08D746}"/>
    <dgm:cxn modelId="{ADBD9B86-F5BF-4E3D-A56A-46617B5BF9F5}" type="presOf" srcId="{834AE173-B771-4E49-AB11-14264572DB86}" destId="{33E60F68-9E58-4A4E-B0BD-538001E3284F}" srcOrd="0" destOrd="0" presId="urn:microsoft.com/office/officeart/2005/8/layout/hierarchy5"/>
    <dgm:cxn modelId="{1B40AE43-6B2C-453A-AED8-833A938D1AB6}" type="presOf" srcId="{F470EF6D-9513-4911-975B-BB578133A72C}" destId="{0FB5B9AA-44D3-4D60-96B6-B7F9126E1E87}" srcOrd="1" destOrd="0" presId="urn:microsoft.com/office/officeart/2005/8/layout/hierarchy5"/>
    <dgm:cxn modelId="{E21AEE5A-0156-4F6B-8B4A-722CB7E308C8}" type="presOf" srcId="{0500580B-9C32-4F19-B743-DE389D335950}" destId="{4B36C831-2E2C-4AD0-A00C-07406A87300B}" srcOrd="0" destOrd="0" presId="urn:microsoft.com/office/officeart/2005/8/layout/hierarchy5"/>
    <dgm:cxn modelId="{8D3EB64F-592D-440D-BAFD-461CA7D39107}" type="presOf" srcId="{F470EF6D-9513-4911-975B-BB578133A72C}" destId="{BB75628E-AF81-4BF2-B5A0-2135CB4E6381}" srcOrd="0" destOrd="0" presId="urn:microsoft.com/office/officeart/2005/8/layout/hierarchy5"/>
    <dgm:cxn modelId="{97A961CF-3547-474D-B50E-BE4ADFC63FD9}" type="presOf" srcId="{D7E86800-2CF8-4F68-AC8E-11D24C4329F1}" destId="{D37BC80E-171C-4047-A6EF-D2DEC895A73B}" srcOrd="0" destOrd="0" presId="urn:microsoft.com/office/officeart/2005/8/layout/hierarchy5"/>
    <dgm:cxn modelId="{1619F580-7CCA-44C4-BFA7-29ABAAA13667}" type="presOf" srcId="{0500580B-9C32-4F19-B743-DE389D335950}" destId="{194178B2-C95E-4F95-AC1D-ACDFBD916CD6}" srcOrd="1" destOrd="0" presId="urn:microsoft.com/office/officeart/2005/8/layout/hierarchy5"/>
    <dgm:cxn modelId="{EC277DDA-83DC-4E33-9C4E-967A94FA820C}" type="presOf" srcId="{3A0FBE52-99C7-4024-A075-C426F55FD8A0}" destId="{F1B7B9A9-B43A-4924-BDC2-BCBD5DE0A529}" srcOrd="0" destOrd="0" presId="urn:microsoft.com/office/officeart/2005/8/layout/hierarchy5"/>
    <dgm:cxn modelId="{4FFA6591-AE91-4823-B28A-2635844F08B9}" type="presOf" srcId="{9E09C821-A5D4-4BE2-9FCA-15977BD3B8C0}" destId="{E3835C03-CF1E-41F9-A2BC-9880F3C7EB68}" srcOrd="0" destOrd="0" presId="urn:microsoft.com/office/officeart/2005/8/layout/hierarchy5"/>
    <dgm:cxn modelId="{889A0302-F3C9-4FC4-A222-C27EC580126F}" type="presOf" srcId="{79FFFB5B-3DC0-4745-8FCE-B7D0EEEFBBC3}" destId="{81C8AED3-B04C-4B57-A263-0CFACD00636C}" srcOrd="0" destOrd="0" presId="urn:microsoft.com/office/officeart/2005/8/layout/hierarchy5"/>
    <dgm:cxn modelId="{082BC464-550A-4519-86A2-B01334312437}" type="presOf" srcId="{FFAC3421-94E4-4D8A-B297-78BE96FC3AFB}" destId="{35000994-403A-4452-8C83-B20998E2D3A9}" srcOrd="0" destOrd="0" presId="urn:microsoft.com/office/officeart/2005/8/layout/hierarchy5"/>
    <dgm:cxn modelId="{73228838-4F92-4277-BFC4-9505375743FE}" srcId="{D7E86800-2CF8-4F68-AC8E-11D24C4329F1}" destId="{3A0FBE52-99C7-4024-A075-C426F55FD8A0}" srcOrd="3" destOrd="0" parTransId="{F470EF6D-9513-4911-975B-BB578133A72C}" sibTransId="{3911B314-9CA0-424B-A4A9-F2184EC43521}"/>
    <dgm:cxn modelId="{8B8EC415-642E-405E-B64A-7923A9311A60}" type="presOf" srcId="{94FC2F14-3FB9-4D81-A6D6-C018649617A3}" destId="{343B56ED-8D76-42EB-A2D1-051FECA5F5F3}" srcOrd="1" destOrd="0" presId="urn:microsoft.com/office/officeart/2005/8/layout/hierarchy5"/>
    <dgm:cxn modelId="{2DEE6A73-5B4D-430D-BDDC-14C08DD1ED1D}" type="presOf" srcId="{730BE58B-BA1C-4B25-94BA-6350CB093BE4}" destId="{4AC0A3EF-6A49-4365-8FBF-D5C5ECD6BECF}" srcOrd="1" destOrd="0" presId="urn:microsoft.com/office/officeart/2005/8/layout/hierarchy5"/>
    <dgm:cxn modelId="{A1CCB1EF-F179-4981-915E-B2BBBB6FBE90}" srcId="{D7E86800-2CF8-4F68-AC8E-11D24C4329F1}" destId="{9E09C821-A5D4-4BE2-9FCA-15977BD3B8C0}" srcOrd="0" destOrd="0" parTransId="{730BE58B-BA1C-4B25-94BA-6350CB093BE4}" sibTransId="{89E30813-3761-4A35-ABF0-D2FE2CBC0A1A}"/>
    <dgm:cxn modelId="{72F7B070-F004-4B0E-B7C1-3C2FEFF021BF}" srcId="{D7E86800-2CF8-4F68-AC8E-11D24C4329F1}" destId="{834AE173-B771-4E49-AB11-14264572DB86}" srcOrd="2" destOrd="0" parTransId="{0500580B-9C32-4F19-B743-DE389D335950}" sibTransId="{C2AF9264-F971-4486-99DD-F201FA92D20A}"/>
    <dgm:cxn modelId="{91C39580-B765-44A0-9D6C-A7880D2BEFCF}" type="presOf" srcId="{C3DDE230-2682-4449-B6DC-0C4DA222D1B0}" destId="{FFF82941-7114-454B-A8D4-089560E17985}" srcOrd="1" destOrd="0" presId="urn:microsoft.com/office/officeart/2005/8/layout/hierarchy5"/>
    <dgm:cxn modelId="{70F98632-B653-4618-9E63-9E5DD1EF6BB9}" srcId="{D7E86800-2CF8-4F68-AC8E-11D24C4329F1}" destId="{FFAC3421-94E4-4D8A-B297-78BE96FC3AFB}" srcOrd="4" destOrd="0" parTransId="{94FC2F14-3FB9-4D81-A6D6-C018649617A3}" sibTransId="{E3818108-3C80-444A-A03C-054979EC9D43}"/>
    <dgm:cxn modelId="{9BF844BA-D7D4-46BD-B3DB-B33400A6D55D}" type="presOf" srcId="{C068BB6F-596E-49DF-8802-202F5C975ECA}" destId="{90A9B1CE-18A8-4730-B3D6-5F16E90F4903}" srcOrd="0" destOrd="0" presId="urn:microsoft.com/office/officeart/2005/8/layout/hierarchy5"/>
    <dgm:cxn modelId="{9A02C441-11F4-4532-B313-DC24C458AF05}" type="presParOf" srcId="{81C8AED3-B04C-4B57-A263-0CFACD00636C}" destId="{0A5465D6-F59D-4C66-BBB8-2DC3D920A0CB}" srcOrd="0" destOrd="0" presId="urn:microsoft.com/office/officeart/2005/8/layout/hierarchy5"/>
    <dgm:cxn modelId="{E7846D11-7B38-451C-A807-F5A6638B79C2}" type="presParOf" srcId="{0A5465D6-F59D-4C66-BBB8-2DC3D920A0CB}" destId="{BF4D104E-7D18-4958-A854-B3553B62AFD3}" srcOrd="0" destOrd="0" presId="urn:microsoft.com/office/officeart/2005/8/layout/hierarchy5"/>
    <dgm:cxn modelId="{E9D12AEF-FF52-4762-A90D-8C13396F9463}" type="presParOf" srcId="{BF4D104E-7D18-4958-A854-B3553B62AFD3}" destId="{1473D10F-F2DF-453D-B623-89E74F3499CF}" srcOrd="0" destOrd="0" presId="urn:microsoft.com/office/officeart/2005/8/layout/hierarchy5"/>
    <dgm:cxn modelId="{B6290E32-785F-4AC6-8E09-5B8B54C46D85}" type="presParOf" srcId="{1473D10F-F2DF-453D-B623-89E74F3499CF}" destId="{D37BC80E-171C-4047-A6EF-D2DEC895A73B}" srcOrd="0" destOrd="0" presId="urn:microsoft.com/office/officeart/2005/8/layout/hierarchy5"/>
    <dgm:cxn modelId="{CAAF2A5E-20B4-4C7E-BDFA-A912E79E00DC}" type="presParOf" srcId="{1473D10F-F2DF-453D-B623-89E74F3499CF}" destId="{4E91922E-DA86-4832-9DAC-5C85FDF5AC7A}" srcOrd="1" destOrd="0" presId="urn:microsoft.com/office/officeart/2005/8/layout/hierarchy5"/>
    <dgm:cxn modelId="{30266859-B27D-4091-813D-79D5B8B176DC}" type="presParOf" srcId="{4E91922E-DA86-4832-9DAC-5C85FDF5AC7A}" destId="{98749838-3B15-4FFA-81E3-6BE3F5EBE62A}" srcOrd="0" destOrd="0" presId="urn:microsoft.com/office/officeart/2005/8/layout/hierarchy5"/>
    <dgm:cxn modelId="{28CB577E-53B8-48BE-8DFE-AC2AF7B549CE}" type="presParOf" srcId="{98749838-3B15-4FFA-81E3-6BE3F5EBE62A}" destId="{4AC0A3EF-6A49-4365-8FBF-D5C5ECD6BECF}" srcOrd="0" destOrd="0" presId="urn:microsoft.com/office/officeart/2005/8/layout/hierarchy5"/>
    <dgm:cxn modelId="{87A846D9-0173-48EF-B646-688D5E7CC46F}" type="presParOf" srcId="{4E91922E-DA86-4832-9DAC-5C85FDF5AC7A}" destId="{3AEDCA14-5B01-4F97-B3B3-05A6155A269A}" srcOrd="1" destOrd="0" presId="urn:microsoft.com/office/officeart/2005/8/layout/hierarchy5"/>
    <dgm:cxn modelId="{7024F3E5-0444-4904-B0DE-B1D10800DD61}" type="presParOf" srcId="{3AEDCA14-5B01-4F97-B3B3-05A6155A269A}" destId="{E3835C03-CF1E-41F9-A2BC-9880F3C7EB68}" srcOrd="0" destOrd="0" presId="urn:microsoft.com/office/officeart/2005/8/layout/hierarchy5"/>
    <dgm:cxn modelId="{A7349F02-495E-4B06-9AC1-7B9EA4BB20E1}" type="presParOf" srcId="{3AEDCA14-5B01-4F97-B3B3-05A6155A269A}" destId="{32D6A6F8-9C18-4F1E-8CDB-7AFE6A1F74D7}" srcOrd="1" destOrd="0" presId="urn:microsoft.com/office/officeart/2005/8/layout/hierarchy5"/>
    <dgm:cxn modelId="{52625F39-62AF-4421-9623-03A7E4E5CD44}" type="presParOf" srcId="{4E91922E-DA86-4832-9DAC-5C85FDF5AC7A}" destId="{D8698552-00F8-4181-8F7E-71DA3FF5CDC6}" srcOrd="2" destOrd="0" presId="urn:microsoft.com/office/officeart/2005/8/layout/hierarchy5"/>
    <dgm:cxn modelId="{7C1E3378-5C3F-4B36-8E7C-228C317FB60D}" type="presParOf" srcId="{D8698552-00F8-4181-8F7E-71DA3FF5CDC6}" destId="{FFF82941-7114-454B-A8D4-089560E17985}" srcOrd="0" destOrd="0" presId="urn:microsoft.com/office/officeart/2005/8/layout/hierarchy5"/>
    <dgm:cxn modelId="{F5B7B1CC-0B0D-4846-977A-308C5333CD09}" type="presParOf" srcId="{4E91922E-DA86-4832-9DAC-5C85FDF5AC7A}" destId="{46C279DB-50FF-4E20-A7C8-A6C3C701E384}" srcOrd="3" destOrd="0" presId="urn:microsoft.com/office/officeart/2005/8/layout/hierarchy5"/>
    <dgm:cxn modelId="{15ECED22-BC79-4BF8-B9C1-1FF7D1E30DA4}" type="presParOf" srcId="{46C279DB-50FF-4E20-A7C8-A6C3C701E384}" destId="{90A9B1CE-18A8-4730-B3D6-5F16E90F4903}" srcOrd="0" destOrd="0" presId="urn:microsoft.com/office/officeart/2005/8/layout/hierarchy5"/>
    <dgm:cxn modelId="{C2006F63-A283-4F00-831E-162E09751B9C}" type="presParOf" srcId="{46C279DB-50FF-4E20-A7C8-A6C3C701E384}" destId="{956EBD95-5BE2-408D-BC5F-F2C58FE17EB8}" srcOrd="1" destOrd="0" presId="urn:microsoft.com/office/officeart/2005/8/layout/hierarchy5"/>
    <dgm:cxn modelId="{FF289F05-900F-426D-96B1-E7D7DDE82F21}" type="presParOf" srcId="{4E91922E-DA86-4832-9DAC-5C85FDF5AC7A}" destId="{4B36C831-2E2C-4AD0-A00C-07406A87300B}" srcOrd="4" destOrd="0" presId="urn:microsoft.com/office/officeart/2005/8/layout/hierarchy5"/>
    <dgm:cxn modelId="{02F67BDB-CB89-43C8-B536-4BB646106F18}" type="presParOf" srcId="{4B36C831-2E2C-4AD0-A00C-07406A87300B}" destId="{194178B2-C95E-4F95-AC1D-ACDFBD916CD6}" srcOrd="0" destOrd="0" presId="urn:microsoft.com/office/officeart/2005/8/layout/hierarchy5"/>
    <dgm:cxn modelId="{8319A185-429A-4305-8DF3-3E31CFDB289E}" type="presParOf" srcId="{4E91922E-DA86-4832-9DAC-5C85FDF5AC7A}" destId="{1E9AF285-5C6D-4CEF-93D9-F60FDECC6AF7}" srcOrd="5" destOrd="0" presId="urn:microsoft.com/office/officeart/2005/8/layout/hierarchy5"/>
    <dgm:cxn modelId="{997B9C87-2F98-464E-953D-680A9DA88A27}" type="presParOf" srcId="{1E9AF285-5C6D-4CEF-93D9-F60FDECC6AF7}" destId="{33E60F68-9E58-4A4E-B0BD-538001E3284F}" srcOrd="0" destOrd="0" presId="urn:microsoft.com/office/officeart/2005/8/layout/hierarchy5"/>
    <dgm:cxn modelId="{CFFC431D-0C76-4D7E-BC1E-5608D0DBDC88}" type="presParOf" srcId="{1E9AF285-5C6D-4CEF-93D9-F60FDECC6AF7}" destId="{40E57EB6-7087-4049-A684-EEEF8419297F}" srcOrd="1" destOrd="0" presId="urn:microsoft.com/office/officeart/2005/8/layout/hierarchy5"/>
    <dgm:cxn modelId="{A8136D04-3718-4421-9163-3231C2B09D9E}" type="presParOf" srcId="{4E91922E-DA86-4832-9DAC-5C85FDF5AC7A}" destId="{BB75628E-AF81-4BF2-B5A0-2135CB4E6381}" srcOrd="6" destOrd="0" presId="urn:microsoft.com/office/officeart/2005/8/layout/hierarchy5"/>
    <dgm:cxn modelId="{C364A457-CE08-4F41-8F7C-97F7C972AA08}" type="presParOf" srcId="{BB75628E-AF81-4BF2-B5A0-2135CB4E6381}" destId="{0FB5B9AA-44D3-4D60-96B6-B7F9126E1E87}" srcOrd="0" destOrd="0" presId="urn:microsoft.com/office/officeart/2005/8/layout/hierarchy5"/>
    <dgm:cxn modelId="{D39742C7-AD97-4238-AECF-04C84E72B488}" type="presParOf" srcId="{4E91922E-DA86-4832-9DAC-5C85FDF5AC7A}" destId="{22E7AF53-D279-4D6F-8405-5B567C94CD22}" srcOrd="7" destOrd="0" presId="urn:microsoft.com/office/officeart/2005/8/layout/hierarchy5"/>
    <dgm:cxn modelId="{1E3FB47E-60C3-42CD-923B-F1EB97B7E3DF}" type="presParOf" srcId="{22E7AF53-D279-4D6F-8405-5B567C94CD22}" destId="{F1B7B9A9-B43A-4924-BDC2-BCBD5DE0A529}" srcOrd="0" destOrd="0" presId="urn:microsoft.com/office/officeart/2005/8/layout/hierarchy5"/>
    <dgm:cxn modelId="{FB3AD76E-8804-467D-A266-A053F26E72EB}" type="presParOf" srcId="{22E7AF53-D279-4D6F-8405-5B567C94CD22}" destId="{4D06364D-FEAC-4336-98A6-2A417CA99FBF}" srcOrd="1" destOrd="0" presId="urn:microsoft.com/office/officeart/2005/8/layout/hierarchy5"/>
    <dgm:cxn modelId="{36E83E4C-CD1F-4BF0-BC65-7A2898642FD4}" type="presParOf" srcId="{4E91922E-DA86-4832-9DAC-5C85FDF5AC7A}" destId="{66C071CE-60A4-4BD7-ACE7-E294DBA88A87}" srcOrd="8" destOrd="0" presId="urn:microsoft.com/office/officeart/2005/8/layout/hierarchy5"/>
    <dgm:cxn modelId="{1E2B50BC-CC09-4EBB-8D0F-03AB90C8B7A5}" type="presParOf" srcId="{66C071CE-60A4-4BD7-ACE7-E294DBA88A87}" destId="{343B56ED-8D76-42EB-A2D1-051FECA5F5F3}" srcOrd="0" destOrd="0" presId="urn:microsoft.com/office/officeart/2005/8/layout/hierarchy5"/>
    <dgm:cxn modelId="{02F4DE17-09A5-4F62-87AE-3944296F0E78}" type="presParOf" srcId="{4E91922E-DA86-4832-9DAC-5C85FDF5AC7A}" destId="{48B43B9D-8EAB-4815-93CD-19C271FAEC98}" srcOrd="9" destOrd="0" presId="urn:microsoft.com/office/officeart/2005/8/layout/hierarchy5"/>
    <dgm:cxn modelId="{DD8728E6-C5CD-4E41-9525-06F163A2E0D0}" type="presParOf" srcId="{48B43B9D-8EAB-4815-93CD-19C271FAEC98}" destId="{35000994-403A-4452-8C83-B20998E2D3A9}" srcOrd="0" destOrd="0" presId="urn:microsoft.com/office/officeart/2005/8/layout/hierarchy5"/>
    <dgm:cxn modelId="{39DA1573-69C0-4856-9F25-972235E95886}" type="presParOf" srcId="{48B43B9D-8EAB-4815-93CD-19C271FAEC98}" destId="{C1EB3AC0-DEF5-4EF5-B348-2A1F26852A45}" srcOrd="1" destOrd="0" presId="urn:microsoft.com/office/officeart/2005/8/layout/hierarchy5"/>
    <dgm:cxn modelId="{2317A82D-D1B7-4CEC-A8B5-345CE33499CC}" type="presParOf" srcId="{81C8AED3-B04C-4B57-A263-0CFACD00636C}" destId="{1E325CEC-0AF6-4A98-B862-9EF6EC3C2633}" srcOrd="1" destOrd="0" presId="urn:microsoft.com/office/officeart/2005/8/layout/hierarchy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9FFFB5B-3DC0-4745-8FCE-B7D0EEEFBBC3}" type="doc">
      <dgm:prSet loTypeId="urn:microsoft.com/office/officeart/2008/layout/HalfCircleOrganizationChart" loCatId="hierarchy" qsTypeId="urn:microsoft.com/office/officeart/2005/8/quickstyle/3d1" qsCatId="3D" csTypeId="urn:microsoft.com/office/officeart/2005/8/colors/colorful1" csCatId="colorful" phldr="1"/>
      <dgm:spPr/>
      <dgm:t>
        <a:bodyPr/>
        <a:lstStyle/>
        <a:p>
          <a:endParaRPr lang="en-US"/>
        </a:p>
      </dgm:t>
    </dgm:pt>
    <dgm:pt modelId="{9E09C821-A5D4-4BE2-9FCA-15977BD3B8C0}">
      <dgm:prSet custT="1"/>
      <dgm:spPr/>
      <dgm:t>
        <a:bodyPr/>
        <a:lstStyle/>
        <a:p>
          <a:r>
            <a:rPr lang="en-US" sz="3200" dirty="0" smtClean="0">
              <a:solidFill>
                <a:srgbClr val="0000FF"/>
              </a:solidFill>
              <a:latin typeface="Arial" panose="020B0604020202020204" pitchFamily="34" charset="0"/>
              <a:cs typeface="Arial" panose="020B0604020202020204" pitchFamily="34" charset="0"/>
            </a:rPr>
            <a:t>1. </a:t>
          </a:r>
          <a:r>
            <a:rPr lang="en-US" sz="3200" dirty="0" err="1" smtClean="0">
              <a:solidFill>
                <a:srgbClr val="0000FF"/>
              </a:solidFill>
              <a:latin typeface="Arial" panose="020B0604020202020204" pitchFamily="34" charset="0"/>
              <a:cs typeface="Arial" panose="020B0604020202020204" pitchFamily="34" charset="0"/>
            </a:rPr>
            <a:t>Đánh</a:t>
          </a:r>
          <a:r>
            <a:rPr lang="en-US" sz="3200" dirty="0" smtClean="0">
              <a:solidFill>
                <a:srgbClr val="0000FF"/>
              </a:solidFill>
              <a:latin typeface="Arial" panose="020B0604020202020204" pitchFamily="34" charset="0"/>
              <a:cs typeface="Arial" panose="020B0604020202020204" pitchFamily="34" charset="0"/>
            </a:rPr>
            <a:t> </a:t>
          </a:r>
          <a:r>
            <a:rPr lang="en-US" sz="3200" dirty="0" err="1" smtClean="0">
              <a:solidFill>
                <a:srgbClr val="0000FF"/>
              </a:solidFill>
              <a:latin typeface="Arial" panose="020B0604020202020204" pitchFamily="34" charset="0"/>
              <a:cs typeface="Arial" panose="020B0604020202020204" pitchFamily="34" charset="0"/>
            </a:rPr>
            <a:t>giá</a:t>
          </a:r>
          <a:r>
            <a:rPr lang="en-US" sz="3200" dirty="0" smtClean="0">
              <a:solidFill>
                <a:srgbClr val="0000FF"/>
              </a:solidFill>
              <a:latin typeface="Arial" panose="020B0604020202020204" pitchFamily="34" charset="0"/>
              <a:cs typeface="Arial" panose="020B0604020202020204" pitchFamily="34" charset="0"/>
            </a:rPr>
            <a:t> </a:t>
          </a:r>
          <a:r>
            <a:rPr lang="en-US" sz="3200" dirty="0" err="1" smtClean="0">
              <a:solidFill>
                <a:srgbClr val="0000FF"/>
              </a:solidFill>
              <a:latin typeface="Arial" panose="020B0604020202020204" pitchFamily="34" charset="0"/>
              <a:cs typeface="Arial" panose="020B0604020202020204" pitchFamily="34" charset="0"/>
            </a:rPr>
            <a:t>trẻ</a:t>
          </a:r>
          <a:r>
            <a:rPr lang="en-US" sz="3200" dirty="0" smtClean="0">
              <a:solidFill>
                <a:srgbClr val="0000FF"/>
              </a:solidFill>
              <a:latin typeface="Arial" panose="020B0604020202020204" pitchFamily="34" charset="0"/>
              <a:cs typeface="Arial" panose="020B0604020202020204" pitchFamily="34" charset="0"/>
            </a:rPr>
            <a:t> </a:t>
          </a:r>
          <a:r>
            <a:rPr lang="en-US" sz="3200" dirty="0" err="1" smtClean="0">
              <a:solidFill>
                <a:srgbClr val="0000FF"/>
              </a:solidFill>
              <a:latin typeface="Arial" panose="020B0604020202020204" pitchFamily="34" charset="0"/>
              <a:cs typeface="Arial" panose="020B0604020202020204" pitchFamily="34" charset="0"/>
            </a:rPr>
            <a:t>hàng</a:t>
          </a:r>
          <a:r>
            <a:rPr lang="en-US" sz="3200" dirty="0" smtClean="0">
              <a:solidFill>
                <a:srgbClr val="0000FF"/>
              </a:solidFill>
              <a:latin typeface="Arial" panose="020B0604020202020204" pitchFamily="34" charset="0"/>
              <a:cs typeface="Arial" panose="020B0604020202020204" pitchFamily="34" charset="0"/>
            </a:rPr>
            <a:t> </a:t>
          </a:r>
          <a:r>
            <a:rPr lang="en-US" sz="3200" dirty="0" err="1" smtClean="0">
              <a:solidFill>
                <a:srgbClr val="0000FF"/>
              </a:solidFill>
              <a:latin typeface="Arial" panose="020B0604020202020204" pitchFamily="34" charset="0"/>
              <a:cs typeface="Arial" panose="020B0604020202020204" pitchFamily="34" charset="0"/>
            </a:rPr>
            <a:t>ngày</a:t>
          </a:r>
          <a:endParaRPr lang="en-US" sz="3200" dirty="0" smtClean="0">
            <a:solidFill>
              <a:srgbClr val="0000FF"/>
            </a:solidFill>
            <a:latin typeface="Arial" panose="020B0604020202020204" pitchFamily="34" charset="0"/>
            <a:cs typeface="Arial" panose="020B0604020202020204" pitchFamily="34" charset="0"/>
          </a:endParaRPr>
        </a:p>
        <a:p>
          <a:r>
            <a:rPr lang="en-US" sz="2800" i="1" dirty="0" smtClean="0">
              <a:solidFill>
                <a:schemeClr val="tx1"/>
              </a:solidFill>
              <a:latin typeface="Arial" panose="020B0604020202020204" pitchFamily="34" charset="0"/>
              <a:cs typeface="Arial" panose="020B0604020202020204" pitchFamily="34" charset="0"/>
            </a:rPr>
            <a:t>(</a:t>
          </a:r>
          <a:r>
            <a:rPr lang="en-US" sz="2800" i="1" dirty="0" err="1" smtClean="0">
              <a:solidFill>
                <a:schemeClr val="tx1"/>
              </a:solidFill>
              <a:latin typeface="Arial" panose="020B0604020202020204" pitchFamily="34" charset="0"/>
              <a:cs typeface="Arial" panose="020B0604020202020204" pitchFamily="34" charset="0"/>
            </a:rPr>
            <a:t>được</a:t>
          </a:r>
          <a:r>
            <a:rPr lang="en-US" sz="2800" i="1" dirty="0" smtClean="0">
              <a:solidFill>
                <a:schemeClr val="tx1"/>
              </a:solidFill>
              <a:latin typeface="Arial" panose="020B0604020202020204" pitchFamily="34" charset="0"/>
              <a:cs typeface="Arial" panose="020B0604020202020204" pitchFamily="34" charset="0"/>
            </a:rPr>
            <a:t> </a:t>
          </a:r>
          <a:r>
            <a:rPr lang="en-US" sz="2800" i="1" dirty="0" err="1" smtClean="0">
              <a:solidFill>
                <a:schemeClr val="tx1"/>
              </a:solidFill>
              <a:latin typeface="Arial" panose="020B0604020202020204" pitchFamily="34" charset="0"/>
              <a:cs typeface="Arial" panose="020B0604020202020204" pitchFamily="34" charset="0"/>
            </a:rPr>
            <a:t>lồng</a:t>
          </a:r>
          <a:r>
            <a:rPr lang="en-US" sz="2800" i="1" dirty="0" smtClean="0">
              <a:solidFill>
                <a:schemeClr val="tx1"/>
              </a:solidFill>
              <a:latin typeface="Arial" panose="020B0604020202020204" pitchFamily="34" charset="0"/>
              <a:cs typeface="Arial" panose="020B0604020202020204" pitchFamily="34" charset="0"/>
            </a:rPr>
            <a:t> </a:t>
          </a:r>
          <a:r>
            <a:rPr lang="en-US" sz="2800" i="1" dirty="0" err="1" smtClean="0">
              <a:solidFill>
                <a:schemeClr val="tx1"/>
              </a:solidFill>
              <a:latin typeface="Arial" panose="020B0604020202020204" pitchFamily="34" charset="0"/>
              <a:cs typeface="Arial" panose="020B0604020202020204" pitchFamily="34" charset="0"/>
            </a:rPr>
            <a:t>ghép</a:t>
          </a:r>
          <a:r>
            <a:rPr lang="en-US" sz="2800" i="1" dirty="0" smtClean="0">
              <a:solidFill>
                <a:schemeClr val="tx1"/>
              </a:solidFill>
              <a:latin typeface="Arial" panose="020B0604020202020204" pitchFamily="34" charset="0"/>
              <a:cs typeface="Arial" panose="020B0604020202020204" pitchFamily="34" charset="0"/>
            </a:rPr>
            <a:t> </a:t>
          </a:r>
          <a:r>
            <a:rPr lang="en-US" sz="2800" i="1" dirty="0" err="1" smtClean="0">
              <a:solidFill>
                <a:schemeClr val="tx1"/>
              </a:solidFill>
              <a:latin typeface="Arial" panose="020B0604020202020204" pitchFamily="34" charset="0"/>
              <a:cs typeface="Arial" panose="020B0604020202020204" pitchFamily="34" charset="0"/>
            </a:rPr>
            <a:t>trong</a:t>
          </a:r>
          <a:r>
            <a:rPr lang="en-US" sz="2800" i="1" dirty="0" smtClean="0">
              <a:solidFill>
                <a:schemeClr val="tx1"/>
              </a:solidFill>
              <a:latin typeface="Arial" panose="020B0604020202020204" pitchFamily="34" charset="0"/>
              <a:cs typeface="Arial" panose="020B0604020202020204" pitchFamily="34" charset="0"/>
            </a:rPr>
            <a:t> </a:t>
          </a:r>
          <a:r>
            <a:rPr lang="en-US" sz="2800" i="1" dirty="0" err="1" smtClean="0">
              <a:solidFill>
                <a:schemeClr val="tx1"/>
              </a:solidFill>
              <a:latin typeface="Arial" panose="020B0604020202020204" pitchFamily="34" charset="0"/>
              <a:cs typeface="Arial" panose="020B0604020202020204" pitchFamily="34" charset="0"/>
            </a:rPr>
            <a:t>nhận</a:t>
          </a:r>
          <a:r>
            <a:rPr lang="en-US" sz="2800" i="1" dirty="0" smtClean="0">
              <a:solidFill>
                <a:schemeClr val="tx1"/>
              </a:solidFill>
              <a:latin typeface="Arial" panose="020B0604020202020204" pitchFamily="34" charset="0"/>
              <a:cs typeface="Arial" panose="020B0604020202020204" pitchFamily="34" charset="0"/>
            </a:rPr>
            <a:t> </a:t>
          </a:r>
          <a:r>
            <a:rPr lang="en-US" sz="2800" i="1" dirty="0" err="1" smtClean="0">
              <a:solidFill>
                <a:schemeClr val="tx1"/>
              </a:solidFill>
              <a:latin typeface="Arial" panose="020B0604020202020204" pitchFamily="34" charset="0"/>
              <a:cs typeface="Arial" panose="020B0604020202020204" pitchFamily="34" charset="0"/>
            </a:rPr>
            <a:t>xét</a:t>
          </a:r>
          <a:r>
            <a:rPr lang="en-US" sz="2800" i="1" dirty="0" smtClean="0">
              <a:solidFill>
                <a:schemeClr val="tx1"/>
              </a:solidFill>
              <a:latin typeface="Arial" panose="020B0604020202020204" pitchFamily="34" charset="0"/>
              <a:cs typeface="Arial" panose="020B0604020202020204" pitchFamily="34" charset="0"/>
            </a:rPr>
            <a:t> </a:t>
          </a:r>
          <a:r>
            <a:rPr lang="en-US" sz="2800" i="1" dirty="0" err="1" smtClean="0">
              <a:solidFill>
                <a:schemeClr val="tx1"/>
              </a:solidFill>
              <a:latin typeface="Arial" panose="020B0604020202020204" pitchFamily="34" charset="0"/>
              <a:cs typeface="Arial" panose="020B0604020202020204" pitchFamily="34" charset="0"/>
            </a:rPr>
            <a:t>cuối</a:t>
          </a:r>
          <a:r>
            <a:rPr lang="en-US" sz="2800" i="1" dirty="0" smtClean="0">
              <a:solidFill>
                <a:schemeClr val="tx1"/>
              </a:solidFill>
              <a:latin typeface="Arial" panose="020B0604020202020204" pitchFamily="34" charset="0"/>
              <a:cs typeface="Arial" panose="020B0604020202020204" pitchFamily="34" charset="0"/>
            </a:rPr>
            <a:t> </a:t>
          </a:r>
          <a:r>
            <a:rPr lang="en-US" sz="2800" i="1" dirty="0" err="1" smtClean="0">
              <a:solidFill>
                <a:schemeClr val="tx1"/>
              </a:solidFill>
              <a:latin typeface="Arial" panose="020B0604020202020204" pitchFamily="34" charset="0"/>
              <a:cs typeface="Arial" panose="020B0604020202020204" pitchFamily="34" charset="0"/>
            </a:rPr>
            <a:t>ngày</a:t>
          </a:r>
          <a:r>
            <a:rPr lang="en-US" sz="2800" i="1" dirty="0" smtClean="0">
              <a:solidFill>
                <a:schemeClr val="tx1"/>
              </a:solidFill>
              <a:latin typeface="Arial" panose="020B0604020202020204" pitchFamily="34" charset="0"/>
              <a:cs typeface="Arial" panose="020B0604020202020204" pitchFamily="34" charset="0"/>
            </a:rPr>
            <a:t> </a:t>
          </a:r>
        </a:p>
        <a:p>
          <a:r>
            <a:rPr lang="en-US" sz="2800" i="1" dirty="0" err="1" smtClean="0">
              <a:solidFill>
                <a:schemeClr val="tx1"/>
              </a:solidFill>
              <a:latin typeface="Arial" panose="020B0604020202020204" pitchFamily="34" charset="0"/>
              <a:cs typeface="Arial" panose="020B0604020202020204" pitchFamily="34" charset="0"/>
            </a:rPr>
            <a:t>của</a:t>
          </a:r>
          <a:r>
            <a:rPr lang="en-US" sz="2800" i="1" dirty="0" smtClean="0">
              <a:solidFill>
                <a:schemeClr val="tx1"/>
              </a:solidFill>
              <a:latin typeface="Arial" panose="020B0604020202020204" pitchFamily="34" charset="0"/>
              <a:cs typeface="Arial" panose="020B0604020202020204" pitchFamily="34" charset="0"/>
            </a:rPr>
            <a:t> KH </a:t>
          </a:r>
          <a:r>
            <a:rPr lang="en-US" sz="2800" i="1" dirty="0" err="1" smtClean="0">
              <a:solidFill>
                <a:schemeClr val="tx1"/>
              </a:solidFill>
              <a:latin typeface="Arial" panose="020B0604020202020204" pitchFamily="34" charset="0"/>
              <a:cs typeface="Arial" panose="020B0604020202020204" pitchFamily="34" charset="0"/>
            </a:rPr>
            <a:t>tuần</a:t>
          </a:r>
          <a:r>
            <a:rPr lang="en-US" sz="2800" i="1" dirty="0" smtClean="0">
              <a:solidFill>
                <a:schemeClr val="tx1"/>
              </a:solidFill>
              <a:latin typeface="Arial" panose="020B0604020202020204" pitchFamily="34" charset="0"/>
              <a:cs typeface="Arial" panose="020B0604020202020204" pitchFamily="34" charset="0"/>
            </a:rPr>
            <a:t> (</a:t>
          </a:r>
          <a:r>
            <a:rPr lang="en-US" sz="2800" i="1" dirty="0" err="1" smtClean="0">
              <a:solidFill>
                <a:schemeClr val="tx1"/>
              </a:solidFill>
              <a:latin typeface="Arial" panose="020B0604020202020204" pitchFamily="34" charset="0"/>
              <a:cs typeface="Arial" panose="020B0604020202020204" pitchFamily="34" charset="0"/>
            </a:rPr>
            <a:t>ngày</a:t>
          </a:r>
          <a:r>
            <a:rPr lang="en-US" sz="2800" i="1" dirty="0" smtClean="0">
              <a:solidFill>
                <a:schemeClr val="tx1"/>
              </a:solidFill>
              <a:latin typeface="Arial" panose="020B0604020202020204" pitchFamily="34" charset="0"/>
              <a:cs typeface="Arial" panose="020B0604020202020204" pitchFamily="34" charset="0"/>
            </a:rPr>
            <a:t>)).</a:t>
          </a:r>
          <a:endParaRPr lang="en-US" sz="2800" i="1" dirty="0">
            <a:solidFill>
              <a:schemeClr val="tx1"/>
            </a:solidFill>
            <a:latin typeface="Arial" panose="020B0604020202020204" pitchFamily="34" charset="0"/>
            <a:cs typeface="Arial" panose="020B0604020202020204" pitchFamily="34" charset="0"/>
          </a:endParaRPr>
        </a:p>
      </dgm:t>
    </dgm:pt>
    <dgm:pt modelId="{730BE58B-BA1C-4B25-94BA-6350CB093BE4}" type="parTrans" cxnId="{A1CCB1EF-F179-4981-915E-B2BBBB6FBE90}">
      <dgm:prSet custT="1"/>
      <dgm:spPr/>
      <dgm:t>
        <a:bodyPr/>
        <a:lstStyle/>
        <a:p>
          <a:endParaRPr lang="en-US" sz="3200">
            <a:solidFill>
              <a:srgbClr val="0000FF"/>
            </a:solidFill>
            <a:latin typeface="Arial" panose="020B0604020202020204" pitchFamily="34" charset="0"/>
            <a:cs typeface="Arial" panose="020B0604020202020204" pitchFamily="34" charset="0"/>
          </a:endParaRPr>
        </a:p>
      </dgm:t>
    </dgm:pt>
    <dgm:pt modelId="{89E30813-3761-4A35-ABF0-D2FE2CBC0A1A}" type="sibTrans" cxnId="{A1CCB1EF-F179-4981-915E-B2BBBB6FBE90}">
      <dgm:prSet/>
      <dgm:spPr/>
      <dgm:t>
        <a:bodyPr/>
        <a:lstStyle/>
        <a:p>
          <a:endParaRPr lang="en-US" sz="3200">
            <a:solidFill>
              <a:srgbClr val="0000FF"/>
            </a:solidFill>
            <a:latin typeface="Arial" panose="020B0604020202020204" pitchFamily="34" charset="0"/>
            <a:cs typeface="Arial" panose="020B0604020202020204" pitchFamily="34" charset="0"/>
          </a:endParaRPr>
        </a:p>
      </dgm:t>
    </dgm:pt>
    <dgm:pt modelId="{0A9A7661-279D-410B-BD58-05F4A1EF8F34}" type="pres">
      <dgm:prSet presAssocID="{79FFFB5B-3DC0-4745-8FCE-B7D0EEEFBBC3}" presName="Name0" presStyleCnt="0">
        <dgm:presLayoutVars>
          <dgm:orgChart val="1"/>
          <dgm:chPref val="1"/>
          <dgm:dir/>
          <dgm:animOne val="branch"/>
          <dgm:animLvl val="lvl"/>
          <dgm:resizeHandles/>
        </dgm:presLayoutVars>
      </dgm:prSet>
      <dgm:spPr/>
      <dgm:t>
        <a:bodyPr/>
        <a:lstStyle/>
        <a:p>
          <a:endParaRPr lang="en-US"/>
        </a:p>
      </dgm:t>
    </dgm:pt>
    <dgm:pt modelId="{58973228-6AB2-40F3-8CF2-CBC6BFC4B4B6}" type="pres">
      <dgm:prSet presAssocID="{9E09C821-A5D4-4BE2-9FCA-15977BD3B8C0}" presName="hierRoot1" presStyleCnt="0">
        <dgm:presLayoutVars>
          <dgm:hierBranch val="init"/>
        </dgm:presLayoutVars>
      </dgm:prSet>
      <dgm:spPr/>
    </dgm:pt>
    <dgm:pt modelId="{9A235FD6-6337-490A-A74F-9C38179B7697}" type="pres">
      <dgm:prSet presAssocID="{9E09C821-A5D4-4BE2-9FCA-15977BD3B8C0}" presName="rootComposite1" presStyleCnt="0"/>
      <dgm:spPr/>
    </dgm:pt>
    <dgm:pt modelId="{0FF336DD-E324-4988-8559-FEDDFD165B2C}" type="pres">
      <dgm:prSet presAssocID="{9E09C821-A5D4-4BE2-9FCA-15977BD3B8C0}" presName="rootText1" presStyleLbl="alignAcc1" presStyleIdx="0" presStyleCnt="0">
        <dgm:presLayoutVars>
          <dgm:chPref val="3"/>
        </dgm:presLayoutVars>
      </dgm:prSet>
      <dgm:spPr/>
      <dgm:t>
        <a:bodyPr/>
        <a:lstStyle/>
        <a:p>
          <a:endParaRPr lang="en-US"/>
        </a:p>
      </dgm:t>
    </dgm:pt>
    <dgm:pt modelId="{517C5007-D7EF-430E-B133-3D6CD1D112AD}" type="pres">
      <dgm:prSet presAssocID="{9E09C821-A5D4-4BE2-9FCA-15977BD3B8C0}" presName="topArc1" presStyleLbl="parChTrans1D1" presStyleIdx="0" presStyleCnt="2"/>
      <dgm:spPr/>
    </dgm:pt>
    <dgm:pt modelId="{4B486820-810F-4307-8BA8-A5645B1BFC02}" type="pres">
      <dgm:prSet presAssocID="{9E09C821-A5D4-4BE2-9FCA-15977BD3B8C0}" presName="bottomArc1" presStyleLbl="parChTrans1D1" presStyleIdx="1" presStyleCnt="2"/>
      <dgm:spPr/>
    </dgm:pt>
    <dgm:pt modelId="{7FB994EC-BF27-40A8-A383-7481B768D409}" type="pres">
      <dgm:prSet presAssocID="{9E09C821-A5D4-4BE2-9FCA-15977BD3B8C0}" presName="topConnNode1" presStyleLbl="node1" presStyleIdx="0" presStyleCnt="0"/>
      <dgm:spPr/>
      <dgm:t>
        <a:bodyPr/>
        <a:lstStyle/>
        <a:p>
          <a:endParaRPr lang="en-US"/>
        </a:p>
      </dgm:t>
    </dgm:pt>
    <dgm:pt modelId="{8918A366-20E0-478A-A35B-451637C8223A}" type="pres">
      <dgm:prSet presAssocID="{9E09C821-A5D4-4BE2-9FCA-15977BD3B8C0}" presName="hierChild2" presStyleCnt="0"/>
      <dgm:spPr/>
    </dgm:pt>
    <dgm:pt modelId="{03ACA542-605F-41BC-8D6B-8ED2AA8EAC25}" type="pres">
      <dgm:prSet presAssocID="{9E09C821-A5D4-4BE2-9FCA-15977BD3B8C0}" presName="hierChild3" presStyleCnt="0"/>
      <dgm:spPr/>
    </dgm:pt>
  </dgm:ptLst>
  <dgm:cxnLst>
    <dgm:cxn modelId="{51B76FC7-193D-4A0E-A954-7CB05D4F4BC0}" type="presOf" srcId="{9E09C821-A5D4-4BE2-9FCA-15977BD3B8C0}" destId="{7FB994EC-BF27-40A8-A383-7481B768D409}" srcOrd="1" destOrd="0" presId="urn:microsoft.com/office/officeart/2008/layout/HalfCircleOrganizationChart"/>
    <dgm:cxn modelId="{F927C0B1-5AA2-4464-9257-BE606156B918}" type="presOf" srcId="{9E09C821-A5D4-4BE2-9FCA-15977BD3B8C0}" destId="{0FF336DD-E324-4988-8559-FEDDFD165B2C}" srcOrd="0" destOrd="0" presId="urn:microsoft.com/office/officeart/2008/layout/HalfCircleOrganizationChart"/>
    <dgm:cxn modelId="{A1CCB1EF-F179-4981-915E-B2BBBB6FBE90}" srcId="{79FFFB5B-3DC0-4745-8FCE-B7D0EEEFBBC3}" destId="{9E09C821-A5D4-4BE2-9FCA-15977BD3B8C0}" srcOrd="0" destOrd="0" parTransId="{730BE58B-BA1C-4B25-94BA-6350CB093BE4}" sibTransId="{89E30813-3761-4A35-ABF0-D2FE2CBC0A1A}"/>
    <dgm:cxn modelId="{F03586A1-D665-48A7-B5E6-48786C045442}" type="presOf" srcId="{79FFFB5B-3DC0-4745-8FCE-B7D0EEEFBBC3}" destId="{0A9A7661-279D-410B-BD58-05F4A1EF8F34}" srcOrd="0" destOrd="0" presId="urn:microsoft.com/office/officeart/2008/layout/HalfCircleOrganizationChart"/>
    <dgm:cxn modelId="{03FD82D1-08BC-420B-963A-3D18E9335245}" type="presParOf" srcId="{0A9A7661-279D-410B-BD58-05F4A1EF8F34}" destId="{58973228-6AB2-40F3-8CF2-CBC6BFC4B4B6}" srcOrd="0" destOrd="0" presId="urn:microsoft.com/office/officeart/2008/layout/HalfCircleOrganizationChart"/>
    <dgm:cxn modelId="{ABC5BA32-D834-4622-9346-998751981F18}" type="presParOf" srcId="{58973228-6AB2-40F3-8CF2-CBC6BFC4B4B6}" destId="{9A235FD6-6337-490A-A74F-9C38179B7697}" srcOrd="0" destOrd="0" presId="urn:microsoft.com/office/officeart/2008/layout/HalfCircleOrganizationChart"/>
    <dgm:cxn modelId="{400EEA30-F91A-47E1-AF54-9E666082D18D}" type="presParOf" srcId="{9A235FD6-6337-490A-A74F-9C38179B7697}" destId="{0FF336DD-E324-4988-8559-FEDDFD165B2C}" srcOrd="0" destOrd="0" presId="urn:microsoft.com/office/officeart/2008/layout/HalfCircleOrganizationChart"/>
    <dgm:cxn modelId="{AA058293-931B-4B63-9AEA-44245F1C213F}" type="presParOf" srcId="{9A235FD6-6337-490A-A74F-9C38179B7697}" destId="{517C5007-D7EF-430E-B133-3D6CD1D112AD}" srcOrd="1" destOrd="0" presId="urn:microsoft.com/office/officeart/2008/layout/HalfCircleOrganizationChart"/>
    <dgm:cxn modelId="{3ADB7131-EAA8-49C7-8270-B88D7E5F958F}" type="presParOf" srcId="{9A235FD6-6337-490A-A74F-9C38179B7697}" destId="{4B486820-810F-4307-8BA8-A5645B1BFC02}" srcOrd="2" destOrd="0" presId="urn:microsoft.com/office/officeart/2008/layout/HalfCircleOrganizationChart"/>
    <dgm:cxn modelId="{BA1E7849-053E-46A5-81CE-06330D8AAC5A}" type="presParOf" srcId="{9A235FD6-6337-490A-A74F-9C38179B7697}" destId="{7FB994EC-BF27-40A8-A383-7481B768D409}" srcOrd="3" destOrd="0" presId="urn:microsoft.com/office/officeart/2008/layout/HalfCircleOrganizationChart"/>
    <dgm:cxn modelId="{A5B5F27A-3001-41AE-B89A-A809889F0D26}" type="presParOf" srcId="{58973228-6AB2-40F3-8CF2-CBC6BFC4B4B6}" destId="{8918A366-20E0-478A-A35B-451637C8223A}" srcOrd="1" destOrd="0" presId="urn:microsoft.com/office/officeart/2008/layout/HalfCircleOrganizationChart"/>
    <dgm:cxn modelId="{3798E2C2-9A06-4251-BFFD-8A179E4634C0}" type="presParOf" srcId="{58973228-6AB2-40F3-8CF2-CBC6BFC4B4B6}" destId="{03ACA542-605F-41BC-8D6B-8ED2AA8EAC25}" srcOrd="2" destOrd="0" presId="urn:microsoft.com/office/officeart/2008/layout/HalfCircleOrganizationChar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E204EDB5-65B4-42CB-B5DC-CF2F91B9B05E}" type="doc">
      <dgm:prSet loTypeId="urn:microsoft.com/office/officeart/2005/8/layout/arrow6" loCatId="process" qsTypeId="urn:microsoft.com/office/officeart/2005/8/quickstyle/simple2" qsCatId="simple" csTypeId="urn:microsoft.com/office/officeart/2005/8/colors/colorful2" csCatId="colorful" phldr="1"/>
      <dgm:spPr/>
      <dgm:t>
        <a:bodyPr/>
        <a:lstStyle/>
        <a:p>
          <a:endParaRPr lang="en-US"/>
        </a:p>
      </dgm:t>
    </dgm:pt>
    <dgm:pt modelId="{6B29BB65-68A0-486E-B91A-097D48F3D03D}">
      <dgm:prSet custT="1"/>
      <dgm:spPr/>
      <dgm:t>
        <a:bodyPr/>
        <a:lstStyle/>
        <a:p>
          <a:r>
            <a:rPr lang="af-ZA" sz="2400" b="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 Điều chỉnh mục tiêu giáo dục</a:t>
          </a:r>
        </a:p>
      </dgm:t>
    </dgm:pt>
    <dgm:pt modelId="{060CB419-AFEC-416E-95EA-BC9281EC2AA6}" type="parTrans" cxnId="{53A9A18C-6C10-44EB-BE69-4087FED37649}">
      <dgm:prSet/>
      <dgm:spPr/>
      <dgm:t>
        <a:bodyPr/>
        <a:lstStyle/>
        <a:p>
          <a:endParaRPr lang="en-US" sz="2400" b="0">
            <a:solidFill>
              <a:schemeClr val="tx1"/>
            </a:solidFill>
          </a:endParaRPr>
        </a:p>
      </dgm:t>
    </dgm:pt>
    <dgm:pt modelId="{C3CE8DDA-E636-4A1D-AFDA-946C6C31796F}" type="sibTrans" cxnId="{53A9A18C-6C10-44EB-BE69-4087FED37649}">
      <dgm:prSet/>
      <dgm:spPr/>
      <dgm:t>
        <a:bodyPr/>
        <a:lstStyle/>
        <a:p>
          <a:endParaRPr lang="en-US" sz="2400" b="0">
            <a:solidFill>
              <a:schemeClr val="tx1"/>
            </a:solidFill>
          </a:endParaRPr>
        </a:p>
      </dgm:t>
    </dgm:pt>
    <dgm:pt modelId="{9824B948-0A93-41E9-92FB-6968C55D5CB6}">
      <dgm:prSet custT="1"/>
      <dgm:spPr/>
      <dgm:t>
        <a:bodyPr/>
        <a:lstStyle/>
        <a:p>
          <a:r>
            <a:rPr lang="af-ZA" sz="2400" b="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 Điều chỉnh, mở rộng, phát triển nội dung của tháng/ hoặc chủ đề. </a:t>
          </a:r>
          <a:endParaRPr lang="en-US" sz="2400" b="0" dirty="0">
            <a:solidFill>
              <a:schemeClr val="tx1"/>
            </a:solidFill>
          </a:endParaRPr>
        </a:p>
      </dgm:t>
    </dgm:pt>
    <dgm:pt modelId="{1B3FC63D-EC08-4F20-8018-12B25A7FD93F}" type="parTrans" cxnId="{2A387BCD-C1A0-4DE0-9218-D5BC4C5BB5EA}">
      <dgm:prSet/>
      <dgm:spPr/>
      <dgm:t>
        <a:bodyPr/>
        <a:lstStyle/>
        <a:p>
          <a:endParaRPr lang="en-US" sz="2400" b="0">
            <a:solidFill>
              <a:schemeClr val="tx1"/>
            </a:solidFill>
          </a:endParaRPr>
        </a:p>
      </dgm:t>
    </dgm:pt>
    <dgm:pt modelId="{D62F7411-3C5C-48FB-B9A5-0E2392B4586F}" type="sibTrans" cxnId="{2A387BCD-C1A0-4DE0-9218-D5BC4C5BB5EA}">
      <dgm:prSet/>
      <dgm:spPr/>
      <dgm:t>
        <a:bodyPr/>
        <a:lstStyle/>
        <a:p>
          <a:endParaRPr lang="en-US" sz="2400" b="0">
            <a:solidFill>
              <a:schemeClr val="tx1"/>
            </a:solidFill>
          </a:endParaRPr>
        </a:p>
      </dgm:t>
    </dgm:pt>
    <dgm:pt modelId="{49014E00-B7F1-4D41-BCF7-497FACFF4978}">
      <dgm:prSet custT="1"/>
      <dgm:spPr/>
      <dgm:t>
        <a:bodyPr/>
        <a:lstStyle/>
        <a:p>
          <a:endParaRPr lang="en-US"/>
        </a:p>
      </dgm:t>
    </dgm:pt>
    <dgm:pt modelId="{057C27C9-CBE8-4459-AE83-24206533A75E}" type="parTrans" cxnId="{7F3E22F9-E857-49D6-9349-FA5D5160E05B}">
      <dgm:prSet/>
      <dgm:spPr/>
      <dgm:t>
        <a:bodyPr/>
        <a:lstStyle/>
        <a:p>
          <a:endParaRPr lang="en-US" sz="2400" b="0">
            <a:solidFill>
              <a:schemeClr val="tx1"/>
            </a:solidFill>
          </a:endParaRPr>
        </a:p>
      </dgm:t>
    </dgm:pt>
    <dgm:pt modelId="{C3CCC292-B37E-4C08-B037-A9284EB3C8DB}" type="sibTrans" cxnId="{7F3E22F9-E857-49D6-9349-FA5D5160E05B}">
      <dgm:prSet/>
      <dgm:spPr/>
      <dgm:t>
        <a:bodyPr/>
        <a:lstStyle/>
        <a:p>
          <a:endParaRPr lang="en-US" sz="2400" b="0">
            <a:solidFill>
              <a:schemeClr val="tx1"/>
            </a:solidFill>
          </a:endParaRPr>
        </a:p>
      </dgm:t>
    </dgm:pt>
    <dgm:pt modelId="{A0F08DE7-6525-4297-B757-FC2E0EB00C0D}">
      <dgm:prSet custT="1"/>
      <dgm:spPr/>
      <dgm:t>
        <a:bodyPr/>
        <a:lstStyle/>
        <a:p>
          <a:endParaRPr lang="en-US"/>
        </a:p>
      </dgm:t>
    </dgm:pt>
    <dgm:pt modelId="{80EBA376-4A0F-4F30-8BE3-10A7A724A4F6}" type="parTrans" cxnId="{89EF6BBC-3C1A-4233-A3A4-1BB2E39B87C1}">
      <dgm:prSet/>
      <dgm:spPr/>
      <dgm:t>
        <a:bodyPr/>
        <a:lstStyle/>
        <a:p>
          <a:endParaRPr lang="en-US" sz="2400" b="0">
            <a:solidFill>
              <a:schemeClr val="tx1"/>
            </a:solidFill>
          </a:endParaRPr>
        </a:p>
      </dgm:t>
    </dgm:pt>
    <dgm:pt modelId="{AF247187-AD58-48C4-8DF2-4C0414D861E9}" type="sibTrans" cxnId="{89EF6BBC-3C1A-4233-A3A4-1BB2E39B87C1}">
      <dgm:prSet/>
      <dgm:spPr/>
      <dgm:t>
        <a:bodyPr/>
        <a:lstStyle/>
        <a:p>
          <a:endParaRPr lang="en-US" sz="2400" b="0">
            <a:solidFill>
              <a:schemeClr val="tx1"/>
            </a:solidFill>
          </a:endParaRPr>
        </a:p>
      </dgm:t>
    </dgm:pt>
    <dgm:pt modelId="{FE0EBD23-F601-4558-9C8B-E23E3498D650}">
      <dgm:prSet custT="1"/>
      <dgm:spPr/>
      <dgm:t>
        <a:bodyPr/>
        <a:lstStyle/>
        <a:p>
          <a:endParaRPr lang="en-US"/>
        </a:p>
      </dgm:t>
    </dgm:pt>
    <dgm:pt modelId="{430BCD13-5310-4CD1-B20E-22D6B77ABCD3}" type="parTrans" cxnId="{5A87EC1A-CEF3-4931-9986-0D5B11CA4597}">
      <dgm:prSet/>
      <dgm:spPr/>
      <dgm:t>
        <a:bodyPr/>
        <a:lstStyle/>
        <a:p>
          <a:endParaRPr lang="en-US" sz="2400" b="0">
            <a:solidFill>
              <a:schemeClr val="tx1"/>
            </a:solidFill>
          </a:endParaRPr>
        </a:p>
      </dgm:t>
    </dgm:pt>
    <dgm:pt modelId="{93D9FD14-6A46-4256-8CCF-F8896A5F23EC}" type="sibTrans" cxnId="{5A87EC1A-CEF3-4931-9986-0D5B11CA4597}">
      <dgm:prSet/>
      <dgm:spPr/>
      <dgm:t>
        <a:bodyPr/>
        <a:lstStyle/>
        <a:p>
          <a:endParaRPr lang="en-US" sz="2400" b="0">
            <a:solidFill>
              <a:schemeClr val="tx1"/>
            </a:solidFill>
          </a:endParaRPr>
        </a:p>
      </dgm:t>
    </dgm:pt>
    <dgm:pt modelId="{B5FE1732-A0D0-4E11-9529-E7940250DD7A}">
      <dgm:prSet custT="1"/>
      <dgm:spPr/>
      <dgm:t>
        <a:bodyPr/>
        <a:lstStyle/>
        <a:p>
          <a:endParaRPr lang="en-US"/>
        </a:p>
      </dgm:t>
    </dgm:pt>
    <dgm:pt modelId="{04C13E5F-DD90-41AB-8148-F22A57340384}" type="parTrans" cxnId="{82B3157E-9C6E-4D61-AC4A-071C901940BB}">
      <dgm:prSet/>
      <dgm:spPr/>
      <dgm:t>
        <a:bodyPr/>
        <a:lstStyle/>
        <a:p>
          <a:endParaRPr lang="en-US" sz="2400" b="0">
            <a:solidFill>
              <a:schemeClr val="tx1"/>
            </a:solidFill>
          </a:endParaRPr>
        </a:p>
      </dgm:t>
    </dgm:pt>
    <dgm:pt modelId="{3047E3A7-703B-432B-B474-F0C6442BFA74}" type="sibTrans" cxnId="{82B3157E-9C6E-4D61-AC4A-071C901940BB}">
      <dgm:prSet/>
      <dgm:spPr/>
      <dgm:t>
        <a:bodyPr/>
        <a:lstStyle/>
        <a:p>
          <a:endParaRPr lang="en-US" sz="2400" b="0">
            <a:solidFill>
              <a:schemeClr val="tx1"/>
            </a:solidFill>
          </a:endParaRPr>
        </a:p>
      </dgm:t>
    </dgm:pt>
    <dgm:pt modelId="{D3191B9E-0ECA-4453-8D49-23AC4C9D73D8}" type="pres">
      <dgm:prSet presAssocID="{E204EDB5-65B4-42CB-B5DC-CF2F91B9B05E}" presName="compositeShape" presStyleCnt="0">
        <dgm:presLayoutVars>
          <dgm:chMax val="2"/>
          <dgm:dir/>
          <dgm:resizeHandles val="exact"/>
        </dgm:presLayoutVars>
      </dgm:prSet>
      <dgm:spPr/>
      <dgm:t>
        <a:bodyPr/>
        <a:lstStyle/>
        <a:p>
          <a:endParaRPr lang="en-US"/>
        </a:p>
      </dgm:t>
    </dgm:pt>
    <dgm:pt modelId="{21A88C90-5FE9-4465-8D01-E52F05361358}" type="pres">
      <dgm:prSet presAssocID="{E204EDB5-65B4-42CB-B5DC-CF2F91B9B05E}" presName="ribbon" presStyleLbl="node1" presStyleIdx="0" presStyleCnt="1" custLinFactNeighborX="0"/>
      <dgm:spPr/>
    </dgm:pt>
    <dgm:pt modelId="{14924F79-B806-4EC7-B818-B546B4329B14}" type="pres">
      <dgm:prSet presAssocID="{E204EDB5-65B4-42CB-B5DC-CF2F91B9B05E}" presName="leftArrowText" presStyleLbl="node1" presStyleIdx="0" presStyleCnt="1">
        <dgm:presLayoutVars>
          <dgm:chMax val="0"/>
          <dgm:bulletEnabled val="1"/>
        </dgm:presLayoutVars>
      </dgm:prSet>
      <dgm:spPr/>
      <dgm:t>
        <a:bodyPr/>
        <a:lstStyle/>
        <a:p>
          <a:endParaRPr lang="en-US"/>
        </a:p>
      </dgm:t>
    </dgm:pt>
    <dgm:pt modelId="{7E73CA43-26E0-4FAB-A71A-5244CE610D20}" type="pres">
      <dgm:prSet presAssocID="{E204EDB5-65B4-42CB-B5DC-CF2F91B9B05E}" presName="rightArrowText" presStyleLbl="node1" presStyleIdx="0" presStyleCnt="1">
        <dgm:presLayoutVars>
          <dgm:chMax val="0"/>
          <dgm:bulletEnabled val="1"/>
        </dgm:presLayoutVars>
      </dgm:prSet>
      <dgm:spPr/>
      <dgm:t>
        <a:bodyPr/>
        <a:lstStyle/>
        <a:p>
          <a:endParaRPr lang="en-US"/>
        </a:p>
      </dgm:t>
    </dgm:pt>
  </dgm:ptLst>
  <dgm:cxnLst>
    <dgm:cxn modelId="{860FE3FB-55FB-4B05-A9B6-B4FEB31AE2B1}" type="presOf" srcId="{E204EDB5-65B4-42CB-B5DC-CF2F91B9B05E}" destId="{D3191B9E-0ECA-4453-8D49-23AC4C9D73D8}" srcOrd="0" destOrd="0" presId="urn:microsoft.com/office/officeart/2005/8/layout/arrow6"/>
    <dgm:cxn modelId="{5A87EC1A-CEF3-4931-9986-0D5B11CA4597}" srcId="{E204EDB5-65B4-42CB-B5DC-CF2F91B9B05E}" destId="{FE0EBD23-F601-4558-9C8B-E23E3498D650}" srcOrd="4" destOrd="0" parTransId="{430BCD13-5310-4CD1-B20E-22D6B77ABCD3}" sibTransId="{93D9FD14-6A46-4256-8CCF-F8896A5F23EC}"/>
    <dgm:cxn modelId="{53A9A18C-6C10-44EB-BE69-4087FED37649}" srcId="{E204EDB5-65B4-42CB-B5DC-CF2F91B9B05E}" destId="{6B29BB65-68A0-486E-B91A-097D48F3D03D}" srcOrd="0" destOrd="0" parTransId="{060CB419-AFEC-416E-95EA-BC9281EC2AA6}" sibTransId="{C3CE8DDA-E636-4A1D-AFDA-946C6C31796F}"/>
    <dgm:cxn modelId="{802AA7E5-3380-422B-88FD-6BF30A75AEEE}" type="presOf" srcId="{9824B948-0A93-41E9-92FB-6968C55D5CB6}" destId="{7E73CA43-26E0-4FAB-A71A-5244CE610D20}" srcOrd="0" destOrd="0" presId="urn:microsoft.com/office/officeart/2005/8/layout/arrow6"/>
    <dgm:cxn modelId="{2A387BCD-C1A0-4DE0-9218-D5BC4C5BB5EA}" srcId="{E204EDB5-65B4-42CB-B5DC-CF2F91B9B05E}" destId="{9824B948-0A93-41E9-92FB-6968C55D5CB6}" srcOrd="1" destOrd="0" parTransId="{1B3FC63D-EC08-4F20-8018-12B25A7FD93F}" sibTransId="{D62F7411-3C5C-48FB-B9A5-0E2392B4586F}"/>
    <dgm:cxn modelId="{B4C5118B-4E2C-481A-AA81-9A2D8E519797}" type="presOf" srcId="{6B29BB65-68A0-486E-B91A-097D48F3D03D}" destId="{14924F79-B806-4EC7-B818-B546B4329B14}" srcOrd="0" destOrd="0" presId="urn:microsoft.com/office/officeart/2005/8/layout/arrow6"/>
    <dgm:cxn modelId="{82B3157E-9C6E-4D61-AC4A-071C901940BB}" srcId="{E204EDB5-65B4-42CB-B5DC-CF2F91B9B05E}" destId="{B5FE1732-A0D0-4E11-9529-E7940250DD7A}" srcOrd="5" destOrd="0" parTransId="{04C13E5F-DD90-41AB-8148-F22A57340384}" sibTransId="{3047E3A7-703B-432B-B474-F0C6442BFA74}"/>
    <dgm:cxn modelId="{89EF6BBC-3C1A-4233-A3A4-1BB2E39B87C1}" srcId="{E204EDB5-65B4-42CB-B5DC-CF2F91B9B05E}" destId="{A0F08DE7-6525-4297-B757-FC2E0EB00C0D}" srcOrd="3" destOrd="0" parTransId="{80EBA376-4A0F-4F30-8BE3-10A7A724A4F6}" sibTransId="{AF247187-AD58-48C4-8DF2-4C0414D861E9}"/>
    <dgm:cxn modelId="{7F3E22F9-E857-49D6-9349-FA5D5160E05B}" srcId="{E204EDB5-65B4-42CB-B5DC-CF2F91B9B05E}" destId="{49014E00-B7F1-4D41-BCF7-497FACFF4978}" srcOrd="2" destOrd="0" parTransId="{057C27C9-CBE8-4459-AE83-24206533A75E}" sibTransId="{C3CCC292-B37E-4C08-B037-A9284EB3C8DB}"/>
    <dgm:cxn modelId="{B73FC8EE-B535-41FD-8F1D-815C1DCC3B0A}" type="presParOf" srcId="{D3191B9E-0ECA-4453-8D49-23AC4C9D73D8}" destId="{21A88C90-5FE9-4465-8D01-E52F05361358}" srcOrd="0" destOrd="0" presId="urn:microsoft.com/office/officeart/2005/8/layout/arrow6"/>
    <dgm:cxn modelId="{04F08D6D-30B0-4765-8454-B8F4350677FA}" type="presParOf" srcId="{D3191B9E-0ECA-4453-8D49-23AC4C9D73D8}" destId="{14924F79-B806-4EC7-B818-B546B4329B14}" srcOrd="1" destOrd="0" presId="urn:microsoft.com/office/officeart/2005/8/layout/arrow6"/>
    <dgm:cxn modelId="{BE23DFB6-7F67-4F86-90D9-7FF8FD7E3866}" type="presParOf" srcId="{D3191B9E-0ECA-4453-8D49-23AC4C9D73D8}" destId="{7E73CA43-26E0-4FAB-A71A-5244CE610D20}" srcOrd="2" destOrd="0" presId="urn:microsoft.com/office/officeart/2005/8/layout/arrow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E204EDB5-65B4-42CB-B5DC-CF2F91B9B05E}" type="doc">
      <dgm:prSet loTypeId="urn:microsoft.com/office/officeart/2005/8/layout/arrow6" loCatId="process" qsTypeId="urn:microsoft.com/office/officeart/2005/8/quickstyle/simple2" qsCatId="simple" csTypeId="urn:microsoft.com/office/officeart/2005/8/colors/accent1_2" csCatId="accent1" phldr="1"/>
      <dgm:spPr/>
      <dgm:t>
        <a:bodyPr/>
        <a:lstStyle/>
        <a:p>
          <a:endParaRPr lang="en-US"/>
        </a:p>
      </dgm:t>
    </dgm:pt>
    <dgm:pt modelId="{6B29BB65-68A0-486E-B91A-097D48F3D03D}">
      <dgm:prSet custT="1"/>
      <dgm:spPr/>
      <dgm:t>
        <a:bodyPr/>
        <a:lstStyle/>
        <a:p>
          <a:r>
            <a:rPr lang="af-ZA" sz="260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 Điều chỉnh phương pháp, biện pháp giảng dạy, giáo dục trẻ</a:t>
          </a:r>
        </a:p>
      </dgm:t>
    </dgm:pt>
    <dgm:pt modelId="{060CB419-AFEC-416E-95EA-BC9281EC2AA6}" type="parTrans" cxnId="{53A9A18C-6C10-44EB-BE69-4087FED37649}">
      <dgm:prSet/>
      <dgm:spPr/>
      <dgm:t>
        <a:bodyPr/>
        <a:lstStyle/>
        <a:p>
          <a:endParaRPr lang="en-US" sz="2600">
            <a:solidFill>
              <a:schemeClr val="tx1"/>
            </a:solidFill>
          </a:endParaRPr>
        </a:p>
      </dgm:t>
    </dgm:pt>
    <dgm:pt modelId="{C3CE8DDA-E636-4A1D-AFDA-946C6C31796F}" type="sibTrans" cxnId="{53A9A18C-6C10-44EB-BE69-4087FED37649}">
      <dgm:prSet/>
      <dgm:spPr/>
      <dgm:t>
        <a:bodyPr/>
        <a:lstStyle/>
        <a:p>
          <a:endParaRPr lang="en-US" sz="2600">
            <a:solidFill>
              <a:schemeClr val="tx1"/>
            </a:solidFill>
          </a:endParaRPr>
        </a:p>
      </dgm:t>
    </dgm:pt>
    <dgm:pt modelId="{9824B948-0A93-41E9-92FB-6968C55D5CB6}">
      <dgm:prSet custT="1"/>
      <dgm:spPr/>
      <dgm:t>
        <a:bodyPr/>
        <a:lstStyle/>
        <a:p>
          <a:r>
            <a:rPr lang="af-ZA" sz="260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 Điều chỉnh hình thức tổ chức hoạt động giáo dục trẻ phù hợp với lứa tuổi, với đặc điểm phát triển tâm sinh lí của trẻ và điều kiện thực tế. </a:t>
          </a:r>
          <a:endParaRPr lang="en-US" sz="2600" dirty="0">
            <a:solidFill>
              <a:schemeClr val="tx1"/>
            </a:solidFill>
          </a:endParaRPr>
        </a:p>
      </dgm:t>
    </dgm:pt>
    <dgm:pt modelId="{1B3FC63D-EC08-4F20-8018-12B25A7FD93F}" type="parTrans" cxnId="{2A387BCD-C1A0-4DE0-9218-D5BC4C5BB5EA}">
      <dgm:prSet/>
      <dgm:spPr/>
      <dgm:t>
        <a:bodyPr/>
        <a:lstStyle/>
        <a:p>
          <a:endParaRPr lang="en-US" sz="2600">
            <a:solidFill>
              <a:schemeClr val="tx1"/>
            </a:solidFill>
          </a:endParaRPr>
        </a:p>
      </dgm:t>
    </dgm:pt>
    <dgm:pt modelId="{D62F7411-3C5C-48FB-B9A5-0E2392B4586F}" type="sibTrans" cxnId="{2A387BCD-C1A0-4DE0-9218-D5BC4C5BB5EA}">
      <dgm:prSet/>
      <dgm:spPr/>
      <dgm:t>
        <a:bodyPr/>
        <a:lstStyle/>
        <a:p>
          <a:endParaRPr lang="en-US" sz="2600">
            <a:solidFill>
              <a:schemeClr val="tx1"/>
            </a:solidFill>
          </a:endParaRPr>
        </a:p>
      </dgm:t>
    </dgm:pt>
    <dgm:pt modelId="{49014E00-B7F1-4D41-BCF7-497FACFF4978}">
      <dgm:prSet custT="1"/>
      <dgm:spPr/>
      <dgm:t>
        <a:bodyPr/>
        <a:lstStyle/>
        <a:p>
          <a:endParaRPr lang="en-US"/>
        </a:p>
      </dgm:t>
    </dgm:pt>
    <dgm:pt modelId="{057C27C9-CBE8-4459-AE83-24206533A75E}" type="parTrans" cxnId="{7F3E22F9-E857-49D6-9349-FA5D5160E05B}">
      <dgm:prSet/>
      <dgm:spPr/>
      <dgm:t>
        <a:bodyPr/>
        <a:lstStyle/>
        <a:p>
          <a:endParaRPr lang="en-US" sz="2600">
            <a:solidFill>
              <a:schemeClr val="tx1"/>
            </a:solidFill>
          </a:endParaRPr>
        </a:p>
      </dgm:t>
    </dgm:pt>
    <dgm:pt modelId="{C3CCC292-B37E-4C08-B037-A9284EB3C8DB}" type="sibTrans" cxnId="{7F3E22F9-E857-49D6-9349-FA5D5160E05B}">
      <dgm:prSet/>
      <dgm:spPr/>
      <dgm:t>
        <a:bodyPr/>
        <a:lstStyle/>
        <a:p>
          <a:endParaRPr lang="en-US" sz="2600">
            <a:solidFill>
              <a:schemeClr val="tx1"/>
            </a:solidFill>
          </a:endParaRPr>
        </a:p>
      </dgm:t>
    </dgm:pt>
    <dgm:pt modelId="{A0F08DE7-6525-4297-B757-FC2E0EB00C0D}">
      <dgm:prSet custT="1"/>
      <dgm:spPr/>
      <dgm:t>
        <a:bodyPr/>
        <a:lstStyle/>
        <a:p>
          <a:endParaRPr lang="en-US"/>
        </a:p>
      </dgm:t>
    </dgm:pt>
    <dgm:pt modelId="{80EBA376-4A0F-4F30-8BE3-10A7A724A4F6}" type="parTrans" cxnId="{89EF6BBC-3C1A-4233-A3A4-1BB2E39B87C1}">
      <dgm:prSet/>
      <dgm:spPr/>
      <dgm:t>
        <a:bodyPr/>
        <a:lstStyle/>
        <a:p>
          <a:endParaRPr lang="en-US" sz="2600">
            <a:solidFill>
              <a:schemeClr val="tx1"/>
            </a:solidFill>
          </a:endParaRPr>
        </a:p>
      </dgm:t>
    </dgm:pt>
    <dgm:pt modelId="{AF247187-AD58-48C4-8DF2-4C0414D861E9}" type="sibTrans" cxnId="{89EF6BBC-3C1A-4233-A3A4-1BB2E39B87C1}">
      <dgm:prSet/>
      <dgm:spPr/>
      <dgm:t>
        <a:bodyPr/>
        <a:lstStyle/>
        <a:p>
          <a:endParaRPr lang="en-US" sz="2600">
            <a:solidFill>
              <a:schemeClr val="tx1"/>
            </a:solidFill>
          </a:endParaRPr>
        </a:p>
      </dgm:t>
    </dgm:pt>
    <dgm:pt modelId="{FE0EBD23-F601-4558-9C8B-E23E3498D650}">
      <dgm:prSet custT="1"/>
      <dgm:spPr/>
      <dgm:t>
        <a:bodyPr/>
        <a:lstStyle/>
        <a:p>
          <a:endParaRPr lang="en-US"/>
        </a:p>
      </dgm:t>
    </dgm:pt>
    <dgm:pt modelId="{430BCD13-5310-4CD1-B20E-22D6B77ABCD3}" type="parTrans" cxnId="{5A87EC1A-CEF3-4931-9986-0D5B11CA4597}">
      <dgm:prSet/>
      <dgm:spPr/>
      <dgm:t>
        <a:bodyPr/>
        <a:lstStyle/>
        <a:p>
          <a:endParaRPr lang="en-US" sz="2600">
            <a:solidFill>
              <a:schemeClr val="tx1"/>
            </a:solidFill>
          </a:endParaRPr>
        </a:p>
      </dgm:t>
    </dgm:pt>
    <dgm:pt modelId="{93D9FD14-6A46-4256-8CCF-F8896A5F23EC}" type="sibTrans" cxnId="{5A87EC1A-CEF3-4931-9986-0D5B11CA4597}">
      <dgm:prSet/>
      <dgm:spPr/>
      <dgm:t>
        <a:bodyPr/>
        <a:lstStyle/>
        <a:p>
          <a:endParaRPr lang="en-US" sz="2600">
            <a:solidFill>
              <a:schemeClr val="tx1"/>
            </a:solidFill>
          </a:endParaRPr>
        </a:p>
      </dgm:t>
    </dgm:pt>
    <dgm:pt modelId="{B5FE1732-A0D0-4E11-9529-E7940250DD7A}">
      <dgm:prSet custT="1"/>
      <dgm:spPr/>
      <dgm:t>
        <a:bodyPr/>
        <a:lstStyle/>
        <a:p>
          <a:endParaRPr lang="en-US"/>
        </a:p>
      </dgm:t>
    </dgm:pt>
    <dgm:pt modelId="{04C13E5F-DD90-41AB-8148-F22A57340384}" type="parTrans" cxnId="{82B3157E-9C6E-4D61-AC4A-071C901940BB}">
      <dgm:prSet/>
      <dgm:spPr/>
      <dgm:t>
        <a:bodyPr/>
        <a:lstStyle/>
        <a:p>
          <a:endParaRPr lang="en-US" sz="2600">
            <a:solidFill>
              <a:schemeClr val="tx1"/>
            </a:solidFill>
          </a:endParaRPr>
        </a:p>
      </dgm:t>
    </dgm:pt>
    <dgm:pt modelId="{3047E3A7-703B-432B-B474-F0C6442BFA74}" type="sibTrans" cxnId="{82B3157E-9C6E-4D61-AC4A-071C901940BB}">
      <dgm:prSet/>
      <dgm:spPr/>
      <dgm:t>
        <a:bodyPr/>
        <a:lstStyle/>
        <a:p>
          <a:endParaRPr lang="en-US" sz="2600">
            <a:solidFill>
              <a:schemeClr val="tx1"/>
            </a:solidFill>
          </a:endParaRPr>
        </a:p>
      </dgm:t>
    </dgm:pt>
    <dgm:pt modelId="{D3191B9E-0ECA-4453-8D49-23AC4C9D73D8}" type="pres">
      <dgm:prSet presAssocID="{E204EDB5-65B4-42CB-B5DC-CF2F91B9B05E}" presName="compositeShape" presStyleCnt="0">
        <dgm:presLayoutVars>
          <dgm:chMax val="2"/>
          <dgm:dir/>
          <dgm:resizeHandles val="exact"/>
        </dgm:presLayoutVars>
      </dgm:prSet>
      <dgm:spPr/>
      <dgm:t>
        <a:bodyPr/>
        <a:lstStyle/>
        <a:p>
          <a:endParaRPr lang="en-US"/>
        </a:p>
      </dgm:t>
    </dgm:pt>
    <dgm:pt modelId="{21A88C90-5FE9-4465-8D01-E52F05361358}" type="pres">
      <dgm:prSet presAssocID="{E204EDB5-65B4-42CB-B5DC-CF2F91B9B05E}" presName="ribbon" presStyleLbl="node1" presStyleIdx="0" presStyleCnt="1" custLinFactNeighborX="0"/>
      <dgm:spPr/>
    </dgm:pt>
    <dgm:pt modelId="{14924F79-B806-4EC7-B818-B546B4329B14}" type="pres">
      <dgm:prSet presAssocID="{E204EDB5-65B4-42CB-B5DC-CF2F91B9B05E}" presName="leftArrowText" presStyleLbl="node1" presStyleIdx="0" presStyleCnt="1">
        <dgm:presLayoutVars>
          <dgm:chMax val="0"/>
          <dgm:bulletEnabled val="1"/>
        </dgm:presLayoutVars>
      </dgm:prSet>
      <dgm:spPr/>
      <dgm:t>
        <a:bodyPr/>
        <a:lstStyle/>
        <a:p>
          <a:endParaRPr lang="en-US"/>
        </a:p>
      </dgm:t>
    </dgm:pt>
    <dgm:pt modelId="{7E73CA43-26E0-4FAB-A71A-5244CE610D20}" type="pres">
      <dgm:prSet presAssocID="{E204EDB5-65B4-42CB-B5DC-CF2F91B9B05E}" presName="rightArrowText" presStyleLbl="node1" presStyleIdx="0" presStyleCnt="1">
        <dgm:presLayoutVars>
          <dgm:chMax val="0"/>
          <dgm:bulletEnabled val="1"/>
        </dgm:presLayoutVars>
      </dgm:prSet>
      <dgm:spPr/>
      <dgm:t>
        <a:bodyPr/>
        <a:lstStyle/>
        <a:p>
          <a:endParaRPr lang="en-US"/>
        </a:p>
      </dgm:t>
    </dgm:pt>
  </dgm:ptLst>
  <dgm:cxnLst>
    <dgm:cxn modelId="{53A9A18C-6C10-44EB-BE69-4087FED37649}" srcId="{E204EDB5-65B4-42CB-B5DC-CF2F91B9B05E}" destId="{6B29BB65-68A0-486E-B91A-097D48F3D03D}" srcOrd="0" destOrd="0" parTransId="{060CB419-AFEC-416E-95EA-BC9281EC2AA6}" sibTransId="{C3CE8DDA-E636-4A1D-AFDA-946C6C31796F}"/>
    <dgm:cxn modelId="{2A387BCD-C1A0-4DE0-9218-D5BC4C5BB5EA}" srcId="{E204EDB5-65B4-42CB-B5DC-CF2F91B9B05E}" destId="{9824B948-0A93-41E9-92FB-6968C55D5CB6}" srcOrd="1" destOrd="0" parTransId="{1B3FC63D-EC08-4F20-8018-12B25A7FD93F}" sibTransId="{D62F7411-3C5C-48FB-B9A5-0E2392B4586F}"/>
    <dgm:cxn modelId="{89EF6BBC-3C1A-4233-A3A4-1BB2E39B87C1}" srcId="{E204EDB5-65B4-42CB-B5DC-CF2F91B9B05E}" destId="{A0F08DE7-6525-4297-B757-FC2E0EB00C0D}" srcOrd="3" destOrd="0" parTransId="{80EBA376-4A0F-4F30-8BE3-10A7A724A4F6}" sibTransId="{AF247187-AD58-48C4-8DF2-4C0414D861E9}"/>
    <dgm:cxn modelId="{5A87EC1A-CEF3-4931-9986-0D5B11CA4597}" srcId="{E204EDB5-65B4-42CB-B5DC-CF2F91B9B05E}" destId="{FE0EBD23-F601-4558-9C8B-E23E3498D650}" srcOrd="4" destOrd="0" parTransId="{430BCD13-5310-4CD1-B20E-22D6B77ABCD3}" sibTransId="{93D9FD14-6A46-4256-8CCF-F8896A5F23EC}"/>
    <dgm:cxn modelId="{82B3157E-9C6E-4D61-AC4A-071C901940BB}" srcId="{E204EDB5-65B4-42CB-B5DC-CF2F91B9B05E}" destId="{B5FE1732-A0D0-4E11-9529-E7940250DD7A}" srcOrd="5" destOrd="0" parTransId="{04C13E5F-DD90-41AB-8148-F22A57340384}" sibTransId="{3047E3A7-703B-432B-B474-F0C6442BFA74}"/>
    <dgm:cxn modelId="{7F3E22F9-E857-49D6-9349-FA5D5160E05B}" srcId="{E204EDB5-65B4-42CB-B5DC-CF2F91B9B05E}" destId="{49014E00-B7F1-4D41-BCF7-497FACFF4978}" srcOrd="2" destOrd="0" parTransId="{057C27C9-CBE8-4459-AE83-24206533A75E}" sibTransId="{C3CCC292-B37E-4C08-B037-A9284EB3C8DB}"/>
    <dgm:cxn modelId="{88C1593C-F03C-48C4-A0DD-8140D9C6B8F9}" type="presOf" srcId="{9824B948-0A93-41E9-92FB-6968C55D5CB6}" destId="{7E73CA43-26E0-4FAB-A71A-5244CE610D20}" srcOrd="0" destOrd="0" presId="urn:microsoft.com/office/officeart/2005/8/layout/arrow6"/>
    <dgm:cxn modelId="{9A1D839A-A28F-4CEC-9120-0B6948F336E6}" type="presOf" srcId="{E204EDB5-65B4-42CB-B5DC-CF2F91B9B05E}" destId="{D3191B9E-0ECA-4453-8D49-23AC4C9D73D8}" srcOrd="0" destOrd="0" presId="urn:microsoft.com/office/officeart/2005/8/layout/arrow6"/>
    <dgm:cxn modelId="{28B12B3F-A351-4A84-AD3F-25C48601A21F}" type="presOf" srcId="{6B29BB65-68A0-486E-B91A-097D48F3D03D}" destId="{14924F79-B806-4EC7-B818-B546B4329B14}" srcOrd="0" destOrd="0" presId="urn:microsoft.com/office/officeart/2005/8/layout/arrow6"/>
    <dgm:cxn modelId="{64AC5C46-BD31-4930-BE78-7410E487A832}" type="presParOf" srcId="{D3191B9E-0ECA-4453-8D49-23AC4C9D73D8}" destId="{21A88C90-5FE9-4465-8D01-E52F05361358}" srcOrd="0" destOrd="0" presId="urn:microsoft.com/office/officeart/2005/8/layout/arrow6"/>
    <dgm:cxn modelId="{91821926-4EB5-42EB-9249-38DDD5B8A02D}" type="presParOf" srcId="{D3191B9E-0ECA-4453-8D49-23AC4C9D73D8}" destId="{14924F79-B806-4EC7-B818-B546B4329B14}" srcOrd="1" destOrd="0" presId="urn:microsoft.com/office/officeart/2005/8/layout/arrow6"/>
    <dgm:cxn modelId="{F66C35EA-F270-4E27-BE60-AC4DEEF0B40B}" type="presParOf" srcId="{D3191B9E-0ECA-4453-8D49-23AC4C9D73D8}" destId="{7E73CA43-26E0-4FAB-A71A-5244CE610D20}" srcOrd="2" destOrd="0" presId="urn:microsoft.com/office/officeart/2005/8/layout/arrow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E204EDB5-65B4-42CB-B5DC-CF2F91B9B05E}" type="doc">
      <dgm:prSet loTypeId="urn:microsoft.com/office/officeart/2005/8/layout/arrow6" loCatId="process" qsTypeId="urn:microsoft.com/office/officeart/2005/8/quickstyle/simple1" qsCatId="simple" csTypeId="urn:microsoft.com/office/officeart/2005/8/colors/colorful3" csCatId="colorful" phldr="1"/>
      <dgm:spPr/>
      <dgm:t>
        <a:bodyPr/>
        <a:lstStyle/>
        <a:p>
          <a:endParaRPr lang="en-US"/>
        </a:p>
      </dgm:t>
    </dgm:pt>
    <dgm:pt modelId="{6B29BB65-68A0-486E-B91A-097D48F3D03D}">
      <dgm:prSet custT="1"/>
      <dgm:spPr/>
      <dgm:t>
        <a:bodyPr/>
        <a:lstStyle/>
        <a:p>
          <a:r>
            <a:rPr lang="af-ZA" sz="260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Điều chỉnh môi trường giáo dục.</a:t>
          </a:r>
        </a:p>
      </dgm:t>
    </dgm:pt>
    <dgm:pt modelId="{060CB419-AFEC-416E-95EA-BC9281EC2AA6}" type="parTrans" cxnId="{53A9A18C-6C10-44EB-BE69-4087FED37649}">
      <dgm:prSet/>
      <dgm:spPr/>
      <dgm:t>
        <a:bodyPr/>
        <a:lstStyle/>
        <a:p>
          <a:endParaRPr lang="en-US" sz="2600">
            <a:solidFill>
              <a:schemeClr val="tx1"/>
            </a:solidFill>
          </a:endParaRPr>
        </a:p>
      </dgm:t>
    </dgm:pt>
    <dgm:pt modelId="{C3CE8DDA-E636-4A1D-AFDA-946C6C31796F}" type="sibTrans" cxnId="{53A9A18C-6C10-44EB-BE69-4087FED37649}">
      <dgm:prSet/>
      <dgm:spPr/>
      <dgm:t>
        <a:bodyPr/>
        <a:lstStyle/>
        <a:p>
          <a:endParaRPr lang="en-US" sz="2600">
            <a:solidFill>
              <a:schemeClr val="tx1"/>
            </a:solidFill>
          </a:endParaRPr>
        </a:p>
      </dgm:t>
    </dgm:pt>
    <dgm:pt modelId="{9824B948-0A93-41E9-92FB-6968C55D5CB6}">
      <dgm:prSet custT="1"/>
      <dgm:spPr/>
      <dgm:t>
        <a:bodyPr/>
        <a:lstStyle/>
        <a:p>
          <a:r>
            <a:rPr lang="af-ZA" sz="260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Đề xuất công tác phối hợp với cha mẹ/người chăm sóc trong giáo dục trẻ.</a:t>
          </a:r>
          <a:endParaRPr lang="en-US" sz="2600" dirty="0">
            <a:solidFill>
              <a:schemeClr val="tx1"/>
            </a:solidFill>
          </a:endParaRPr>
        </a:p>
      </dgm:t>
    </dgm:pt>
    <dgm:pt modelId="{1B3FC63D-EC08-4F20-8018-12B25A7FD93F}" type="parTrans" cxnId="{2A387BCD-C1A0-4DE0-9218-D5BC4C5BB5EA}">
      <dgm:prSet/>
      <dgm:spPr/>
      <dgm:t>
        <a:bodyPr/>
        <a:lstStyle/>
        <a:p>
          <a:endParaRPr lang="en-US" sz="2600">
            <a:solidFill>
              <a:schemeClr val="tx1"/>
            </a:solidFill>
          </a:endParaRPr>
        </a:p>
      </dgm:t>
    </dgm:pt>
    <dgm:pt modelId="{D62F7411-3C5C-48FB-B9A5-0E2392B4586F}" type="sibTrans" cxnId="{2A387BCD-C1A0-4DE0-9218-D5BC4C5BB5EA}">
      <dgm:prSet/>
      <dgm:spPr/>
      <dgm:t>
        <a:bodyPr/>
        <a:lstStyle/>
        <a:p>
          <a:endParaRPr lang="en-US" sz="2600">
            <a:solidFill>
              <a:schemeClr val="tx1"/>
            </a:solidFill>
          </a:endParaRPr>
        </a:p>
      </dgm:t>
    </dgm:pt>
    <dgm:pt modelId="{49014E00-B7F1-4D41-BCF7-497FACFF4978}">
      <dgm:prSet custT="1"/>
      <dgm:spPr/>
      <dgm:t>
        <a:bodyPr/>
        <a:lstStyle/>
        <a:p>
          <a:endParaRPr lang="en-US"/>
        </a:p>
      </dgm:t>
    </dgm:pt>
    <dgm:pt modelId="{057C27C9-CBE8-4459-AE83-24206533A75E}" type="parTrans" cxnId="{7F3E22F9-E857-49D6-9349-FA5D5160E05B}">
      <dgm:prSet/>
      <dgm:spPr/>
      <dgm:t>
        <a:bodyPr/>
        <a:lstStyle/>
        <a:p>
          <a:endParaRPr lang="en-US" sz="2600">
            <a:solidFill>
              <a:schemeClr val="tx1"/>
            </a:solidFill>
          </a:endParaRPr>
        </a:p>
      </dgm:t>
    </dgm:pt>
    <dgm:pt modelId="{C3CCC292-B37E-4C08-B037-A9284EB3C8DB}" type="sibTrans" cxnId="{7F3E22F9-E857-49D6-9349-FA5D5160E05B}">
      <dgm:prSet/>
      <dgm:spPr/>
      <dgm:t>
        <a:bodyPr/>
        <a:lstStyle/>
        <a:p>
          <a:endParaRPr lang="en-US" sz="2600">
            <a:solidFill>
              <a:schemeClr val="tx1"/>
            </a:solidFill>
          </a:endParaRPr>
        </a:p>
      </dgm:t>
    </dgm:pt>
    <dgm:pt modelId="{A0F08DE7-6525-4297-B757-FC2E0EB00C0D}">
      <dgm:prSet custT="1"/>
      <dgm:spPr/>
      <dgm:t>
        <a:bodyPr/>
        <a:lstStyle/>
        <a:p>
          <a:endParaRPr lang="en-US"/>
        </a:p>
      </dgm:t>
    </dgm:pt>
    <dgm:pt modelId="{80EBA376-4A0F-4F30-8BE3-10A7A724A4F6}" type="parTrans" cxnId="{89EF6BBC-3C1A-4233-A3A4-1BB2E39B87C1}">
      <dgm:prSet/>
      <dgm:spPr/>
      <dgm:t>
        <a:bodyPr/>
        <a:lstStyle/>
        <a:p>
          <a:endParaRPr lang="en-US" sz="2600">
            <a:solidFill>
              <a:schemeClr val="tx1"/>
            </a:solidFill>
          </a:endParaRPr>
        </a:p>
      </dgm:t>
    </dgm:pt>
    <dgm:pt modelId="{AF247187-AD58-48C4-8DF2-4C0414D861E9}" type="sibTrans" cxnId="{89EF6BBC-3C1A-4233-A3A4-1BB2E39B87C1}">
      <dgm:prSet/>
      <dgm:spPr/>
      <dgm:t>
        <a:bodyPr/>
        <a:lstStyle/>
        <a:p>
          <a:endParaRPr lang="en-US" sz="2600">
            <a:solidFill>
              <a:schemeClr val="tx1"/>
            </a:solidFill>
          </a:endParaRPr>
        </a:p>
      </dgm:t>
    </dgm:pt>
    <dgm:pt modelId="{FE0EBD23-F601-4558-9C8B-E23E3498D650}">
      <dgm:prSet custT="1"/>
      <dgm:spPr/>
      <dgm:t>
        <a:bodyPr/>
        <a:lstStyle/>
        <a:p>
          <a:endParaRPr lang="en-US"/>
        </a:p>
      </dgm:t>
    </dgm:pt>
    <dgm:pt modelId="{430BCD13-5310-4CD1-B20E-22D6B77ABCD3}" type="parTrans" cxnId="{5A87EC1A-CEF3-4931-9986-0D5B11CA4597}">
      <dgm:prSet/>
      <dgm:spPr/>
      <dgm:t>
        <a:bodyPr/>
        <a:lstStyle/>
        <a:p>
          <a:endParaRPr lang="en-US" sz="2600">
            <a:solidFill>
              <a:schemeClr val="tx1"/>
            </a:solidFill>
          </a:endParaRPr>
        </a:p>
      </dgm:t>
    </dgm:pt>
    <dgm:pt modelId="{93D9FD14-6A46-4256-8CCF-F8896A5F23EC}" type="sibTrans" cxnId="{5A87EC1A-CEF3-4931-9986-0D5B11CA4597}">
      <dgm:prSet/>
      <dgm:spPr/>
      <dgm:t>
        <a:bodyPr/>
        <a:lstStyle/>
        <a:p>
          <a:endParaRPr lang="en-US" sz="2600">
            <a:solidFill>
              <a:schemeClr val="tx1"/>
            </a:solidFill>
          </a:endParaRPr>
        </a:p>
      </dgm:t>
    </dgm:pt>
    <dgm:pt modelId="{B5FE1732-A0D0-4E11-9529-E7940250DD7A}">
      <dgm:prSet custT="1"/>
      <dgm:spPr/>
      <dgm:t>
        <a:bodyPr/>
        <a:lstStyle/>
        <a:p>
          <a:endParaRPr lang="en-US"/>
        </a:p>
      </dgm:t>
    </dgm:pt>
    <dgm:pt modelId="{04C13E5F-DD90-41AB-8148-F22A57340384}" type="parTrans" cxnId="{82B3157E-9C6E-4D61-AC4A-071C901940BB}">
      <dgm:prSet/>
      <dgm:spPr/>
      <dgm:t>
        <a:bodyPr/>
        <a:lstStyle/>
        <a:p>
          <a:endParaRPr lang="en-US" sz="2600">
            <a:solidFill>
              <a:schemeClr val="tx1"/>
            </a:solidFill>
          </a:endParaRPr>
        </a:p>
      </dgm:t>
    </dgm:pt>
    <dgm:pt modelId="{3047E3A7-703B-432B-B474-F0C6442BFA74}" type="sibTrans" cxnId="{82B3157E-9C6E-4D61-AC4A-071C901940BB}">
      <dgm:prSet/>
      <dgm:spPr/>
      <dgm:t>
        <a:bodyPr/>
        <a:lstStyle/>
        <a:p>
          <a:endParaRPr lang="en-US" sz="2600">
            <a:solidFill>
              <a:schemeClr val="tx1"/>
            </a:solidFill>
          </a:endParaRPr>
        </a:p>
      </dgm:t>
    </dgm:pt>
    <dgm:pt modelId="{D3191B9E-0ECA-4453-8D49-23AC4C9D73D8}" type="pres">
      <dgm:prSet presAssocID="{E204EDB5-65B4-42CB-B5DC-CF2F91B9B05E}" presName="compositeShape" presStyleCnt="0">
        <dgm:presLayoutVars>
          <dgm:chMax val="2"/>
          <dgm:dir/>
          <dgm:resizeHandles val="exact"/>
        </dgm:presLayoutVars>
      </dgm:prSet>
      <dgm:spPr/>
      <dgm:t>
        <a:bodyPr/>
        <a:lstStyle/>
        <a:p>
          <a:endParaRPr lang="en-US"/>
        </a:p>
      </dgm:t>
    </dgm:pt>
    <dgm:pt modelId="{21A88C90-5FE9-4465-8D01-E52F05361358}" type="pres">
      <dgm:prSet presAssocID="{E204EDB5-65B4-42CB-B5DC-CF2F91B9B05E}" presName="ribbon" presStyleLbl="node1" presStyleIdx="0" presStyleCnt="1" custLinFactNeighborX="0"/>
      <dgm:spPr/>
    </dgm:pt>
    <dgm:pt modelId="{14924F79-B806-4EC7-B818-B546B4329B14}" type="pres">
      <dgm:prSet presAssocID="{E204EDB5-65B4-42CB-B5DC-CF2F91B9B05E}" presName="leftArrowText" presStyleLbl="node1" presStyleIdx="0" presStyleCnt="1">
        <dgm:presLayoutVars>
          <dgm:chMax val="0"/>
          <dgm:bulletEnabled val="1"/>
        </dgm:presLayoutVars>
      </dgm:prSet>
      <dgm:spPr/>
      <dgm:t>
        <a:bodyPr/>
        <a:lstStyle/>
        <a:p>
          <a:endParaRPr lang="en-US"/>
        </a:p>
      </dgm:t>
    </dgm:pt>
    <dgm:pt modelId="{7E73CA43-26E0-4FAB-A71A-5244CE610D20}" type="pres">
      <dgm:prSet presAssocID="{E204EDB5-65B4-42CB-B5DC-CF2F91B9B05E}" presName="rightArrowText" presStyleLbl="node1" presStyleIdx="0" presStyleCnt="1">
        <dgm:presLayoutVars>
          <dgm:chMax val="0"/>
          <dgm:bulletEnabled val="1"/>
        </dgm:presLayoutVars>
      </dgm:prSet>
      <dgm:spPr/>
      <dgm:t>
        <a:bodyPr/>
        <a:lstStyle/>
        <a:p>
          <a:endParaRPr lang="en-US"/>
        </a:p>
      </dgm:t>
    </dgm:pt>
  </dgm:ptLst>
  <dgm:cxnLst>
    <dgm:cxn modelId="{53A9A18C-6C10-44EB-BE69-4087FED37649}" srcId="{E204EDB5-65B4-42CB-B5DC-CF2F91B9B05E}" destId="{6B29BB65-68A0-486E-B91A-097D48F3D03D}" srcOrd="0" destOrd="0" parTransId="{060CB419-AFEC-416E-95EA-BC9281EC2AA6}" sibTransId="{C3CE8DDA-E636-4A1D-AFDA-946C6C31796F}"/>
    <dgm:cxn modelId="{2A387BCD-C1A0-4DE0-9218-D5BC4C5BB5EA}" srcId="{E204EDB5-65B4-42CB-B5DC-CF2F91B9B05E}" destId="{9824B948-0A93-41E9-92FB-6968C55D5CB6}" srcOrd="1" destOrd="0" parTransId="{1B3FC63D-EC08-4F20-8018-12B25A7FD93F}" sibTransId="{D62F7411-3C5C-48FB-B9A5-0E2392B4586F}"/>
    <dgm:cxn modelId="{889BB4C4-3C9B-46B9-9893-4CD106F68C16}" type="presOf" srcId="{E204EDB5-65B4-42CB-B5DC-CF2F91B9B05E}" destId="{D3191B9E-0ECA-4453-8D49-23AC4C9D73D8}" srcOrd="0" destOrd="0" presId="urn:microsoft.com/office/officeart/2005/8/layout/arrow6"/>
    <dgm:cxn modelId="{89EF6BBC-3C1A-4233-A3A4-1BB2E39B87C1}" srcId="{E204EDB5-65B4-42CB-B5DC-CF2F91B9B05E}" destId="{A0F08DE7-6525-4297-B757-FC2E0EB00C0D}" srcOrd="3" destOrd="0" parTransId="{80EBA376-4A0F-4F30-8BE3-10A7A724A4F6}" sibTransId="{AF247187-AD58-48C4-8DF2-4C0414D861E9}"/>
    <dgm:cxn modelId="{42D8D2CE-2796-43E4-B647-8FB756D8529E}" type="presOf" srcId="{9824B948-0A93-41E9-92FB-6968C55D5CB6}" destId="{7E73CA43-26E0-4FAB-A71A-5244CE610D20}" srcOrd="0" destOrd="0" presId="urn:microsoft.com/office/officeart/2005/8/layout/arrow6"/>
    <dgm:cxn modelId="{5A87EC1A-CEF3-4931-9986-0D5B11CA4597}" srcId="{E204EDB5-65B4-42CB-B5DC-CF2F91B9B05E}" destId="{FE0EBD23-F601-4558-9C8B-E23E3498D650}" srcOrd="4" destOrd="0" parTransId="{430BCD13-5310-4CD1-B20E-22D6B77ABCD3}" sibTransId="{93D9FD14-6A46-4256-8CCF-F8896A5F23EC}"/>
    <dgm:cxn modelId="{82B3157E-9C6E-4D61-AC4A-071C901940BB}" srcId="{E204EDB5-65B4-42CB-B5DC-CF2F91B9B05E}" destId="{B5FE1732-A0D0-4E11-9529-E7940250DD7A}" srcOrd="5" destOrd="0" parTransId="{04C13E5F-DD90-41AB-8148-F22A57340384}" sibTransId="{3047E3A7-703B-432B-B474-F0C6442BFA74}"/>
    <dgm:cxn modelId="{7F3E22F9-E857-49D6-9349-FA5D5160E05B}" srcId="{E204EDB5-65B4-42CB-B5DC-CF2F91B9B05E}" destId="{49014E00-B7F1-4D41-BCF7-497FACFF4978}" srcOrd="2" destOrd="0" parTransId="{057C27C9-CBE8-4459-AE83-24206533A75E}" sibTransId="{C3CCC292-B37E-4C08-B037-A9284EB3C8DB}"/>
    <dgm:cxn modelId="{7B4B6488-B39C-437B-869C-C6FEC97F8615}" type="presOf" srcId="{6B29BB65-68A0-486E-B91A-097D48F3D03D}" destId="{14924F79-B806-4EC7-B818-B546B4329B14}" srcOrd="0" destOrd="0" presId="urn:microsoft.com/office/officeart/2005/8/layout/arrow6"/>
    <dgm:cxn modelId="{30C73AE5-D700-49D1-9E99-DEE739772C9F}" type="presParOf" srcId="{D3191B9E-0ECA-4453-8D49-23AC4C9D73D8}" destId="{21A88C90-5FE9-4465-8D01-E52F05361358}" srcOrd="0" destOrd="0" presId="urn:microsoft.com/office/officeart/2005/8/layout/arrow6"/>
    <dgm:cxn modelId="{7CFF8811-4D95-47C0-A2CE-686ECC806F70}" type="presParOf" srcId="{D3191B9E-0ECA-4453-8D49-23AC4C9D73D8}" destId="{14924F79-B806-4EC7-B818-B546B4329B14}" srcOrd="1" destOrd="0" presId="urn:microsoft.com/office/officeart/2005/8/layout/arrow6"/>
    <dgm:cxn modelId="{5CA5A49B-215E-4E14-93F9-1C7E5D6AEEC1}" type="presParOf" srcId="{D3191B9E-0ECA-4453-8D49-23AC4C9D73D8}" destId="{7E73CA43-26E0-4FAB-A71A-5244CE610D20}" srcOrd="2" destOrd="0" presId="urn:microsoft.com/office/officeart/2005/8/layout/arrow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8972D2-E507-4E43-97CF-B9E07CF4320C}">
      <dsp:nvSpPr>
        <dsp:cNvPr id="0" name=""/>
        <dsp:cNvSpPr/>
      </dsp:nvSpPr>
      <dsp:spPr>
        <a:xfrm>
          <a:off x="7322" y="114250"/>
          <a:ext cx="1884746" cy="3720153"/>
        </a:xfrm>
        <a:prstGeom prst="roundRect">
          <a:avLst>
            <a:gd name="adj" fmla="val 1000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53340" tIns="35560" rIns="53340" bIns="35560" numCol="1" spcCol="1270" anchor="ctr" anchorCtr="0">
          <a:noAutofit/>
        </a:bodyPr>
        <a:lstStyle/>
        <a:p>
          <a:pPr lvl="0" algn="ctr" defTabSz="1244600">
            <a:lnSpc>
              <a:spcPct val="90000"/>
            </a:lnSpc>
            <a:spcBef>
              <a:spcPct val="0"/>
            </a:spcBef>
            <a:spcAft>
              <a:spcPct val="35000"/>
            </a:spcAft>
            <a:buFont typeface="Times New Roman" panose="02020603050405020304" pitchFamily="18" charset="0"/>
            <a:buChar char="-"/>
          </a:pPr>
          <a:r>
            <a:rPr lang="en-US" sz="2800" b="1" kern="1200" dirty="0" smtClean="0">
              <a:solidFill>
                <a:schemeClr val="tx1"/>
              </a:solidFill>
              <a:latin typeface="Arial" panose="020B0604020202020204" pitchFamily="34" charset="0"/>
              <a:cs typeface="Arial" panose="020B0604020202020204" pitchFamily="34" charset="0"/>
            </a:rPr>
            <a:t> </a:t>
          </a:r>
          <a:r>
            <a:rPr lang="en-US" sz="2800" b="1" kern="1200" dirty="0" err="1" smtClean="0">
              <a:solidFill>
                <a:schemeClr val="tx1"/>
              </a:solidFill>
              <a:latin typeface="Arial" panose="020B0604020202020204" pitchFamily="34" charset="0"/>
              <a:cs typeface="Arial" panose="020B0604020202020204" pitchFamily="34" charset="0"/>
            </a:rPr>
            <a:t>Các</a:t>
          </a:r>
          <a:r>
            <a:rPr lang="en-US" sz="2800" b="1" kern="1200" dirty="0" smtClean="0">
              <a:solidFill>
                <a:schemeClr val="tx1"/>
              </a:solidFill>
              <a:latin typeface="Arial" panose="020B0604020202020204" pitchFamily="34" charset="0"/>
              <a:cs typeface="Arial" panose="020B0604020202020204" pitchFamily="34" charset="0"/>
            </a:rPr>
            <a:t> </a:t>
          </a:r>
          <a:r>
            <a:rPr lang="en-US" sz="2800" b="1" kern="1200" dirty="0" err="1" smtClean="0">
              <a:solidFill>
                <a:schemeClr val="tx1"/>
              </a:solidFill>
              <a:latin typeface="Arial" panose="020B0604020202020204" pitchFamily="34" charset="0"/>
              <a:cs typeface="Arial" panose="020B0604020202020204" pitchFamily="34" charset="0"/>
            </a:rPr>
            <a:t>căn</a:t>
          </a:r>
          <a:r>
            <a:rPr lang="en-US" sz="2800" b="1" kern="1200" dirty="0" smtClean="0">
              <a:solidFill>
                <a:schemeClr val="tx1"/>
              </a:solidFill>
              <a:latin typeface="Arial" panose="020B0604020202020204" pitchFamily="34" charset="0"/>
              <a:cs typeface="Arial" panose="020B0604020202020204" pitchFamily="34" charset="0"/>
            </a:rPr>
            <a:t> </a:t>
          </a:r>
          <a:r>
            <a:rPr lang="en-US" sz="2800" b="1" kern="1200" dirty="0" err="1" smtClean="0">
              <a:solidFill>
                <a:schemeClr val="tx1"/>
              </a:solidFill>
              <a:latin typeface="Arial" panose="020B0604020202020204" pitchFamily="34" charset="0"/>
              <a:cs typeface="Arial" panose="020B0604020202020204" pitchFamily="34" charset="0"/>
            </a:rPr>
            <a:t>cứ</a:t>
          </a:r>
          <a:r>
            <a:rPr lang="en-US" sz="2800" b="1" kern="1200" dirty="0" smtClean="0">
              <a:solidFill>
                <a:schemeClr val="tx1"/>
              </a:solidFill>
              <a:latin typeface="Arial" panose="020B0604020202020204" pitchFamily="34" charset="0"/>
              <a:cs typeface="Arial" panose="020B0604020202020204" pitchFamily="34" charset="0"/>
            </a:rPr>
            <a:t> </a:t>
          </a:r>
          <a:r>
            <a:rPr lang="en-US" sz="2800" b="1" kern="1200" dirty="0" err="1" smtClean="0">
              <a:solidFill>
                <a:schemeClr val="tx1"/>
              </a:solidFill>
              <a:latin typeface="Arial" panose="020B0604020202020204" pitchFamily="34" charset="0"/>
              <a:cs typeface="Arial" panose="020B0604020202020204" pitchFamily="34" charset="0"/>
            </a:rPr>
            <a:t>thực</a:t>
          </a:r>
          <a:r>
            <a:rPr lang="en-US" sz="2800" b="1" kern="1200" dirty="0" smtClean="0">
              <a:solidFill>
                <a:schemeClr val="tx1"/>
              </a:solidFill>
              <a:latin typeface="Arial" panose="020B0604020202020204" pitchFamily="34" charset="0"/>
              <a:cs typeface="Arial" panose="020B0604020202020204" pitchFamily="34" charset="0"/>
            </a:rPr>
            <a:t> </a:t>
          </a:r>
          <a:r>
            <a:rPr lang="en-US" sz="2800" b="1" kern="1200" dirty="0" err="1" smtClean="0">
              <a:solidFill>
                <a:schemeClr val="tx1"/>
              </a:solidFill>
              <a:latin typeface="Arial" panose="020B0604020202020204" pitchFamily="34" charset="0"/>
              <a:cs typeface="Arial" panose="020B0604020202020204" pitchFamily="34" charset="0"/>
            </a:rPr>
            <a:t>hiện</a:t>
          </a:r>
          <a:r>
            <a:rPr lang="en-US" sz="2800" b="1" kern="1200" dirty="0" smtClean="0">
              <a:solidFill>
                <a:schemeClr val="tx1"/>
              </a:solidFill>
              <a:latin typeface="Arial" panose="020B0604020202020204" pitchFamily="34" charset="0"/>
              <a:cs typeface="Arial" panose="020B0604020202020204" pitchFamily="34" charset="0"/>
            </a:rPr>
            <a:t> </a:t>
          </a:r>
          <a:r>
            <a:rPr lang="en-US" sz="2800" b="1" kern="1200" dirty="0" err="1" smtClean="0">
              <a:solidFill>
                <a:schemeClr val="tx1"/>
              </a:solidFill>
              <a:latin typeface="Arial" panose="020B0604020202020204" pitchFamily="34" charset="0"/>
              <a:cs typeface="Arial" panose="020B0604020202020204" pitchFamily="34" charset="0"/>
            </a:rPr>
            <a:t>đánh</a:t>
          </a:r>
          <a:r>
            <a:rPr lang="en-US" sz="2800" b="1" kern="1200" dirty="0" smtClean="0">
              <a:solidFill>
                <a:schemeClr val="tx1"/>
              </a:solidFill>
              <a:latin typeface="Arial" panose="020B0604020202020204" pitchFamily="34" charset="0"/>
              <a:cs typeface="Arial" panose="020B0604020202020204" pitchFamily="34" charset="0"/>
            </a:rPr>
            <a:t> </a:t>
          </a:r>
          <a:r>
            <a:rPr lang="en-US" sz="2800" b="1" kern="1200" dirty="0" err="1" smtClean="0">
              <a:solidFill>
                <a:schemeClr val="tx1"/>
              </a:solidFill>
              <a:latin typeface="Arial" panose="020B0604020202020204" pitchFamily="34" charset="0"/>
              <a:cs typeface="Arial" panose="020B0604020202020204" pitchFamily="34" charset="0"/>
            </a:rPr>
            <a:t>giá</a:t>
          </a:r>
          <a:r>
            <a:rPr lang="en-US" sz="2800" b="1" kern="1200" dirty="0" smtClean="0">
              <a:solidFill>
                <a:schemeClr val="tx1"/>
              </a:solidFill>
              <a:latin typeface="Arial" panose="020B0604020202020204" pitchFamily="34" charset="0"/>
              <a:cs typeface="Arial" panose="020B0604020202020204" pitchFamily="34" charset="0"/>
            </a:rPr>
            <a:t> </a:t>
          </a:r>
          <a:r>
            <a:rPr lang="en-US" sz="2800" b="1" kern="1200" dirty="0" err="1" smtClean="0">
              <a:solidFill>
                <a:schemeClr val="tx1"/>
              </a:solidFill>
              <a:latin typeface="Arial" panose="020B0604020202020204" pitchFamily="34" charset="0"/>
              <a:cs typeface="Arial" panose="020B0604020202020204" pitchFamily="34" charset="0"/>
            </a:rPr>
            <a:t>sự</a:t>
          </a:r>
          <a:r>
            <a:rPr lang="en-US" sz="2800" b="1" kern="1200" dirty="0" smtClean="0">
              <a:solidFill>
                <a:schemeClr val="tx1"/>
              </a:solidFill>
              <a:latin typeface="Arial" panose="020B0604020202020204" pitchFamily="34" charset="0"/>
              <a:cs typeface="Arial" panose="020B0604020202020204" pitchFamily="34" charset="0"/>
            </a:rPr>
            <a:t> </a:t>
          </a:r>
          <a:r>
            <a:rPr lang="en-US" sz="2800" b="1" kern="1200" dirty="0" err="1" smtClean="0">
              <a:solidFill>
                <a:schemeClr val="tx1"/>
              </a:solidFill>
              <a:latin typeface="Arial" panose="020B0604020202020204" pitchFamily="34" charset="0"/>
              <a:cs typeface="Arial" panose="020B0604020202020204" pitchFamily="34" charset="0"/>
            </a:rPr>
            <a:t>phát</a:t>
          </a:r>
          <a:r>
            <a:rPr lang="en-US" sz="2800" b="1" kern="1200" dirty="0" smtClean="0">
              <a:solidFill>
                <a:schemeClr val="tx1"/>
              </a:solidFill>
              <a:latin typeface="Arial" panose="020B0604020202020204" pitchFamily="34" charset="0"/>
              <a:cs typeface="Arial" panose="020B0604020202020204" pitchFamily="34" charset="0"/>
            </a:rPr>
            <a:t> </a:t>
          </a:r>
          <a:r>
            <a:rPr lang="en-US" sz="2800" b="1" kern="1200" dirty="0" err="1" smtClean="0">
              <a:solidFill>
                <a:schemeClr val="tx1"/>
              </a:solidFill>
              <a:latin typeface="Arial" panose="020B0604020202020204" pitchFamily="34" charset="0"/>
              <a:cs typeface="Arial" panose="020B0604020202020204" pitchFamily="34" charset="0"/>
            </a:rPr>
            <a:t>triển</a:t>
          </a:r>
          <a:r>
            <a:rPr lang="en-US" sz="2800" b="1" kern="1200" dirty="0" smtClean="0">
              <a:solidFill>
                <a:schemeClr val="tx1"/>
              </a:solidFill>
              <a:latin typeface="Arial" panose="020B0604020202020204" pitchFamily="34" charset="0"/>
              <a:cs typeface="Arial" panose="020B0604020202020204" pitchFamily="34" charset="0"/>
            </a:rPr>
            <a:t> </a:t>
          </a:r>
          <a:r>
            <a:rPr lang="en-US" sz="2800" b="1" kern="1200" dirty="0" err="1" smtClean="0">
              <a:solidFill>
                <a:schemeClr val="tx1"/>
              </a:solidFill>
              <a:latin typeface="Arial" panose="020B0604020202020204" pitchFamily="34" charset="0"/>
              <a:cs typeface="Arial" panose="020B0604020202020204" pitchFamily="34" charset="0"/>
            </a:rPr>
            <a:t>của</a:t>
          </a:r>
          <a:r>
            <a:rPr lang="en-US" sz="2800" b="1" kern="1200" dirty="0" smtClean="0">
              <a:solidFill>
                <a:schemeClr val="tx1"/>
              </a:solidFill>
              <a:latin typeface="Arial" panose="020B0604020202020204" pitchFamily="34" charset="0"/>
              <a:cs typeface="Arial" panose="020B0604020202020204" pitchFamily="34" charset="0"/>
            </a:rPr>
            <a:t> </a:t>
          </a:r>
          <a:r>
            <a:rPr lang="en-US" sz="2800" b="1" kern="1200" dirty="0" err="1" smtClean="0">
              <a:solidFill>
                <a:schemeClr val="tx1"/>
              </a:solidFill>
              <a:latin typeface="Arial" panose="020B0604020202020204" pitchFamily="34" charset="0"/>
              <a:cs typeface="Arial" panose="020B0604020202020204" pitchFamily="34" charset="0"/>
            </a:rPr>
            <a:t>trẻ</a:t>
          </a:r>
          <a:r>
            <a:rPr lang="en-US" sz="2800" b="1" kern="1200" dirty="0" smtClean="0">
              <a:solidFill>
                <a:schemeClr val="tx1"/>
              </a:solidFill>
              <a:latin typeface="Arial" panose="020B0604020202020204" pitchFamily="34" charset="0"/>
              <a:cs typeface="Arial" panose="020B0604020202020204" pitchFamily="34" charset="0"/>
            </a:rPr>
            <a:t> </a:t>
          </a:r>
          <a:endParaRPr lang="en-US" sz="2800" b="1" kern="1200" dirty="0">
            <a:solidFill>
              <a:schemeClr val="tx1"/>
            </a:solidFill>
            <a:latin typeface="Arial" panose="020B0604020202020204" pitchFamily="34" charset="0"/>
            <a:cs typeface="Arial" panose="020B0604020202020204" pitchFamily="34" charset="0"/>
          </a:endParaRPr>
        </a:p>
      </dsp:txBody>
      <dsp:txXfrm>
        <a:off x="62524" y="169452"/>
        <a:ext cx="1774342" cy="3609749"/>
      </dsp:txXfrm>
    </dsp:sp>
    <dsp:sp modelId="{84B1CC65-2620-4F2B-BB57-77631D1FD0A6}">
      <dsp:nvSpPr>
        <dsp:cNvPr id="0" name=""/>
        <dsp:cNvSpPr/>
      </dsp:nvSpPr>
      <dsp:spPr>
        <a:xfrm>
          <a:off x="2305640" y="114250"/>
          <a:ext cx="1669887" cy="2116611"/>
        </a:xfrm>
        <a:prstGeom prst="roundRect">
          <a:avLst>
            <a:gd name="adj" fmla="val 10000"/>
          </a:avLst>
        </a:prstGeom>
        <a:gradFill rotWithShape="0">
          <a:gsLst>
            <a:gs pos="0">
              <a:schemeClr val="accent3">
                <a:hueOff val="2812566"/>
                <a:satOff val="-4220"/>
                <a:lumOff val="-686"/>
                <a:alphaOff val="0"/>
                <a:shade val="51000"/>
                <a:satMod val="130000"/>
              </a:schemeClr>
            </a:gs>
            <a:gs pos="80000">
              <a:schemeClr val="accent3">
                <a:hueOff val="2812566"/>
                <a:satOff val="-4220"/>
                <a:lumOff val="-686"/>
                <a:alphaOff val="0"/>
                <a:shade val="93000"/>
                <a:satMod val="130000"/>
              </a:schemeClr>
            </a:gs>
            <a:gs pos="100000">
              <a:schemeClr val="accent3">
                <a:hueOff val="2812566"/>
                <a:satOff val="-4220"/>
                <a:lumOff val="-68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53340" tIns="35560" rIns="53340" bIns="35560" numCol="1" spcCol="1270" anchor="ctr" anchorCtr="0">
          <a:noAutofit/>
        </a:bodyPr>
        <a:lstStyle/>
        <a:p>
          <a:pPr lvl="0" algn="ctr" defTabSz="1244600">
            <a:lnSpc>
              <a:spcPct val="90000"/>
            </a:lnSpc>
            <a:spcBef>
              <a:spcPct val="0"/>
            </a:spcBef>
            <a:spcAft>
              <a:spcPct val="35000"/>
            </a:spcAft>
            <a:buFont typeface="Times New Roman" panose="02020603050405020304" pitchFamily="18" charset="0"/>
            <a:buChar char="-"/>
          </a:pPr>
          <a:r>
            <a:rPr lang="en-US" sz="2800" b="1" kern="1200" dirty="0" smtClean="0">
              <a:solidFill>
                <a:schemeClr val="tx1"/>
              </a:solidFill>
              <a:latin typeface="Arial" panose="020B0604020202020204" pitchFamily="34" charset="0"/>
              <a:cs typeface="Arial" panose="020B0604020202020204" pitchFamily="34" charset="0"/>
            </a:rPr>
            <a:t> Ý </a:t>
          </a:r>
          <a:r>
            <a:rPr lang="en-US" sz="2800" b="1" kern="1200" dirty="0" err="1" smtClean="0">
              <a:solidFill>
                <a:schemeClr val="tx1"/>
              </a:solidFill>
              <a:latin typeface="Arial" panose="020B0604020202020204" pitchFamily="34" charset="0"/>
              <a:cs typeface="Arial" panose="020B0604020202020204" pitchFamily="34" charset="0"/>
            </a:rPr>
            <a:t>nghĩa</a:t>
          </a:r>
          <a:r>
            <a:rPr lang="en-US" sz="2800" b="1" kern="1200" dirty="0" smtClean="0">
              <a:solidFill>
                <a:schemeClr val="tx1"/>
              </a:solidFill>
              <a:latin typeface="Arial" panose="020B0604020202020204" pitchFamily="34" charset="0"/>
              <a:cs typeface="Arial" panose="020B0604020202020204" pitchFamily="34" charset="0"/>
            </a:rPr>
            <a:t> </a:t>
          </a:r>
          <a:r>
            <a:rPr lang="en-US" sz="2800" b="1" kern="1200" dirty="0" err="1" smtClean="0">
              <a:solidFill>
                <a:schemeClr val="tx1"/>
              </a:solidFill>
              <a:latin typeface="Arial" panose="020B0604020202020204" pitchFamily="34" charset="0"/>
              <a:cs typeface="Arial" panose="020B0604020202020204" pitchFamily="34" charset="0"/>
            </a:rPr>
            <a:t>của</a:t>
          </a:r>
          <a:r>
            <a:rPr lang="en-US" sz="2800" b="1" kern="1200" dirty="0" smtClean="0">
              <a:solidFill>
                <a:schemeClr val="tx1"/>
              </a:solidFill>
              <a:latin typeface="Arial" panose="020B0604020202020204" pitchFamily="34" charset="0"/>
              <a:cs typeface="Arial" panose="020B0604020202020204" pitchFamily="34" charset="0"/>
            </a:rPr>
            <a:t> </a:t>
          </a:r>
          <a:r>
            <a:rPr lang="en-US" sz="2800" b="1" kern="1200" dirty="0" err="1" smtClean="0">
              <a:solidFill>
                <a:schemeClr val="tx1"/>
              </a:solidFill>
              <a:latin typeface="Arial" panose="020B0604020202020204" pitchFamily="34" charset="0"/>
              <a:cs typeface="Arial" panose="020B0604020202020204" pitchFamily="34" charset="0"/>
            </a:rPr>
            <a:t>việc</a:t>
          </a:r>
          <a:r>
            <a:rPr lang="en-US" sz="2800" b="1" kern="1200" dirty="0" smtClean="0">
              <a:solidFill>
                <a:schemeClr val="tx1"/>
              </a:solidFill>
              <a:latin typeface="Arial" panose="020B0604020202020204" pitchFamily="34" charset="0"/>
              <a:cs typeface="Arial" panose="020B0604020202020204" pitchFamily="34" charset="0"/>
            </a:rPr>
            <a:t> </a:t>
          </a:r>
          <a:r>
            <a:rPr lang="en-US" sz="2800" b="1" kern="1200" dirty="0" err="1" smtClean="0">
              <a:solidFill>
                <a:schemeClr val="tx1"/>
              </a:solidFill>
              <a:latin typeface="Arial" panose="020B0604020202020204" pitchFamily="34" charset="0"/>
              <a:cs typeface="Arial" panose="020B0604020202020204" pitchFamily="34" charset="0"/>
            </a:rPr>
            <a:t>đánh</a:t>
          </a:r>
          <a:r>
            <a:rPr lang="en-US" sz="2800" b="1" kern="1200" dirty="0" smtClean="0">
              <a:solidFill>
                <a:schemeClr val="tx1"/>
              </a:solidFill>
              <a:latin typeface="Arial" panose="020B0604020202020204" pitchFamily="34" charset="0"/>
              <a:cs typeface="Arial" panose="020B0604020202020204" pitchFamily="34" charset="0"/>
            </a:rPr>
            <a:t> </a:t>
          </a:r>
          <a:r>
            <a:rPr lang="en-US" sz="2800" b="1" kern="1200" dirty="0" err="1" smtClean="0">
              <a:solidFill>
                <a:schemeClr val="tx1"/>
              </a:solidFill>
              <a:latin typeface="Arial" panose="020B0604020202020204" pitchFamily="34" charset="0"/>
              <a:cs typeface="Arial" panose="020B0604020202020204" pitchFamily="34" charset="0"/>
            </a:rPr>
            <a:t>giá</a:t>
          </a:r>
          <a:r>
            <a:rPr lang="en-US" sz="2800" b="1" kern="1200" dirty="0" smtClean="0">
              <a:solidFill>
                <a:schemeClr val="tx1"/>
              </a:solidFill>
              <a:latin typeface="Arial" panose="020B0604020202020204" pitchFamily="34" charset="0"/>
              <a:cs typeface="Arial" panose="020B0604020202020204" pitchFamily="34" charset="0"/>
            </a:rPr>
            <a:t> </a:t>
          </a:r>
          <a:r>
            <a:rPr lang="en-US" sz="2800" b="1" kern="1200" dirty="0" err="1" smtClean="0">
              <a:solidFill>
                <a:schemeClr val="tx1"/>
              </a:solidFill>
              <a:latin typeface="Arial" panose="020B0604020202020204" pitchFamily="34" charset="0"/>
              <a:cs typeface="Arial" panose="020B0604020202020204" pitchFamily="34" charset="0"/>
            </a:rPr>
            <a:t>trẻ</a:t>
          </a:r>
          <a:endParaRPr lang="en-US" sz="2800" b="1" kern="1200" dirty="0">
            <a:solidFill>
              <a:schemeClr val="tx1"/>
            </a:solidFill>
            <a:latin typeface="Arial" panose="020B0604020202020204" pitchFamily="34" charset="0"/>
            <a:cs typeface="Arial" panose="020B0604020202020204" pitchFamily="34" charset="0"/>
          </a:endParaRPr>
        </a:p>
      </dsp:txBody>
      <dsp:txXfrm>
        <a:off x="2354549" y="163159"/>
        <a:ext cx="1572069" cy="2018793"/>
      </dsp:txXfrm>
    </dsp:sp>
    <dsp:sp modelId="{F51DD180-F5E3-4A52-910A-7D5B163D33DC}">
      <dsp:nvSpPr>
        <dsp:cNvPr id="0" name=""/>
        <dsp:cNvSpPr/>
      </dsp:nvSpPr>
      <dsp:spPr>
        <a:xfrm>
          <a:off x="4389099" y="114250"/>
          <a:ext cx="1997849" cy="2903282"/>
        </a:xfrm>
        <a:prstGeom prst="roundRect">
          <a:avLst>
            <a:gd name="adj" fmla="val 10000"/>
          </a:avLst>
        </a:prstGeom>
        <a:gradFill rotWithShape="0">
          <a:gsLst>
            <a:gs pos="0">
              <a:schemeClr val="accent3">
                <a:hueOff val="5625132"/>
                <a:satOff val="-8440"/>
                <a:lumOff val="-1373"/>
                <a:alphaOff val="0"/>
                <a:shade val="51000"/>
                <a:satMod val="130000"/>
              </a:schemeClr>
            </a:gs>
            <a:gs pos="80000">
              <a:schemeClr val="accent3">
                <a:hueOff val="5625132"/>
                <a:satOff val="-8440"/>
                <a:lumOff val="-1373"/>
                <a:alphaOff val="0"/>
                <a:shade val="93000"/>
                <a:satMod val="130000"/>
              </a:schemeClr>
            </a:gs>
            <a:gs pos="100000">
              <a:schemeClr val="accent3">
                <a:hueOff val="5625132"/>
                <a:satOff val="-8440"/>
                <a:lumOff val="-137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49530" tIns="33020" rIns="49530" bIns="33020" numCol="1" spcCol="1270" anchor="ctr" anchorCtr="0">
          <a:noAutofit/>
        </a:bodyPr>
        <a:lstStyle/>
        <a:p>
          <a:pPr lvl="0" algn="ctr" defTabSz="1155700">
            <a:lnSpc>
              <a:spcPct val="90000"/>
            </a:lnSpc>
            <a:spcBef>
              <a:spcPct val="0"/>
            </a:spcBef>
            <a:spcAft>
              <a:spcPct val="35000"/>
            </a:spcAft>
          </a:pPr>
          <a:r>
            <a:rPr lang="en-US" sz="2600" b="1" kern="1200" dirty="0" smtClean="0">
              <a:solidFill>
                <a:schemeClr val="tx1"/>
              </a:solidFill>
              <a:latin typeface="Arial" panose="020B0604020202020204" pitchFamily="34" charset="0"/>
              <a:cs typeface="Arial" panose="020B0604020202020204" pitchFamily="34" charset="0"/>
            </a:rPr>
            <a:t>- </a:t>
          </a:r>
          <a:r>
            <a:rPr lang="en-US" sz="2800" b="1" kern="1200" dirty="0" err="1" smtClean="0">
              <a:solidFill>
                <a:schemeClr val="tx1"/>
              </a:solidFill>
              <a:latin typeface="Arial" panose="020B0604020202020204" pitchFamily="34" charset="0"/>
              <a:cs typeface="Arial" panose="020B0604020202020204" pitchFamily="34" charset="0"/>
            </a:rPr>
            <a:t>Các</a:t>
          </a:r>
          <a:r>
            <a:rPr lang="nb-NO" sz="2800" b="1" kern="1200" dirty="0" smtClean="0">
              <a:solidFill>
                <a:schemeClr val="tx1"/>
              </a:solidFill>
              <a:latin typeface="Arial" panose="020B0604020202020204" pitchFamily="34" charset="0"/>
              <a:cs typeface="Arial" panose="020B0604020202020204" pitchFamily="34" charset="0"/>
            </a:rPr>
            <a:t> yêu cầu theo tiêu chí đánh giá sự phát triển trẻ </a:t>
          </a:r>
          <a:endParaRPr lang="en-US" sz="2800" kern="1200" dirty="0">
            <a:solidFill>
              <a:schemeClr val="tx1"/>
            </a:solidFill>
          </a:endParaRPr>
        </a:p>
      </dsp:txBody>
      <dsp:txXfrm>
        <a:off x="4447614" y="172765"/>
        <a:ext cx="1880819" cy="2786252"/>
      </dsp:txXfrm>
    </dsp:sp>
    <dsp:sp modelId="{7C3A10E9-9DC2-49FC-986C-4DD410A86B60}">
      <dsp:nvSpPr>
        <dsp:cNvPr id="0" name=""/>
        <dsp:cNvSpPr/>
      </dsp:nvSpPr>
      <dsp:spPr>
        <a:xfrm>
          <a:off x="6800521" y="114250"/>
          <a:ext cx="1894704" cy="2790567"/>
        </a:xfrm>
        <a:prstGeom prst="roundRect">
          <a:avLst>
            <a:gd name="adj" fmla="val 10000"/>
          </a:avLst>
        </a:prstGeom>
        <a:gradFill rotWithShape="0">
          <a:gsLst>
            <a:gs pos="0">
              <a:schemeClr val="accent3">
                <a:hueOff val="8437698"/>
                <a:satOff val="-12660"/>
                <a:lumOff val="-2059"/>
                <a:alphaOff val="0"/>
                <a:shade val="51000"/>
                <a:satMod val="130000"/>
              </a:schemeClr>
            </a:gs>
            <a:gs pos="80000">
              <a:schemeClr val="accent3">
                <a:hueOff val="8437698"/>
                <a:satOff val="-12660"/>
                <a:lumOff val="-2059"/>
                <a:alphaOff val="0"/>
                <a:shade val="93000"/>
                <a:satMod val="130000"/>
              </a:schemeClr>
            </a:gs>
            <a:gs pos="100000">
              <a:schemeClr val="accent3">
                <a:hueOff val="8437698"/>
                <a:satOff val="-12660"/>
                <a:lumOff val="-2059"/>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53340" tIns="35560" rIns="53340" bIns="35560" numCol="1" spcCol="1270" anchor="ctr" anchorCtr="0">
          <a:noAutofit/>
        </a:bodyPr>
        <a:lstStyle/>
        <a:p>
          <a:pPr lvl="0" algn="ctr" defTabSz="1244600">
            <a:lnSpc>
              <a:spcPct val="90000"/>
            </a:lnSpc>
            <a:spcBef>
              <a:spcPct val="0"/>
            </a:spcBef>
            <a:spcAft>
              <a:spcPct val="35000"/>
            </a:spcAft>
            <a:buFont typeface="Times New Roman" panose="02020603050405020304" pitchFamily="18" charset="0"/>
            <a:buChar char="-"/>
          </a:pPr>
          <a:r>
            <a:rPr lang="en-US" sz="2800" b="1" kern="1200" dirty="0" smtClean="0">
              <a:solidFill>
                <a:schemeClr val="tx1"/>
              </a:solidFill>
              <a:latin typeface="Arial" panose="020B0604020202020204" pitchFamily="34" charset="0"/>
              <a:cs typeface="Arial" panose="020B0604020202020204" pitchFamily="34" charset="0"/>
            </a:rPr>
            <a:t> </a:t>
          </a:r>
          <a:r>
            <a:rPr lang="en-US" sz="2800" b="1" kern="1200" dirty="0" err="1" smtClean="0">
              <a:solidFill>
                <a:schemeClr val="tx1"/>
              </a:solidFill>
              <a:latin typeface="Arial" panose="020B0604020202020204" pitchFamily="34" charset="0"/>
              <a:cs typeface="Arial" panose="020B0604020202020204" pitchFamily="34" charset="0"/>
            </a:rPr>
            <a:t>Các</a:t>
          </a:r>
          <a:r>
            <a:rPr lang="en-US" sz="2800" b="1" kern="1200" dirty="0" smtClean="0">
              <a:solidFill>
                <a:schemeClr val="tx1"/>
              </a:solidFill>
              <a:latin typeface="Arial" panose="020B0604020202020204" pitchFamily="34" charset="0"/>
              <a:cs typeface="Arial" panose="020B0604020202020204" pitchFamily="34" charset="0"/>
            </a:rPr>
            <a:t> </a:t>
          </a:r>
          <a:r>
            <a:rPr lang="en-US" sz="2800" b="1" kern="1200" dirty="0" err="1" smtClean="0">
              <a:solidFill>
                <a:schemeClr val="tx1"/>
              </a:solidFill>
              <a:latin typeface="Arial" panose="020B0604020202020204" pitchFamily="34" charset="0"/>
              <a:cs typeface="Arial" panose="020B0604020202020204" pitchFamily="34" charset="0"/>
            </a:rPr>
            <a:t>hình</a:t>
          </a:r>
          <a:r>
            <a:rPr lang="en-US" sz="2800" b="1" kern="1200" dirty="0" smtClean="0">
              <a:solidFill>
                <a:schemeClr val="tx1"/>
              </a:solidFill>
              <a:latin typeface="Arial" panose="020B0604020202020204" pitchFamily="34" charset="0"/>
              <a:cs typeface="Arial" panose="020B0604020202020204" pitchFamily="34" charset="0"/>
            </a:rPr>
            <a:t> </a:t>
          </a:r>
          <a:r>
            <a:rPr lang="en-US" sz="2800" b="1" kern="1200" dirty="0" err="1" smtClean="0">
              <a:solidFill>
                <a:schemeClr val="tx1"/>
              </a:solidFill>
              <a:latin typeface="Arial" panose="020B0604020202020204" pitchFamily="34" charset="0"/>
              <a:cs typeface="Arial" panose="020B0604020202020204" pitchFamily="34" charset="0"/>
            </a:rPr>
            <a:t>thức</a:t>
          </a:r>
          <a:r>
            <a:rPr lang="en-US" sz="2800" b="1" kern="1200" dirty="0" smtClean="0">
              <a:solidFill>
                <a:schemeClr val="tx1"/>
              </a:solidFill>
              <a:latin typeface="Arial" panose="020B0604020202020204" pitchFamily="34" charset="0"/>
              <a:cs typeface="Arial" panose="020B0604020202020204" pitchFamily="34" charset="0"/>
            </a:rPr>
            <a:t> </a:t>
          </a:r>
          <a:r>
            <a:rPr lang="en-US" sz="2800" b="1" kern="1200" dirty="0" err="1" smtClean="0">
              <a:solidFill>
                <a:schemeClr val="tx1"/>
              </a:solidFill>
              <a:latin typeface="Arial" panose="020B0604020202020204" pitchFamily="34" charset="0"/>
              <a:cs typeface="Arial" panose="020B0604020202020204" pitchFamily="34" charset="0"/>
            </a:rPr>
            <a:t>đánh</a:t>
          </a:r>
          <a:r>
            <a:rPr lang="en-US" sz="2800" b="1" kern="1200" dirty="0" smtClean="0">
              <a:solidFill>
                <a:schemeClr val="tx1"/>
              </a:solidFill>
              <a:latin typeface="Arial" panose="020B0604020202020204" pitchFamily="34" charset="0"/>
              <a:cs typeface="Arial" panose="020B0604020202020204" pitchFamily="34" charset="0"/>
            </a:rPr>
            <a:t> </a:t>
          </a:r>
          <a:r>
            <a:rPr lang="en-US" sz="2800" b="1" kern="1200" dirty="0" err="1" smtClean="0">
              <a:solidFill>
                <a:schemeClr val="tx1"/>
              </a:solidFill>
              <a:latin typeface="Arial" panose="020B0604020202020204" pitchFamily="34" charset="0"/>
              <a:cs typeface="Arial" panose="020B0604020202020204" pitchFamily="34" charset="0"/>
            </a:rPr>
            <a:t>giá</a:t>
          </a:r>
          <a:r>
            <a:rPr lang="en-US" sz="2800" b="1" kern="1200" dirty="0" smtClean="0">
              <a:solidFill>
                <a:schemeClr val="tx1"/>
              </a:solidFill>
              <a:latin typeface="Arial" panose="020B0604020202020204" pitchFamily="34" charset="0"/>
              <a:cs typeface="Arial" panose="020B0604020202020204" pitchFamily="34" charset="0"/>
            </a:rPr>
            <a:t> </a:t>
          </a:r>
          <a:r>
            <a:rPr lang="en-US" sz="2800" b="1" kern="1200" dirty="0" err="1" smtClean="0">
              <a:solidFill>
                <a:schemeClr val="tx1"/>
              </a:solidFill>
              <a:latin typeface="Arial" panose="020B0604020202020204" pitchFamily="34" charset="0"/>
              <a:cs typeface="Arial" panose="020B0604020202020204" pitchFamily="34" charset="0"/>
            </a:rPr>
            <a:t>trẻ</a:t>
          </a:r>
          <a:endParaRPr lang="en-US" sz="2800" b="1" kern="1200" dirty="0">
            <a:solidFill>
              <a:schemeClr val="tx1"/>
            </a:solidFill>
            <a:latin typeface="Arial" panose="020B0604020202020204" pitchFamily="34" charset="0"/>
            <a:cs typeface="Arial" panose="020B0604020202020204" pitchFamily="34" charset="0"/>
          </a:endParaRPr>
        </a:p>
      </dsp:txBody>
      <dsp:txXfrm>
        <a:off x="6856015" y="169744"/>
        <a:ext cx="1783716" cy="2679579"/>
      </dsp:txXfrm>
    </dsp:sp>
    <dsp:sp modelId="{359ED942-00AC-4117-8C4F-6B561242A506}">
      <dsp:nvSpPr>
        <dsp:cNvPr id="0" name=""/>
        <dsp:cNvSpPr/>
      </dsp:nvSpPr>
      <dsp:spPr>
        <a:xfrm>
          <a:off x="9108797" y="114250"/>
          <a:ext cx="1742791" cy="4726861"/>
        </a:xfrm>
        <a:prstGeom prst="roundRect">
          <a:avLst>
            <a:gd name="adj" fmla="val 10000"/>
          </a:avLst>
        </a:prstGeom>
        <a:gradFill rotWithShape="0">
          <a:gsLst>
            <a:gs pos="0">
              <a:schemeClr val="accent3">
                <a:hueOff val="11250264"/>
                <a:satOff val="-16880"/>
                <a:lumOff val="-2745"/>
                <a:alphaOff val="0"/>
                <a:shade val="51000"/>
                <a:satMod val="130000"/>
              </a:schemeClr>
            </a:gs>
            <a:gs pos="80000">
              <a:schemeClr val="accent3">
                <a:hueOff val="11250264"/>
                <a:satOff val="-16880"/>
                <a:lumOff val="-2745"/>
                <a:alphaOff val="0"/>
                <a:shade val="93000"/>
                <a:satMod val="130000"/>
              </a:schemeClr>
            </a:gs>
            <a:gs pos="100000">
              <a:schemeClr val="accent3">
                <a:hueOff val="11250264"/>
                <a:satOff val="-16880"/>
                <a:lumOff val="-274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53340" tIns="35560" rIns="53340" bIns="35560" numCol="1" spcCol="1270" anchor="ctr" anchorCtr="0">
          <a:noAutofit/>
        </a:bodyPr>
        <a:lstStyle/>
        <a:p>
          <a:pPr lvl="0" algn="ctr" defTabSz="1244600">
            <a:lnSpc>
              <a:spcPct val="90000"/>
            </a:lnSpc>
            <a:spcBef>
              <a:spcPct val="0"/>
            </a:spcBef>
            <a:spcAft>
              <a:spcPct val="35000"/>
            </a:spcAft>
            <a:buFont typeface="Times New Roman" panose="02020603050405020304" pitchFamily="18" charset="0"/>
            <a:buChar char="-"/>
          </a:pPr>
          <a:r>
            <a:rPr lang="en-US" sz="2800" b="1" kern="1200" dirty="0" smtClean="0">
              <a:solidFill>
                <a:schemeClr val="tx1"/>
              </a:solidFill>
              <a:latin typeface="Arial" panose="020B0604020202020204" pitchFamily="34" charset="0"/>
              <a:cs typeface="Arial" panose="020B0604020202020204" pitchFamily="34" charset="0"/>
            </a:rPr>
            <a:t> </a:t>
          </a:r>
          <a:r>
            <a:rPr lang="en-US" sz="2800" b="1" kern="1200" dirty="0" err="1" smtClean="0">
              <a:solidFill>
                <a:schemeClr val="tx1"/>
              </a:solidFill>
              <a:latin typeface="Arial" panose="020B0604020202020204" pitchFamily="34" charset="0"/>
              <a:cs typeface="Arial" panose="020B0604020202020204" pitchFamily="34" charset="0"/>
            </a:rPr>
            <a:t>Mục</a:t>
          </a:r>
          <a:r>
            <a:rPr lang="en-US" sz="2800" b="1" kern="1200" dirty="0" smtClean="0">
              <a:solidFill>
                <a:schemeClr val="tx1"/>
              </a:solidFill>
              <a:latin typeface="Arial" panose="020B0604020202020204" pitchFamily="34" charset="0"/>
              <a:cs typeface="Arial" panose="020B0604020202020204" pitchFamily="34" charset="0"/>
            </a:rPr>
            <a:t> </a:t>
          </a:r>
          <a:r>
            <a:rPr lang="en-US" sz="2800" b="1" kern="1200" dirty="0" err="1" smtClean="0">
              <a:solidFill>
                <a:schemeClr val="tx1"/>
              </a:solidFill>
              <a:latin typeface="Arial" panose="020B0604020202020204" pitchFamily="34" charset="0"/>
              <a:cs typeface="Arial" panose="020B0604020202020204" pitchFamily="34" charset="0"/>
            </a:rPr>
            <a:t>đích</a:t>
          </a:r>
          <a:r>
            <a:rPr lang="en-US" sz="2800" b="1" kern="1200" dirty="0" smtClean="0">
              <a:solidFill>
                <a:schemeClr val="tx1"/>
              </a:solidFill>
              <a:latin typeface="Arial" panose="020B0604020202020204" pitchFamily="34" charset="0"/>
              <a:cs typeface="Arial" panose="020B0604020202020204" pitchFamily="34" charset="0"/>
            </a:rPr>
            <a:t>, </a:t>
          </a:r>
          <a:r>
            <a:rPr lang="en-US" sz="2800" b="1" kern="1200" dirty="0" err="1" smtClean="0">
              <a:solidFill>
                <a:schemeClr val="tx1"/>
              </a:solidFill>
              <a:latin typeface="Arial" panose="020B0604020202020204" pitchFamily="34" charset="0"/>
              <a:cs typeface="Arial" panose="020B0604020202020204" pitchFamily="34" charset="0"/>
            </a:rPr>
            <a:t>nội</a:t>
          </a:r>
          <a:r>
            <a:rPr lang="en-US" sz="2800" b="1" kern="1200" dirty="0" smtClean="0">
              <a:solidFill>
                <a:schemeClr val="tx1"/>
              </a:solidFill>
              <a:latin typeface="Arial" panose="020B0604020202020204" pitchFamily="34" charset="0"/>
              <a:cs typeface="Arial" panose="020B0604020202020204" pitchFamily="34" charset="0"/>
            </a:rPr>
            <a:t> dung </a:t>
          </a:r>
          <a:r>
            <a:rPr lang="en-US" sz="2800" b="1" kern="1200" dirty="0" err="1" smtClean="0">
              <a:solidFill>
                <a:schemeClr val="tx1"/>
              </a:solidFill>
              <a:latin typeface="Arial" panose="020B0604020202020204" pitchFamily="34" charset="0"/>
              <a:cs typeface="Arial" panose="020B0604020202020204" pitchFamily="34" charset="0"/>
            </a:rPr>
            <a:t>các</a:t>
          </a:r>
          <a:r>
            <a:rPr lang="en-US" sz="2800" b="1" kern="1200" dirty="0" smtClean="0">
              <a:solidFill>
                <a:schemeClr val="tx1"/>
              </a:solidFill>
              <a:latin typeface="Arial" panose="020B0604020202020204" pitchFamily="34" charset="0"/>
              <a:cs typeface="Arial" panose="020B0604020202020204" pitchFamily="34" charset="0"/>
            </a:rPr>
            <a:t> </a:t>
          </a:r>
          <a:r>
            <a:rPr lang="en-US" sz="2800" b="1" kern="1200" dirty="0" err="1" smtClean="0">
              <a:solidFill>
                <a:schemeClr val="tx1"/>
              </a:solidFill>
              <a:latin typeface="Arial" panose="020B0604020202020204" pitchFamily="34" charset="0"/>
              <a:cs typeface="Arial" panose="020B0604020202020204" pitchFamily="34" charset="0"/>
            </a:rPr>
            <a:t>hình</a:t>
          </a:r>
          <a:r>
            <a:rPr lang="en-US" sz="2800" b="1" kern="1200" dirty="0" smtClean="0">
              <a:solidFill>
                <a:schemeClr val="tx1"/>
              </a:solidFill>
              <a:latin typeface="Arial" panose="020B0604020202020204" pitchFamily="34" charset="0"/>
              <a:cs typeface="Arial" panose="020B0604020202020204" pitchFamily="34" charset="0"/>
            </a:rPr>
            <a:t> </a:t>
          </a:r>
          <a:r>
            <a:rPr lang="en-US" sz="2800" b="1" kern="1200" dirty="0" err="1" smtClean="0">
              <a:solidFill>
                <a:schemeClr val="tx1"/>
              </a:solidFill>
              <a:latin typeface="Arial" panose="020B0604020202020204" pitchFamily="34" charset="0"/>
              <a:cs typeface="Arial" panose="020B0604020202020204" pitchFamily="34" charset="0"/>
            </a:rPr>
            <a:t>thức</a:t>
          </a:r>
          <a:r>
            <a:rPr lang="en-US" sz="2800" b="1" kern="1200" dirty="0" smtClean="0">
              <a:solidFill>
                <a:schemeClr val="tx1"/>
              </a:solidFill>
              <a:latin typeface="Arial" panose="020B0604020202020204" pitchFamily="34" charset="0"/>
              <a:cs typeface="Arial" panose="020B0604020202020204" pitchFamily="34" charset="0"/>
            </a:rPr>
            <a:t> </a:t>
          </a:r>
          <a:r>
            <a:rPr lang="en-US" sz="2800" b="1" kern="1200" dirty="0" err="1" smtClean="0">
              <a:solidFill>
                <a:schemeClr val="tx1"/>
              </a:solidFill>
              <a:latin typeface="Arial" panose="020B0604020202020204" pitchFamily="34" charset="0"/>
              <a:cs typeface="Arial" panose="020B0604020202020204" pitchFamily="34" charset="0"/>
            </a:rPr>
            <a:t>đánh</a:t>
          </a:r>
          <a:r>
            <a:rPr lang="en-US" sz="2800" b="1" kern="1200" dirty="0" smtClean="0">
              <a:solidFill>
                <a:schemeClr val="tx1"/>
              </a:solidFill>
              <a:latin typeface="Arial" panose="020B0604020202020204" pitchFamily="34" charset="0"/>
              <a:cs typeface="Arial" panose="020B0604020202020204" pitchFamily="34" charset="0"/>
            </a:rPr>
            <a:t> </a:t>
          </a:r>
          <a:r>
            <a:rPr lang="en-US" sz="2800" b="1" kern="1200" dirty="0" err="1" smtClean="0">
              <a:solidFill>
                <a:schemeClr val="tx1"/>
              </a:solidFill>
              <a:latin typeface="Arial" panose="020B0604020202020204" pitchFamily="34" charset="0"/>
              <a:cs typeface="Arial" panose="020B0604020202020204" pitchFamily="34" charset="0"/>
            </a:rPr>
            <a:t>giá</a:t>
          </a:r>
          <a:r>
            <a:rPr lang="en-US" sz="2800" b="1" kern="1200" dirty="0" smtClean="0">
              <a:solidFill>
                <a:schemeClr val="tx1"/>
              </a:solidFill>
              <a:latin typeface="Arial" panose="020B0604020202020204" pitchFamily="34" charset="0"/>
              <a:cs typeface="Arial" panose="020B0604020202020204" pitchFamily="34" charset="0"/>
            </a:rPr>
            <a:t> </a:t>
          </a:r>
          <a:r>
            <a:rPr lang="en-US" sz="2800" b="1" kern="1200" dirty="0" err="1" smtClean="0">
              <a:solidFill>
                <a:schemeClr val="tx1"/>
              </a:solidFill>
              <a:latin typeface="Arial" panose="020B0604020202020204" pitchFamily="34" charset="0"/>
              <a:cs typeface="Arial" panose="020B0604020202020204" pitchFamily="34" charset="0"/>
            </a:rPr>
            <a:t>trẻ</a:t>
          </a:r>
          <a:r>
            <a:rPr lang="en-US" sz="2800" b="1" kern="1200" dirty="0" smtClean="0">
              <a:solidFill>
                <a:schemeClr val="tx1"/>
              </a:solidFill>
              <a:latin typeface="Arial" panose="020B0604020202020204" pitchFamily="34" charset="0"/>
              <a:cs typeface="Arial" panose="020B0604020202020204" pitchFamily="34" charset="0"/>
            </a:rPr>
            <a:t>                     (</a:t>
          </a:r>
          <a:r>
            <a:rPr lang="en-US" sz="2800" b="1" kern="1200" dirty="0" err="1" smtClean="0">
              <a:solidFill>
                <a:schemeClr val="tx1"/>
              </a:solidFill>
              <a:latin typeface="Arial" panose="020B0604020202020204" pitchFamily="34" charset="0"/>
              <a:cs typeface="Arial" panose="020B0604020202020204" pitchFamily="34" charset="0"/>
            </a:rPr>
            <a:t>Nhà</a:t>
          </a:r>
          <a:r>
            <a:rPr lang="en-US" sz="2800" b="1" kern="1200" dirty="0" smtClean="0">
              <a:solidFill>
                <a:schemeClr val="tx1"/>
              </a:solidFill>
              <a:latin typeface="Arial" panose="020B0604020202020204" pitchFamily="34" charset="0"/>
              <a:cs typeface="Arial" panose="020B0604020202020204" pitchFamily="34" charset="0"/>
            </a:rPr>
            <a:t> </a:t>
          </a:r>
          <a:r>
            <a:rPr lang="en-US" sz="2800" b="1" kern="1200" dirty="0" err="1" smtClean="0">
              <a:solidFill>
                <a:schemeClr val="tx1"/>
              </a:solidFill>
              <a:latin typeface="Arial" panose="020B0604020202020204" pitchFamily="34" charset="0"/>
              <a:cs typeface="Arial" panose="020B0604020202020204" pitchFamily="34" charset="0"/>
            </a:rPr>
            <a:t>trẻ</a:t>
          </a:r>
          <a:r>
            <a:rPr lang="en-US" sz="2800" b="1" kern="1200" dirty="0" smtClean="0">
              <a:solidFill>
                <a:schemeClr val="tx1"/>
              </a:solidFill>
              <a:latin typeface="Arial" panose="020B0604020202020204" pitchFamily="34" charset="0"/>
              <a:cs typeface="Arial" panose="020B0604020202020204" pitchFamily="34" charset="0"/>
            </a:rPr>
            <a:t>, </a:t>
          </a:r>
          <a:r>
            <a:rPr lang="en-US" sz="2800" b="1" kern="1200" dirty="0" err="1" smtClean="0">
              <a:solidFill>
                <a:schemeClr val="tx1"/>
              </a:solidFill>
              <a:latin typeface="Arial" panose="020B0604020202020204" pitchFamily="34" charset="0"/>
              <a:cs typeface="Arial" panose="020B0604020202020204" pitchFamily="34" charset="0"/>
            </a:rPr>
            <a:t>mẫu</a:t>
          </a:r>
          <a:r>
            <a:rPr lang="en-US" sz="2800" b="1" kern="1200" dirty="0" smtClean="0">
              <a:solidFill>
                <a:schemeClr val="tx1"/>
              </a:solidFill>
              <a:latin typeface="Arial" panose="020B0604020202020204" pitchFamily="34" charset="0"/>
              <a:cs typeface="Arial" panose="020B0604020202020204" pitchFamily="34" charset="0"/>
            </a:rPr>
            <a:t> </a:t>
          </a:r>
          <a:r>
            <a:rPr lang="en-US" sz="2800" b="1" kern="1200" dirty="0" err="1" smtClean="0">
              <a:solidFill>
                <a:schemeClr val="tx1"/>
              </a:solidFill>
              <a:latin typeface="Arial" panose="020B0604020202020204" pitchFamily="34" charset="0"/>
              <a:cs typeface="Arial" panose="020B0604020202020204" pitchFamily="34" charset="0"/>
            </a:rPr>
            <a:t>giáo</a:t>
          </a:r>
          <a:r>
            <a:rPr lang="en-US" sz="2800" b="1" kern="1200" dirty="0" smtClean="0">
              <a:solidFill>
                <a:schemeClr val="tx1"/>
              </a:solidFill>
              <a:latin typeface="Arial" panose="020B0604020202020204" pitchFamily="34" charset="0"/>
              <a:cs typeface="Arial" panose="020B0604020202020204" pitchFamily="34" charset="0"/>
            </a:rPr>
            <a:t>)</a:t>
          </a:r>
          <a:endParaRPr lang="en-US" sz="2800" b="1" kern="1200" dirty="0">
            <a:solidFill>
              <a:schemeClr val="tx1"/>
            </a:solidFill>
            <a:latin typeface="Arial" panose="020B0604020202020204" pitchFamily="34" charset="0"/>
            <a:cs typeface="Arial" panose="020B0604020202020204" pitchFamily="34" charset="0"/>
          </a:endParaRPr>
        </a:p>
      </dsp:txBody>
      <dsp:txXfrm>
        <a:off x="9159842" y="165295"/>
        <a:ext cx="1640701" cy="4624771"/>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B83D66-D277-4770-AF00-9C3CE4170407}">
      <dsp:nvSpPr>
        <dsp:cNvPr id="0" name=""/>
        <dsp:cNvSpPr/>
      </dsp:nvSpPr>
      <dsp:spPr>
        <a:xfrm>
          <a:off x="2836254" y="1818"/>
          <a:ext cx="5154422" cy="5154422"/>
        </a:xfrm>
        <a:prstGeom prst="arc">
          <a:avLst>
            <a:gd name="adj1" fmla="val 13200000"/>
            <a:gd name="adj2" fmla="val 19200000"/>
          </a:avLst>
        </a:prstGeom>
        <a:noFill/>
        <a:ln w="25400" cap="flat" cmpd="sng" algn="ctr">
          <a:solidFill>
            <a:schemeClr val="accent1">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4DE94929-AB81-4B7E-9E7D-9D0E6753AC71}">
      <dsp:nvSpPr>
        <dsp:cNvPr id="0" name=""/>
        <dsp:cNvSpPr/>
      </dsp:nvSpPr>
      <dsp:spPr>
        <a:xfrm>
          <a:off x="2836254" y="1818"/>
          <a:ext cx="5154422" cy="5154422"/>
        </a:xfrm>
        <a:prstGeom prst="arc">
          <a:avLst>
            <a:gd name="adj1" fmla="val 2400000"/>
            <a:gd name="adj2" fmla="val 8400000"/>
          </a:avLst>
        </a:prstGeom>
        <a:noFill/>
        <a:ln w="25400" cap="flat" cmpd="sng" algn="ctr">
          <a:solidFill>
            <a:schemeClr val="accent1">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21101A46-81BB-4C81-826D-EAEE1C252A33}">
      <dsp:nvSpPr>
        <dsp:cNvPr id="0" name=""/>
        <dsp:cNvSpPr/>
      </dsp:nvSpPr>
      <dsp:spPr>
        <a:xfrm>
          <a:off x="259042" y="929614"/>
          <a:ext cx="10308845" cy="3298830"/>
        </a:xfrm>
        <a:prstGeom prst="rect">
          <a:avLst/>
        </a:prstGeom>
        <a:noFill/>
        <a:ln w="9525" cap="flat" cmpd="sng" algn="ctr">
          <a:noFill/>
          <a:prstDash val="solid"/>
        </a:ln>
        <a:effectLst>
          <a:outerShdw blurRad="40000" dist="23000" dir="5400000" rotWithShape="0">
            <a:srgbClr val="000000">
              <a:alpha val="35000"/>
            </a:srgbClr>
          </a:outerShdw>
        </a:effectLst>
        <a:scene3d>
          <a:camera prst="orthographicFront"/>
          <a:lightRig rig="flat" dir="t"/>
        </a:scene3d>
        <a:sp3d/>
      </dsp:spPr>
      <dsp:style>
        <a:lnRef idx="1">
          <a:scrgbClr r="0" g="0" b="0"/>
        </a:lnRef>
        <a:fillRef idx="1">
          <a:scrgbClr r="0" g="0" b="0"/>
        </a:fillRef>
        <a:effectRef idx="2">
          <a:scrgbClr r="0" g="0" b="0"/>
        </a:effectRef>
        <a:fontRef idx="minor"/>
      </dsp:style>
      <dsp:txBody>
        <a:bodyPr spcFirstLastPara="0" vert="horz" wrap="square" lIns="20320" tIns="20320" rIns="20320" bIns="20320" numCol="1" spcCol="1270" anchor="ctr" anchorCtr="0">
          <a:noAutofit/>
        </a:bodyPr>
        <a:lstStyle/>
        <a:p>
          <a:pPr lvl="0" algn="ctr" defTabSz="1422400">
            <a:lnSpc>
              <a:spcPct val="150000"/>
            </a:lnSpc>
            <a:spcBef>
              <a:spcPct val="0"/>
            </a:spcBef>
            <a:spcAft>
              <a:spcPct val="35000"/>
            </a:spcAft>
          </a:pPr>
          <a:r>
            <a:rPr lang="en-US" sz="3200" kern="1200" dirty="0" smtClean="0">
              <a:solidFill>
                <a:srgbClr val="0000FF"/>
              </a:solidFill>
              <a:latin typeface="Arial" panose="020B0604020202020204" pitchFamily="34" charset="0"/>
              <a:cs typeface="Arial" panose="020B0604020202020204" pitchFamily="34" charset="0"/>
            </a:rPr>
            <a:t>2. </a:t>
          </a:r>
          <a:r>
            <a:rPr lang="en-US" sz="3200" kern="1200" dirty="0" err="1" smtClean="0">
              <a:solidFill>
                <a:srgbClr val="0000FF"/>
              </a:solidFill>
              <a:latin typeface="Arial" panose="020B0604020202020204" pitchFamily="34" charset="0"/>
              <a:cs typeface="Arial" panose="020B0604020202020204" pitchFamily="34" charset="0"/>
            </a:rPr>
            <a:t>Đánh</a:t>
          </a:r>
          <a:r>
            <a:rPr lang="en-US" sz="3200" kern="1200" dirty="0" smtClean="0">
              <a:solidFill>
                <a:srgbClr val="0000FF"/>
              </a:solidFill>
              <a:latin typeface="Arial" panose="020B0604020202020204" pitchFamily="34" charset="0"/>
              <a:cs typeface="Arial" panose="020B0604020202020204" pitchFamily="34" charset="0"/>
            </a:rPr>
            <a:t> </a:t>
          </a:r>
          <a:r>
            <a:rPr lang="en-US" sz="3200" kern="1200" dirty="0" err="1" smtClean="0">
              <a:solidFill>
                <a:srgbClr val="0000FF"/>
              </a:solidFill>
              <a:latin typeface="Arial" panose="020B0604020202020204" pitchFamily="34" charset="0"/>
              <a:cs typeface="Arial" panose="020B0604020202020204" pitchFamily="34" charset="0"/>
            </a:rPr>
            <a:t>giá</a:t>
          </a:r>
          <a:r>
            <a:rPr lang="en-US" sz="3200" kern="1200" dirty="0" smtClean="0">
              <a:solidFill>
                <a:srgbClr val="0000FF"/>
              </a:solidFill>
              <a:latin typeface="Arial" panose="020B0604020202020204" pitchFamily="34" charset="0"/>
              <a:cs typeface="Arial" panose="020B0604020202020204" pitchFamily="34" charset="0"/>
            </a:rPr>
            <a:t> </a:t>
          </a:r>
          <a:r>
            <a:rPr lang="en-US" sz="3200" kern="1200" dirty="0" err="1" smtClean="0">
              <a:solidFill>
                <a:srgbClr val="0000FF"/>
              </a:solidFill>
              <a:latin typeface="Arial" panose="020B0604020202020204" pitchFamily="34" charset="0"/>
              <a:cs typeface="Arial" panose="020B0604020202020204" pitchFamily="34" charset="0"/>
            </a:rPr>
            <a:t>trẻ</a:t>
          </a:r>
          <a:r>
            <a:rPr lang="en-US" sz="3200" kern="1200" dirty="0" smtClean="0">
              <a:solidFill>
                <a:srgbClr val="0000FF"/>
              </a:solidFill>
              <a:latin typeface="Arial" panose="020B0604020202020204" pitchFamily="34" charset="0"/>
              <a:cs typeface="Arial" panose="020B0604020202020204" pitchFamily="34" charset="0"/>
            </a:rPr>
            <a:t> </a:t>
          </a:r>
          <a:r>
            <a:rPr lang="en-US" sz="3200" kern="1200" dirty="0" err="1" smtClean="0">
              <a:solidFill>
                <a:srgbClr val="0000FF"/>
              </a:solidFill>
              <a:latin typeface="Arial" panose="020B0604020202020204" pitchFamily="34" charset="0"/>
              <a:cs typeface="Arial" panose="020B0604020202020204" pitchFamily="34" charset="0"/>
            </a:rPr>
            <a:t>theo</a:t>
          </a:r>
          <a:r>
            <a:rPr lang="en-US" sz="3200" kern="1200" dirty="0" smtClean="0">
              <a:solidFill>
                <a:srgbClr val="0000FF"/>
              </a:solidFill>
              <a:latin typeface="Arial" panose="020B0604020202020204" pitchFamily="34" charset="0"/>
              <a:cs typeface="Arial" panose="020B0604020202020204" pitchFamily="34" charset="0"/>
            </a:rPr>
            <a:t> </a:t>
          </a:r>
          <a:r>
            <a:rPr lang="en-US" sz="3200" kern="1200" dirty="0" err="1" smtClean="0">
              <a:solidFill>
                <a:srgbClr val="0000FF"/>
              </a:solidFill>
              <a:latin typeface="Arial" panose="020B0604020202020204" pitchFamily="34" charset="0"/>
              <a:cs typeface="Arial" panose="020B0604020202020204" pitchFamily="34" charset="0"/>
            </a:rPr>
            <a:t>giai</a:t>
          </a:r>
          <a:r>
            <a:rPr lang="en-US" sz="3200" kern="1200" dirty="0" smtClean="0">
              <a:solidFill>
                <a:srgbClr val="0000FF"/>
              </a:solidFill>
              <a:latin typeface="Arial" panose="020B0604020202020204" pitchFamily="34" charset="0"/>
              <a:cs typeface="Arial" panose="020B0604020202020204" pitchFamily="34" charset="0"/>
            </a:rPr>
            <a:t> </a:t>
          </a:r>
          <a:r>
            <a:rPr lang="en-US" sz="3200" kern="1200" dirty="0" err="1" smtClean="0">
              <a:solidFill>
                <a:srgbClr val="0000FF"/>
              </a:solidFill>
              <a:latin typeface="Arial" panose="020B0604020202020204" pitchFamily="34" charset="0"/>
              <a:cs typeface="Arial" panose="020B0604020202020204" pitchFamily="34" charset="0"/>
            </a:rPr>
            <a:t>đoạn</a:t>
          </a:r>
          <a:r>
            <a:rPr lang="en-US" sz="3200" kern="1200" dirty="0" smtClean="0">
              <a:solidFill>
                <a:srgbClr val="0000FF"/>
              </a:solidFill>
              <a:latin typeface="Arial" panose="020B0604020202020204" pitchFamily="34" charset="0"/>
              <a:cs typeface="Arial" panose="020B0604020202020204" pitchFamily="34" charset="0"/>
            </a:rPr>
            <a:t> </a:t>
          </a:r>
          <a:r>
            <a:rPr lang="nb-NO" sz="3200" i="1" kern="1200" dirty="0" smtClean="0">
              <a:solidFill>
                <a:schemeClr val="tx1"/>
              </a:solidFill>
              <a:latin typeface="Arial" panose="020B0604020202020204" pitchFamily="34" charset="0"/>
              <a:cs typeface="Arial" panose="020B0604020202020204" pitchFamily="34" charset="0"/>
            </a:rPr>
            <a:t>(phiếu đánh giá cuối độ tuổi theo quy định (6, 12, 18, 24, 36 tháng).</a:t>
          </a:r>
          <a:endParaRPr lang="en-US" sz="3200" i="1" kern="1200" dirty="0">
            <a:solidFill>
              <a:schemeClr val="tx1"/>
            </a:solidFill>
            <a:latin typeface="Arial" panose="020B0604020202020204" pitchFamily="34" charset="0"/>
            <a:cs typeface="Arial" panose="020B0604020202020204" pitchFamily="34" charset="0"/>
          </a:endParaRPr>
        </a:p>
      </dsp:txBody>
      <dsp:txXfrm>
        <a:off x="259042" y="929614"/>
        <a:ext cx="10308845" cy="3298830"/>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6CFA75-D993-4743-8F7E-30F158EE8CBE}">
      <dsp:nvSpPr>
        <dsp:cNvPr id="0" name=""/>
        <dsp:cNvSpPr/>
      </dsp:nvSpPr>
      <dsp:spPr>
        <a:xfrm>
          <a:off x="0" y="418737"/>
          <a:ext cx="10515600" cy="2205000"/>
        </a:xfrm>
        <a:prstGeom prst="rect">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16127" tIns="520700" rIns="816127" bIns="199136" numCol="1" spcCol="1270" anchor="t" anchorCtr="0">
          <a:noAutofit/>
        </a:bodyPr>
        <a:lstStyle/>
        <a:p>
          <a:pPr marL="285750" lvl="1" indent="-285750" algn="just" defTabSz="1244600">
            <a:lnSpc>
              <a:spcPct val="90000"/>
            </a:lnSpc>
            <a:spcBef>
              <a:spcPct val="0"/>
            </a:spcBef>
            <a:spcAft>
              <a:spcPct val="15000"/>
            </a:spcAft>
            <a:buChar char="••"/>
          </a:pPr>
          <a:r>
            <a:rPr lang="nb-NO" sz="2800" kern="1200" dirty="0">
              <a:latin typeface="Arial" panose="020B0604020202020204" pitchFamily="34" charset="0"/>
              <a:cs typeface="Arial" panose="020B0604020202020204" pitchFamily="34" charset="0"/>
            </a:rPr>
            <a:t>Xác định mức độ đạt được của trẻ ở các lĩnh vực phát triển theo từng giai đoạn, trên cơ sở đó điều chỉnh kế hoạch </a:t>
          </a:r>
          <a:r>
            <a:rPr lang="nb-NO" sz="2800" kern="1200" dirty="0" smtClean="0">
              <a:latin typeface="Arial" panose="020B0604020202020204" pitchFamily="34" charset="0"/>
              <a:cs typeface="Arial" panose="020B0604020202020204" pitchFamily="34" charset="0"/>
            </a:rPr>
            <a:t>nuôi dưỡng, chăm </a:t>
          </a:r>
          <a:r>
            <a:rPr lang="nb-NO" sz="2800" kern="1200" dirty="0">
              <a:latin typeface="Arial" panose="020B0604020202020204" pitchFamily="34" charset="0"/>
              <a:cs typeface="Arial" panose="020B0604020202020204" pitchFamily="34" charset="0"/>
            </a:rPr>
            <a:t>sóc, giáo dục cho giai đoạn tiếp theo. </a:t>
          </a:r>
          <a:endParaRPr lang="en-US" sz="2800" kern="1200" dirty="0">
            <a:latin typeface="Arial" panose="020B0604020202020204" pitchFamily="34" charset="0"/>
            <a:cs typeface="Arial" panose="020B0604020202020204" pitchFamily="34" charset="0"/>
          </a:endParaRPr>
        </a:p>
      </dsp:txBody>
      <dsp:txXfrm>
        <a:off x="0" y="418737"/>
        <a:ext cx="10515600" cy="2205000"/>
      </dsp:txXfrm>
    </dsp:sp>
    <dsp:sp modelId="{91E0B74B-8202-440A-B6A8-CBE207D5B945}">
      <dsp:nvSpPr>
        <dsp:cNvPr id="0" name=""/>
        <dsp:cNvSpPr/>
      </dsp:nvSpPr>
      <dsp:spPr>
        <a:xfrm>
          <a:off x="525780" y="43117"/>
          <a:ext cx="2654126" cy="744619"/>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lvl="0" algn="l" defTabSz="1244600">
            <a:lnSpc>
              <a:spcPct val="90000"/>
            </a:lnSpc>
            <a:spcBef>
              <a:spcPct val="0"/>
            </a:spcBef>
            <a:spcAft>
              <a:spcPct val="35000"/>
            </a:spcAft>
          </a:pPr>
          <a:r>
            <a:rPr lang="pt-BR" sz="2800" b="1" i="1" kern="1200" dirty="0">
              <a:solidFill>
                <a:srgbClr val="002060"/>
              </a:solidFill>
              <a:latin typeface="Arial" panose="020B0604020202020204" pitchFamily="34" charset="0"/>
              <a:cs typeface="Arial" panose="020B0604020202020204" pitchFamily="34" charset="0"/>
            </a:rPr>
            <a:t>a) Mục </a:t>
          </a:r>
          <a:r>
            <a:rPr lang="pt-BR" sz="2800" b="1" i="1" kern="1200" dirty="0" smtClean="0">
              <a:solidFill>
                <a:srgbClr val="002060"/>
              </a:solidFill>
              <a:latin typeface="Arial" panose="020B0604020202020204" pitchFamily="34" charset="0"/>
              <a:cs typeface="Arial" panose="020B0604020202020204" pitchFamily="34" charset="0"/>
            </a:rPr>
            <a:t>đích</a:t>
          </a:r>
          <a:endParaRPr lang="en-US" sz="2800" kern="1200" dirty="0">
            <a:solidFill>
              <a:srgbClr val="002060"/>
            </a:solidFill>
            <a:latin typeface="Arial" panose="020B0604020202020204" pitchFamily="34" charset="0"/>
            <a:cs typeface="Arial" panose="020B0604020202020204" pitchFamily="34" charset="0"/>
          </a:endParaRPr>
        </a:p>
      </dsp:txBody>
      <dsp:txXfrm>
        <a:off x="562129" y="79466"/>
        <a:ext cx="2581428" cy="671921"/>
      </dsp:txXfrm>
    </dsp:sp>
    <dsp:sp modelId="{BA8CCFB5-892C-41C9-934F-7B0A09485B1D}">
      <dsp:nvSpPr>
        <dsp:cNvPr id="0" name=""/>
        <dsp:cNvSpPr/>
      </dsp:nvSpPr>
      <dsp:spPr>
        <a:xfrm>
          <a:off x="0" y="3127737"/>
          <a:ext cx="10515600" cy="1850625"/>
        </a:xfrm>
        <a:prstGeom prst="rect">
          <a:avLst/>
        </a:prstGeom>
        <a:solidFill>
          <a:schemeClr val="lt1">
            <a:alpha val="90000"/>
            <a:hueOff val="0"/>
            <a:satOff val="0"/>
            <a:lumOff val="0"/>
            <a:alphaOff val="0"/>
          </a:schemeClr>
        </a:solidFill>
        <a:ln w="25400" cap="flat" cmpd="sng" algn="ctr">
          <a:solidFill>
            <a:schemeClr val="accent5">
              <a:hueOff val="-9933876"/>
              <a:satOff val="39811"/>
              <a:lumOff val="862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16127" tIns="520700" rIns="816127" bIns="199136" numCol="1" spcCol="1270" anchor="t" anchorCtr="0">
          <a:noAutofit/>
        </a:bodyPr>
        <a:lstStyle/>
        <a:p>
          <a:pPr marL="285750" lvl="1" indent="-285750" algn="just" defTabSz="1244600">
            <a:lnSpc>
              <a:spcPct val="90000"/>
            </a:lnSpc>
            <a:spcBef>
              <a:spcPct val="0"/>
            </a:spcBef>
            <a:spcAft>
              <a:spcPct val="15000"/>
            </a:spcAft>
            <a:buChar char="••"/>
          </a:pPr>
          <a:r>
            <a:rPr lang="nb-NO" sz="2800" kern="1200" dirty="0">
              <a:latin typeface="Arial" panose="020B0604020202020204" pitchFamily="34" charset="0"/>
              <a:cs typeface="Arial" panose="020B0604020202020204" pitchFamily="34" charset="0"/>
            </a:rPr>
            <a:t>Đánh giá mức độ phát triển của trẻ theo giai đoạn về thể chất, nhận thức, ngôn ngữ, tình </a:t>
          </a:r>
          <a:r>
            <a:rPr lang="nb-NO" sz="2800" kern="1200" dirty="0" smtClean="0">
              <a:latin typeface="Arial" panose="020B0604020202020204" pitchFamily="34" charset="0"/>
              <a:cs typeface="Arial" panose="020B0604020202020204" pitchFamily="34" charset="0"/>
            </a:rPr>
            <a:t>cảm </a:t>
          </a:r>
          <a:r>
            <a:rPr lang="nb-NO" sz="2800" kern="1200" dirty="0">
              <a:latin typeface="Arial" panose="020B0604020202020204" pitchFamily="34" charset="0"/>
              <a:cs typeface="Arial" panose="020B0604020202020204" pitchFamily="34" charset="0"/>
            </a:rPr>
            <a:t>kĩ năng xã hội và thẩm mĩ. </a:t>
          </a:r>
          <a:endParaRPr lang="en-US" sz="2800" kern="1200" dirty="0">
            <a:latin typeface="Arial" panose="020B0604020202020204" pitchFamily="34" charset="0"/>
            <a:cs typeface="Arial" panose="020B0604020202020204" pitchFamily="34" charset="0"/>
          </a:endParaRPr>
        </a:p>
      </dsp:txBody>
      <dsp:txXfrm>
        <a:off x="0" y="3127737"/>
        <a:ext cx="10515600" cy="1850625"/>
      </dsp:txXfrm>
    </dsp:sp>
    <dsp:sp modelId="{F1819A12-7A94-4984-8A62-1ACEE7DCA14F}">
      <dsp:nvSpPr>
        <dsp:cNvPr id="0" name=""/>
        <dsp:cNvSpPr/>
      </dsp:nvSpPr>
      <dsp:spPr>
        <a:xfrm>
          <a:off x="525780" y="2758737"/>
          <a:ext cx="4554716" cy="738000"/>
        </a:xfrm>
        <a:prstGeom prst="roundRect">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lvl="0" algn="l" defTabSz="1244600">
            <a:lnSpc>
              <a:spcPct val="90000"/>
            </a:lnSpc>
            <a:spcBef>
              <a:spcPct val="0"/>
            </a:spcBef>
            <a:spcAft>
              <a:spcPct val="35000"/>
            </a:spcAft>
          </a:pPr>
          <a:r>
            <a:rPr lang="pt-BR" sz="2800" b="1" i="1" kern="1200" dirty="0">
              <a:solidFill>
                <a:srgbClr val="002060"/>
              </a:solidFill>
              <a:latin typeface="Arial" panose="020B0604020202020204" pitchFamily="34" charset="0"/>
              <a:cs typeface="Arial" panose="020B0604020202020204" pitchFamily="34" charset="0"/>
            </a:rPr>
            <a:t>b) Nội dung đánh giá</a:t>
          </a:r>
          <a:endParaRPr lang="en-US" sz="2800" kern="1200" dirty="0">
            <a:solidFill>
              <a:srgbClr val="002060"/>
            </a:solidFill>
            <a:latin typeface="Arial" panose="020B0604020202020204" pitchFamily="34" charset="0"/>
            <a:cs typeface="Arial" panose="020B0604020202020204" pitchFamily="34" charset="0"/>
          </a:endParaRPr>
        </a:p>
      </dsp:txBody>
      <dsp:txXfrm>
        <a:off x="561806" y="2794763"/>
        <a:ext cx="4482664" cy="665948"/>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F79CFC-D312-4CA9-B197-CF00570DBD93}">
      <dsp:nvSpPr>
        <dsp:cNvPr id="0" name=""/>
        <dsp:cNvSpPr/>
      </dsp:nvSpPr>
      <dsp:spPr>
        <a:xfrm>
          <a:off x="0" y="303448"/>
          <a:ext cx="10550980" cy="2703784"/>
        </a:xfrm>
        <a:prstGeom prst="roundRect">
          <a:avLst>
            <a:gd name="adj" fmla="val 10000"/>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9060" tIns="99060" rIns="99060" bIns="99060" numCol="1" spcCol="1270" anchor="ctr" anchorCtr="0">
          <a:noAutofit/>
        </a:bodyPr>
        <a:lstStyle/>
        <a:p>
          <a:pPr lvl="0" algn="just" defTabSz="1155700">
            <a:lnSpc>
              <a:spcPct val="150000"/>
            </a:lnSpc>
            <a:spcBef>
              <a:spcPct val="0"/>
            </a:spcBef>
            <a:spcAft>
              <a:spcPct val="35000"/>
            </a:spcAft>
          </a:pPr>
          <a:r>
            <a:rPr lang="nb-NO" sz="2600" kern="1200" dirty="0" smtClean="0">
              <a:latin typeface="Arial" panose="020B0604020202020204" pitchFamily="34" charset="0"/>
              <a:cs typeface="Arial" panose="020B0604020202020204" pitchFamily="34" charset="0"/>
            </a:rPr>
            <a:t>- Đánh giá trẻ NT có thể sử dụng kết quả đánh giá hàng ngày, đánh giá trẻ đã đạt hay chưa đạt các mục tiêu tương ứng với tháng tuổi và ghi vào </a:t>
          </a:r>
          <a:r>
            <a:rPr lang="nb-NO" sz="2600" b="1" kern="1200" dirty="0" smtClean="0">
              <a:solidFill>
                <a:srgbClr val="C00000"/>
              </a:solidFill>
              <a:latin typeface="Arial" panose="020B0604020202020204" pitchFamily="34" charset="0"/>
              <a:cs typeface="Arial" panose="020B0604020202020204" pitchFamily="34" charset="0"/>
            </a:rPr>
            <a:t>Bảng kết quả đánh giá trẻ theo giai đoạn cuối độ tuổi </a:t>
          </a:r>
          <a:r>
            <a:rPr lang="nb-NO" sz="2600" kern="1200" dirty="0" smtClean="0">
              <a:latin typeface="Arial" panose="020B0604020202020204" pitchFamily="34" charset="0"/>
              <a:cs typeface="Arial" panose="020B0604020202020204" pitchFamily="34" charset="0"/>
            </a:rPr>
            <a:t>quy định để theo dõi cũng như trao đổi với cha mẹ trẻ. </a:t>
          </a:r>
          <a:endParaRPr lang="en-US" sz="2600" kern="1200" dirty="0">
            <a:latin typeface="Arial" panose="020B0604020202020204" pitchFamily="34" charset="0"/>
            <a:cs typeface="Arial" panose="020B0604020202020204" pitchFamily="34" charset="0"/>
          </a:endParaRPr>
        </a:p>
      </dsp:txBody>
      <dsp:txXfrm>
        <a:off x="79191" y="382639"/>
        <a:ext cx="10392598" cy="2545402"/>
      </dsp:txXfrm>
    </dsp:sp>
    <dsp:sp modelId="{43FE9A38-8AFE-4329-B537-3511F72883A5}">
      <dsp:nvSpPr>
        <dsp:cNvPr id="0" name=""/>
        <dsp:cNvSpPr/>
      </dsp:nvSpPr>
      <dsp:spPr>
        <a:xfrm rot="5400000">
          <a:off x="4880938" y="2924950"/>
          <a:ext cx="789102" cy="1216703"/>
        </a:xfrm>
        <a:prstGeom prst="rightArrow">
          <a:avLst>
            <a:gd name="adj1" fmla="val 60000"/>
            <a:gd name="adj2" fmla="val 50000"/>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1155700">
            <a:lnSpc>
              <a:spcPct val="150000"/>
            </a:lnSpc>
            <a:spcBef>
              <a:spcPct val="0"/>
            </a:spcBef>
            <a:spcAft>
              <a:spcPct val="35000"/>
            </a:spcAft>
          </a:pPr>
          <a:endParaRPr lang="en-US" sz="2600" kern="1200">
            <a:solidFill>
              <a:srgbClr val="002060"/>
            </a:solidFill>
            <a:latin typeface="Arial" panose="020B0604020202020204" pitchFamily="34" charset="0"/>
            <a:cs typeface="Arial" panose="020B0604020202020204" pitchFamily="34" charset="0"/>
          </a:endParaRPr>
        </a:p>
      </dsp:txBody>
      <dsp:txXfrm rot="-5400000">
        <a:off x="4910479" y="3138751"/>
        <a:ext cx="730021" cy="552371"/>
      </dsp:txXfrm>
    </dsp:sp>
    <dsp:sp modelId="{077165B7-F8AE-4F1D-BEAC-8E0948618389}">
      <dsp:nvSpPr>
        <dsp:cNvPr id="0" name=""/>
        <dsp:cNvSpPr/>
      </dsp:nvSpPr>
      <dsp:spPr>
        <a:xfrm>
          <a:off x="308477" y="4059370"/>
          <a:ext cx="9934024" cy="1141213"/>
        </a:xfrm>
        <a:prstGeom prst="roundRect">
          <a:avLst>
            <a:gd name="adj" fmla="val 10000"/>
          </a:avLst>
        </a:prstGeom>
        <a:gradFill rotWithShape="0">
          <a:gsLst>
            <a:gs pos="0">
              <a:schemeClr val="accent4">
                <a:hueOff val="-4464770"/>
                <a:satOff val="26899"/>
                <a:lumOff val="2156"/>
                <a:alphaOff val="0"/>
                <a:tint val="50000"/>
                <a:satMod val="300000"/>
              </a:schemeClr>
            </a:gs>
            <a:gs pos="35000">
              <a:schemeClr val="accent4">
                <a:hueOff val="-4464770"/>
                <a:satOff val="26899"/>
                <a:lumOff val="2156"/>
                <a:alphaOff val="0"/>
                <a:tint val="37000"/>
                <a:satMod val="300000"/>
              </a:schemeClr>
            </a:gs>
            <a:gs pos="100000">
              <a:schemeClr val="accent4">
                <a:hueOff val="-4464770"/>
                <a:satOff val="26899"/>
                <a:lumOff val="2156"/>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9060" tIns="99060" rIns="99060" bIns="99060" numCol="1" spcCol="1270" anchor="ctr" anchorCtr="0">
          <a:noAutofit/>
        </a:bodyPr>
        <a:lstStyle/>
        <a:p>
          <a:pPr lvl="0" algn="just" defTabSz="1155700">
            <a:lnSpc>
              <a:spcPct val="150000"/>
            </a:lnSpc>
            <a:spcBef>
              <a:spcPct val="0"/>
            </a:spcBef>
            <a:spcAft>
              <a:spcPct val="35000"/>
            </a:spcAft>
          </a:pPr>
          <a:r>
            <a:rPr lang="nb-NO" sz="2600" kern="1200" dirty="0" smtClean="0">
              <a:latin typeface="Arial" panose="020B0604020202020204" pitchFamily="34" charset="0"/>
              <a:cs typeface="Arial" panose="020B0604020202020204" pitchFamily="34" charset="0"/>
            </a:rPr>
            <a:t>- Không nhất thiết phải tổ chức buổi đánh giá riêng.</a:t>
          </a:r>
          <a:endParaRPr lang="en-US" sz="2600" kern="1200" dirty="0">
            <a:latin typeface="Arial" panose="020B0604020202020204" pitchFamily="34" charset="0"/>
            <a:cs typeface="Arial" panose="020B0604020202020204" pitchFamily="34" charset="0"/>
          </a:endParaRPr>
        </a:p>
      </dsp:txBody>
      <dsp:txXfrm>
        <a:off x="341902" y="4092795"/>
        <a:ext cx="9867174" cy="1074363"/>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F79CFC-D312-4CA9-B197-CF00570DBD93}">
      <dsp:nvSpPr>
        <dsp:cNvPr id="0" name=""/>
        <dsp:cNvSpPr/>
      </dsp:nvSpPr>
      <dsp:spPr>
        <a:xfrm>
          <a:off x="0" y="365462"/>
          <a:ext cx="10455915" cy="1466404"/>
        </a:xfrm>
        <a:prstGeom prst="roundRect">
          <a:avLst>
            <a:gd name="adj" fmla="val 10000"/>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6680" tIns="106680" rIns="106680" bIns="106680" numCol="1" spcCol="1270" anchor="ctr" anchorCtr="0">
          <a:noAutofit/>
        </a:bodyPr>
        <a:lstStyle/>
        <a:p>
          <a:pPr lvl="0" algn="just" defTabSz="1244600">
            <a:lnSpc>
              <a:spcPct val="90000"/>
            </a:lnSpc>
            <a:spcBef>
              <a:spcPct val="0"/>
            </a:spcBef>
            <a:spcAft>
              <a:spcPct val="35000"/>
            </a:spcAft>
          </a:pPr>
          <a:r>
            <a:rPr lang="nb-NO" sz="2800" kern="1200" smtClean="0">
              <a:latin typeface="Arial" panose="020B0604020202020204" pitchFamily="34" charset="0"/>
              <a:cs typeface="Arial" panose="020B0604020202020204" pitchFamily="34" charset="0"/>
            </a:rPr>
            <a:t>- </a:t>
          </a:r>
          <a:r>
            <a:rPr lang="it-IT" sz="2800" kern="1200" smtClean="0">
              <a:latin typeface="Arial" panose="020B0604020202020204" pitchFamily="34" charset="0"/>
              <a:cs typeface="Arial" panose="020B0604020202020204" pitchFamily="34" charset="0"/>
            </a:rPr>
            <a:t>Giáo viên có thể sử dụng kết quả đánh giá trẻ hằng ngày làm cơ sở đánh giá theo tháng/ chủ đề. </a:t>
          </a:r>
          <a:endParaRPr lang="en-US" sz="2800" kern="1200" dirty="0">
            <a:latin typeface="Arial" panose="020B0604020202020204" pitchFamily="34" charset="0"/>
            <a:cs typeface="Arial" panose="020B0604020202020204" pitchFamily="34" charset="0"/>
          </a:endParaRPr>
        </a:p>
      </dsp:txBody>
      <dsp:txXfrm>
        <a:off x="42950" y="408412"/>
        <a:ext cx="10370015" cy="1380504"/>
      </dsp:txXfrm>
    </dsp:sp>
    <dsp:sp modelId="{43FE9A38-8AFE-4329-B537-3511F72883A5}">
      <dsp:nvSpPr>
        <dsp:cNvPr id="0" name=""/>
        <dsp:cNvSpPr/>
      </dsp:nvSpPr>
      <dsp:spPr>
        <a:xfrm rot="5400000">
          <a:off x="4795603" y="1726642"/>
          <a:ext cx="864708" cy="1363392"/>
        </a:xfrm>
        <a:prstGeom prst="rightArrow">
          <a:avLst>
            <a:gd name="adj1" fmla="val 60000"/>
            <a:gd name="adj2" fmla="val 50000"/>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1244600">
            <a:lnSpc>
              <a:spcPct val="90000"/>
            </a:lnSpc>
            <a:spcBef>
              <a:spcPct val="0"/>
            </a:spcBef>
            <a:spcAft>
              <a:spcPct val="35000"/>
            </a:spcAft>
          </a:pPr>
          <a:endParaRPr lang="en-US" sz="2800" kern="1200">
            <a:solidFill>
              <a:schemeClr val="tx1"/>
            </a:solidFill>
            <a:latin typeface="Arial" panose="020B0604020202020204" pitchFamily="34" charset="0"/>
            <a:cs typeface="Arial" panose="020B0604020202020204" pitchFamily="34" charset="0"/>
          </a:endParaRPr>
        </a:p>
      </dsp:txBody>
      <dsp:txXfrm rot="-5400000">
        <a:off x="4818939" y="1975984"/>
        <a:ext cx="818036" cy="605296"/>
      </dsp:txXfrm>
    </dsp:sp>
    <dsp:sp modelId="{077165B7-F8AE-4F1D-BEAC-8E0948618389}">
      <dsp:nvSpPr>
        <dsp:cNvPr id="0" name=""/>
        <dsp:cNvSpPr/>
      </dsp:nvSpPr>
      <dsp:spPr>
        <a:xfrm>
          <a:off x="94576" y="2984811"/>
          <a:ext cx="10266761" cy="1441772"/>
        </a:xfrm>
        <a:prstGeom prst="roundRect">
          <a:avLst>
            <a:gd name="adj" fmla="val 10000"/>
          </a:avLst>
        </a:prstGeom>
        <a:gradFill rotWithShape="0">
          <a:gsLst>
            <a:gs pos="0">
              <a:schemeClr val="accent4">
                <a:hueOff val="-4464770"/>
                <a:satOff val="26899"/>
                <a:lumOff val="2156"/>
                <a:alphaOff val="0"/>
                <a:tint val="50000"/>
                <a:satMod val="300000"/>
              </a:schemeClr>
            </a:gs>
            <a:gs pos="35000">
              <a:schemeClr val="accent4">
                <a:hueOff val="-4464770"/>
                <a:satOff val="26899"/>
                <a:lumOff val="2156"/>
                <a:alphaOff val="0"/>
                <a:tint val="37000"/>
                <a:satMod val="300000"/>
              </a:schemeClr>
            </a:gs>
            <a:gs pos="100000">
              <a:schemeClr val="accent4">
                <a:hueOff val="-4464770"/>
                <a:satOff val="26899"/>
                <a:lumOff val="2156"/>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6680" tIns="106680" rIns="106680" bIns="106680" numCol="1" spcCol="1270" anchor="ctr" anchorCtr="0">
          <a:noAutofit/>
        </a:bodyPr>
        <a:lstStyle/>
        <a:p>
          <a:pPr lvl="0" algn="just" defTabSz="1244600">
            <a:lnSpc>
              <a:spcPct val="90000"/>
            </a:lnSpc>
            <a:spcBef>
              <a:spcPct val="0"/>
            </a:spcBef>
            <a:spcAft>
              <a:spcPct val="35000"/>
            </a:spcAft>
          </a:pPr>
          <a:r>
            <a:rPr lang="nb-NO" sz="2800" kern="1200" dirty="0" smtClean="0">
              <a:latin typeface="Arial" panose="020B0604020202020204" pitchFamily="34" charset="0"/>
              <a:cs typeface="Arial" panose="020B0604020202020204" pitchFamily="34" charset="0"/>
            </a:rPr>
            <a:t>- </a:t>
          </a:r>
          <a:r>
            <a:rPr lang="it-IT" sz="2800" kern="1200" dirty="0" smtClean="0">
              <a:latin typeface="Arial" panose="020B0604020202020204" pitchFamily="34" charset="0"/>
              <a:cs typeface="Arial" panose="020B0604020202020204" pitchFamily="34" charset="0"/>
            </a:rPr>
            <a:t>Kết quả đánh giá sự phát triển của trẻ cuối tháng/ chủ đề được giáo viên theo dõi, tổng hợp và ghi vào </a:t>
          </a:r>
          <a:r>
            <a:rPr lang="it-IT" sz="2800" b="1" kern="1200" dirty="0" smtClean="0">
              <a:solidFill>
                <a:srgbClr val="C00000"/>
              </a:solidFill>
              <a:latin typeface="Arial" panose="020B0604020202020204" pitchFamily="34" charset="0"/>
              <a:cs typeface="Arial" panose="020B0604020202020204" pitchFamily="34" charset="0"/>
            </a:rPr>
            <a:t>Bảng đánh giá sự phát triển của trẻ.</a:t>
          </a:r>
          <a:endParaRPr lang="en-US" sz="2800" b="1" kern="1200" dirty="0" smtClean="0">
            <a:solidFill>
              <a:srgbClr val="C00000"/>
            </a:solidFill>
            <a:latin typeface="Arial" panose="020B0604020202020204" pitchFamily="34" charset="0"/>
            <a:cs typeface="Arial" panose="020B0604020202020204" pitchFamily="34" charset="0"/>
          </a:endParaRPr>
        </a:p>
      </dsp:txBody>
      <dsp:txXfrm>
        <a:off x="136804" y="3027039"/>
        <a:ext cx="10182305" cy="1357316"/>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0B2421-5E9F-43E1-A285-6773463ADFE1}">
      <dsp:nvSpPr>
        <dsp:cNvPr id="0" name=""/>
        <dsp:cNvSpPr/>
      </dsp:nvSpPr>
      <dsp:spPr>
        <a:xfrm>
          <a:off x="5227377" y="1864868"/>
          <a:ext cx="2486716" cy="974170"/>
        </a:xfrm>
        <a:custGeom>
          <a:avLst/>
          <a:gdLst/>
          <a:ahLst/>
          <a:cxnLst/>
          <a:rect l="0" t="0" r="0" b="0"/>
          <a:pathLst>
            <a:path>
              <a:moveTo>
                <a:pt x="0" y="0"/>
              </a:moveTo>
              <a:lnTo>
                <a:pt x="0" y="663868"/>
              </a:lnTo>
              <a:lnTo>
                <a:pt x="2486716" y="663868"/>
              </a:lnTo>
              <a:lnTo>
                <a:pt x="2486716" y="974170"/>
              </a:lnTo>
            </a:path>
          </a:pathLst>
        </a:custGeom>
        <a:noFill/>
        <a:ln w="25400" cap="flat" cmpd="sng" algn="ctr">
          <a:solidFill>
            <a:schemeClr val="accent6">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5163C3BC-2D8A-4599-A221-5D1761238947}">
      <dsp:nvSpPr>
        <dsp:cNvPr id="0" name=""/>
        <dsp:cNvSpPr/>
      </dsp:nvSpPr>
      <dsp:spPr>
        <a:xfrm>
          <a:off x="2120285" y="1864868"/>
          <a:ext cx="3107092" cy="974170"/>
        </a:xfrm>
        <a:custGeom>
          <a:avLst/>
          <a:gdLst/>
          <a:ahLst/>
          <a:cxnLst/>
          <a:rect l="0" t="0" r="0" b="0"/>
          <a:pathLst>
            <a:path>
              <a:moveTo>
                <a:pt x="3107092" y="0"/>
              </a:moveTo>
              <a:lnTo>
                <a:pt x="3107092" y="663868"/>
              </a:lnTo>
              <a:lnTo>
                <a:pt x="0" y="663868"/>
              </a:lnTo>
              <a:lnTo>
                <a:pt x="0" y="974170"/>
              </a:lnTo>
            </a:path>
          </a:pathLst>
        </a:custGeom>
        <a:noFill/>
        <a:ln w="25400" cap="flat" cmpd="sng" algn="ctr">
          <a:solidFill>
            <a:schemeClr val="accent6">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D95A402C-AE6A-4D5F-BF0D-B3C55C913D26}">
      <dsp:nvSpPr>
        <dsp:cNvPr id="0" name=""/>
        <dsp:cNvSpPr/>
      </dsp:nvSpPr>
      <dsp:spPr>
        <a:xfrm>
          <a:off x="2206724" y="525187"/>
          <a:ext cx="6041305" cy="1339681"/>
        </a:xfrm>
        <a:prstGeom prst="roundRect">
          <a:avLst>
            <a:gd name="adj" fmla="val 10000"/>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F2B80B2C-18B8-493C-83D7-13BADE747D21}">
      <dsp:nvSpPr>
        <dsp:cNvPr id="0" name=""/>
        <dsp:cNvSpPr/>
      </dsp:nvSpPr>
      <dsp:spPr>
        <a:xfrm>
          <a:off x="2578900" y="878754"/>
          <a:ext cx="6041305" cy="1339681"/>
        </a:xfrm>
        <a:prstGeom prst="roundRect">
          <a:avLst>
            <a:gd name="adj" fmla="val 10000"/>
          </a:avLst>
        </a:prstGeom>
        <a:solidFill>
          <a:schemeClr val="lt1">
            <a:alpha val="90000"/>
            <a:hueOff val="0"/>
            <a:satOff val="0"/>
            <a:lumOff val="0"/>
            <a:alphaOff val="0"/>
          </a:schemeClr>
        </a:solidFill>
        <a:ln w="9525" cap="flat" cmpd="sng" algn="ctr">
          <a:solidFill>
            <a:schemeClr val="accent4">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b="1" kern="1200" dirty="0" err="1" smtClean="0">
              <a:latin typeface="Arial" panose="020B0604020202020204" pitchFamily="34" charset="0"/>
              <a:cs typeface="Arial" panose="020B0604020202020204" pitchFamily="34" charset="0"/>
            </a:rPr>
            <a:t>Hình</a:t>
          </a:r>
          <a:r>
            <a:rPr lang="en-US" sz="2800" b="1" kern="1200" dirty="0" smtClean="0">
              <a:latin typeface="Arial" panose="020B0604020202020204" pitchFamily="34" charset="0"/>
              <a:cs typeface="Arial" panose="020B0604020202020204" pitchFamily="34" charset="0"/>
            </a:rPr>
            <a:t> </a:t>
          </a:r>
          <a:r>
            <a:rPr lang="en-US" sz="2800" b="1" kern="1200" dirty="0" err="1" smtClean="0">
              <a:latin typeface="Arial" panose="020B0604020202020204" pitchFamily="34" charset="0"/>
              <a:cs typeface="Arial" panose="020B0604020202020204" pitchFamily="34" charset="0"/>
            </a:rPr>
            <a:t>thức</a:t>
          </a:r>
          <a:r>
            <a:rPr lang="en-US" sz="2800" b="1" kern="1200" dirty="0" smtClean="0">
              <a:latin typeface="Arial" panose="020B0604020202020204" pitchFamily="34" charset="0"/>
              <a:cs typeface="Arial" panose="020B0604020202020204" pitchFamily="34" charset="0"/>
            </a:rPr>
            <a:t> </a:t>
          </a:r>
          <a:r>
            <a:rPr lang="en-US" sz="2800" b="1" kern="1200" dirty="0" err="1" smtClean="0">
              <a:latin typeface="Arial" panose="020B0604020202020204" pitchFamily="34" charset="0"/>
              <a:cs typeface="Arial" panose="020B0604020202020204" pitchFamily="34" charset="0"/>
            </a:rPr>
            <a:t>đánh</a:t>
          </a:r>
          <a:r>
            <a:rPr lang="en-US" sz="2800" b="1" kern="1200" dirty="0" smtClean="0">
              <a:latin typeface="Arial" panose="020B0604020202020204" pitchFamily="34" charset="0"/>
              <a:cs typeface="Arial" panose="020B0604020202020204" pitchFamily="34" charset="0"/>
            </a:rPr>
            <a:t> </a:t>
          </a:r>
          <a:r>
            <a:rPr lang="en-US" sz="2800" b="1" kern="1200" dirty="0" err="1" smtClean="0">
              <a:latin typeface="Arial" panose="020B0604020202020204" pitchFamily="34" charset="0"/>
              <a:cs typeface="Arial" panose="020B0604020202020204" pitchFamily="34" charset="0"/>
            </a:rPr>
            <a:t>giá</a:t>
          </a:r>
          <a:r>
            <a:rPr lang="en-US" sz="2800" b="1" kern="1200" dirty="0" smtClean="0">
              <a:latin typeface="Arial" panose="020B0604020202020204" pitchFamily="34" charset="0"/>
              <a:cs typeface="Arial" panose="020B0604020202020204" pitchFamily="34" charset="0"/>
            </a:rPr>
            <a:t> </a:t>
          </a:r>
          <a:r>
            <a:rPr lang="en-US" sz="2800" b="1" kern="1200" dirty="0" err="1" smtClean="0">
              <a:latin typeface="Arial" panose="020B0604020202020204" pitchFamily="34" charset="0"/>
              <a:cs typeface="Arial" panose="020B0604020202020204" pitchFamily="34" charset="0"/>
            </a:rPr>
            <a:t>trẻ</a:t>
          </a:r>
          <a:r>
            <a:rPr lang="en-US" sz="2800" b="1" kern="1200" dirty="0" smtClean="0">
              <a:latin typeface="Arial" panose="020B0604020202020204" pitchFamily="34" charset="0"/>
              <a:cs typeface="Arial" panose="020B0604020202020204" pitchFamily="34" charset="0"/>
            </a:rPr>
            <a:t> </a:t>
          </a:r>
          <a:r>
            <a:rPr lang="en-US" sz="2800" b="1" kern="1200" dirty="0" err="1" smtClean="0">
              <a:latin typeface="Arial" panose="020B0604020202020204" pitchFamily="34" charset="0"/>
              <a:cs typeface="Arial" panose="020B0604020202020204" pitchFamily="34" charset="0"/>
            </a:rPr>
            <a:t>Nhà</a:t>
          </a:r>
          <a:r>
            <a:rPr lang="en-US" sz="2800" b="1" kern="1200" dirty="0" smtClean="0">
              <a:latin typeface="Arial" panose="020B0604020202020204" pitchFamily="34" charset="0"/>
              <a:cs typeface="Arial" panose="020B0604020202020204" pitchFamily="34" charset="0"/>
            </a:rPr>
            <a:t> </a:t>
          </a:r>
          <a:r>
            <a:rPr lang="en-US" sz="2800" b="1" kern="1200" dirty="0" err="1" smtClean="0">
              <a:latin typeface="Arial" panose="020B0604020202020204" pitchFamily="34" charset="0"/>
              <a:cs typeface="Arial" panose="020B0604020202020204" pitchFamily="34" charset="0"/>
            </a:rPr>
            <a:t>trẻ</a:t>
          </a:r>
          <a:endParaRPr lang="en-US" sz="2800" b="1" kern="1200" dirty="0" smtClean="0">
            <a:latin typeface="Arial" panose="020B0604020202020204" pitchFamily="34" charset="0"/>
            <a:cs typeface="Arial" panose="020B0604020202020204" pitchFamily="34" charset="0"/>
          </a:endParaRPr>
        </a:p>
        <a:p>
          <a:pPr lvl="0" algn="ctr" defTabSz="1244600">
            <a:lnSpc>
              <a:spcPct val="90000"/>
            </a:lnSpc>
            <a:spcBef>
              <a:spcPct val="0"/>
            </a:spcBef>
            <a:spcAft>
              <a:spcPct val="35000"/>
            </a:spcAft>
          </a:pPr>
          <a:endParaRPr lang="en-US" sz="2800" b="1" kern="1200" dirty="0">
            <a:latin typeface="Arial" panose="020B0604020202020204" pitchFamily="34" charset="0"/>
            <a:cs typeface="Arial" panose="020B0604020202020204" pitchFamily="34" charset="0"/>
          </a:endParaRPr>
        </a:p>
      </dsp:txBody>
      <dsp:txXfrm>
        <a:off x="2618138" y="917992"/>
        <a:ext cx="5962829" cy="1261205"/>
      </dsp:txXfrm>
    </dsp:sp>
    <dsp:sp modelId="{E3AC2D5A-C2F8-4AC7-BBEC-EDA3453E2064}">
      <dsp:nvSpPr>
        <dsp:cNvPr id="0" name=""/>
        <dsp:cNvSpPr/>
      </dsp:nvSpPr>
      <dsp:spPr>
        <a:xfrm>
          <a:off x="5744" y="2839038"/>
          <a:ext cx="4229081" cy="1314370"/>
        </a:xfrm>
        <a:prstGeom prst="roundRect">
          <a:avLst>
            <a:gd name="adj" fmla="val 10000"/>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1D934D84-7212-430E-8DE0-19F60B7C512F}">
      <dsp:nvSpPr>
        <dsp:cNvPr id="0" name=""/>
        <dsp:cNvSpPr/>
      </dsp:nvSpPr>
      <dsp:spPr>
        <a:xfrm>
          <a:off x="377920" y="3192605"/>
          <a:ext cx="4229081" cy="1314370"/>
        </a:xfrm>
        <a:prstGeom prst="roundRect">
          <a:avLst>
            <a:gd name="adj" fmla="val 10000"/>
          </a:avLst>
        </a:prstGeom>
        <a:solidFill>
          <a:schemeClr val="lt1">
            <a:alpha val="90000"/>
            <a:hueOff val="0"/>
            <a:satOff val="0"/>
            <a:lumOff val="0"/>
            <a:alphaOff val="0"/>
          </a:schemeClr>
        </a:solidFill>
        <a:ln w="9525" cap="flat" cmpd="sng" algn="ctr">
          <a:solidFill>
            <a:schemeClr val="accent6">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dirty="0" err="1" smtClean="0">
              <a:latin typeface="Arial" panose="020B0604020202020204" pitchFamily="34" charset="0"/>
              <a:cs typeface="Arial" panose="020B0604020202020204" pitchFamily="34" charset="0"/>
            </a:rPr>
            <a:t>Đánh</a:t>
          </a:r>
          <a:r>
            <a:rPr lang="en-US" sz="2800" kern="1200" dirty="0" smtClean="0">
              <a:latin typeface="Arial" panose="020B0604020202020204" pitchFamily="34" charset="0"/>
              <a:cs typeface="Arial" panose="020B0604020202020204" pitchFamily="34" charset="0"/>
            </a:rPr>
            <a:t> </a:t>
          </a:r>
          <a:r>
            <a:rPr lang="en-US" sz="2800" kern="1200" dirty="0" err="1" smtClean="0">
              <a:latin typeface="Arial" panose="020B0604020202020204" pitchFamily="34" charset="0"/>
              <a:cs typeface="Arial" panose="020B0604020202020204" pitchFamily="34" charset="0"/>
            </a:rPr>
            <a:t>giá</a:t>
          </a:r>
          <a:r>
            <a:rPr lang="en-US" sz="2800" kern="1200" dirty="0" smtClean="0">
              <a:latin typeface="Arial" panose="020B0604020202020204" pitchFamily="34" charset="0"/>
              <a:cs typeface="Arial" panose="020B0604020202020204" pitchFamily="34" charset="0"/>
            </a:rPr>
            <a:t> </a:t>
          </a:r>
          <a:r>
            <a:rPr lang="en-US" sz="2800" kern="1200" dirty="0" err="1" smtClean="0">
              <a:latin typeface="Arial" panose="020B0604020202020204" pitchFamily="34" charset="0"/>
              <a:cs typeface="Arial" panose="020B0604020202020204" pitchFamily="34" charset="0"/>
            </a:rPr>
            <a:t>trẻ</a:t>
          </a:r>
          <a:r>
            <a:rPr lang="en-US" sz="2800" kern="1200" dirty="0" smtClean="0">
              <a:latin typeface="Arial" panose="020B0604020202020204" pitchFamily="34" charset="0"/>
              <a:cs typeface="Arial" panose="020B0604020202020204" pitchFamily="34" charset="0"/>
            </a:rPr>
            <a:t> </a:t>
          </a:r>
          <a:r>
            <a:rPr lang="en-US" sz="2800" kern="1200" dirty="0" err="1" smtClean="0">
              <a:latin typeface="Arial" panose="020B0604020202020204" pitchFamily="34" charset="0"/>
              <a:cs typeface="Arial" panose="020B0604020202020204" pitchFamily="34" charset="0"/>
            </a:rPr>
            <a:t>hàng</a:t>
          </a:r>
          <a:r>
            <a:rPr lang="en-US" sz="2800" kern="1200" dirty="0" smtClean="0">
              <a:latin typeface="Arial" panose="020B0604020202020204" pitchFamily="34" charset="0"/>
              <a:cs typeface="Arial" panose="020B0604020202020204" pitchFamily="34" charset="0"/>
            </a:rPr>
            <a:t> </a:t>
          </a:r>
          <a:r>
            <a:rPr lang="en-US" sz="2800" kern="1200" dirty="0" err="1" smtClean="0">
              <a:latin typeface="Arial" panose="020B0604020202020204" pitchFamily="34" charset="0"/>
              <a:cs typeface="Arial" panose="020B0604020202020204" pitchFamily="34" charset="0"/>
            </a:rPr>
            <a:t>ngày</a:t>
          </a:r>
          <a:endParaRPr lang="en-US" sz="2800" kern="1200" dirty="0">
            <a:latin typeface="Arial" panose="020B0604020202020204" pitchFamily="34" charset="0"/>
            <a:cs typeface="Arial" panose="020B0604020202020204" pitchFamily="34" charset="0"/>
          </a:endParaRPr>
        </a:p>
      </dsp:txBody>
      <dsp:txXfrm>
        <a:off x="416417" y="3231102"/>
        <a:ext cx="4152087" cy="1237376"/>
      </dsp:txXfrm>
    </dsp:sp>
    <dsp:sp modelId="{5FA77212-711B-41D7-BA63-16B9FE51FD72}">
      <dsp:nvSpPr>
        <dsp:cNvPr id="0" name=""/>
        <dsp:cNvSpPr/>
      </dsp:nvSpPr>
      <dsp:spPr>
        <a:xfrm>
          <a:off x="4979177" y="2839038"/>
          <a:ext cx="5469833" cy="1440266"/>
        </a:xfrm>
        <a:prstGeom prst="roundRect">
          <a:avLst>
            <a:gd name="adj" fmla="val 10000"/>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B4E796C1-99D2-484C-8DBA-A67EE19DAFB4}">
      <dsp:nvSpPr>
        <dsp:cNvPr id="0" name=""/>
        <dsp:cNvSpPr/>
      </dsp:nvSpPr>
      <dsp:spPr>
        <a:xfrm>
          <a:off x="5351353" y="3192605"/>
          <a:ext cx="5469833" cy="1440266"/>
        </a:xfrm>
        <a:prstGeom prst="roundRect">
          <a:avLst>
            <a:gd name="adj" fmla="val 10000"/>
          </a:avLst>
        </a:prstGeom>
        <a:solidFill>
          <a:schemeClr val="lt1">
            <a:alpha val="90000"/>
            <a:hueOff val="0"/>
            <a:satOff val="0"/>
            <a:lumOff val="0"/>
            <a:alphaOff val="0"/>
          </a:schemeClr>
        </a:solidFill>
        <a:ln w="9525" cap="flat" cmpd="sng" algn="ctr">
          <a:solidFill>
            <a:schemeClr val="accent6">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dirty="0" err="1" smtClean="0">
              <a:latin typeface="Arial" panose="020B0604020202020204" pitchFamily="34" charset="0"/>
              <a:cs typeface="Arial" panose="020B0604020202020204" pitchFamily="34" charset="0"/>
            </a:rPr>
            <a:t>Đánh</a:t>
          </a:r>
          <a:r>
            <a:rPr lang="en-US" sz="2800" kern="1200" dirty="0" smtClean="0">
              <a:latin typeface="Arial" panose="020B0604020202020204" pitchFamily="34" charset="0"/>
              <a:cs typeface="Arial" panose="020B0604020202020204" pitchFamily="34" charset="0"/>
            </a:rPr>
            <a:t> </a:t>
          </a:r>
          <a:r>
            <a:rPr lang="en-US" sz="2800" kern="1200" dirty="0" err="1" smtClean="0">
              <a:latin typeface="Arial" panose="020B0604020202020204" pitchFamily="34" charset="0"/>
              <a:cs typeface="Arial" panose="020B0604020202020204" pitchFamily="34" charset="0"/>
            </a:rPr>
            <a:t>giá</a:t>
          </a:r>
          <a:r>
            <a:rPr lang="en-US" sz="2800" kern="1200" dirty="0" smtClean="0">
              <a:latin typeface="Arial" panose="020B0604020202020204" pitchFamily="34" charset="0"/>
              <a:cs typeface="Arial" panose="020B0604020202020204" pitchFamily="34" charset="0"/>
            </a:rPr>
            <a:t> </a:t>
          </a:r>
          <a:r>
            <a:rPr lang="en-US" sz="2800" kern="1200" dirty="0" err="1" smtClean="0">
              <a:latin typeface="Arial" panose="020B0604020202020204" pitchFamily="34" charset="0"/>
              <a:cs typeface="Arial" panose="020B0604020202020204" pitchFamily="34" charset="0"/>
            </a:rPr>
            <a:t>trẻ</a:t>
          </a:r>
          <a:r>
            <a:rPr lang="en-US" sz="2800" kern="1200" dirty="0" smtClean="0">
              <a:latin typeface="Arial" panose="020B0604020202020204" pitchFamily="34" charset="0"/>
              <a:cs typeface="Arial" panose="020B0604020202020204" pitchFamily="34" charset="0"/>
            </a:rPr>
            <a:t> </a:t>
          </a:r>
          <a:r>
            <a:rPr lang="en-US" sz="2800" kern="1200" dirty="0" err="1" smtClean="0">
              <a:latin typeface="Arial" panose="020B0604020202020204" pitchFamily="34" charset="0"/>
              <a:cs typeface="Arial" panose="020B0604020202020204" pitchFamily="34" charset="0"/>
            </a:rPr>
            <a:t>theo</a:t>
          </a:r>
          <a:r>
            <a:rPr lang="en-US" sz="2800" kern="1200" dirty="0" smtClean="0">
              <a:latin typeface="Arial" panose="020B0604020202020204" pitchFamily="34" charset="0"/>
              <a:cs typeface="Arial" panose="020B0604020202020204" pitchFamily="34" charset="0"/>
            </a:rPr>
            <a:t> </a:t>
          </a:r>
          <a:r>
            <a:rPr lang="en-US" sz="2800" kern="1200" dirty="0" err="1" smtClean="0">
              <a:latin typeface="Arial" panose="020B0604020202020204" pitchFamily="34" charset="0"/>
              <a:cs typeface="Arial" panose="020B0604020202020204" pitchFamily="34" charset="0"/>
            </a:rPr>
            <a:t>giai</a:t>
          </a:r>
          <a:r>
            <a:rPr lang="en-US" sz="2800" kern="1200" dirty="0" smtClean="0">
              <a:latin typeface="Arial" panose="020B0604020202020204" pitchFamily="34" charset="0"/>
              <a:cs typeface="Arial" panose="020B0604020202020204" pitchFamily="34" charset="0"/>
            </a:rPr>
            <a:t> </a:t>
          </a:r>
          <a:r>
            <a:rPr lang="en-US" sz="2800" kern="1200" dirty="0" err="1" smtClean="0">
              <a:latin typeface="Arial" panose="020B0604020202020204" pitchFamily="34" charset="0"/>
              <a:cs typeface="Arial" panose="020B0604020202020204" pitchFamily="34" charset="0"/>
            </a:rPr>
            <a:t>đoạn</a:t>
          </a:r>
          <a:r>
            <a:rPr lang="en-US" sz="2800" kern="1200" dirty="0" smtClean="0">
              <a:latin typeface="Arial" panose="020B0604020202020204" pitchFamily="34" charset="0"/>
              <a:cs typeface="Arial" panose="020B0604020202020204" pitchFamily="34" charset="0"/>
            </a:rPr>
            <a:t> </a:t>
          </a:r>
          <a:r>
            <a:rPr lang="nb-NO" sz="2800" i="1" kern="1200" dirty="0" smtClean="0">
              <a:latin typeface="Arial" panose="020B0604020202020204" pitchFamily="34" charset="0"/>
              <a:cs typeface="Arial" panose="020B0604020202020204" pitchFamily="34" charset="0"/>
            </a:rPr>
            <a:t>(6,12,18,24,36 tháng)</a:t>
          </a:r>
          <a:endParaRPr lang="en-US" sz="2800" i="1" kern="1200" dirty="0">
            <a:latin typeface="Arial" panose="020B0604020202020204" pitchFamily="34" charset="0"/>
            <a:cs typeface="Arial" panose="020B0604020202020204" pitchFamily="34" charset="0"/>
          </a:endParaRPr>
        </a:p>
      </dsp:txBody>
      <dsp:txXfrm>
        <a:off x="5393537" y="3234789"/>
        <a:ext cx="5385465" cy="1355898"/>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3112F5-94D3-49FF-A561-85C591B45755}">
      <dsp:nvSpPr>
        <dsp:cNvPr id="0" name=""/>
        <dsp:cNvSpPr/>
      </dsp:nvSpPr>
      <dsp:spPr>
        <a:xfrm>
          <a:off x="5250109" y="1856259"/>
          <a:ext cx="3779909" cy="855166"/>
        </a:xfrm>
        <a:custGeom>
          <a:avLst/>
          <a:gdLst/>
          <a:ahLst/>
          <a:cxnLst/>
          <a:rect l="0" t="0" r="0" b="0"/>
          <a:pathLst>
            <a:path>
              <a:moveTo>
                <a:pt x="0" y="0"/>
              </a:moveTo>
              <a:lnTo>
                <a:pt x="0" y="582770"/>
              </a:lnTo>
              <a:lnTo>
                <a:pt x="3779909" y="582770"/>
              </a:lnTo>
              <a:lnTo>
                <a:pt x="3779909" y="855166"/>
              </a:lnTo>
            </a:path>
          </a:pathLst>
        </a:custGeom>
        <a:noFill/>
        <a:ln w="25400" cap="flat" cmpd="sng" algn="ctr">
          <a:solidFill>
            <a:schemeClr val="accent6">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9C0B2421-5E9F-43E1-A285-6773463ADFE1}">
      <dsp:nvSpPr>
        <dsp:cNvPr id="0" name=""/>
        <dsp:cNvSpPr/>
      </dsp:nvSpPr>
      <dsp:spPr>
        <a:xfrm>
          <a:off x="5204389" y="1856259"/>
          <a:ext cx="91440" cy="855166"/>
        </a:xfrm>
        <a:custGeom>
          <a:avLst/>
          <a:gdLst/>
          <a:ahLst/>
          <a:cxnLst/>
          <a:rect l="0" t="0" r="0" b="0"/>
          <a:pathLst>
            <a:path>
              <a:moveTo>
                <a:pt x="45720" y="0"/>
              </a:moveTo>
              <a:lnTo>
                <a:pt x="45720" y="855166"/>
              </a:lnTo>
            </a:path>
          </a:pathLst>
        </a:custGeom>
        <a:noFill/>
        <a:ln w="25400" cap="flat" cmpd="sng" algn="ctr">
          <a:solidFill>
            <a:schemeClr val="accent6">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5163C3BC-2D8A-4599-A221-5D1761238947}">
      <dsp:nvSpPr>
        <dsp:cNvPr id="0" name=""/>
        <dsp:cNvSpPr/>
      </dsp:nvSpPr>
      <dsp:spPr>
        <a:xfrm>
          <a:off x="1472865" y="1856259"/>
          <a:ext cx="3777244" cy="855166"/>
        </a:xfrm>
        <a:custGeom>
          <a:avLst/>
          <a:gdLst/>
          <a:ahLst/>
          <a:cxnLst/>
          <a:rect l="0" t="0" r="0" b="0"/>
          <a:pathLst>
            <a:path>
              <a:moveTo>
                <a:pt x="3777244" y="0"/>
              </a:moveTo>
              <a:lnTo>
                <a:pt x="3777244" y="582770"/>
              </a:lnTo>
              <a:lnTo>
                <a:pt x="0" y="582770"/>
              </a:lnTo>
              <a:lnTo>
                <a:pt x="0" y="855166"/>
              </a:lnTo>
            </a:path>
          </a:pathLst>
        </a:custGeom>
        <a:noFill/>
        <a:ln w="25400" cap="flat" cmpd="sng" algn="ctr">
          <a:solidFill>
            <a:schemeClr val="accent6">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D95A402C-AE6A-4D5F-BF0D-B3C55C913D26}">
      <dsp:nvSpPr>
        <dsp:cNvPr id="0" name=""/>
        <dsp:cNvSpPr/>
      </dsp:nvSpPr>
      <dsp:spPr>
        <a:xfrm>
          <a:off x="2956774" y="269104"/>
          <a:ext cx="4586671" cy="1587155"/>
        </a:xfrm>
        <a:prstGeom prst="roundRect">
          <a:avLst>
            <a:gd name="adj" fmla="val 10000"/>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F2B80B2C-18B8-493C-83D7-13BADE747D21}">
      <dsp:nvSpPr>
        <dsp:cNvPr id="0" name=""/>
        <dsp:cNvSpPr/>
      </dsp:nvSpPr>
      <dsp:spPr>
        <a:xfrm>
          <a:off x="3283485" y="579479"/>
          <a:ext cx="4586671" cy="1587155"/>
        </a:xfrm>
        <a:prstGeom prst="roundRect">
          <a:avLst>
            <a:gd name="adj" fmla="val 10000"/>
          </a:avLst>
        </a:prstGeom>
        <a:solidFill>
          <a:schemeClr val="lt1">
            <a:alpha val="90000"/>
            <a:hueOff val="0"/>
            <a:satOff val="0"/>
            <a:lumOff val="0"/>
            <a:alphaOff val="0"/>
          </a:schemeClr>
        </a:solidFill>
        <a:ln w="9525" cap="flat" cmpd="sng" algn="ctr">
          <a:solidFill>
            <a:schemeClr val="accent4">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b="1" kern="1200" dirty="0" err="1" smtClean="0">
              <a:latin typeface="Arial" panose="020B0604020202020204" pitchFamily="34" charset="0"/>
              <a:cs typeface="Arial" panose="020B0604020202020204" pitchFamily="34" charset="0"/>
            </a:rPr>
            <a:t>Hình</a:t>
          </a:r>
          <a:r>
            <a:rPr lang="en-US" sz="2800" b="1" kern="1200" dirty="0" smtClean="0">
              <a:latin typeface="Arial" panose="020B0604020202020204" pitchFamily="34" charset="0"/>
              <a:cs typeface="Arial" panose="020B0604020202020204" pitchFamily="34" charset="0"/>
            </a:rPr>
            <a:t> </a:t>
          </a:r>
          <a:r>
            <a:rPr lang="en-US" sz="2800" b="1" kern="1200" dirty="0" err="1" smtClean="0">
              <a:latin typeface="Arial" panose="020B0604020202020204" pitchFamily="34" charset="0"/>
              <a:cs typeface="Arial" panose="020B0604020202020204" pitchFamily="34" charset="0"/>
            </a:rPr>
            <a:t>thức</a:t>
          </a:r>
          <a:r>
            <a:rPr lang="en-US" sz="2800" b="1" kern="1200" dirty="0" smtClean="0">
              <a:latin typeface="Arial" panose="020B0604020202020204" pitchFamily="34" charset="0"/>
              <a:cs typeface="Arial" panose="020B0604020202020204" pitchFamily="34" charset="0"/>
            </a:rPr>
            <a:t> </a:t>
          </a:r>
          <a:r>
            <a:rPr lang="en-US" sz="2800" b="1" kern="1200" dirty="0" err="1" smtClean="0">
              <a:latin typeface="Arial" panose="020B0604020202020204" pitchFamily="34" charset="0"/>
              <a:cs typeface="Arial" panose="020B0604020202020204" pitchFamily="34" charset="0"/>
            </a:rPr>
            <a:t>đánh</a:t>
          </a:r>
          <a:r>
            <a:rPr lang="en-US" sz="2800" b="1" kern="1200" dirty="0" smtClean="0">
              <a:latin typeface="Arial" panose="020B0604020202020204" pitchFamily="34" charset="0"/>
              <a:cs typeface="Arial" panose="020B0604020202020204" pitchFamily="34" charset="0"/>
            </a:rPr>
            <a:t> </a:t>
          </a:r>
          <a:r>
            <a:rPr lang="en-US" sz="2800" b="1" kern="1200" dirty="0" err="1" smtClean="0">
              <a:latin typeface="Arial" panose="020B0604020202020204" pitchFamily="34" charset="0"/>
              <a:cs typeface="Arial" panose="020B0604020202020204" pitchFamily="34" charset="0"/>
            </a:rPr>
            <a:t>giá</a:t>
          </a:r>
          <a:r>
            <a:rPr lang="en-US" sz="2800" b="1" kern="1200" dirty="0" smtClean="0">
              <a:latin typeface="Arial" panose="020B0604020202020204" pitchFamily="34" charset="0"/>
              <a:cs typeface="Arial" panose="020B0604020202020204" pitchFamily="34" charset="0"/>
            </a:rPr>
            <a:t> </a:t>
          </a:r>
          <a:r>
            <a:rPr lang="en-US" sz="2800" b="1" kern="1200" dirty="0" err="1" smtClean="0">
              <a:latin typeface="Arial" panose="020B0604020202020204" pitchFamily="34" charset="0"/>
              <a:cs typeface="Arial" panose="020B0604020202020204" pitchFamily="34" charset="0"/>
            </a:rPr>
            <a:t>trẻ</a:t>
          </a:r>
          <a:r>
            <a:rPr lang="en-US" sz="2800" b="1" kern="1200" dirty="0" smtClean="0">
              <a:latin typeface="Arial" panose="020B0604020202020204" pitchFamily="34" charset="0"/>
              <a:cs typeface="Arial" panose="020B0604020202020204" pitchFamily="34" charset="0"/>
            </a:rPr>
            <a:t> </a:t>
          </a:r>
          <a:r>
            <a:rPr lang="en-US" sz="2800" b="1" kern="1200" dirty="0" err="1" smtClean="0">
              <a:latin typeface="Arial" panose="020B0604020202020204" pitchFamily="34" charset="0"/>
              <a:cs typeface="Arial" panose="020B0604020202020204" pitchFamily="34" charset="0"/>
            </a:rPr>
            <a:t>Mẫu</a:t>
          </a:r>
          <a:r>
            <a:rPr lang="en-US" sz="2800" b="1" kern="1200" dirty="0" smtClean="0">
              <a:latin typeface="Arial" panose="020B0604020202020204" pitchFamily="34" charset="0"/>
              <a:cs typeface="Arial" panose="020B0604020202020204" pitchFamily="34" charset="0"/>
            </a:rPr>
            <a:t> </a:t>
          </a:r>
          <a:r>
            <a:rPr lang="en-US" sz="2800" b="1" kern="1200" dirty="0" err="1" smtClean="0">
              <a:latin typeface="Arial" panose="020B0604020202020204" pitchFamily="34" charset="0"/>
              <a:cs typeface="Arial" panose="020B0604020202020204" pitchFamily="34" charset="0"/>
            </a:rPr>
            <a:t>giáo</a:t>
          </a:r>
          <a:endParaRPr lang="en-US" sz="2800" b="1" kern="1200" dirty="0" smtClean="0">
            <a:latin typeface="Arial" panose="020B0604020202020204" pitchFamily="34" charset="0"/>
            <a:cs typeface="Arial" panose="020B0604020202020204" pitchFamily="34" charset="0"/>
          </a:endParaRPr>
        </a:p>
        <a:p>
          <a:pPr lvl="0" algn="ctr" defTabSz="1244600">
            <a:lnSpc>
              <a:spcPct val="90000"/>
            </a:lnSpc>
            <a:spcBef>
              <a:spcPct val="0"/>
            </a:spcBef>
            <a:spcAft>
              <a:spcPct val="35000"/>
            </a:spcAft>
          </a:pPr>
          <a:r>
            <a:rPr lang="en-US" sz="2800" b="1" kern="1200" dirty="0" smtClean="0">
              <a:latin typeface="Arial" panose="020B0604020202020204" pitchFamily="34" charset="0"/>
              <a:cs typeface="Arial" panose="020B0604020202020204" pitchFamily="34" charset="0"/>
            </a:rPr>
            <a:t>(3 - 4; 4 - 5 </a:t>
          </a:r>
          <a:r>
            <a:rPr lang="en-US" sz="2800" b="1" kern="1200" dirty="0" err="1" smtClean="0">
              <a:latin typeface="Arial" panose="020B0604020202020204" pitchFamily="34" charset="0"/>
              <a:cs typeface="Arial" panose="020B0604020202020204" pitchFamily="34" charset="0"/>
            </a:rPr>
            <a:t>tuổi</a:t>
          </a:r>
          <a:r>
            <a:rPr lang="en-US" sz="2800" b="1" kern="1200" dirty="0" smtClean="0">
              <a:latin typeface="Arial" panose="020B0604020202020204" pitchFamily="34" charset="0"/>
              <a:cs typeface="Arial" panose="020B0604020202020204" pitchFamily="34" charset="0"/>
            </a:rPr>
            <a:t>)</a:t>
          </a:r>
          <a:endParaRPr lang="en-US" sz="2800" b="1" kern="1200" dirty="0">
            <a:latin typeface="Arial" panose="020B0604020202020204" pitchFamily="34" charset="0"/>
            <a:cs typeface="Arial" panose="020B0604020202020204" pitchFamily="34" charset="0"/>
          </a:endParaRPr>
        </a:p>
      </dsp:txBody>
      <dsp:txXfrm>
        <a:off x="3329971" y="625965"/>
        <a:ext cx="4493699" cy="1494183"/>
      </dsp:txXfrm>
    </dsp:sp>
    <dsp:sp modelId="{E3AC2D5A-C2F8-4AC7-BBEC-EDA3453E2064}">
      <dsp:nvSpPr>
        <dsp:cNvPr id="0" name=""/>
        <dsp:cNvSpPr/>
      </dsp:nvSpPr>
      <dsp:spPr>
        <a:xfrm>
          <a:off x="2665" y="2711426"/>
          <a:ext cx="2940399" cy="1867153"/>
        </a:xfrm>
        <a:prstGeom prst="roundRect">
          <a:avLst>
            <a:gd name="adj" fmla="val 10000"/>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1D934D84-7212-430E-8DE0-19F60B7C512F}">
      <dsp:nvSpPr>
        <dsp:cNvPr id="0" name=""/>
        <dsp:cNvSpPr/>
      </dsp:nvSpPr>
      <dsp:spPr>
        <a:xfrm>
          <a:off x="329376" y="3021801"/>
          <a:ext cx="2940399" cy="1867153"/>
        </a:xfrm>
        <a:prstGeom prst="roundRect">
          <a:avLst>
            <a:gd name="adj" fmla="val 10000"/>
          </a:avLst>
        </a:prstGeom>
        <a:solidFill>
          <a:schemeClr val="lt1">
            <a:alpha val="90000"/>
            <a:hueOff val="0"/>
            <a:satOff val="0"/>
            <a:lumOff val="0"/>
            <a:alphaOff val="0"/>
          </a:schemeClr>
        </a:solidFill>
        <a:ln w="9525" cap="flat" cmpd="sng" algn="ctr">
          <a:solidFill>
            <a:schemeClr val="accent6">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dirty="0" err="1" smtClean="0">
              <a:latin typeface="Arial" panose="020B0604020202020204" pitchFamily="34" charset="0"/>
              <a:cs typeface="Arial" panose="020B0604020202020204" pitchFamily="34" charset="0"/>
            </a:rPr>
            <a:t>Đánh</a:t>
          </a:r>
          <a:r>
            <a:rPr lang="en-US" sz="2800" kern="1200" dirty="0" smtClean="0">
              <a:latin typeface="Arial" panose="020B0604020202020204" pitchFamily="34" charset="0"/>
              <a:cs typeface="Arial" panose="020B0604020202020204" pitchFamily="34" charset="0"/>
            </a:rPr>
            <a:t> </a:t>
          </a:r>
          <a:r>
            <a:rPr lang="en-US" sz="2800" kern="1200" dirty="0" err="1" smtClean="0">
              <a:latin typeface="Arial" panose="020B0604020202020204" pitchFamily="34" charset="0"/>
              <a:cs typeface="Arial" panose="020B0604020202020204" pitchFamily="34" charset="0"/>
            </a:rPr>
            <a:t>giá</a:t>
          </a:r>
          <a:r>
            <a:rPr lang="en-US" sz="2800" kern="1200" dirty="0" smtClean="0">
              <a:latin typeface="Arial" panose="020B0604020202020204" pitchFamily="34" charset="0"/>
              <a:cs typeface="Arial" panose="020B0604020202020204" pitchFamily="34" charset="0"/>
            </a:rPr>
            <a:t> </a:t>
          </a:r>
          <a:r>
            <a:rPr lang="en-US" sz="2800" kern="1200" dirty="0" err="1" smtClean="0">
              <a:latin typeface="Arial" panose="020B0604020202020204" pitchFamily="34" charset="0"/>
              <a:cs typeface="Arial" panose="020B0604020202020204" pitchFamily="34" charset="0"/>
            </a:rPr>
            <a:t>trẻ</a:t>
          </a:r>
          <a:r>
            <a:rPr lang="en-US" sz="2800" kern="1200" dirty="0" smtClean="0">
              <a:latin typeface="Arial" panose="020B0604020202020204" pitchFamily="34" charset="0"/>
              <a:cs typeface="Arial" panose="020B0604020202020204" pitchFamily="34" charset="0"/>
            </a:rPr>
            <a:t> </a:t>
          </a:r>
          <a:r>
            <a:rPr lang="en-US" sz="2800" kern="1200" dirty="0" err="1" smtClean="0">
              <a:latin typeface="Arial" panose="020B0604020202020204" pitchFamily="34" charset="0"/>
              <a:cs typeface="Arial" panose="020B0604020202020204" pitchFamily="34" charset="0"/>
            </a:rPr>
            <a:t>hàng</a:t>
          </a:r>
          <a:r>
            <a:rPr lang="en-US" sz="2800" kern="1200" dirty="0" smtClean="0">
              <a:latin typeface="Arial" panose="020B0604020202020204" pitchFamily="34" charset="0"/>
              <a:cs typeface="Arial" panose="020B0604020202020204" pitchFamily="34" charset="0"/>
            </a:rPr>
            <a:t> </a:t>
          </a:r>
          <a:r>
            <a:rPr lang="en-US" sz="2800" kern="1200" dirty="0" err="1" smtClean="0">
              <a:latin typeface="Arial" panose="020B0604020202020204" pitchFamily="34" charset="0"/>
              <a:cs typeface="Arial" panose="020B0604020202020204" pitchFamily="34" charset="0"/>
            </a:rPr>
            <a:t>ngày</a:t>
          </a:r>
          <a:endParaRPr lang="en-US" sz="2800" kern="1200" dirty="0">
            <a:latin typeface="Arial" panose="020B0604020202020204" pitchFamily="34" charset="0"/>
            <a:cs typeface="Arial" panose="020B0604020202020204" pitchFamily="34" charset="0"/>
          </a:endParaRPr>
        </a:p>
      </dsp:txBody>
      <dsp:txXfrm>
        <a:off x="384063" y="3076488"/>
        <a:ext cx="2831025" cy="1757779"/>
      </dsp:txXfrm>
    </dsp:sp>
    <dsp:sp modelId="{5FA77212-711B-41D7-BA63-16B9FE51FD72}">
      <dsp:nvSpPr>
        <dsp:cNvPr id="0" name=""/>
        <dsp:cNvSpPr/>
      </dsp:nvSpPr>
      <dsp:spPr>
        <a:xfrm>
          <a:off x="3596487" y="2711426"/>
          <a:ext cx="3307244" cy="1583719"/>
        </a:xfrm>
        <a:prstGeom prst="roundRect">
          <a:avLst>
            <a:gd name="adj" fmla="val 10000"/>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B4E796C1-99D2-484C-8DBA-A67EE19DAFB4}">
      <dsp:nvSpPr>
        <dsp:cNvPr id="0" name=""/>
        <dsp:cNvSpPr/>
      </dsp:nvSpPr>
      <dsp:spPr>
        <a:xfrm>
          <a:off x="3923198" y="3021801"/>
          <a:ext cx="3307244" cy="1583719"/>
        </a:xfrm>
        <a:prstGeom prst="roundRect">
          <a:avLst>
            <a:gd name="adj" fmla="val 10000"/>
          </a:avLst>
        </a:prstGeom>
        <a:solidFill>
          <a:schemeClr val="lt1">
            <a:alpha val="90000"/>
            <a:hueOff val="0"/>
            <a:satOff val="0"/>
            <a:lumOff val="0"/>
            <a:alphaOff val="0"/>
          </a:schemeClr>
        </a:solidFill>
        <a:ln w="9525" cap="flat" cmpd="sng" algn="ctr">
          <a:solidFill>
            <a:schemeClr val="accent6">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dirty="0" err="1" smtClean="0">
              <a:latin typeface="Arial" panose="020B0604020202020204" pitchFamily="34" charset="0"/>
              <a:cs typeface="Arial" panose="020B0604020202020204" pitchFamily="34" charset="0"/>
            </a:rPr>
            <a:t>Đánh</a:t>
          </a:r>
          <a:r>
            <a:rPr lang="en-US" sz="2800" kern="1200" dirty="0" smtClean="0">
              <a:latin typeface="Arial" panose="020B0604020202020204" pitchFamily="34" charset="0"/>
              <a:cs typeface="Arial" panose="020B0604020202020204" pitchFamily="34" charset="0"/>
            </a:rPr>
            <a:t> </a:t>
          </a:r>
          <a:r>
            <a:rPr lang="en-US" sz="2800" kern="1200" dirty="0" err="1" smtClean="0">
              <a:latin typeface="Arial" panose="020B0604020202020204" pitchFamily="34" charset="0"/>
              <a:cs typeface="Arial" panose="020B0604020202020204" pitchFamily="34" charset="0"/>
            </a:rPr>
            <a:t>giá</a:t>
          </a:r>
          <a:r>
            <a:rPr lang="en-US" sz="2800" kern="1200" dirty="0" smtClean="0">
              <a:latin typeface="Arial" panose="020B0604020202020204" pitchFamily="34" charset="0"/>
              <a:cs typeface="Arial" panose="020B0604020202020204" pitchFamily="34" charset="0"/>
            </a:rPr>
            <a:t> </a:t>
          </a:r>
          <a:r>
            <a:rPr lang="en-US" sz="2800" kern="1200" dirty="0" err="1" smtClean="0">
              <a:latin typeface="Arial" panose="020B0604020202020204" pitchFamily="34" charset="0"/>
              <a:cs typeface="Arial" panose="020B0604020202020204" pitchFamily="34" charset="0"/>
            </a:rPr>
            <a:t>trẻ</a:t>
          </a:r>
          <a:r>
            <a:rPr lang="en-US" sz="2800" kern="1200" dirty="0" smtClean="0">
              <a:latin typeface="Arial" panose="020B0604020202020204" pitchFamily="34" charset="0"/>
              <a:cs typeface="Arial" panose="020B0604020202020204" pitchFamily="34" charset="0"/>
            </a:rPr>
            <a:t> </a:t>
          </a:r>
          <a:r>
            <a:rPr lang="en-US" sz="2800" kern="1200" dirty="0" err="1" smtClean="0">
              <a:latin typeface="Arial" panose="020B0604020202020204" pitchFamily="34" charset="0"/>
              <a:cs typeface="Arial" panose="020B0604020202020204" pitchFamily="34" charset="0"/>
            </a:rPr>
            <a:t>theo</a:t>
          </a:r>
          <a:r>
            <a:rPr lang="en-US" sz="2800" kern="1200" dirty="0" smtClean="0">
              <a:latin typeface="Arial" panose="020B0604020202020204" pitchFamily="34" charset="0"/>
              <a:cs typeface="Arial" panose="020B0604020202020204" pitchFamily="34" charset="0"/>
            </a:rPr>
            <a:t> </a:t>
          </a:r>
          <a:r>
            <a:rPr lang="en-US" sz="2800" kern="1200" dirty="0" err="1" smtClean="0">
              <a:latin typeface="Arial" panose="020B0604020202020204" pitchFamily="34" charset="0"/>
              <a:cs typeface="Arial" panose="020B0604020202020204" pitchFamily="34" charset="0"/>
            </a:rPr>
            <a:t>giai</a:t>
          </a:r>
          <a:r>
            <a:rPr lang="en-US" sz="2800" kern="1200" dirty="0" smtClean="0">
              <a:latin typeface="Arial" panose="020B0604020202020204" pitchFamily="34" charset="0"/>
              <a:cs typeface="Arial" panose="020B0604020202020204" pitchFamily="34" charset="0"/>
            </a:rPr>
            <a:t> </a:t>
          </a:r>
          <a:r>
            <a:rPr lang="en-US" sz="2800" kern="1200" dirty="0" err="1" smtClean="0">
              <a:latin typeface="Arial" panose="020B0604020202020204" pitchFamily="34" charset="0"/>
              <a:cs typeface="Arial" panose="020B0604020202020204" pitchFamily="34" charset="0"/>
            </a:rPr>
            <a:t>đoạn</a:t>
          </a:r>
          <a:r>
            <a:rPr lang="en-US" sz="2800" kern="1200" dirty="0" smtClean="0">
              <a:latin typeface="Arial" panose="020B0604020202020204" pitchFamily="34" charset="0"/>
              <a:cs typeface="Arial" panose="020B0604020202020204" pitchFamily="34" charset="0"/>
            </a:rPr>
            <a:t> </a:t>
          </a:r>
          <a:r>
            <a:rPr lang="nb-NO" sz="2800" i="1" kern="1200" dirty="0" smtClean="0">
              <a:latin typeface="Arial" panose="020B0604020202020204" pitchFamily="34" charset="0"/>
              <a:cs typeface="Arial" panose="020B0604020202020204" pitchFamily="34" charset="0"/>
            </a:rPr>
            <a:t>(phiếu đánh giá theo nhóm)</a:t>
          </a:r>
          <a:endParaRPr lang="en-US" sz="2800" i="1" kern="1200" dirty="0">
            <a:latin typeface="Arial" panose="020B0604020202020204" pitchFamily="34" charset="0"/>
            <a:cs typeface="Arial" panose="020B0604020202020204" pitchFamily="34" charset="0"/>
          </a:endParaRPr>
        </a:p>
      </dsp:txBody>
      <dsp:txXfrm>
        <a:off x="3969584" y="3068187"/>
        <a:ext cx="3214472" cy="1490947"/>
      </dsp:txXfrm>
    </dsp:sp>
    <dsp:sp modelId="{67E867A9-334C-4726-810C-8BDC832C1E9D}">
      <dsp:nvSpPr>
        <dsp:cNvPr id="0" name=""/>
        <dsp:cNvSpPr/>
      </dsp:nvSpPr>
      <dsp:spPr>
        <a:xfrm>
          <a:off x="7559819" y="2711426"/>
          <a:ext cx="2940399" cy="1867153"/>
        </a:xfrm>
        <a:prstGeom prst="roundRect">
          <a:avLst>
            <a:gd name="adj" fmla="val 10000"/>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BCAC5974-0991-47AC-8862-0FC001440D6A}">
      <dsp:nvSpPr>
        <dsp:cNvPr id="0" name=""/>
        <dsp:cNvSpPr/>
      </dsp:nvSpPr>
      <dsp:spPr>
        <a:xfrm>
          <a:off x="7886531" y="3021801"/>
          <a:ext cx="2940399" cy="1867153"/>
        </a:xfrm>
        <a:prstGeom prst="roundRect">
          <a:avLst>
            <a:gd name="adj" fmla="val 10000"/>
          </a:avLst>
        </a:prstGeom>
        <a:solidFill>
          <a:schemeClr val="lt1">
            <a:alpha val="90000"/>
            <a:hueOff val="0"/>
            <a:satOff val="0"/>
            <a:lumOff val="0"/>
            <a:alphaOff val="0"/>
          </a:schemeClr>
        </a:solidFill>
        <a:ln w="9525" cap="flat" cmpd="sng" algn="ctr">
          <a:solidFill>
            <a:schemeClr val="accent6">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en-US" sz="2900" kern="1200" dirty="0" err="1" smtClean="0">
              <a:latin typeface="Arial" panose="020B0604020202020204" pitchFamily="34" charset="0"/>
              <a:cs typeface="Arial" panose="020B0604020202020204" pitchFamily="34" charset="0"/>
            </a:rPr>
            <a:t>Đánh</a:t>
          </a:r>
          <a:r>
            <a:rPr lang="en-US" sz="2900" kern="1200" dirty="0" smtClean="0">
              <a:latin typeface="Arial" panose="020B0604020202020204" pitchFamily="34" charset="0"/>
              <a:cs typeface="Arial" panose="020B0604020202020204" pitchFamily="34" charset="0"/>
            </a:rPr>
            <a:t> </a:t>
          </a:r>
          <a:r>
            <a:rPr lang="en-US" sz="2900" kern="1200" dirty="0" err="1" smtClean="0">
              <a:latin typeface="Arial" panose="020B0604020202020204" pitchFamily="34" charset="0"/>
              <a:cs typeface="Arial" panose="020B0604020202020204" pitchFamily="34" charset="0"/>
            </a:rPr>
            <a:t>giá</a:t>
          </a:r>
          <a:r>
            <a:rPr lang="en-US" sz="2900" kern="1200" dirty="0" smtClean="0">
              <a:latin typeface="Arial" panose="020B0604020202020204" pitchFamily="34" charset="0"/>
              <a:cs typeface="Arial" panose="020B0604020202020204" pitchFamily="34" charset="0"/>
            </a:rPr>
            <a:t> </a:t>
          </a:r>
          <a:r>
            <a:rPr lang="en-US" sz="2900" kern="1200" dirty="0" err="1" smtClean="0">
              <a:latin typeface="Arial" panose="020B0604020202020204" pitchFamily="34" charset="0"/>
              <a:cs typeface="Arial" panose="020B0604020202020204" pitchFamily="34" charset="0"/>
            </a:rPr>
            <a:t>sự</a:t>
          </a:r>
          <a:r>
            <a:rPr lang="en-US" sz="2900" kern="1200" dirty="0" smtClean="0">
              <a:latin typeface="Arial" panose="020B0604020202020204" pitchFamily="34" charset="0"/>
              <a:cs typeface="Arial" panose="020B0604020202020204" pitchFamily="34" charset="0"/>
            </a:rPr>
            <a:t> PT </a:t>
          </a:r>
          <a:r>
            <a:rPr lang="en-US" sz="2900" kern="1200" dirty="0" err="1" smtClean="0">
              <a:latin typeface="Arial" panose="020B0604020202020204" pitchFamily="34" charset="0"/>
              <a:cs typeface="Arial" panose="020B0604020202020204" pitchFamily="34" charset="0"/>
            </a:rPr>
            <a:t>trẻ</a:t>
          </a:r>
          <a:r>
            <a:rPr lang="en-US" sz="2900" kern="1200" dirty="0" smtClean="0">
              <a:latin typeface="Arial" panose="020B0604020202020204" pitchFamily="34" charset="0"/>
              <a:cs typeface="Arial" panose="020B0604020202020204" pitchFamily="34" charset="0"/>
            </a:rPr>
            <a:t> </a:t>
          </a:r>
          <a:r>
            <a:rPr lang="en-US" sz="2900" kern="1200" dirty="0" err="1" smtClean="0">
              <a:latin typeface="Arial" panose="020B0604020202020204" pitchFamily="34" charset="0"/>
              <a:cs typeface="Arial" panose="020B0604020202020204" pitchFamily="34" charset="0"/>
            </a:rPr>
            <a:t>cuối</a:t>
          </a:r>
          <a:r>
            <a:rPr lang="en-US" sz="2900" kern="1200" dirty="0" smtClean="0">
              <a:latin typeface="Arial" panose="020B0604020202020204" pitchFamily="34" charset="0"/>
              <a:cs typeface="Arial" panose="020B0604020202020204" pitchFamily="34" charset="0"/>
            </a:rPr>
            <a:t> </a:t>
          </a:r>
          <a:r>
            <a:rPr lang="en-US" sz="2900" kern="1200" dirty="0" err="1" smtClean="0">
              <a:latin typeface="Arial" panose="020B0604020202020204" pitchFamily="34" charset="0"/>
              <a:cs typeface="Arial" panose="020B0604020202020204" pitchFamily="34" charset="0"/>
            </a:rPr>
            <a:t>độ</a:t>
          </a:r>
          <a:r>
            <a:rPr lang="en-US" sz="2900" kern="1200" dirty="0" smtClean="0">
              <a:latin typeface="Arial" panose="020B0604020202020204" pitchFamily="34" charset="0"/>
              <a:cs typeface="Arial" panose="020B0604020202020204" pitchFamily="34" charset="0"/>
            </a:rPr>
            <a:t> </a:t>
          </a:r>
          <a:r>
            <a:rPr lang="en-US" sz="2900" kern="1200" dirty="0" err="1" smtClean="0">
              <a:latin typeface="Arial" panose="020B0604020202020204" pitchFamily="34" charset="0"/>
              <a:cs typeface="Arial" panose="020B0604020202020204" pitchFamily="34" charset="0"/>
            </a:rPr>
            <a:t>tuổi</a:t>
          </a:r>
          <a:r>
            <a:rPr lang="en-US" sz="2900" kern="1200" dirty="0" smtClean="0">
              <a:latin typeface="Arial" panose="020B0604020202020204" pitchFamily="34" charset="0"/>
              <a:cs typeface="Arial" panose="020B0604020202020204" pitchFamily="34" charset="0"/>
            </a:rPr>
            <a:t> </a:t>
          </a:r>
          <a:r>
            <a:rPr lang="en-US" sz="2900" i="1" kern="1200" dirty="0" smtClean="0">
              <a:latin typeface="Arial" panose="020B0604020202020204" pitchFamily="34" charset="0"/>
              <a:cs typeface="Arial" panose="020B0604020202020204" pitchFamily="34" charset="0"/>
            </a:rPr>
            <a:t>(</a:t>
          </a:r>
          <a:r>
            <a:rPr lang="en-US" sz="2900" i="1" kern="1200" dirty="0" err="1" smtClean="0">
              <a:latin typeface="Arial" panose="020B0604020202020204" pitchFamily="34" charset="0"/>
              <a:cs typeface="Arial" panose="020B0604020202020204" pitchFamily="34" charset="0"/>
            </a:rPr>
            <a:t>mỗi</a:t>
          </a:r>
          <a:r>
            <a:rPr lang="en-US" sz="2900" i="1" kern="1200" dirty="0" smtClean="0">
              <a:latin typeface="Arial" panose="020B0604020202020204" pitchFamily="34" charset="0"/>
              <a:cs typeface="Arial" panose="020B0604020202020204" pitchFamily="34" charset="0"/>
            </a:rPr>
            <a:t> </a:t>
          </a:r>
          <a:r>
            <a:rPr lang="en-US" sz="2900" i="1" kern="1200" dirty="0" err="1" smtClean="0">
              <a:latin typeface="Arial" panose="020B0604020202020204" pitchFamily="34" charset="0"/>
              <a:cs typeface="Arial" panose="020B0604020202020204" pitchFamily="34" charset="0"/>
            </a:rPr>
            <a:t>trẻ</a:t>
          </a:r>
          <a:r>
            <a:rPr lang="en-US" sz="2900" i="1" kern="1200" dirty="0" smtClean="0">
              <a:latin typeface="Arial" panose="020B0604020202020204" pitchFamily="34" charset="0"/>
              <a:cs typeface="Arial" panose="020B0604020202020204" pitchFamily="34" charset="0"/>
            </a:rPr>
            <a:t> 1 </a:t>
          </a:r>
          <a:r>
            <a:rPr lang="en-US" sz="2900" i="1" kern="1200" dirty="0" err="1" smtClean="0">
              <a:latin typeface="Arial" panose="020B0604020202020204" pitchFamily="34" charset="0"/>
              <a:cs typeface="Arial" panose="020B0604020202020204" pitchFamily="34" charset="0"/>
            </a:rPr>
            <a:t>phiếu</a:t>
          </a:r>
          <a:r>
            <a:rPr lang="en-US" sz="2900" i="1" kern="1200" dirty="0" smtClean="0">
              <a:latin typeface="Arial" panose="020B0604020202020204" pitchFamily="34" charset="0"/>
              <a:cs typeface="Arial" panose="020B0604020202020204" pitchFamily="34" charset="0"/>
            </a:rPr>
            <a:t>)</a:t>
          </a:r>
        </a:p>
      </dsp:txBody>
      <dsp:txXfrm>
        <a:off x="7941218" y="3076488"/>
        <a:ext cx="2831025" cy="1757779"/>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FC2B9D-B7C0-4658-B0EE-59D1DED7C7D9}">
      <dsp:nvSpPr>
        <dsp:cNvPr id="0" name=""/>
        <dsp:cNvSpPr/>
      </dsp:nvSpPr>
      <dsp:spPr>
        <a:xfrm>
          <a:off x="5291609" y="1088244"/>
          <a:ext cx="4050261" cy="637915"/>
        </a:xfrm>
        <a:custGeom>
          <a:avLst/>
          <a:gdLst/>
          <a:ahLst/>
          <a:cxnLst/>
          <a:rect l="0" t="0" r="0" b="0"/>
          <a:pathLst>
            <a:path>
              <a:moveTo>
                <a:pt x="0" y="0"/>
              </a:moveTo>
              <a:lnTo>
                <a:pt x="0" y="434720"/>
              </a:lnTo>
              <a:lnTo>
                <a:pt x="4050261" y="434720"/>
              </a:lnTo>
              <a:lnTo>
                <a:pt x="4050261" y="637915"/>
              </a:lnTo>
            </a:path>
          </a:pathLst>
        </a:custGeom>
        <a:noFill/>
        <a:ln w="25400" cap="flat" cmpd="sng" algn="ctr">
          <a:solidFill>
            <a:schemeClr val="accent4">
              <a:hueOff val="0"/>
              <a:satOff val="0"/>
              <a:lumOff val="0"/>
              <a:alphaOff val="0"/>
            </a:schemeClr>
          </a:solidFill>
          <a:prstDash val="solid"/>
        </a:ln>
        <a:effectLst/>
        <a:sp3d z="-110000"/>
      </dsp:spPr>
      <dsp:style>
        <a:lnRef idx="2">
          <a:scrgbClr r="0" g="0" b="0"/>
        </a:lnRef>
        <a:fillRef idx="0">
          <a:scrgbClr r="0" g="0" b="0"/>
        </a:fillRef>
        <a:effectRef idx="0">
          <a:scrgbClr r="0" g="0" b="0"/>
        </a:effectRef>
        <a:fontRef idx="minor"/>
      </dsp:style>
    </dsp:sp>
    <dsp:sp modelId="{283112F5-94D3-49FF-A561-85C591B45755}">
      <dsp:nvSpPr>
        <dsp:cNvPr id="0" name=""/>
        <dsp:cNvSpPr/>
      </dsp:nvSpPr>
      <dsp:spPr>
        <a:xfrm>
          <a:off x="5291609" y="1088244"/>
          <a:ext cx="1668745" cy="637915"/>
        </a:xfrm>
        <a:custGeom>
          <a:avLst/>
          <a:gdLst/>
          <a:ahLst/>
          <a:cxnLst/>
          <a:rect l="0" t="0" r="0" b="0"/>
          <a:pathLst>
            <a:path>
              <a:moveTo>
                <a:pt x="0" y="0"/>
              </a:moveTo>
              <a:lnTo>
                <a:pt x="0" y="434720"/>
              </a:lnTo>
              <a:lnTo>
                <a:pt x="1668745" y="434720"/>
              </a:lnTo>
              <a:lnTo>
                <a:pt x="1668745" y="637915"/>
              </a:lnTo>
            </a:path>
          </a:pathLst>
        </a:custGeom>
        <a:noFill/>
        <a:ln w="25400" cap="flat" cmpd="sng" algn="ctr">
          <a:solidFill>
            <a:schemeClr val="accent4">
              <a:hueOff val="0"/>
              <a:satOff val="0"/>
              <a:lumOff val="0"/>
              <a:alphaOff val="0"/>
            </a:schemeClr>
          </a:solidFill>
          <a:prstDash val="solid"/>
        </a:ln>
        <a:effectLst/>
        <a:sp3d z="-110000"/>
      </dsp:spPr>
      <dsp:style>
        <a:lnRef idx="2">
          <a:scrgbClr r="0" g="0" b="0"/>
        </a:lnRef>
        <a:fillRef idx="0">
          <a:scrgbClr r="0" g="0" b="0"/>
        </a:fillRef>
        <a:effectRef idx="0">
          <a:scrgbClr r="0" g="0" b="0"/>
        </a:effectRef>
        <a:fontRef idx="minor"/>
      </dsp:style>
    </dsp:sp>
    <dsp:sp modelId="{9C0B2421-5E9F-43E1-A285-6773463ADFE1}">
      <dsp:nvSpPr>
        <dsp:cNvPr id="0" name=""/>
        <dsp:cNvSpPr/>
      </dsp:nvSpPr>
      <dsp:spPr>
        <a:xfrm>
          <a:off x="4133577" y="1088244"/>
          <a:ext cx="1158032" cy="637915"/>
        </a:xfrm>
        <a:custGeom>
          <a:avLst/>
          <a:gdLst/>
          <a:ahLst/>
          <a:cxnLst/>
          <a:rect l="0" t="0" r="0" b="0"/>
          <a:pathLst>
            <a:path>
              <a:moveTo>
                <a:pt x="1158032" y="0"/>
              </a:moveTo>
              <a:lnTo>
                <a:pt x="1158032" y="434720"/>
              </a:lnTo>
              <a:lnTo>
                <a:pt x="0" y="434720"/>
              </a:lnTo>
              <a:lnTo>
                <a:pt x="0" y="637915"/>
              </a:lnTo>
            </a:path>
          </a:pathLst>
        </a:custGeom>
        <a:noFill/>
        <a:ln w="25400" cap="flat" cmpd="sng" algn="ctr">
          <a:solidFill>
            <a:schemeClr val="accent4">
              <a:hueOff val="0"/>
              <a:satOff val="0"/>
              <a:lumOff val="0"/>
              <a:alphaOff val="0"/>
            </a:schemeClr>
          </a:solidFill>
          <a:prstDash val="solid"/>
        </a:ln>
        <a:effectLst/>
        <a:sp3d z="-110000"/>
      </dsp:spPr>
      <dsp:style>
        <a:lnRef idx="2">
          <a:scrgbClr r="0" g="0" b="0"/>
        </a:lnRef>
        <a:fillRef idx="0">
          <a:scrgbClr r="0" g="0" b="0"/>
        </a:fillRef>
        <a:effectRef idx="0">
          <a:scrgbClr r="0" g="0" b="0"/>
        </a:effectRef>
        <a:fontRef idx="minor"/>
      </dsp:style>
    </dsp:sp>
    <dsp:sp modelId="{5163C3BC-2D8A-4599-A221-5D1761238947}">
      <dsp:nvSpPr>
        <dsp:cNvPr id="0" name=""/>
        <dsp:cNvSpPr/>
      </dsp:nvSpPr>
      <dsp:spPr>
        <a:xfrm>
          <a:off x="1315923" y="1088244"/>
          <a:ext cx="3975685" cy="637915"/>
        </a:xfrm>
        <a:custGeom>
          <a:avLst/>
          <a:gdLst/>
          <a:ahLst/>
          <a:cxnLst/>
          <a:rect l="0" t="0" r="0" b="0"/>
          <a:pathLst>
            <a:path>
              <a:moveTo>
                <a:pt x="3975685" y="0"/>
              </a:moveTo>
              <a:lnTo>
                <a:pt x="3975685" y="434720"/>
              </a:lnTo>
              <a:lnTo>
                <a:pt x="0" y="434720"/>
              </a:lnTo>
              <a:lnTo>
                <a:pt x="0" y="637915"/>
              </a:lnTo>
            </a:path>
          </a:pathLst>
        </a:custGeom>
        <a:noFill/>
        <a:ln w="25400" cap="flat" cmpd="sng" algn="ctr">
          <a:solidFill>
            <a:schemeClr val="accent4">
              <a:hueOff val="0"/>
              <a:satOff val="0"/>
              <a:lumOff val="0"/>
              <a:alphaOff val="0"/>
            </a:schemeClr>
          </a:solidFill>
          <a:prstDash val="solid"/>
        </a:ln>
        <a:effectLst/>
        <a:sp3d z="-110000"/>
      </dsp:spPr>
      <dsp:style>
        <a:lnRef idx="2">
          <a:scrgbClr r="0" g="0" b="0"/>
        </a:lnRef>
        <a:fillRef idx="0">
          <a:scrgbClr r="0" g="0" b="0"/>
        </a:fillRef>
        <a:effectRef idx="0">
          <a:scrgbClr r="0" g="0" b="0"/>
        </a:effectRef>
        <a:fontRef idx="minor"/>
      </dsp:style>
    </dsp:sp>
    <dsp:sp modelId="{D95A402C-AE6A-4D5F-BF0D-B3C55C913D26}">
      <dsp:nvSpPr>
        <dsp:cNvPr id="0" name=""/>
        <dsp:cNvSpPr/>
      </dsp:nvSpPr>
      <dsp:spPr>
        <a:xfrm>
          <a:off x="3110882" y="1098"/>
          <a:ext cx="4361454" cy="1087145"/>
        </a:xfrm>
        <a:prstGeom prst="roundRect">
          <a:avLst>
            <a:gd name="adj" fmla="val 10000"/>
          </a:avLst>
        </a:prstGeom>
        <a:solidFill>
          <a:schemeClr val="accent2">
            <a:hueOff val="0"/>
            <a:satOff val="0"/>
            <a:lumOff val="0"/>
            <a:alphaOff val="0"/>
          </a:schemeClr>
        </a:solidFill>
        <a:ln>
          <a:noFill/>
        </a:ln>
        <a:effectLst>
          <a:outerShdw blurRad="40000" dist="20000" dir="5400000" rotWithShape="0">
            <a:srgbClr val="000000">
              <a:alpha val="38000"/>
            </a:srgbClr>
          </a:outerShdw>
        </a:effectLst>
        <a:sp3d extrusionH="50600" prstMaterial="plastic">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sp>
    <dsp:sp modelId="{F2B80B2C-18B8-493C-83D7-13BADE747D21}">
      <dsp:nvSpPr>
        <dsp:cNvPr id="0" name=""/>
        <dsp:cNvSpPr/>
      </dsp:nvSpPr>
      <dsp:spPr>
        <a:xfrm>
          <a:off x="3354594" y="232624"/>
          <a:ext cx="4361454" cy="1087145"/>
        </a:xfrm>
        <a:prstGeom prst="roundRect">
          <a:avLst>
            <a:gd name="adj" fmla="val 10000"/>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sp3d z="57200" extrusionH="600" contourW="3000">
          <a:bevelT w="48600" h="18600" prst="relaxedInset"/>
          <a:bevelB w="48600" h="8600" prst="relaxedInset"/>
        </a:sp3d>
      </dsp:spPr>
      <dsp:style>
        <a:lnRef idx="1">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b="1" kern="1200" dirty="0" err="1" smtClean="0">
              <a:latin typeface="Arial" panose="020B0604020202020204" pitchFamily="34" charset="0"/>
              <a:cs typeface="Arial" panose="020B0604020202020204" pitchFamily="34" charset="0"/>
            </a:rPr>
            <a:t>Hình</a:t>
          </a:r>
          <a:r>
            <a:rPr lang="en-US" sz="2800" b="1" kern="1200" dirty="0" smtClean="0">
              <a:latin typeface="Arial" panose="020B0604020202020204" pitchFamily="34" charset="0"/>
              <a:cs typeface="Arial" panose="020B0604020202020204" pitchFamily="34" charset="0"/>
            </a:rPr>
            <a:t> </a:t>
          </a:r>
          <a:r>
            <a:rPr lang="en-US" sz="2800" b="1" kern="1200" dirty="0" err="1" smtClean="0">
              <a:latin typeface="Arial" panose="020B0604020202020204" pitchFamily="34" charset="0"/>
              <a:cs typeface="Arial" panose="020B0604020202020204" pitchFamily="34" charset="0"/>
            </a:rPr>
            <a:t>thức</a:t>
          </a:r>
          <a:r>
            <a:rPr lang="en-US" sz="2800" b="1" kern="1200" dirty="0" smtClean="0">
              <a:latin typeface="Arial" panose="020B0604020202020204" pitchFamily="34" charset="0"/>
              <a:cs typeface="Arial" panose="020B0604020202020204" pitchFamily="34" charset="0"/>
            </a:rPr>
            <a:t> </a:t>
          </a:r>
          <a:r>
            <a:rPr lang="en-US" sz="2800" b="1" kern="1200" dirty="0" err="1" smtClean="0">
              <a:latin typeface="Arial" panose="020B0604020202020204" pitchFamily="34" charset="0"/>
              <a:cs typeface="Arial" panose="020B0604020202020204" pitchFamily="34" charset="0"/>
            </a:rPr>
            <a:t>đánh</a:t>
          </a:r>
          <a:r>
            <a:rPr lang="en-US" sz="2800" b="1" kern="1200" dirty="0" smtClean="0">
              <a:latin typeface="Arial" panose="020B0604020202020204" pitchFamily="34" charset="0"/>
              <a:cs typeface="Arial" panose="020B0604020202020204" pitchFamily="34" charset="0"/>
            </a:rPr>
            <a:t> </a:t>
          </a:r>
          <a:r>
            <a:rPr lang="en-US" sz="2800" b="1" kern="1200" dirty="0" err="1" smtClean="0">
              <a:latin typeface="Arial" panose="020B0604020202020204" pitchFamily="34" charset="0"/>
              <a:cs typeface="Arial" panose="020B0604020202020204" pitchFamily="34" charset="0"/>
            </a:rPr>
            <a:t>giá</a:t>
          </a:r>
          <a:r>
            <a:rPr lang="en-US" sz="2800" b="1" kern="1200" dirty="0" smtClean="0">
              <a:latin typeface="Arial" panose="020B0604020202020204" pitchFamily="34" charset="0"/>
              <a:cs typeface="Arial" panose="020B0604020202020204" pitchFamily="34" charset="0"/>
            </a:rPr>
            <a:t> </a:t>
          </a:r>
          <a:r>
            <a:rPr lang="en-US" sz="2800" b="1" kern="1200" dirty="0" err="1" smtClean="0">
              <a:latin typeface="Arial" panose="020B0604020202020204" pitchFamily="34" charset="0"/>
              <a:cs typeface="Arial" panose="020B0604020202020204" pitchFamily="34" charset="0"/>
            </a:rPr>
            <a:t>trẻ</a:t>
          </a:r>
          <a:r>
            <a:rPr lang="en-US" sz="2800" b="1" kern="1200" dirty="0" smtClean="0">
              <a:latin typeface="Arial" panose="020B0604020202020204" pitchFamily="34" charset="0"/>
              <a:cs typeface="Arial" panose="020B0604020202020204" pitchFamily="34" charset="0"/>
            </a:rPr>
            <a:t> </a:t>
          </a:r>
          <a:r>
            <a:rPr lang="en-US" sz="2800" b="1" kern="1200" dirty="0" err="1" smtClean="0">
              <a:latin typeface="Arial" panose="020B0604020202020204" pitchFamily="34" charset="0"/>
              <a:cs typeface="Arial" panose="020B0604020202020204" pitchFamily="34" charset="0"/>
            </a:rPr>
            <a:t>Mẫu</a:t>
          </a:r>
          <a:r>
            <a:rPr lang="en-US" sz="2800" b="1" kern="1200" dirty="0" smtClean="0">
              <a:latin typeface="Arial" panose="020B0604020202020204" pitchFamily="34" charset="0"/>
              <a:cs typeface="Arial" panose="020B0604020202020204" pitchFamily="34" charset="0"/>
            </a:rPr>
            <a:t> </a:t>
          </a:r>
          <a:r>
            <a:rPr lang="en-US" sz="2800" b="1" kern="1200" dirty="0" err="1" smtClean="0">
              <a:latin typeface="Arial" panose="020B0604020202020204" pitchFamily="34" charset="0"/>
              <a:cs typeface="Arial" panose="020B0604020202020204" pitchFamily="34" charset="0"/>
            </a:rPr>
            <a:t>giáo</a:t>
          </a:r>
          <a:r>
            <a:rPr lang="en-US" sz="2800" b="1" kern="1200" dirty="0" smtClean="0">
              <a:latin typeface="Arial" panose="020B0604020202020204" pitchFamily="34" charset="0"/>
              <a:cs typeface="Arial" panose="020B0604020202020204" pitchFamily="34" charset="0"/>
            </a:rPr>
            <a:t> (5 – 6 </a:t>
          </a:r>
          <a:r>
            <a:rPr lang="en-US" sz="2800" b="1" kern="1200" dirty="0" err="1" smtClean="0">
              <a:latin typeface="Arial" panose="020B0604020202020204" pitchFamily="34" charset="0"/>
              <a:cs typeface="Arial" panose="020B0604020202020204" pitchFamily="34" charset="0"/>
            </a:rPr>
            <a:t>tuổi</a:t>
          </a:r>
          <a:r>
            <a:rPr lang="en-US" sz="2800" b="1" kern="1200" dirty="0" smtClean="0">
              <a:latin typeface="Arial" panose="020B0604020202020204" pitchFamily="34" charset="0"/>
              <a:cs typeface="Arial" panose="020B0604020202020204" pitchFamily="34" charset="0"/>
            </a:rPr>
            <a:t>)</a:t>
          </a:r>
          <a:endParaRPr lang="en-US" sz="2800" b="1" kern="1200" dirty="0">
            <a:latin typeface="Arial" panose="020B0604020202020204" pitchFamily="34" charset="0"/>
            <a:cs typeface="Arial" panose="020B0604020202020204" pitchFamily="34" charset="0"/>
          </a:endParaRPr>
        </a:p>
      </dsp:txBody>
      <dsp:txXfrm>
        <a:off x="3386435" y="264465"/>
        <a:ext cx="4297772" cy="1023463"/>
      </dsp:txXfrm>
    </dsp:sp>
    <dsp:sp modelId="{E3AC2D5A-C2F8-4AC7-BBEC-EDA3453E2064}">
      <dsp:nvSpPr>
        <dsp:cNvPr id="0" name=""/>
        <dsp:cNvSpPr/>
      </dsp:nvSpPr>
      <dsp:spPr>
        <a:xfrm>
          <a:off x="219221" y="1726159"/>
          <a:ext cx="2193405" cy="1392812"/>
        </a:xfrm>
        <a:prstGeom prst="roundRect">
          <a:avLst>
            <a:gd name="adj" fmla="val 10000"/>
          </a:avLst>
        </a:prstGeom>
        <a:solidFill>
          <a:schemeClr val="accent4">
            <a:hueOff val="0"/>
            <a:satOff val="0"/>
            <a:lumOff val="0"/>
            <a:alphaOff val="0"/>
          </a:schemeClr>
        </a:solidFill>
        <a:ln>
          <a:noFill/>
        </a:ln>
        <a:effectLst>
          <a:outerShdw blurRad="40000" dist="20000" dir="5400000" rotWithShape="0">
            <a:srgbClr val="000000">
              <a:alpha val="38000"/>
            </a:srgbClr>
          </a:outerShdw>
        </a:effectLst>
        <a:sp3d extrusionH="50600" prstMaterial="plastic">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sp>
    <dsp:sp modelId="{1D934D84-7212-430E-8DE0-19F60B7C512F}">
      <dsp:nvSpPr>
        <dsp:cNvPr id="0" name=""/>
        <dsp:cNvSpPr/>
      </dsp:nvSpPr>
      <dsp:spPr>
        <a:xfrm>
          <a:off x="462933" y="1957685"/>
          <a:ext cx="2193405" cy="1392812"/>
        </a:xfrm>
        <a:prstGeom prst="roundRect">
          <a:avLst>
            <a:gd name="adj" fmla="val 10000"/>
          </a:avLst>
        </a:prstGeom>
        <a:solidFill>
          <a:schemeClr val="lt1">
            <a:alpha val="90000"/>
            <a:hueOff val="0"/>
            <a:satOff val="0"/>
            <a:lumOff val="0"/>
            <a:alphaOff val="0"/>
          </a:schemeClr>
        </a:solidFill>
        <a:ln w="9525" cap="flat" cmpd="sng" algn="ctr">
          <a:solidFill>
            <a:schemeClr val="accent4">
              <a:hueOff val="0"/>
              <a:satOff val="0"/>
              <a:lumOff val="0"/>
              <a:alphaOff val="0"/>
            </a:schemeClr>
          </a:solidFill>
          <a:prstDash val="solid"/>
        </a:ln>
        <a:effectLst/>
        <a:sp3d z="57200" extrusionH="600" contourW="3000">
          <a:bevelT w="48600" h="18600" prst="relaxedInset"/>
          <a:bevelB w="48600" h="8600" prst="relaxedInset"/>
        </a:sp3d>
      </dsp:spPr>
      <dsp:style>
        <a:lnRef idx="1">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dirty="0" err="1" smtClean="0">
              <a:latin typeface="Arial" panose="020B0604020202020204" pitchFamily="34" charset="0"/>
              <a:cs typeface="Arial" panose="020B0604020202020204" pitchFamily="34" charset="0"/>
            </a:rPr>
            <a:t>Đánh</a:t>
          </a:r>
          <a:r>
            <a:rPr lang="en-US" sz="2800" kern="1200" dirty="0" smtClean="0">
              <a:latin typeface="Arial" panose="020B0604020202020204" pitchFamily="34" charset="0"/>
              <a:cs typeface="Arial" panose="020B0604020202020204" pitchFamily="34" charset="0"/>
            </a:rPr>
            <a:t> </a:t>
          </a:r>
          <a:r>
            <a:rPr lang="en-US" sz="2800" kern="1200" dirty="0" err="1" smtClean="0">
              <a:latin typeface="Arial" panose="020B0604020202020204" pitchFamily="34" charset="0"/>
              <a:cs typeface="Arial" panose="020B0604020202020204" pitchFamily="34" charset="0"/>
            </a:rPr>
            <a:t>giá</a:t>
          </a:r>
          <a:r>
            <a:rPr lang="en-US" sz="2800" kern="1200" dirty="0" smtClean="0">
              <a:latin typeface="Arial" panose="020B0604020202020204" pitchFamily="34" charset="0"/>
              <a:cs typeface="Arial" panose="020B0604020202020204" pitchFamily="34" charset="0"/>
            </a:rPr>
            <a:t> </a:t>
          </a:r>
          <a:r>
            <a:rPr lang="en-US" sz="2800" kern="1200" dirty="0" err="1" smtClean="0">
              <a:latin typeface="Arial" panose="020B0604020202020204" pitchFamily="34" charset="0"/>
              <a:cs typeface="Arial" panose="020B0604020202020204" pitchFamily="34" charset="0"/>
            </a:rPr>
            <a:t>trẻ</a:t>
          </a:r>
          <a:r>
            <a:rPr lang="en-US" sz="2800" kern="1200" dirty="0" smtClean="0">
              <a:latin typeface="Arial" panose="020B0604020202020204" pitchFamily="34" charset="0"/>
              <a:cs typeface="Arial" panose="020B0604020202020204" pitchFamily="34" charset="0"/>
            </a:rPr>
            <a:t> </a:t>
          </a:r>
          <a:r>
            <a:rPr lang="en-US" sz="2800" kern="1200" dirty="0" err="1" smtClean="0">
              <a:latin typeface="Arial" panose="020B0604020202020204" pitchFamily="34" charset="0"/>
              <a:cs typeface="Arial" panose="020B0604020202020204" pitchFamily="34" charset="0"/>
            </a:rPr>
            <a:t>hàng</a:t>
          </a:r>
          <a:r>
            <a:rPr lang="en-US" sz="2800" kern="1200" dirty="0" smtClean="0">
              <a:latin typeface="Arial" panose="020B0604020202020204" pitchFamily="34" charset="0"/>
              <a:cs typeface="Arial" panose="020B0604020202020204" pitchFamily="34" charset="0"/>
            </a:rPr>
            <a:t> </a:t>
          </a:r>
          <a:r>
            <a:rPr lang="en-US" sz="2800" kern="1200" dirty="0" err="1" smtClean="0">
              <a:latin typeface="Arial" panose="020B0604020202020204" pitchFamily="34" charset="0"/>
              <a:cs typeface="Arial" panose="020B0604020202020204" pitchFamily="34" charset="0"/>
            </a:rPr>
            <a:t>ngày</a:t>
          </a:r>
          <a:endParaRPr lang="en-US" sz="2800" kern="1200" dirty="0">
            <a:latin typeface="Arial" panose="020B0604020202020204" pitchFamily="34" charset="0"/>
            <a:cs typeface="Arial" panose="020B0604020202020204" pitchFamily="34" charset="0"/>
          </a:endParaRPr>
        </a:p>
      </dsp:txBody>
      <dsp:txXfrm>
        <a:off x="503727" y="1998479"/>
        <a:ext cx="2111817" cy="1311224"/>
      </dsp:txXfrm>
    </dsp:sp>
    <dsp:sp modelId="{5FA77212-711B-41D7-BA63-16B9FE51FD72}">
      <dsp:nvSpPr>
        <dsp:cNvPr id="0" name=""/>
        <dsp:cNvSpPr/>
      </dsp:nvSpPr>
      <dsp:spPr>
        <a:xfrm>
          <a:off x="2900049" y="1726159"/>
          <a:ext cx="2467054" cy="2085234"/>
        </a:xfrm>
        <a:prstGeom prst="roundRect">
          <a:avLst>
            <a:gd name="adj" fmla="val 10000"/>
          </a:avLst>
        </a:prstGeom>
        <a:solidFill>
          <a:schemeClr val="accent4">
            <a:hueOff val="0"/>
            <a:satOff val="0"/>
            <a:lumOff val="0"/>
            <a:alphaOff val="0"/>
          </a:schemeClr>
        </a:solidFill>
        <a:ln>
          <a:noFill/>
        </a:ln>
        <a:effectLst>
          <a:outerShdw blurRad="40000" dist="20000" dir="5400000" rotWithShape="0">
            <a:srgbClr val="000000">
              <a:alpha val="38000"/>
            </a:srgbClr>
          </a:outerShdw>
        </a:effectLst>
        <a:sp3d extrusionH="50600" prstMaterial="plastic">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sp>
    <dsp:sp modelId="{B4E796C1-99D2-484C-8DBA-A67EE19DAFB4}">
      <dsp:nvSpPr>
        <dsp:cNvPr id="0" name=""/>
        <dsp:cNvSpPr/>
      </dsp:nvSpPr>
      <dsp:spPr>
        <a:xfrm>
          <a:off x="3143761" y="1957685"/>
          <a:ext cx="2467054" cy="2085234"/>
        </a:xfrm>
        <a:prstGeom prst="roundRect">
          <a:avLst>
            <a:gd name="adj" fmla="val 10000"/>
          </a:avLst>
        </a:prstGeom>
        <a:solidFill>
          <a:schemeClr val="lt1">
            <a:alpha val="90000"/>
            <a:hueOff val="0"/>
            <a:satOff val="0"/>
            <a:lumOff val="0"/>
            <a:alphaOff val="0"/>
          </a:schemeClr>
        </a:solidFill>
        <a:ln w="9525" cap="flat" cmpd="sng" algn="ctr">
          <a:solidFill>
            <a:schemeClr val="accent4">
              <a:hueOff val="0"/>
              <a:satOff val="0"/>
              <a:lumOff val="0"/>
              <a:alphaOff val="0"/>
            </a:schemeClr>
          </a:solidFill>
          <a:prstDash val="solid"/>
        </a:ln>
        <a:effectLst/>
        <a:sp3d z="57200" extrusionH="600" contourW="3000">
          <a:bevelT w="48600" h="18600" prst="relaxedInset"/>
          <a:bevelB w="48600" h="8600" prst="relaxedInset"/>
        </a:sp3d>
      </dsp:spPr>
      <dsp:style>
        <a:lnRef idx="1">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dirty="0" err="1" smtClean="0">
              <a:latin typeface="Arial" panose="020B0604020202020204" pitchFamily="34" charset="0"/>
              <a:cs typeface="Arial" panose="020B0604020202020204" pitchFamily="34" charset="0"/>
            </a:rPr>
            <a:t>Đánh</a:t>
          </a:r>
          <a:r>
            <a:rPr lang="en-US" sz="2800" kern="1200" dirty="0" smtClean="0">
              <a:latin typeface="Arial" panose="020B0604020202020204" pitchFamily="34" charset="0"/>
              <a:cs typeface="Arial" panose="020B0604020202020204" pitchFamily="34" charset="0"/>
            </a:rPr>
            <a:t> </a:t>
          </a:r>
          <a:r>
            <a:rPr lang="en-US" sz="2800" kern="1200" dirty="0" err="1" smtClean="0">
              <a:latin typeface="Arial" panose="020B0604020202020204" pitchFamily="34" charset="0"/>
              <a:cs typeface="Arial" panose="020B0604020202020204" pitchFamily="34" charset="0"/>
            </a:rPr>
            <a:t>giá</a:t>
          </a:r>
          <a:r>
            <a:rPr lang="en-US" sz="2800" kern="1200" dirty="0" smtClean="0">
              <a:latin typeface="Arial" panose="020B0604020202020204" pitchFamily="34" charset="0"/>
              <a:cs typeface="Arial" panose="020B0604020202020204" pitchFamily="34" charset="0"/>
            </a:rPr>
            <a:t> </a:t>
          </a:r>
          <a:r>
            <a:rPr lang="en-US" sz="2800" kern="1200" dirty="0" err="1" smtClean="0">
              <a:latin typeface="Arial" panose="020B0604020202020204" pitchFamily="34" charset="0"/>
              <a:cs typeface="Arial" panose="020B0604020202020204" pitchFamily="34" charset="0"/>
            </a:rPr>
            <a:t>trẻ</a:t>
          </a:r>
          <a:r>
            <a:rPr lang="en-US" sz="2800" kern="1200" dirty="0" smtClean="0">
              <a:latin typeface="Arial" panose="020B0604020202020204" pitchFamily="34" charset="0"/>
              <a:cs typeface="Arial" panose="020B0604020202020204" pitchFamily="34" charset="0"/>
            </a:rPr>
            <a:t> </a:t>
          </a:r>
          <a:r>
            <a:rPr lang="en-US" sz="2800" kern="1200" dirty="0" err="1" smtClean="0">
              <a:latin typeface="Arial" panose="020B0604020202020204" pitchFamily="34" charset="0"/>
              <a:cs typeface="Arial" panose="020B0604020202020204" pitchFamily="34" charset="0"/>
            </a:rPr>
            <a:t>theo</a:t>
          </a:r>
          <a:r>
            <a:rPr lang="en-US" sz="2800" kern="1200" dirty="0" smtClean="0">
              <a:latin typeface="Arial" panose="020B0604020202020204" pitchFamily="34" charset="0"/>
              <a:cs typeface="Arial" panose="020B0604020202020204" pitchFamily="34" charset="0"/>
            </a:rPr>
            <a:t> </a:t>
          </a:r>
          <a:r>
            <a:rPr lang="en-US" sz="2800" kern="1200" dirty="0" err="1" smtClean="0">
              <a:latin typeface="Arial" panose="020B0604020202020204" pitchFamily="34" charset="0"/>
              <a:cs typeface="Arial" panose="020B0604020202020204" pitchFamily="34" charset="0"/>
            </a:rPr>
            <a:t>giai</a:t>
          </a:r>
          <a:r>
            <a:rPr lang="en-US" sz="2800" kern="1200" dirty="0" smtClean="0">
              <a:latin typeface="Arial" panose="020B0604020202020204" pitchFamily="34" charset="0"/>
              <a:cs typeface="Arial" panose="020B0604020202020204" pitchFamily="34" charset="0"/>
            </a:rPr>
            <a:t> </a:t>
          </a:r>
          <a:r>
            <a:rPr lang="en-US" sz="2800" kern="1200" dirty="0" err="1" smtClean="0">
              <a:latin typeface="Arial" panose="020B0604020202020204" pitchFamily="34" charset="0"/>
              <a:cs typeface="Arial" panose="020B0604020202020204" pitchFamily="34" charset="0"/>
            </a:rPr>
            <a:t>đoạn</a:t>
          </a:r>
          <a:r>
            <a:rPr lang="en-US" sz="2800" kern="1200" dirty="0" smtClean="0">
              <a:latin typeface="Arial" panose="020B0604020202020204" pitchFamily="34" charset="0"/>
              <a:cs typeface="Arial" panose="020B0604020202020204" pitchFamily="34" charset="0"/>
            </a:rPr>
            <a:t> </a:t>
          </a:r>
          <a:r>
            <a:rPr lang="nb-NO" sz="2800" i="1" kern="1200" dirty="0" smtClean="0">
              <a:latin typeface="Arial" panose="020B0604020202020204" pitchFamily="34" charset="0"/>
              <a:cs typeface="Arial" panose="020B0604020202020204" pitchFamily="34" charset="0"/>
            </a:rPr>
            <a:t>(phiếu đánh giá theo nhóm)</a:t>
          </a:r>
          <a:endParaRPr lang="en-US" sz="2800" i="1" kern="1200" dirty="0">
            <a:latin typeface="Arial" panose="020B0604020202020204" pitchFamily="34" charset="0"/>
            <a:cs typeface="Arial" panose="020B0604020202020204" pitchFamily="34" charset="0"/>
          </a:endParaRPr>
        </a:p>
      </dsp:txBody>
      <dsp:txXfrm>
        <a:off x="3204835" y="2018759"/>
        <a:ext cx="2344906" cy="1963086"/>
      </dsp:txXfrm>
    </dsp:sp>
    <dsp:sp modelId="{67E867A9-334C-4726-810C-8BDC832C1E9D}">
      <dsp:nvSpPr>
        <dsp:cNvPr id="0" name=""/>
        <dsp:cNvSpPr/>
      </dsp:nvSpPr>
      <dsp:spPr>
        <a:xfrm>
          <a:off x="5971458" y="1726159"/>
          <a:ext cx="1977793" cy="2566214"/>
        </a:xfrm>
        <a:prstGeom prst="roundRect">
          <a:avLst>
            <a:gd name="adj" fmla="val 10000"/>
          </a:avLst>
        </a:prstGeom>
        <a:solidFill>
          <a:schemeClr val="accent4">
            <a:hueOff val="0"/>
            <a:satOff val="0"/>
            <a:lumOff val="0"/>
            <a:alphaOff val="0"/>
          </a:schemeClr>
        </a:solidFill>
        <a:ln>
          <a:noFill/>
        </a:ln>
        <a:effectLst>
          <a:outerShdw blurRad="40000" dist="20000" dir="5400000" rotWithShape="0">
            <a:srgbClr val="000000">
              <a:alpha val="38000"/>
            </a:srgbClr>
          </a:outerShdw>
        </a:effectLst>
        <a:sp3d extrusionH="50600" prstMaterial="plastic">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sp>
    <dsp:sp modelId="{BCAC5974-0991-47AC-8862-0FC001440D6A}">
      <dsp:nvSpPr>
        <dsp:cNvPr id="0" name=""/>
        <dsp:cNvSpPr/>
      </dsp:nvSpPr>
      <dsp:spPr>
        <a:xfrm>
          <a:off x="6215169" y="1957685"/>
          <a:ext cx="1977793" cy="2566214"/>
        </a:xfrm>
        <a:prstGeom prst="roundRect">
          <a:avLst>
            <a:gd name="adj" fmla="val 10000"/>
          </a:avLst>
        </a:prstGeom>
        <a:solidFill>
          <a:schemeClr val="lt1">
            <a:alpha val="90000"/>
            <a:hueOff val="0"/>
            <a:satOff val="0"/>
            <a:lumOff val="0"/>
            <a:alphaOff val="0"/>
          </a:schemeClr>
        </a:solidFill>
        <a:ln w="9525" cap="flat" cmpd="sng" algn="ctr">
          <a:solidFill>
            <a:schemeClr val="accent4">
              <a:hueOff val="0"/>
              <a:satOff val="0"/>
              <a:lumOff val="0"/>
              <a:alphaOff val="0"/>
            </a:schemeClr>
          </a:solidFill>
          <a:prstDash val="solid"/>
        </a:ln>
        <a:effectLst/>
        <a:sp3d z="57200" extrusionH="600" contourW="3000">
          <a:bevelT w="48600" h="18600" prst="relaxedInset"/>
          <a:bevelB w="48600" h="8600" prst="relaxedInset"/>
        </a:sp3d>
      </dsp:spPr>
      <dsp:style>
        <a:lnRef idx="1">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dirty="0" err="1" smtClean="0">
              <a:latin typeface="Arial" panose="020B0604020202020204" pitchFamily="34" charset="0"/>
              <a:cs typeface="Arial" panose="020B0604020202020204" pitchFamily="34" charset="0"/>
            </a:rPr>
            <a:t>Đánh</a:t>
          </a:r>
          <a:r>
            <a:rPr lang="en-US" sz="2800" kern="1200" dirty="0" smtClean="0">
              <a:latin typeface="Arial" panose="020B0604020202020204" pitchFamily="34" charset="0"/>
              <a:cs typeface="Arial" panose="020B0604020202020204" pitchFamily="34" charset="0"/>
            </a:rPr>
            <a:t> </a:t>
          </a:r>
          <a:r>
            <a:rPr lang="en-US" sz="2800" kern="1200" dirty="0" err="1" smtClean="0">
              <a:latin typeface="Arial" panose="020B0604020202020204" pitchFamily="34" charset="0"/>
              <a:cs typeface="Arial" panose="020B0604020202020204" pitchFamily="34" charset="0"/>
            </a:rPr>
            <a:t>giá</a:t>
          </a:r>
          <a:r>
            <a:rPr lang="en-US" sz="2800" kern="1200" dirty="0" smtClean="0">
              <a:latin typeface="Arial" panose="020B0604020202020204" pitchFamily="34" charset="0"/>
              <a:cs typeface="Arial" panose="020B0604020202020204" pitchFamily="34" charset="0"/>
            </a:rPr>
            <a:t> </a:t>
          </a:r>
          <a:r>
            <a:rPr lang="en-US" sz="2800" kern="1200" dirty="0" err="1" smtClean="0">
              <a:latin typeface="Arial" panose="020B0604020202020204" pitchFamily="34" charset="0"/>
              <a:cs typeface="Arial" panose="020B0604020202020204" pitchFamily="34" charset="0"/>
            </a:rPr>
            <a:t>sự</a:t>
          </a:r>
          <a:r>
            <a:rPr lang="en-US" sz="2800" kern="1200" dirty="0" smtClean="0">
              <a:latin typeface="Arial" panose="020B0604020202020204" pitchFamily="34" charset="0"/>
              <a:cs typeface="Arial" panose="020B0604020202020204" pitchFamily="34" charset="0"/>
            </a:rPr>
            <a:t> PT </a:t>
          </a:r>
          <a:r>
            <a:rPr lang="en-US" sz="2800" kern="1200" dirty="0" err="1" smtClean="0">
              <a:latin typeface="Arial" panose="020B0604020202020204" pitchFamily="34" charset="0"/>
              <a:cs typeface="Arial" panose="020B0604020202020204" pitchFamily="34" charset="0"/>
            </a:rPr>
            <a:t>trẻ</a:t>
          </a:r>
          <a:r>
            <a:rPr lang="en-US" sz="2800" kern="1200" dirty="0" smtClean="0">
              <a:latin typeface="Arial" panose="020B0604020202020204" pitchFamily="34" charset="0"/>
              <a:cs typeface="Arial" panose="020B0604020202020204" pitchFamily="34" charset="0"/>
            </a:rPr>
            <a:t> </a:t>
          </a:r>
          <a:r>
            <a:rPr lang="en-US" sz="2800" kern="1200" dirty="0" err="1" smtClean="0">
              <a:latin typeface="Arial" panose="020B0604020202020204" pitchFamily="34" charset="0"/>
              <a:cs typeface="Arial" panose="020B0604020202020204" pitchFamily="34" charset="0"/>
            </a:rPr>
            <a:t>cuối</a:t>
          </a:r>
          <a:r>
            <a:rPr lang="en-US" sz="2800" kern="1200" dirty="0" smtClean="0">
              <a:latin typeface="Arial" panose="020B0604020202020204" pitchFamily="34" charset="0"/>
              <a:cs typeface="Arial" panose="020B0604020202020204" pitchFamily="34" charset="0"/>
            </a:rPr>
            <a:t> </a:t>
          </a:r>
          <a:r>
            <a:rPr lang="en-US" sz="2800" kern="1200" dirty="0" err="1" smtClean="0">
              <a:latin typeface="Arial" panose="020B0604020202020204" pitchFamily="34" charset="0"/>
              <a:cs typeface="Arial" panose="020B0604020202020204" pitchFamily="34" charset="0"/>
            </a:rPr>
            <a:t>độ</a:t>
          </a:r>
          <a:r>
            <a:rPr lang="en-US" sz="2800" kern="1200" dirty="0" smtClean="0">
              <a:latin typeface="Arial" panose="020B0604020202020204" pitchFamily="34" charset="0"/>
              <a:cs typeface="Arial" panose="020B0604020202020204" pitchFamily="34" charset="0"/>
            </a:rPr>
            <a:t> </a:t>
          </a:r>
          <a:r>
            <a:rPr lang="en-US" sz="2800" kern="1200" dirty="0" err="1" smtClean="0">
              <a:latin typeface="Arial" panose="020B0604020202020204" pitchFamily="34" charset="0"/>
              <a:cs typeface="Arial" panose="020B0604020202020204" pitchFamily="34" charset="0"/>
            </a:rPr>
            <a:t>tuổi</a:t>
          </a:r>
          <a:r>
            <a:rPr lang="en-US" sz="2800" kern="1200" smtClean="0">
              <a:latin typeface="Arial" panose="020B0604020202020204" pitchFamily="34" charset="0"/>
              <a:cs typeface="Arial" panose="020B0604020202020204" pitchFamily="34" charset="0"/>
            </a:rPr>
            <a:t> </a:t>
          </a:r>
        </a:p>
        <a:p>
          <a:pPr lvl="0" algn="ctr" defTabSz="1244600">
            <a:lnSpc>
              <a:spcPct val="90000"/>
            </a:lnSpc>
            <a:spcBef>
              <a:spcPct val="0"/>
            </a:spcBef>
            <a:spcAft>
              <a:spcPct val="35000"/>
            </a:spcAft>
          </a:pPr>
          <a:r>
            <a:rPr lang="en-US" sz="2800" i="1" kern="1200" smtClean="0">
              <a:latin typeface="Arial" panose="020B0604020202020204" pitchFamily="34" charset="0"/>
              <a:cs typeface="Arial" panose="020B0604020202020204" pitchFamily="34" charset="0"/>
            </a:rPr>
            <a:t>(</a:t>
          </a:r>
          <a:r>
            <a:rPr lang="en-US" sz="2800" i="1" kern="1200" dirty="0" err="1" smtClean="0">
              <a:latin typeface="Arial" panose="020B0604020202020204" pitchFamily="34" charset="0"/>
              <a:cs typeface="Arial" panose="020B0604020202020204" pitchFamily="34" charset="0"/>
            </a:rPr>
            <a:t>mỗi</a:t>
          </a:r>
          <a:r>
            <a:rPr lang="en-US" sz="2800" i="1" kern="1200" dirty="0" smtClean="0">
              <a:latin typeface="Arial" panose="020B0604020202020204" pitchFamily="34" charset="0"/>
              <a:cs typeface="Arial" panose="020B0604020202020204" pitchFamily="34" charset="0"/>
            </a:rPr>
            <a:t> </a:t>
          </a:r>
          <a:r>
            <a:rPr lang="en-US" sz="2800" i="1" kern="1200" dirty="0" err="1" smtClean="0">
              <a:latin typeface="Arial" panose="020B0604020202020204" pitchFamily="34" charset="0"/>
              <a:cs typeface="Arial" panose="020B0604020202020204" pitchFamily="34" charset="0"/>
            </a:rPr>
            <a:t>trẻ</a:t>
          </a:r>
          <a:r>
            <a:rPr lang="en-US" sz="2800" i="1" kern="1200" dirty="0" smtClean="0">
              <a:latin typeface="Arial" panose="020B0604020202020204" pitchFamily="34" charset="0"/>
              <a:cs typeface="Arial" panose="020B0604020202020204" pitchFamily="34" charset="0"/>
            </a:rPr>
            <a:t> 1 </a:t>
          </a:r>
          <a:r>
            <a:rPr lang="en-US" sz="2800" i="1" kern="1200" dirty="0" err="1" smtClean="0">
              <a:latin typeface="Arial" panose="020B0604020202020204" pitchFamily="34" charset="0"/>
              <a:cs typeface="Arial" panose="020B0604020202020204" pitchFamily="34" charset="0"/>
            </a:rPr>
            <a:t>phiếu</a:t>
          </a:r>
          <a:r>
            <a:rPr lang="en-US" sz="2800" i="1" kern="1200" dirty="0" smtClean="0">
              <a:latin typeface="Arial" panose="020B0604020202020204" pitchFamily="34" charset="0"/>
              <a:cs typeface="Arial" panose="020B0604020202020204" pitchFamily="34" charset="0"/>
            </a:rPr>
            <a:t>)</a:t>
          </a:r>
        </a:p>
      </dsp:txBody>
      <dsp:txXfrm>
        <a:off x="6273097" y="2015613"/>
        <a:ext cx="1861937" cy="2450358"/>
      </dsp:txXfrm>
    </dsp:sp>
    <dsp:sp modelId="{17CEDA62-F5DA-42D8-A5A9-34340AA43921}">
      <dsp:nvSpPr>
        <dsp:cNvPr id="0" name=""/>
        <dsp:cNvSpPr/>
      </dsp:nvSpPr>
      <dsp:spPr>
        <a:xfrm>
          <a:off x="8319744" y="1726159"/>
          <a:ext cx="2044253" cy="3199275"/>
        </a:xfrm>
        <a:prstGeom prst="roundRect">
          <a:avLst>
            <a:gd name="adj" fmla="val 10000"/>
          </a:avLst>
        </a:prstGeom>
        <a:solidFill>
          <a:schemeClr val="accent4">
            <a:hueOff val="0"/>
            <a:satOff val="0"/>
            <a:lumOff val="0"/>
            <a:alphaOff val="0"/>
          </a:schemeClr>
        </a:solidFill>
        <a:ln>
          <a:noFill/>
        </a:ln>
        <a:effectLst>
          <a:outerShdw blurRad="40000" dist="20000" dir="5400000" rotWithShape="0">
            <a:srgbClr val="000000">
              <a:alpha val="38000"/>
            </a:srgbClr>
          </a:outerShdw>
        </a:effectLst>
        <a:sp3d extrusionH="50600" prstMaterial="plastic">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sp>
    <dsp:sp modelId="{CBBE75FE-DB38-49A6-B62B-6039B4EE6519}">
      <dsp:nvSpPr>
        <dsp:cNvPr id="0" name=""/>
        <dsp:cNvSpPr/>
      </dsp:nvSpPr>
      <dsp:spPr>
        <a:xfrm>
          <a:off x="8563456" y="1957685"/>
          <a:ext cx="2044253" cy="3199275"/>
        </a:xfrm>
        <a:prstGeom prst="roundRect">
          <a:avLst>
            <a:gd name="adj" fmla="val 10000"/>
          </a:avLst>
        </a:prstGeom>
        <a:solidFill>
          <a:schemeClr val="lt1">
            <a:alpha val="90000"/>
            <a:hueOff val="0"/>
            <a:satOff val="0"/>
            <a:lumOff val="0"/>
            <a:alphaOff val="0"/>
          </a:schemeClr>
        </a:solidFill>
        <a:ln w="9525" cap="flat" cmpd="sng" algn="ctr">
          <a:solidFill>
            <a:schemeClr val="accent4">
              <a:hueOff val="0"/>
              <a:satOff val="0"/>
              <a:lumOff val="0"/>
              <a:alphaOff val="0"/>
            </a:schemeClr>
          </a:solidFill>
          <a:prstDash val="solid"/>
        </a:ln>
        <a:effectLst/>
        <a:sp3d z="57200" extrusionH="600" contourW="3000">
          <a:bevelT w="48600" h="18600" prst="relaxedInset"/>
          <a:bevelB w="48600" h="8600" prst="relaxedInset"/>
        </a:sp3d>
      </dsp:spPr>
      <dsp:style>
        <a:lnRef idx="1">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dirty="0" err="1" smtClean="0">
              <a:latin typeface="Arial" panose="020B0604020202020204" pitchFamily="34" charset="0"/>
              <a:cs typeface="Arial" panose="020B0604020202020204" pitchFamily="34" charset="0"/>
            </a:rPr>
            <a:t>Riêng</a:t>
          </a:r>
          <a:r>
            <a:rPr lang="en-US" sz="2800" kern="1200" dirty="0" smtClean="0">
              <a:latin typeface="Arial" panose="020B0604020202020204" pitchFamily="34" charset="0"/>
              <a:cs typeface="Arial" panose="020B0604020202020204" pitchFamily="34" charset="0"/>
            </a:rPr>
            <a:t> </a:t>
          </a:r>
          <a:r>
            <a:rPr lang="en-US" sz="2800" kern="1200" dirty="0" err="1" smtClean="0">
              <a:latin typeface="Arial" panose="020B0604020202020204" pitchFamily="34" charset="0"/>
              <a:cs typeface="Arial" panose="020B0604020202020204" pitchFamily="34" charset="0"/>
            </a:rPr>
            <a:t>lớp</a:t>
          </a:r>
          <a:r>
            <a:rPr lang="en-US" sz="2800" kern="1200" dirty="0" smtClean="0">
              <a:latin typeface="Arial" panose="020B0604020202020204" pitchFamily="34" charset="0"/>
              <a:cs typeface="Arial" panose="020B0604020202020204" pitchFamily="34" charset="0"/>
            </a:rPr>
            <a:t> </a:t>
          </a:r>
          <a:r>
            <a:rPr lang="en-US" sz="2800" kern="1200" dirty="0" err="1" smtClean="0">
              <a:latin typeface="Arial" panose="020B0604020202020204" pitchFamily="34" charset="0"/>
              <a:cs typeface="Arial" panose="020B0604020202020204" pitchFamily="34" charset="0"/>
            </a:rPr>
            <a:t>Lá</a:t>
          </a:r>
          <a:r>
            <a:rPr lang="en-US" sz="2800" kern="1200" dirty="0" smtClean="0">
              <a:latin typeface="Arial" panose="020B0604020202020204" pitchFamily="34" charset="0"/>
              <a:cs typeface="Arial" panose="020B0604020202020204" pitchFamily="34" charset="0"/>
            </a:rPr>
            <a:t> </a:t>
          </a:r>
          <a:r>
            <a:rPr lang="en-US" sz="2800" kern="1200" dirty="0" err="1" smtClean="0">
              <a:latin typeface="Arial" panose="020B0604020202020204" pitchFamily="34" charset="0"/>
              <a:cs typeface="Arial" panose="020B0604020202020204" pitchFamily="34" charset="0"/>
            </a:rPr>
            <a:t>có</a:t>
          </a:r>
          <a:r>
            <a:rPr lang="en-US" sz="2800" kern="1200" dirty="0" smtClean="0">
              <a:latin typeface="Arial" panose="020B0604020202020204" pitchFamily="34" charset="0"/>
              <a:cs typeface="Arial" panose="020B0604020202020204" pitchFamily="34" charset="0"/>
            </a:rPr>
            <a:t> </a:t>
          </a:r>
          <a:r>
            <a:rPr lang="en-US" sz="2800" kern="1200" dirty="0" err="1" smtClean="0">
              <a:latin typeface="Arial" panose="020B0604020202020204" pitchFamily="34" charset="0"/>
              <a:cs typeface="Arial" panose="020B0604020202020204" pitchFamily="34" charset="0"/>
            </a:rPr>
            <a:t>phần</a:t>
          </a:r>
          <a:r>
            <a:rPr lang="en-US" sz="2800" kern="1200" dirty="0" smtClean="0">
              <a:latin typeface="Arial" panose="020B0604020202020204" pitchFamily="34" charset="0"/>
              <a:cs typeface="Arial" panose="020B0604020202020204" pitchFamily="34" charset="0"/>
            </a:rPr>
            <a:t> </a:t>
          </a:r>
          <a:r>
            <a:rPr lang="en-US" sz="2800" kern="1200" dirty="0" err="1" smtClean="0">
              <a:latin typeface="Arial" panose="020B0604020202020204" pitchFamily="34" charset="0"/>
              <a:cs typeface="Arial" panose="020B0604020202020204" pitchFamily="34" charset="0"/>
            </a:rPr>
            <a:t>đánh</a:t>
          </a:r>
          <a:r>
            <a:rPr lang="en-US" sz="2800" kern="1200" dirty="0" smtClean="0">
              <a:latin typeface="Arial" panose="020B0604020202020204" pitchFamily="34" charset="0"/>
              <a:cs typeface="Arial" panose="020B0604020202020204" pitchFamily="34" charset="0"/>
            </a:rPr>
            <a:t> </a:t>
          </a:r>
          <a:r>
            <a:rPr lang="en-US" sz="2800" kern="1200" dirty="0" err="1" smtClean="0">
              <a:latin typeface="Arial" panose="020B0604020202020204" pitchFamily="34" charset="0"/>
              <a:cs typeface="Arial" panose="020B0604020202020204" pitchFamily="34" charset="0"/>
            </a:rPr>
            <a:t>giá</a:t>
          </a:r>
          <a:r>
            <a:rPr lang="en-US" sz="2800" kern="1200" dirty="0" smtClean="0">
              <a:latin typeface="Arial" panose="020B0604020202020204" pitchFamily="34" charset="0"/>
              <a:cs typeface="Arial" panose="020B0604020202020204" pitchFamily="34" charset="0"/>
            </a:rPr>
            <a:t> </a:t>
          </a:r>
          <a:r>
            <a:rPr lang="en-US" sz="2800" kern="1200" dirty="0" err="1" smtClean="0">
              <a:latin typeface="Arial" panose="020B0604020202020204" pitchFamily="34" charset="0"/>
              <a:cs typeface="Arial" panose="020B0604020202020204" pitchFamily="34" charset="0"/>
            </a:rPr>
            <a:t>các</a:t>
          </a:r>
          <a:r>
            <a:rPr lang="en-US" sz="2800" kern="1200" dirty="0" smtClean="0">
              <a:latin typeface="Arial" panose="020B0604020202020204" pitchFamily="34" charset="0"/>
              <a:cs typeface="Arial" panose="020B0604020202020204" pitchFamily="34" charset="0"/>
            </a:rPr>
            <a:t> </a:t>
          </a:r>
          <a:r>
            <a:rPr lang="en-US" sz="2800" kern="1200" dirty="0" err="1" smtClean="0">
              <a:latin typeface="Arial" panose="020B0604020202020204" pitchFamily="34" charset="0"/>
              <a:cs typeface="Arial" panose="020B0604020202020204" pitchFamily="34" charset="0"/>
            </a:rPr>
            <a:t>chỉ</a:t>
          </a:r>
          <a:r>
            <a:rPr lang="en-US" sz="2800" kern="1200" dirty="0" smtClean="0">
              <a:latin typeface="Arial" panose="020B0604020202020204" pitchFamily="34" charset="0"/>
              <a:cs typeface="Arial" panose="020B0604020202020204" pitchFamily="34" charset="0"/>
            </a:rPr>
            <a:t> </a:t>
          </a:r>
          <a:r>
            <a:rPr lang="en-US" sz="2800" kern="1200" dirty="0" err="1" smtClean="0">
              <a:latin typeface="Arial" panose="020B0604020202020204" pitchFamily="34" charset="0"/>
              <a:cs typeface="Arial" panose="020B0604020202020204" pitchFamily="34" charset="0"/>
            </a:rPr>
            <a:t>số</a:t>
          </a:r>
          <a:r>
            <a:rPr lang="en-US" sz="2800" kern="1200" dirty="0" smtClean="0">
              <a:latin typeface="Arial" panose="020B0604020202020204" pitchFamily="34" charset="0"/>
              <a:cs typeface="Arial" panose="020B0604020202020204" pitchFamily="34" charset="0"/>
            </a:rPr>
            <a:t> </a:t>
          </a:r>
          <a:r>
            <a:rPr lang="en-US" sz="2800" kern="1200" dirty="0" err="1" smtClean="0">
              <a:latin typeface="Arial" panose="020B0604020202020204" pitchFamily="34" charset="0"/>
              <a:cs typeface="Arial" panose="020B0604020202020204" pitchFamily="34" charset="0"/>
            </a:rPr>
            <a:t>theo</a:t>
          </a:r>
          <a:r>
            <a:rPr lang="en-US" sz="2800" kern="1200" dirty="0" smtClean="0">
              <a:latin typeface="Arial" panose="020B0604020202020204" pitchFamily="34" charset="0"/>
              <a:cs typeface="Arial" panose="020B0604020202020204" pitchFamily="34" charset="0"/>
            </a:rPr>
            <a:t> </a:t>
          </a:r>
          <a:r>
            <a:rPr lang="en-US" sz="2800" kern="1200" dirty="0" err="1" smtClean="0">
              <a:latin typeface="Arial" panose="020B0604020202020204" pitchFamily="34" charset="0"/>
              <a:cs typeface="Arial" panose="020B0604020202020204" pitchFamily="34" charset="0"/>
            </a:rPr>
            <a:t>Bộ</a:t>
          </a:r>
          <a:r>
            <a:rPr lang="en-US" sz="2800" kern="1200" dirty="0" smtClean="0">
              <a:latin typeface="Arial" panose="020B0604020202020204" pitchFamily="34" charset="0"/>
              <a:cs typeface="Arial" panose="020B0604020202020204" pitchFamily="34" charset="0"/>
            </a:rPr>
            <a:t> </a:t>
          </a:r>
          <a:r>
            <a:rPr lang="en-US" sz="2800" kern="1200" dirty="0" err="1" smtClean="0">
              <a:latin typeface="Arial" panose="020B0604020202020204" pitchFamily="34" charset="0"/>
              <a:cs typeface="Arial" panose="020B0604020202020204" pitchFamily="34" charset="0"/>
            </a:rPr>
            <a:t>chuẩn</a:t>
          </a:r>
          <a:r>
            <a:rPr lang="en-US" sz="2800" kern="1200" dirty="0" smtClean="0">
              <a:latin typeface="Arial" panose="020B0604020202020204" pitchFamily="34" charset="0"/>
              <a:cs typeface="Arial" panose="020B0604020202020204" pitchFamily="34" charset="0"/>
            </a:rPr>
            <a:t> PT </a:t>
          </a:r>
          <a:r>
            <a:rPr lang="en-US" sz="2800" kern="1200" dirty="0" err="1" smtClean="0">
              <a:latin typeface="Arial" panose="020B0604020202020204" pitchFamily="34" charset="0"/>
              <a:cs typeface="Arial" panose="020B0604020202020204" pitchFamily="34" charset="0"/>
            </a:rPr>
            <a:t>trẻ</a:t>
          </a:r>
          <a:r>
            <a:rPr lang="en-US" sz="2800" kern="1200" dirty="0" smtClean="0">
              <a:latin typeface="Arial" panose="020B0604020202020204" pitchFamily="34" charset="0"/>
              <a:cs typeface="Arial" panose="020B0604020202020204" pitchFamily="34" charset="0"/>
            </a:rPr>
            <a:t> </a:t>
          </a:r>
          <a:r>
            <a:rPr lang="en-US" sz="2800" kern="1200" dirty="0" err="1" smtClean="0">
              <a:latin typeface="Arial" panose="020B0604020202020204" pitchFamily="34" charset="0"/>
              <a:cs typeface="Arial" panose="020B0604020202020204" pitchFamily="34" charset="0"/>
            </a:rPr>
            <a:t>em</a:t>
          </a:r>
          <a:r>
            <a:rPr lang="en-US" sz="2800" kern="1200" dirty="0" smtClean="0">
              <a:latin typeface="Arial" panose="020B0604020202020204" pitchFamily="34" charset="0"/>
              <a:cs typeface="Arial" panose="020B0604020202020204" pitchFamily="34" charset="0"/>
            </a:rPr>
            <a:t> 5 </a:t>
          </a:r>
          <a:r>
            <a:rPr lang="en-US" sz="2800" kern="1200" dirty="0" err="1" smtClean="0">
              <a:latin typeface="Arial" panose="020B0604020202020204" pitchFamily="34" charset="0"/>
              <a:cs typeface="Arial" panose="020B0604020202020204" pitchFamily="34" charset="0"/>
            </a:rPr>
            <a:t>tuổi</a:t>
          </a:r>
          <a:r>
            <a:rPr lang="en-US" sz="2800" kern="1200" dirty="0" smtClean="0">
              <a:latin typeface="Arial" panose="020B0604020202020204" pitchFamily="34" charset="0"/>
              <a:cs typeface="Arial" panose="020B0604020202020204" pitchFamily="34" charset="0"/>
            </a:rPr>
            <a:t>. </a:t>
          </a:r>
          <a:endParaRPr lang="en-US" sz="2800" kern="1200" dirty="0">
            <a:latin typeface="Arial" panose="020B0604020202020204" pitchFamily="34" charset="0"/>
            <a:cs typeface="Arial" panose="020B0604020202020204" pitchFamily="34" charset="0"/>
          </a:endParaRPr>
        </a:p>
      </dsp:txBody>
      <dsp:txXfrm>
        <a:off x="8623330" y="2017559"/>
        <a:ext cx="1924505" cy="307952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C55C5A-E6D0-474A-A6FE-BF494F880400}">
      <dsp:nvSpPr>
        <dsp:cNvPr id="0" name=""/>
        <dsp:cNvSpPr/>
      </dsp:nvSpPr>
      <dsp:spPr>
        <a:xfrm>
          <a:off x="0" y="422505"/>
          <a:ext cx="10439400" cy="4151916"/>
        </a:xfrm>
        <a:prstGeom prst="roundRect">
          <a:avLst>
            <a:gd name="adj" fmla="val 10000"/>
          </a:avLst>
        </a:prstGeom>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solidFill>
            <a:schemeClr val="accent2">
              <a:shade val="95000"/>
              <a:satMod val="105000"/>
            </a:schemeClr>
          </a:solidFill>
          <a:prstDash val="solid"/>
        </a:ln>
        <a:effectLst>
          <a:outerShdw blurRad="40000" dist="20000" dir="5400000" rotWithShape="0">
            <a:srgbClr val="000000">
              <a:alpha val="38000"/>
            </a:srgbClr>
          </a:outerShdw>
        </a:effectLst>
      </dsp:spPr>
      <dsp:style>
        <a:lnRef idx="1">
          <a:schemeClr val="accent2"/>
        </a:lnRef>
        <a:fillRef idx="2">
          <a:schemeClr val="accent2"/>
        </a:fillRef>
        <a:effectRef idx="1">
          <a:schemeClr val="accent2"/>
        </a:effectRef>
        <a:fontRef idx="minor">
          <a:schemeClr val="dk1"/>
        </a:fontRef>
      </dsp:style>
      <dsp:txBody>
        <a:bodyPr spcFirstLastPara="0" vert="horz" wrap="square" lIns="106680" tIns="106680" rIns="106680" bIns="106680" numCol="1" spcCol="1270" anchor="t" anchorCtr="0">
          <a:noAutofit/>
        </a:bodyPr>
        <a:lstStyle/>
        <a:p>
          <a:pPr lvl="0" algn="l" defTabSz="1244600">
            <a:lnSpc>
              <a:spcPct val="90000"/>
            </a:lnSpc>
            <a:spcBef>
              <a:spcPct val="0"/>
            </a:spcBef>
            <a:spcAft>
              <a:spcPct val="35000"/>
            </a:spcAft>
          </a:pPr>
          <a:r>
            <a:rPr lang="en-US" sz="2800" b="1" kern="1200" dirty="0" smtClean="0">
              <a:solidFill>
                <a:srgbClr val="FF0000"/>
              </a:solidFill>
              <a:effectLst/>
              <a:latin typeface="Arial" panose="020B0604020202020204" pitchFamily="34" charset="0"/>
              <a:ea typeface="Times New Roman" panose="02020603050405020304" pitchFamily="18" charset="0"/>
              <a:cs typeface="Arial" panose="020B0604020202020204" pitchFamily="34" charset="0"/>
            </a:rPr>
            <a:t>II. </a:t>
          </a:r>
          <a:r>
            <a:rPr lang="en-US" sz="2800" b="1" kern="1200" dirty="0" smtClean="0">
              <a:solidFill>
                <a:srgbClr val="FF0000"/>
              </a:solidFill>
              <a:latin typeface="Arial" panose="020B0604020202020204" pitchFamily="34" charset="0"/>
              <a:cs typeface="Arial" panose="020B0604020202020204" pitchFamily="34" charset="0"/>
            </a:rPr>
            <a:t>Ý </a:t>
          </a:r>
          <a:r>
            <a:rPr lang="en-US" sz="2800" b="1" kern="1200" dirty="0" err="1" smtClean="0">
              <a:solidFill>
                <a:srgbClr val="FF0000"/>
              </a:solidFill>
              <a:latin typeface="Arial" panose="020B0604020202020204" pitchFamily="34" charset="0"/>
              <a:cs typeface="Arial" panose="020B0604020202020204" pitchFamily="34" charset="0"/>
            </a:rPr>
            <a:t>nghĩa</a:t>
          </a:r>
          <a:r>
            <a:rPr lang="en-US" sz="2800" b="1" kern="1200" dirty="0" smtClean="0">
              <a:solidFill>
                <a:srgbClr val="FF0000"/>
              </a:solidFill>
              <a:latin typeface="Arial" panose="020B0604020202020204" pitchFamily="34" charset="0"/>
              <a:cs typeface="Arial" panose="020B0604020202020204" pitchFamily="34" charset="0"/>
            </a:rPr>
            <a:t> </a:t>
          </a:r>
          <a:r>
            <a:rPr lang="en-US" sz="2800" b="1" kern="1200" dirty="0" err="1" smtClean="0">
              <a:solidFill>
                <a:srgbClr val="FF0000"/>
              </a:solidFill>
              <a:latin typeface="Arial" panose="020B0604020202020204" pitchFamily="34" charset="0"/>
              <a:cs typeface="Arial" panose="020B0604020202020204" pitchFamily="34" charset="0"/>
            </a:rPr>
            <a:t>của</a:t>
          </a:r>
          <a:r>
            <a:rPr lang="en-US" sz="2800" b="1" kern="1200" dirty="0" smtClean="0">
              <a:solidFill>
                <a:srgbClr val="FF0000"/>
              </a:solidFill>
              <a:latin typeface="Arial" panose="020B0604020202020204" pitchFamily="34" charset="0"/>
              <a:cs typeface="Arial" panose="020B0604020202020204" pitchFamily="34" charset="0"/>
            </a:rPr>
            <a:t> </a:t>
          </a:r>
          <a:r>
            <a:rPr lang="en-US" sz="2800" b="1" kern="1200" dirty="0" err="1" smtClean="0">
              <a:solidFill>
                <a:srgbClr val="FF0000"/>
              </a:solidFill>
              <a:latin typeface="Arial" panose="020B0604020202020204" pitchFamily="34" charset="0"/>
              <a:cs typeface="Arial" panose="020B0604020202020204" pitchFamily="34" charset="0"/>
            </a:rPr>
            <a:t>việc</a:t>
          </a:r>
          <a:r>
            <a:rPr lang="en-US" sz="2800" b="1" kern="1200" dirty="0" smtClean="0">
              <a:solidFill>
                <a:srgbClr val="FF0000"/>
              </a:solidFill>
              <a:latin typeface="Arial" panose="020B0604020202020204" pitchFamily="34" charset="0"/>
              <a:cs typeface="Arial" panose="020B0604020202020204" pitchFamily="34" charset="0"/>
            </a:rPr>
            <a:t> </a:t>
          </a:r>
          <a:r>
            <a:rPr lang="en-US" sz="2800" b="1" kern="1200" dirty="0" err="1" smtClean="0">
              <a:solidFill>
                <a:srgbClr val="FF0000"/>
              </a:solidFill>
              <a:latin typeface="Arial" panose="020B0604020202020204" pitchFamily="34" charset="0"/>
              <a:cs typeface="Arial" panose="020B0604020202020204" pitchFamily="34" charset="0"/>
            </a:rPr>
            <a:t>đánh</a:t>
          </a:r>
          <a:r>
            <a:rPr lang="en-US" sz="2800" b="1" kern="1200" dirty="0" smtClean="0">
              <a:solidFill>
                <a:srgbClr val="FF0000"/>
              </a:solidFill>
              <a:latin typeface="Arial" panose="020B0604020202020204" pitchFamily="34" charset="0"/>
              <a:cs typeface="Arial" panose="020B0604020202020204" pitchFamily="34" charset="0"/>
            </a:rPr>
            <a:t> </a:t>
          </a:r>
          <a:r>
            <a:rPr lang="en-US" sz="2800" b="1" kern="1200" dirty="0" err="1" smtClean="0">
              <a:solidFill>
                <a:srgbClr val="FF0000"/>
              </a:solidFill>
              <a:latin typeface="Arial" panose="020B0604020202020204" pitchFamily="34" charset="0"/>
              <a:cs typeface="Arial" panose="020B0604020202020204" pitchFamily="34" charset="0"/>
            </a:rPr>
            <a:t>giá</a:t>
          </a:r>
          <a:r>
            <a:rPr lang="en-US" sz="2800" b="1" kern="1200" dirty="0" smtClean="0">
              <a:solidFill>
                <a:srgbClr val="FF0000"/>
              </a:solidFill>
              <a:latin typeface="Arial" panose="020B0604020202020204" pitchFamily="34" charset="0"/>
              <a:cs typeface="Arial" panose="020B0604020202020204" pitchFamily="34" charset="0"/>
            </a:rPr>
            <a:t> </a:t>
          </a:r>
          <a:r>
            <a:rPr lang="en-US" sz="2800" b="1" kern="1200" dirty="0" err="1" smtClean="0">
              <a:solidFill>
                <a:srgbClr val="FF0000"/>
              </a:solidFill>
              <a:latin typeface="Arial" panose="020B0604020202020204" pitchFamily="34" charset="0"/>
              <a:cs typeface="Arial" panose="020B0604020202020204" pitchFamily="34" charset="0"/>
            </a:rPr>
            <a:t>trẻ</a:t>
          </a:r>
          <a:endParaRPr lang="en-US" sz="2800" b="1" kern="12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endParaRPr>
        </a:p>
        <a:p>
          <a:pPr marL="285750" lvl="1" indent="-285750" algn="just" defTabSz="1244600">
            <a:lnSpc>
              <a:spcPct val="150000"/>
            </a:lnSpc>
            <a:spcBef>
              <a:spcPct val="0"/>
            </a:spcBef>
            <a:spcAft>
              <a:spcPts val="0"/>
            </a:spcAft>
            <a:buChar char="••"/>
          </a:pPr>
          <a:r>
            <a:rPr lang="en-US" sz="2800" kern="1200" dirty="0" err="1" smtClean="0">
              <a:solidFill>
                <a:schemeClr val="tx1"/>
              </a:solidFill>
              <a:latin typeface="Arial" panose="020B0604020202020204" pitchFamily="34" charset="0"/>
              <a:cs typeface="Arial" panose="020B0604020202020204" pitchFamily="34" charset="0"/>
            </a:rPr>
            <a:t>Đánh</a:t>
          </a:r>
          <a:r>
            <a:rPr lang="en-US" sz="2800" kern="1200" dirty="0" smtClean="0">
              <a:solidFill>
                <a:schemeClr val="tx1"/>
              </a:solidFill>
              <a:latin typeface="Arial" panose="020B0604020202020204" pitchFamily="34" charset="0"/>
              <a:cs typeface="Arial" panose="020B0604020202020204" pitchFamily="34" charset="0"/>
            </a:rPr>
            <a:t> </a:t>
          </a:r>
          <a:r>
            <a:rPr lang="en-US" sz="2800" kern="1200" dirty="0" err="1" smtClean="0">
              <a:solidFill>
                <a:schemeClr val="tx1"/>
              </a:solidFill>
              <a:latin typeface="Arial" panose="020B0604020202020204" pitchFamily="34" charset="0"/>
              <a:cs typeface="Arial" panose="020B0604020202020204" pitchFamily="34" charset="0"/>
            </a:rPr>
            <a:t>giá</a:t>
          </a:r>
          <a:r>
            <a:rPr lang="en-US" sz="2800" kern="1200" dirty="0" smtClean="0">
              <a:solidFill>
                <a:schemeClr val="tx1"/>
              </a:solidFill>
              <a:latin typeface="Arial" panose="020B0604020202020204" pitchFamily="34" charset="0"/>
              <a:cs typeface="Arial" panose="020B0604020202020204" pitchFamily="34" charset="0"/>
            </a:rPr>
            <a:t> </a:t>
          </a:r>
          <a:r>
            <a:rPr lang="en-US" sz="2800" kern="1200" dirty="0" err="1" smtClean="0">
              <a:solidFill>
                <a:schemeClr val="tx1"/>
              </a:solidFill>
              <a:latin typeface="Arial" panose="020B0604020202020204" pitchFamily="34" charset="0"/>
              <a:cs typeface="Arial" panose="020B0604020202020204" pitchFamily="34" charset="0"/>
            </a:rPr>
            <a:t>sự</a:t>
          </a:r>
          <a:r>
            <a:rPr lang="en-US" sz="2800" kern="1200" dirty="0" smtClean="0">
              <a:solidFill>
                <a:schemeClr val="tx1"/>
              </a:solidFill>
              <a:latin typeface="Arial" panose="020B0604020202020204" pitchFamily="34" charset="0"/>
              <a:cs typeface="Arial" panose="020B0604020202020204" pitchFamily="34" charset="0"/>
            </a:rPr>
            <a:t> </a:t>
          </a:r>
          <a:r>
            <a:rPr lang="en-US" sz="2800" kern="1200" dirty="0" err="1" smtClean="0">
              <a:solidFill>
                <a:schemeClr val="tx1"/>
              </a:solidFill>
              <a:latin typeface="Arial" panose="020B0604020202020204" pitchFamily="34" charset="0"/>
              <a:cs typeface="Arial" panose="020B0604020202020204" pitchFamily="34" charset="0"/>
            </a:rPr>
            <a:t>phát</a:t>
          </a:r>
          <a:r>
            <a:rPr lang="en-US" sz="2800" kern="1200" dirty="0" smtClean="0">
              <a:solidFill>
                <a:schemeClr val="tx1"/>
              </a:solidFill>
              <a:latin typeface="Arial" panose="020B0604020202020204" pitchFamily="34" charset="0"/>
              <a:cs typeface="Arial" panose="020B0604020202020204" pitchFamily="34" charset="0"/>
            </a:rPr>
            <a:t> </a:t>
          </a:r>
          <a:r>
            <a:rPr lang="en-US" sz="2800" kern="1200" dirty="0" err="1" smtClean="0">
              <a:solidFill>
                <a:schemeClr val="tx1"/>
              </a:solidFill>
              <a:latin typeface="Arial" panose="020B0604020202020204" pitchFamily="34" charset="0"/>
              <a:cs typeface="Arial" panose="020B0604020202020204" pitchFamily="34" charset="0"/>
            </a:rPr>
            <a:t>triển</a:t>
          </a:r>
          <a:r>
            <a:rPr lang="en-US" sz="2800" kern="1200" dirty="0" smtClean="0">
              <a:solidFill>
                <a:schemeClr val="tx1"/>
              </a:solidFill>
              <a:latin typeface="Arial" panose="020B0604020202020204" pitchFamily="34" charset="0"/>
              <a:cs typeface="Arial" panose="020B0604020202020204" pitchFamily="34" charset="0"/>
            </a:rPr>
            <a:t> </a:t>
          </a:r>
          <a:r>
            <a:rPr lang="en-US" sz="2800" kern="1200" dirty="0" err="1" smtClean="0">
              <a:solidFill>
                <a:schemeClr val="tx1"/>
              </a:solidFill>
              <a:latin typeface="Arial" panose="020B0604020202020204" pitchFamily="34" charset="0"/>
              <a:cs typeface="Arial" panose="020B0604020202020204" pitchFamily="34" charset="0"/>
            </a:rPr>
            <a:t>của</a:t>
          </a:r>
          <a:r>
            <a:rPr lang="en-US" sz="2800" kern="1200" dirty="0" smtClean="0">
              <a:solidFill>
                <a:schemeClr val="tx1"/>
              </a:solidFill>
              <a:latin typeface="Arial" panose="020B0604020202020204" pitchFamily="34" charset="0"/>
              <a:cs typeface="Arial" panose="020B0604020202020204" pitchFamily="34" charset="0"/>
            </a:rPr>
            <a:t> </a:t>
          </a:r>
          <a:r>
            <a:rPr lang="en-US" sz="2800" kern="1200" dirty="0" err="1" smtClean="0">
              <a:solidFill>
                <a:schemeClr val="tx1"/>
              </a:solidFill>
              <a:latin typeface="Arial" panose="020B0604020202020204" pitchFamily="34" charset="0"/>
              <a:cs typeface="Arial" panose="020B0604020202020204" pitchFamily="34" charset="0"/>
            </a:rPr>
            <a:t>trẻ</a:t>
          </a:r>
          <a:r>
            <a:rPr lang="en-US" sz="2800" kern="1200" dirty="0" smtClean="0">
              <a:solidFill>
                <a:schemeClr val="tx1"/>
              </a:solidFill>
              <a:latin typeface="Arial" panose="020B0604020202020204" pitchFamily="34" charset="0"/>
              <a:cs typeface="Arial" panose="020B0604020202020204" pitchFamily="34" charset="0"/>
            </a:rPr>
            <a:t> </a:t>
          </a:r>
          <a:r>
            <a:rPr lang="en-US" sz="2800" kern="1200" dirty="0" err="1" smtClean="0">
              <a:solidFill>
                <a:schemeClr val="tx1"/>
              </a:solidFill>
              <a:latin typeface="Arial" panose="020B0604020202020204" pitchFamily="34" charset="0"/>
              <a:cs typeface="Arial" panose="020B0604020202020204" pitchFamily="34" charset="0"/>
            </a:rPr>
            <a:t>trong</a:t>
          </a:r>
          <a:r>
            <a:rPr lang="en-US" sz="2800" kern="1200" dirty="0" smtClean="0">
              <a:solidFill>
                <a:schemeClr val="tx1"/>
              </a:solidFill>
              <a:latin typeface="Arial" panose="020B0604020202020204" pitchFamily="34" charset="0"/>
              <a:cs typeface="Arial" panose="020B0604020202020204" pitchFamily="34" charset="0"/>
            </a:rPr>
            <a:t> GDMN </a:t>
          </a:r>
          <a:r>
            <a:rPr lang="en-US" sz="2800" kern="1200" dirty="0" err="1" smtClean="0">
              <a:solidFill>
                <a:schemeClr val="tx1"/>
              </a:solidFill>
              <a:latin typeface="Arial" panose="020B0604020202020204" pitchFamily="34" charset="0"/>
              <a:cs typeface="Arial" panose="020B0604020202020204" pitchFamily="34" charset="0"/>
            </a:rPr>
            <a:t>là</a:t>
          </a:r>
          <a:r>
            <a:rPr lang="en-US" sz="2800" kern="1200" dirty="0" smtClean="0">
              <a:solidFill>
                <a:schemeClr val="tx1"/>
              </a:solidFill>
              <a:latin typeface="Arial" panose="020B0604020202020204" pitchFamily="34" charset="0"/>
              <a:cs typeface="Arial" panose="020B0604020202020204" pitchFamily="34" charset="0"/>
            </a:rPr>
            <a:t> </a:t>
          </a:r>
          <a:r>
            <a:rPr lang="en-US" sz="2800" kern="1200" dirty="0" err="1" smtClean="0">
              <a:solidFill>
                <a:schemeClr val="tx1"/>
              </a:solidFill>
              <a:latin typeface="Arial" panose="020B0604020202020204" pitchFamily="34" charset="0"/>
              <a:cs typeface="Arial" panose="020B0604020202020204" pitchFamily="34" charset="0"/>
            </a:rPr>
            <a:t>quá</a:t>
          </a:r>
          <a:r>
            <a:rPr lang="en-US" sz="2800" kern="1200" dirty="0" smtClean="0">
              <a:solidFill>
                <a:schemeClr val="tx1"/>
              </a:solidFill>
              <a:latin typeface="Arial" panose="020B0604020202020204" pitchFamily="34" charset="0"/>
              <a:cs typeface="Arial" panose="020B0604020202020204" pitchFamily="34" charset="0"/>
            </a:rPr>
            <a:t> </a:t>
          </a:r>
          <a:r>
            <a:rPr lang="en-US" sz="2800" kern="1200" dirty="0" err="1" smtClean="0">
              <a:solidFill>
                <a:schemeClr val="tx1"/>
              </a:solidFill>
              <a:latin typeface="Arial" panose="020B0604020202020204" pitchFamily="34" charset="0"/>
              <a:cs typeface="Arial" panose="020B0604020202020204" pitchFamily="34" charset="0"/>
            </a:rPr>
            <a:t>trình</a:t>
          </a:r>
          <a:r>
            <a:rPr lang="en-US" sz="2800" kern="1200" dirty="0" smtClean="0">
              <a:solidFill>
                <a:schemeClr val="tx1"/>
              </a:solidFill>
              <a:latin typeface="Arial" panose="020B0604020202020204" pitchFamily="34" charset="0"/>
              <a:cs typeface="Arial" panose="020B0604020202020204" pitchFamily="34" charset="0"/>
            </a:rPr>
            <a:t> </a:t>
          </a:r>
          <a:r>
            <a:rPr lang="en-US" sz="2800" kern="1200" dirty="0" err="1" smtClean="0">
              <a:solidFill>
                <a:schemeClr val="tx1"/>
              </a:solidFill>
              <a:latin typeface="Arial" panose="020B0604020202020204" pitchFamily="34" charset="0"/>
              <a:cs typeface="Arial" panose="020B0604020202020204" pitchFamily="34" charset="0"/>
            </a:rPr>
            <a:t>thu</a:t>
          </a:r>
          <a:r>
            <a:rPr lang="en-US" sz="2800" kern="1200" dirty="0" smtClean="0">
              <a:solidFill>
                <a:schemeClr val="tx1"/>
              </a:solidFill>
              <a:latin typeface="Arial" panose="020B0604020202020204" pitchFamily="34" charset="0"/>
              <a:cs typeface="Arial" panose="020B0604020202020204" pitchFamily="34" charset="0"/>
            </a:rPr>
            <a:t> </a:t>
          </a:r>
          <a:r>
            <a:rPr lang="en-US" sz="2800" kern="1200" dirty="0" err="1" smtClean="0">
              <a:solidFill>
                <a:schemeClr val="tx1"/>
              </a:solidFill>
              <a:latin typeface="Arial" panose="020B0604020202020204" pitchFamily="34" charset="0"/>
              <a:cs typeface="Arial" panose="020B0604020202020204" pitchFamily="34" charset="0"/>
            </a:rPr>
            <a:t>thập</a:t>
          </a:r>
          <a:r>
            <a:rPr lang="en-US" sz="2800" kern="1200" dirty="0" smtClean="0">
              <a:solidFill>
                <a:schemeClr val="tx1"/>
              </a:solidFill>
              <a:latin typeface="Arial" panose="020B0604020202020204" pitchFamily="34" charset="0"/>
              <a:cs typeface="Arial" panose="020B0604020202020204" pitchFamily="34" charset="0"/>
            </a:rPr>
            <a:t> </a:t>
          </a:r>
          <a:r>
            <a:rPr lang="en-US" sz="2800" kern="1200" dirty="0" err="1" smtClean="0">
              <a:solidFill>
                <a:schemeClr val="tx1"/>
              </a:solidFill>
              <a:latin typeface="Arial" panose="020B0604020202020204" pitchFamily="34" charset="0"/>
              <a:cs typeface="Arial" panose="020B0604020202020204" pitchFamily="34" charset="0"/>
            </a:rPr>
            <a:t>thông</a:t>
          </a:r>
          <a:r>
            <a:rPr lang="en-US" sz="2800" kern="1200" dirty="0" smtClean="0">
              <a:solidFill>
                <a:schemeClr val="tx1"/>
              </a:solidFill>
              <a:latin typeface="Arial" panose="020B0604020202020204" pitchFamily="34" charset="0"/>
              <a:cs typeface="Arial" panose="020B0604020202020204" pitchFamily="34" charset="0"/>
            </a:rPr>
            <a:t> tin </a:t>
          </a:r>
          <a:r>
            <a:rPr lang="en-US" sz="2800" kern="1200" dirty="0" err="1" smtClean="0">
              <a:solidFill>
                <a:schemeClr val="tx1"/>
              </a:solidFill>
              <a:latin typeface="Arial" panose="020B0604020202020204" pitchFamily="34" charset="0"/>
              <a:cs typeface="Arial" panose="020B0604020202020204" pitchFamily="34" charset="0"/>
            </a:rPr>
            <a:t>về</a:t>
          </a:r>
          <a:r>
            <a:rPr lang="en-US" sz="2800" kern="1200" dirty="0" smtClean="0">
              <a:solidFill>
                <a:schemeClr val="tx1"/>
              </a:solidFill>
              <a:latin typeface="Arial" panose="020B0604020202020204" pitchFamily="34" charset="0"/>
              <a:cs typeface="Arial" panose="020B0604020202020204" pitchFamily="34" charset="0"/>
            </a:rPr>
            <a:t> </a:t>
          </a:r>
          <a:r>
            <a:rPr lang="en-US" sz="2800" kern="1200" dirty="0" err="1" smtClean="0">
              <a:solidFill>
                <a:schemeClr val="tx1"/>
              </a:solidFill>
              <a:latin typeface="Arial" panose="020B0604020202020204" pitchFamily="34" charset="0"/>
              <a:cs typeface="Arial" panose="020B0604020202020204" pitchFamily="34" charset="0"/>
            </a:rPr>
            <a:t>trẻ</a:t>
          </a:r>
          <a:r>
            <a:rPr lang="en-US" sz="2800" kern="1200" dirty="0" smtClean="0">
              <a:solidFill>
                <a:schemeClr val="tx1"/>
              </a:solidFill>
              <a:latin typeface="Arial" panose="020B0604020202020204" pitchFamily="34" charset="0"/>
              <a:cs typeface="Arial" panose="020B0604020202020204" pitchFamily="34" charset="0"/>
            </a:rPr>
            <a:t> </a:t>
          </a:r>
          <a:r>
            <a:rPr lang="en-US" sz="2800" kern="1200" dirty="0" err="1" smtClean="0">
              <a:solidFill>
                <a:schemeClr val="tx1"/>
              </a:solidFill>
              <a:latin typeface="Arial" panose="020B0604020202020204" pitchFamily="34" charset="0"/>
              <a:cs typeface="Arial" panose="020B0604020202020204" pitchFamily="34" charset="0"/>
            </a:rPr>
            <a:t>một</a:t>
          </a:r>
          <a:r>
            <a:rPr lang="en-US" sz="2800" kern="1200" dirty="0" smtClean="0">
              <a:solidFill>
                <a:schemeClr val="tx1"/>
              </a:solidFill>
              <a:latin typeface="Arial" panose="020B0604020202020204" pitchFamily="34" charset="0"/>
              <a:cs typeface="Arial" panose="020B0604020202020204" pitchFamily="34" charset="0"/>
            </a:rPr>
            <a:t> </a:t>
          </a:r>
          <a:r>
            <a:rPr lang="en-US" sz="2800" kern="1200" dirty="0" err="1" smtClean="0">
              <a:solidFill>
                <a:schemeClr val="tx1"/>
              </a:solidFill>
              <a:latin typeface="Arial" panose="020B0604020202020204" pitchFamily="34" charset="0"/>
              <a:cs typeface="Arial" panose="020B0604020202020204" pitchFamily="34" charset="0"/>
            </a:rPr>
            <a:t>cách</a:t>
          </a:r>
          <a:r>
            <a:rPr lang="en-US" sz="2800" kern="1200" dirty="0" smtClean="0">
              <a:solidFill>
                <a:schemeClr val="tx1"/>
              </a:solidFill>
              <a:latin typeface="Arial" panose="020B0604020202020204" pitchFamily="34" charset="0"/>
              <a:cs typeface="Arial" panose="020B0604020202020204" pitchFamily="34" charset="0"/>
            </a:rPr>
            <a:t> </a:t>
          </a:r>
          <a:r>
            <a:rPr lang="en-US" sz="2800" kern="1200" dirty="0" err="1" smtClean="0">
              <a:solidFill>
                <a:schemeClr val="tx1"/>
              </a:solidFill>
              <a:latin typeface="Arial" panose="020B0604020202020204" pitchFamily="34" charset="0"/>
              <a:cs typeface="Arial" panose="020B0604020202020204" pitchFamily="34" charset="0"/>
            </a:rPr>
            <a:t>hệ</a:t>
          </a:r>
          <a:r>
            <a:rPr lang="en-US" sz="2800" kern="1200" dirty="0" smtClean="0">
              <a:solidFill>
                <a:schemeClr val="tx1"/>
              </a:solidFill>
              <a:latin typeface="Arial" panose="020B0604020202020204" pitchFamily="34" charset="0"/>
              <a:cs typeface="Arial" panose="020B0604020202020204" pitchFamily="34" charset="0"/>
            </a:rPr>
            <a:t> </a:t>
          </a:r>
          <a:r>
            <a:rPr lang="en-US" sz="2800" kern="1200" dirty="0" err="1" smtClean="0">
              <a:solidFill>
                <a:schemeClr val="tx1"/>
              </a:solidFill>
              <a:latin typeface="Arial" panose="020B0604020202020204" pitchFamily="34" charset="0"/>
              <a:cs typeface="Arial" panose="020B0604020202020204" pitchFamily="34" charset="0"/>
            </a:rPr>
            <a:t>thống</a:t>
          </a:r>
          <a:r>
            <a:rPr lang="en-US" sz="2800" kern="1200" dirty="0" smtClean="0">
              <a:solidFill>
                <a:schemeClr val="tx1"/>
              </a:solidFill>
              <a:latin typeface="Arial" panose="020B0604020202020204" pitchFamily="34" charset="0"/>
              <a:cs typeface="Arial" panose="020B0604020202020204" pitchFamily="34" charset="0"/>
            </a:rPr>
            <a:t> </a:t>
          </a:r>
          <a:r>
            <a:rPr lang="en-US" sz="2800" kern="1200" dirty="0" err="1" smtClean="0">
              <a:solidFill>
                <a:schemeClr val="tx1"/>
              </a:solidFill>
              <a:latin typeface="Arial" panose="020B0604020202020204" pitchFamily="34" charset="0"/>
              <a:cs typeface="Arial" panose="020B0604020202020204" pitchFamily="34" charset="0"/>
            </a:rPr>
            <a:t>và</a:t>
          </a:r>
          <a:r>
            <a:rPr lang="en-US" sz="2800" kern="1200" dirty="0" smtClean="0">
              <a:solidFill>
                <a:schemeClr val="tx1"/>
              </a:solidFill>
              <a:latin typeface="Arial" panose="020B0604020202020204" pitchFamily="34" charset="0"/>
              <a:cs typeface="Arial" panose="020B0604020202020204" pitchFamily="34" charset="0"/>
            </a:rPr>
            <a:t> </a:t>
          </a:r>
          <a:r>
            <a:rPr lang="en-US" sz="2800" kern="1200" dirty="0" err="1" smtClean="0">
              <a:solidFill>
                <a:schemeClr val="tx1"/>
              </a:solidFill>
              <a:latin typeface="Arial" panose="020B0604020202020204" pitchFamily="34" charset="0"/>
              <a:cs typeface="Arial" panose="020B0604020202020204" pitchFamily="34" charset="0"/>
            </a:rPr>
            <a:t>phân</a:t>
          </a:r>
          <a:r>
            <a:rPr lang="en-US" sz="2800" kern="1200" dirty="0" smtClean="0">
              <a:solidFill>
                <a:schemeClr val="tx1"/>
              </a:solidFill>
              <a:latin typeface="Arial" panose="020B0604020202020204" pitchFamily="34" charset="0"/>
              <a:cs typeface="Arial" panose="020B0604020202020204" pitchFamily="34" charset="0"/>
            </a:rPr>
            <a:t> </a:t>
          </a:r>
          <a:r>
            <a:rPr lang="en-US" sz="2800" kern="1200" dirty="0" err="1" smtClean="0">
              <a:solidFill>
                <a:schemeClr val="tx1"/>
              </a:solidFill>
              <a:latin typeface="Arial" panose="020B0604020202020204" pitchFamily="34" charset="0"/>
              <a:cs typeface="Arial" panose="020B0604020202020204" pitchFamily="34" charset="0"/>
            </a:rPr>
            <a:t>tích</a:t>
          </a:r>
          <a:r>
            <a:rPr lang="en-US" sz="2800" kern="1200" dirty="0" smtClean="0">
              <a:solidFill>
                <a:schemeClr val="tx1"/>
              </a:solidFill>
              <a:latin typeface="Arial" panose="020B0604020202020204" pitchFamily="34" charset="0"/>
              <a:cs typeface="Arial" panose="020B0604020202020204" pitchFamily="34" charset="0"/>
            </a:rPr>
            <a:t>, </a:t>
          </a:r>
          <a:r>
            <a:rPr lang="en-US" sz="2800" kern="1200" dirty="0" err="1" smtClean="0">
              <a:solidFill>
                <a:schemeClr val="tx1"/>
              </a:solidFill>
              <a:latin typeface="Arial" panose="020B0604020202020204" pitchFamily="34" charset="0"/>
              <a:cs typeface="Arial" panose="020B0604020202020204" pitchFamily="34" charset="0"/>
            </a:rPr>
            <a:t>đối</a:t>
          </a:r>
          <a:r>
            <a:rPr lang="en-US" sz="2800" kern="1200" dirty="0" smtClean="0">
              <a:solidFill>
                <a:schemeClr val="tx1"/>
              </a:solidFill>
              <a:latin typeface="Arial" panose="020B0604020202020204" pitchFamily="34" charset="0"/>
              <a:cs typeface="Arial" panose="020B0604020202020204" pitchFamily="34" charset="0"/>
            </a:rPr>
            <a:t> </a:t>
          </a:r>
          <a:r>
            <a:rPr lang="en-US" sz="2800" kern="1200" dirty="0" err="1" smtClean="0">
              <a:solidFill>
                <a:schemeClr val="tx1"/>
              </a:solidFill>
              <a:latin typeface="Arial" panose="020B0604020202020204" pitchFamily="34" charset="0"/>
              <a:cs typeface="Arial" panose="020B0604020202020204" pitchFamily="34" charset="0"/>
            </a:rPr>
            <a:t>chiếu</a:t>
          </a:r>
          <a:r>
            <a:rPr lang="en-US" sz="2800" kern="1200" dirty="0" smtClean="0">
              <a:solidFill>
                <a:schemeClr val="tx1"/>
              </a:solidFill>
              <a:latin typeface="Arial" panose="020B0604020202020204" pitchFamily="34" charset="0"/>
              <a:cs typeface="Arial" panose="020B0604020202020204" pitchFamily="34" charset="0"/>
            </a:rPr>
            <a:t> </a:t>
          </a:r>
          <a:r>
            <a:rPr lang="en-US" sz="2800" kern="1200" dirty="0" err="1" smtClean="0">
              <a:solidFill>
                <a:schemeClr val="tx1"/>
              </a:solidFill>
              <a:latin typeface="Arial" panose="020B0604020202020204" pitchFamily="34" charset="0"/>
              <a:cs typeface="Arial" panose="020B0604020202020204" pitchFamily="34" charset="0"/>
            </a:rPr>
            <a:t>với</a:t>
          </a:r>
          <a:r>
            <a:rPr lang="en-US" sz="2800" kern="1200" dirty="0" smtClean="0">
              <a:solidFill>
                <a:schemeClr val="tx1"/>
              </a:solidFill>
              <a:latin typeface="Arial" panose="020B0604020202020204" pitchFamily="34" charset="0"/>
              <a:cs typeface="Arial" panose="020B0604020202020204" pitchFamily="34" charset="0"/>
            </a:rPr>
            <a:t> </a:t>
          </a:r>
          <a:r>
            <a:rPr lang="en-US" sz="2800" kern="1200" dirty="0" err="1" smtClean="0">
              <a:solidFill>
                <a:schemeClr val="tx1"/>
              </a:solidFill>
              <a:latin typeface="Arial" panose="020B0604020202020204" pitchFamily="34" charset="0"/>
              <a:cs typeface="Arial" panose="020B0604020202020204" pitchFamily="34" charset="0"/>
            </a:rPr>
            <a:t>mục</a:t>
          </a:r>
          <a:r>
            <a:rPr lang="en-US" sz="2800" kern="1200" dirty="0" smtClean="0">
              <a:solidFill>
                <a:schemeClr val="tx1"/>
              </a:solidFill>
              <a:latin typeface="Arial" panose="020B0604020202020204" pitchFamily="34" charset="0"/>
              <a:cs typeface="Arial" panose="020B0604020202020204" pitchFamily="34" charset="0"/>
            </a:rPr>
            <a:t> </a:t>
          </a:r>
          <a:r>
            <a:rPr lang="en-US" sz="2800" kern="1200" dirty="0" err="1" smtClean="0">
              <a:solidFill>
                <a:schemeClr val="tx1"/>
              </a:solidFill>
              <a:latin typeface="Arial" panose="020B0604020202020204" pitchFamily="34" charset="0"/>
              <a:cs typeface="Arial" panose="020B0604020202020204" pitchFamily="34" charset="0"/>
            </a:rPr>
            <a:t>tiêu</a:t>
          </a:r>
          <a:r>
            <a:rPr lang="en-US" sz="2800" kern="1200" dirty="0" smtClean="0">
              <a:solidFill>
                <a:schemeClr val="tx1"/>
              </a:solidFill>
              <a:latin typeface="Arial" panose="020B0604020202020204" pitchFamily="34" charset="0"/>
              <a:cs typeface="Arial" panose="020B0604020202020204" pitchFamily="34" charset="0"/>
            </a:rPr>
            <a:t> </a:t>
          </a:r>
          <a:r>
            <a:rPr lang="en-US" sz="2800" kern="1200" dirty="0" err="1" smtClean="0">
              <a:solidFill>
                <a:schemeClr val="tx1"/>
              </a:solidFill>
              <a:latin typeface="Arial" panose="020B0604020202020204" pitchFamily="34" charset="0"/>
              <a:cs typeface="Arial" panose="020B0604020202020204" pitchFamily="34" charset="0"/>
            </a:rPr>
            <a:t>của</a:t>
          </a:r>
          <a:r>
            <a:rPr lang="en-US" sz="2800" kern="1200" dirty="0" smtClean="0">
              <a:solidFill>
                <a:schemeClr val="tx1"/>
              </a:solidFill>
              <a:latin typeface="Arial" panose="020B0604020202020204" pitchFamily="34" charset="0"/>
              <a:cs typeface="Arial" panose="020B0604020202020204" pitchFamily="34" charset="0"/>
            </a:rPr>
            <a:t> </a:t>
          </a:r>
          <a:r>
            <a:rPr lang="en-US" sz="2800" kern="1200" dirty="0" err="1" smtClean="0">
              <a:solidFill>
                <a:schemeClr val="tx1"/>
              </a:solidFill>
              <a:latin typeface="Arial" panose="020B0604020202020204" pitchFamily="34" charset="0"/>
              <a:cs typeface="Arial" panose="020B0604020202020204" pitchFamily="34" charset="0"/>
            </a:rPr>
            <a:t>Chương</a:t>
          </a:r>
          <a:r>
            <a:rPr lang="en-US" sz="2800" kern="1200" dirty="0" smtClean="0">
              <a:solidFill>
                <a:schemeClr val="tx1"/>
              </a:solidFill>
              <a:latin typeface="Arial" panose="020B0604020202020204" pitchFamily="34" charset="0"/>
              <a:cs typeface="Arial" panose="020B0604020202020204" pitchFamily="34" charset="0"/>
            </a:rPr>
            <a:t> </a:t>
          </a:r>
          <a:r>
            <a:rPr lang="en-US" sz="2800" kern="1200" dirty="0" err="1" smtClean="0">
              <a:solidFill>
                <a:schemeClr val="tx1"/>
              </a:solidFill>
              <a:latin typeface="Arial" panose="020B0604020202020204" pitchFamily="34" charset="0"/>
              <a:cs typeface="Arial" panose="020B0604020202020204" pitchFamily="34" charset="0"/>
            </a:rPr>
            <a:t>trình</a:t>
          </a:r>
          <a:r>
            <a:rPr lang="en-US" sz="2800" kern="1200" dirty="0" smtClean="0">
              <a:solidFill>
                <a:schemeClr val="tx1"/>
              </a:solidFill>
              <a:latin typeface="Arial" panose="020B0604020202020204" pitchFamily="34" charset="0"/>
              <a:cs typeface="Arial" panose="020B0604020202020204" pitchFamily="34" charset="0"/>
            </a:rPr>
            <a:t> GDMN </a:t>
          </a:r>
          <a:r>
            <a:rPr lang="en-US" sz="2800" kern="1200" dirty="0" err="1" smtClean="0">
              <a:solidFill>
                <a:schemeClr val="tx1"/>
              </a:solidFill>
              <a:latin typeface="Arial" panose="020B0604020202020204" pitchFamily="34" charset="0"/>
              <a:cs typeface="Arial" panose="020B0604020202020204" pitchFamily="34" charset="0"/>
            </a:rPr>
            <a:t>nhận</a:t>
          </a:r>
          <a:r>
            <a:rPr lang="en-US" sz="2800" kern="1200" dirty="0" smtClean="0">
              <a:solidFill>
                <a:schemeClr val="tx1"/>
              </a:solidFill>
              <a:latin typeface="Arial" panose="020B0604020202020204" pitchFamily="34" charset="0"/>
              <a:cs typeface="Arial" panose="020B0604020202020204" pitchFamily="34" charset="0"/>
            </a:rPr>
            <a:t> </a:t>
          </a:r>
          <a:r>
            <a:rPr lang="en-US" sz="2800" kern="1200" dirty="0" err="1" smtClean="0">
              <a:solidFill>
                <a:schemeClr val="tx1"/>
              </a:solidFill>
              <a:latin typeface="Arial" panose="020B0604020202020204" pitchFamily="34" charset="0"/>
              <a:cs typeface="Arial" panose="020B0604020202020204" pitchFamily="34" charset="0"/>
            </a:rPr>
            <a:t>định</a:t>
          </a:r>
          <a:r>
            <a:rPr lang="en-US" sz="2800" kern="1200" dirty="0" smtClean="0">
              <a:solidFill>
                <a:schemeClr val="tx1"/>
              </a:solidFill>
              <a:latin typeface="Arial" panose="020B0604020202020204" pitchFamily="34" charset="0"/>
              <a:cs typeface="Arial" panose="020B0604020202020204" pitchFamily="34" charset="0"/>
            </a:rPr>
            <a:t> </a:t>
          </a:r>
          <a:r>
            <a:rPr lang="en-US" sz="2800" kern="1200" dirty="0" err="1" smtClean="0">
              <a:solidFill>
                <a:schemeClr val="tx1"/>
              </a:solidFill>
              <a:latin typeface="Arial" panose="020B0604020202020204" pitchFamily="34" charset="0"/>
              <a:cs typeface="Arial" panose="020B0604020202020204" pitchFamily="34" charset="0"/>
            </a:rPr>
            <a:t>về</a:t>
          </a:r>
          <a:r>
            <a:rPr lang="en-US" sz="2800" kern="1200" dirty="0" smtClean="0">
              <a:solidFill>
                <a:schemeClr val="tx1"/>
              </a:solidFill>
              <a:latin typeface="Arial" panose="020B0604020202020204" pitchFamily="34" charset="0"/>
              <a:cs typeface="Arial" panose="020B0604020202020204" pitchFamily="34" charset="0"/>
            </a:rPr>
            <a:t> </a:t>
          </a:r>
          <a:r>
            <a:rPr lang="en-US" sz="2800" kern="1200" dirty="0" err="1" smtClean="0">
              <a:solidFill>
                <a:schemeClr val="tx1"/>
              </a:solidFill>
              <a:latin typeface="Arial" panose="020B0604020202020204" pitchFamily="34" charset="0"/>
              <a:cs typeface="Arial" panose="020B0604020202020204" pitchFamily="34" charset="0"/>
            </a:rPr>
            <a:t>sự</a:t>
          </a:r>
          <a:r>
            <a:rPr lang="en-US" sz="2800" kern="1200" dirty="0" smtClean="0">
              <a:solidFill>
                <a:schemeClr val="tx1"/>
              </a:solidFill>
              <a:latin typeface="Arial" panose="020B0604020202020204" pitchFamily="34" charset="0"/>
              <a:cs typeface="Arial" panose="020B0604020202020204" pitchFamily="34" charset="0"/>
            </a:rPr>
            <a:t> </a:t>
          </a:r>
          <a:r>
            <a:rPr lang="en-US" sz="2800" kern="1200" dirty="0" err="1" smtClean="0">
              <a:solidFill>
                <a:schemeClr val="tx1"/>
              </a:solidFill>
              <a:latin typeface="Arial" panose="020B0604020202020204" pitchFamily="34" charset="0"/>
              <a:cs typeface="Arial" panose="020B0604020202020204" pitchFamily="34" charset="0"/>
            </a:rPr>
            <a:t>phát</a:t>
          </a:r>
          <a:r>
            <a:rPr lang="en-US" sz="2800" kern="1200" dirty="0" smtClean="0">
              <a:solidFill>
                <a:schemeClr val="tx1"/>
              </a:solidFill>
              <a:latin typeface="Arial" panose="020B0604020202020204" pitchFamily="34" charset="0"/>
              <a:cs typeface="Arial" panose="020B0604020202020204" pitchFamily="34" charset="0"/>
            </a:rPr>
            <a:t> </a:t>
          </a:r>
          <a:r>
            <a:rPr lang="en-US" sz="2800" kern="1200" dirty="0" err="1" smtClean="0">
              <a:solidFill>
                <a:schemeClr val="tx1"/>
              </a:solidFill>
              <a:latin typeface="Arial" panose="020B0604020202020204" pitchFamily="34" charset="0"/>
              <a:cs typeface="Arial" panose="020B0604020202020204" pitchFamily="34" charset="0"/>
            </a:rPr>
            <a:t>triển</a:t>
          </a:r>
          <a:r>
            <a:rPr lang="en-US" sz="2800" kern="1200" dirty="0" smtClean="0">
              <a:solidFill>
                <a:schemeClr val="tx1"/>
              </a:solidFill>
              <a:latin typeface="Arial" panose="020B0604020202020204" pitchFamily="34" charset="0"/>
              <a:cs typeface="Arial" panose="020B0604020202020204" pitchFamily="34" charset="0"/>
            </a:rPr>
            <a:t> </a:t>
          </a:r>
          <a:r>
            <a:rPr lang="en-US" sz="2800" kern="1200" dirty="0" err="1" smtClean="0">
              <a:solidFill>
                <a:schemeClr val="tx1"/>
              </a:solidFill>
              <a:latin typeface="Arial" panose="020B0604020202020204" pitchFamily="34" charset="0"/>
              <a:cs typeface="Arial" panose="020B0604020202020204" pitchFamily="34" charset="0"/>
            </a:rPr>
            <a:t>của</a:t>
          </a:r>
          <a:r>
            <a:rPr lang="en-US" sz="2800" kern="1200" dirty="0" smtClean="0">
              <a:solidFill>
                <a:schemeClr val="tx1"/>
              </a:solidFill>
              <a:latin typeface="Arial" panose="020B0604020202020204" pitchFamily="34" charset="0"/>
              <a:cs typeface="Arial" panose="020B0604020202020204" pitchFamily="34" charset="0"/>
            </a:rPr>
            <a:t> </a:t>
          </a:r>
          <a:r>
            <a:rPr lang="en-US" sz="2800" kern="1200" dirty="0" err="1" smtClean="0">
              <a:solidFill>
                <a:schemeClr val="tx1"/>
              </a:solidFill>
              <a:latin typeface="Arial" panose="020B0604020202020204" pitchFamily="34" charset="0"/>
              <a:cs typeface="Arial" panose="020B0604020202020204" pitchFamily="34" charset="0"/>
            </a:rPr>
            <a:t>trẻ</a:t>
          </a:r>
          <a:r>
            <a:rPr lang="en-US" sz="2800" kern="1200" dirty="0" smtClean="0">
              <a:solidFill>
                <a:schemeClr val="tx1"/>
              </a:solidFill>
              <a:latin typeface="Arial" panose="020B0604020202020204" pitchFamily="34" charset="0"/>
              <a:cs typeface="Arial" panose="020B0604020202020204" pitchFamily="34" charset="0"/>
            </a:rPr>
            <a:t> </a:t>
          </a:r>
          <a:r>
            <a:rPr lang="en-US" sz="2800" kern="1200" dirty="0" err="1" smtClean="0">
              <a:solidFill>
                <a:schemeClr val="tx1"/>
              </a:solidFill>
              <a:latin typeface="Arial" panose="020B0604020202020204" pitchFamily="34" charset="0"/>
              <a:cs typeface="Arial" panose="020B0604020202020204" pitchFamily="34" charset="0"/>
            </a:rPr>
            <a:t>nhằm</a:t>
          </a:r>
          <a:r>
            <a:rPr lang="en-US" sz="2800" kern="1200" dirty="0" smtClean="0">
              <a:solidFill>
                <a:schemeClr val="tx1"/>
              </a:solidFill>
              <a:latin typeface="Arial" panose="020B0604020202020204" pitchFamily="34" charset="0"/>
              <a:cs typeface="Arial" panose="020B0604020202020204" pitchFamily="34" charset="0"/>
            </a:rPr>
            <a:t> </a:t>
          </a:r>
          <a:r>
            <a:rPr lang="en-US" sz="2800" b="1" kern="1200" dirty="0" err="1" smtClean="0">
              <a:solidFill>
                <a:schemeClr val="tx1"/>
              </a:solidFill>
              <a:latin typeface="Arial" panose="020B0604020202020204" pitchFamily="34" charset="0"/>
              <a:cs typeface="Arial" panose="020B0604020202020204" pitchFamily="34" charset="0"/>
            </a:rPr>
            <a:t>điều</a:t>
          </a:r>
          <a:r>
            <a:rPr lang="en-US" sz="2800" b="1" kern="1200" dirty="0" smtClean="0">
              <a:solidFill>
                <a:schemeClr val="tx1"/>
              </a:solidFill>
              <a:latin typeface="Arial" panose="020B0604020202020204" pitchFamily="34" charset="0"/>
              <a:cs typeface="Arial" panose="020B0604020202020204" pitchFamily="34" charset="0"/>
            </a:rPr>
            <a:t> </a:t>
          </a:r>
          <a:r>
            <a:rPr lang="en-US" sz="2800" b="1" kern="1200" dirty="0" err="1" smtClean="0">
              <a:solidFill>
                <a:schemeClr val="tx1"/>
              </a:solidFill>
              <a:latin typeface="Arial" panose="020B0604020202020204" pitchFamily="34" charset="0"/>
              <a:cs typeface="Arial" panose="020B0604020202020204" pitchFamily="34" charset="0"/>
            </a:rPr>
            <a:t>chỉnh</a:t>
          </a:r>
          <a:r>
            <a:rPr lang="en-US" sz="2800" b="1" kern="1200" dirty="0" smtClean="0">
              <a:solidFill>
                <a:schemeClr val="tx1"/>
              </a:solidFill>
              <a:latin typeface="Arial" panose="020B0604020202020204" pitchFamily="34" charset="0"/>
              <a:cs typeface="Arial" panose="020B0604020202020204" pitchFamily="34" charset="0"/>
            </a:rPr>
            <a:t> </a:t>
          </a:r>
          <a:r>
            <a:rPr lang="en-US" sz="2800" b="1" kern="1200" dirty="0" err="1" smtClean="0">
              <a:solidFill>
                <a:schemeClr val="tx1"/>
              </a:solidFill>
              <a:latin typeface="Arial" panose="020B0604020202020204" pitchFamily="34" charset="0"/>
              <a:cs typeface="Arial" panose="020B0604020202020204" pitchFamily="34" charset="0"/>
            </a:rPr>
            <a:t>kế</a:t>
          </a:r>
          <a:r>
            <a:rPr lang="en-US" sz="2800" b="1" kern="1200" dirty="0" smtClean="0">
              <a:solidFill>
                <a:schemeClr val="tx1"/>
              </a:solidFill>
              <a:latin typeface="Arial" panose="020B0604020202020204" pitchFamily="34" charset="0"/>
              <a:cs typeface="Arial" panose="020B0604020202020204" pitchFamily="34" charset="0"/>
            </a:rPr>
            <a:t> </a:t>
          </a:r>
          <a:r>
            <a:rPr lang="en-US" sz="2800" b="1" kern="1200" dirty="0" err="1" smtClean="0">
              <a:solidFill>
                <a:schemeClr val="tx1"/>
              </a:solidFill>
              <a:latin typeface="Arial" panose="020B0604020202020204" pitchFamily="34" charset="0"/>
              <a:cs typeface="Arial" panose="020B0604020202020204" pitchFamily="34" charset="0"/>
            </a:rPr>
            <a:t>hoạch</a:t>
          </a:r>
          <a:r>
            <a:rPr lang="en-US" sz="2800" b="1" kern="1200" dirty="0" smtClean="0">
              <a:solidFill>
                <a:schemeClr val="tx1"/>
              </a:solidFill>
              <a:latin typeface="Arial" panose="020B0604020202020204" pitchFamily="34" charset="0"/>
              <a:cs typeface="Arial" panose="020B0604020202020204" pitchFamily="34" charset="0"/>
            </a:rPr>
            <a:t> </a:t>
          </a:r>
          <a:r>
            <a:rPr lang="en-US" sz="2800" b="1" kern="1200" dirty="0" err="1" smtClean="0">
              <a:solidFill>
                <a:schemeClr val="tx1"/>
              </a:solidFill>
              <a:latin typeface="Arial" panose="020B0604020202020204" pitchFamily="34" charset="0"/>
              <a:cs typeface="Arial" panose="020B0604020202020204" pitchFamily="34" charset="0"/>
            </a:rPr>
            <a:t>chăm</a:t>
          </a:r>
          <a:r>
            <a:rPr lang="en-US" sz="2800" b="1" kern="1200" dirty="0" smtClean="0">
              <a:solidFill>
                <a:schemeClr val="tx1"/>
              </a:solidFill>
              <a:latin typeface="Arial" panose="020B0604020202020204" pitchFamily="34" charset="0"/>
              <a:cs typeface="Arial" panose="020B0604020202020204" pitchFamily="34" charset="0"/>
            </a:rPr>
            <a:t> </a:t>
          </a:r>
          <a:r>
            <a:rPr lang="en-US" sz="2800" b="1" kern="1200" dirty="0" err="1" smtClean="0">
              <a:solidFill>
                <a:schemeClr val="tx1"/>
              </a:solidFill>
              <a:latin typeface="Arial" panose="020B0604020202020204" pitchFamily="34" charset="0"/>
              <a:cs typeface="Arial" panose="020B0604020202020204" pitchFamily="34" charset="0"/>
            </a:rPr>
            <a:t>sóc</a:t>
          </a:r>
          <a:r>
            <a:rPr lang="en-US" sz="2800" kern="1200" dirty="0" smtClean="0">
              <a:solidFill>
                <a:schemeClr val="tx1"/>
              </a:solidFill>
              <a:latin typeface="Arial" panose="020B0604020202020204" pitchFamily="34" charset="0"/>
              <a:cs typeface="Arial" panose="020B0604020202020204" pitchFamily="34" charset="0"/>
            </a:rPr>
            <a:t>, </a:t>
          </a:r>
          <a:r>
            <a:rPr lang="en-US" sz="2800" b="1" kern="1200" dirty="0" err="1" smtClean="0">
              <a:solidFill>
                <a:schemeClr val="tx1"/>
              </a:solidFill>
              <a:latin typeface="Arial" panose="020B0604020202020204" pitchFamily="34" charset="0"/>
              <a:cs typeface="Arial" panose="020B0604020202020204" pitchFamily="34" charset="0"/>
            </a:rPr>
            <a:t>giáo</a:t>
          </a:r>
          <a:r>
            <a:rPr lang="en-US" sz="2800" b="1" kern="1200" dirty="0" smtClean="0">
              <a:solidFill>
                <a:schemeClr val="tx1"/>
              </a:solidFill>
              <a:latin typeface="Arial" panose="020B0604020202020204" pitchFamily="34" charset="0"/>
              <a:cs typeface="Arial" panose="020B0604020202020204" pitchFamily="34" charset="0"/>
            </a:rPr>
            <a:t> </a:t>
          </a:r>
          <a:r>
            <a:rPr lang="en-US" sz="2800" b="1" kern="1200" dirty="0" err="1" smtClean="0">
              <a:solidFill>
                <a:schemeClr val="tx1"/>
              </a:solidFill>
              <a:latin typeface="Arial" panose="020B0604020202020204" pitchFamily="34" charset="0"/>
              <a:cs typeface="Arial" panose="020B0604020202020204" pitchFamily="34" charset="0"/>
            </a:rPr>
            <a:t>dục</a:t>
          </a:r>
          <a:r>
            <a:rPr lang="en-US" sz="2800" b="1" kern="1200" dirty="0" smtClean="0">
              <a:solidFill>
                <a:schemeClr val="tx1"/>
              </a:solidFill>
              <a:latin typeface="Arial" panose="020B0604020202020204" pitchFamily="34" charset="0"/>
              <a:cs typeface="Arial" panose="020B0604020202020204" pitchFamily="34" charset="0"/>
            </a:rPr>
            <a:t> </a:t>
          </a:r>
          <a:r>
            <a:rPr lang="en-US" sz="2800" b="1" kern="1200" dirty="0" err="1" smtClean="0">
              <a:solidFill>
                <a:schemeClr val="tx1"/>
              </a:solidFill>
              <a:latin typeface="Arial" panose="020B0604020202020204" pitchFamily="34" charset="0"/>
              <a:cs typeface="Arial" panose="020B0604020202020204" pitchFamily="34" charset="0"/>
            </a:rPr>
            <a:t>trẻ</a:t>
          </a:r>
          <a:r>
            <a:rPr lang="en-US" sz="2800" b="1" kern="1200" dirty="0" smtClean="0">
              <a:solidFill>
                <a:schemeClr val="tx1"/>
              </a:solidFill>
              <a:latin typeface="Arial" panose="020B0604020202020204" pitchFamily="34" charset="0"/>
              <a:cs typeface="Arial" panose="020B0604020202020204" pitchFamily="34" charset="0"/>
            </a:rPr>
            <a:t> </a:t>
          </a:r>
          <a:r>
            <a:rPr lang="en-US" sz="2800" b="1" kern="1200" dirty="0" err="1" smtClean="0">
              <a:solidFill>
                <a:schemeClr val="tx1"/>
              </a:solidFill>
              <a:latin typeface="Arial" panose="020B0604020202020204" pitchFamily="34" charset="0"/>
              <a:cs typeface="Arial" panose="020B0604020202020204" pitchFamily="34" charset="0"/>
            </a:rPr>
            <a:t>một</a:t>
          </a:r>
          <a:r>
            <a:rPr lang="en-US" sz="2800" b="1" kern="1200" dirty="0" smtClean="0">
              <a:solidFill>
                <a:schemeClr val="tx1"/>
              </a:solidFill>
              <a:latin typeface="Arial" panose="020B0604020202020204" pitchFamily="34" charset="0"/>
              <a:cs typeface="Arial" panose="020B0604020202020204" pitchFamily="34" charset="0"/>
            </a:rPr>
            <a:t> </a:t>
          </a:r>
          <a:r>
            <a:rPr lang="en-US" sz="2800" b="1" kern="1200" dirty="0" err="1" smtClean="0">
              <a:solidFill>
                <a:schemeClr val="tx1"/>
              </a:solidFill>
              <a:latin typeface="Arial" panose="020B0604020202020204" pitchFamily="34" charset="0"/>
              <a:cs typeface="Arial" panose="020B0604020202020204" pitchFamily="34" charset="0"/>
            </a:rPr>
            <a:t>cách</a:t>
          </a:r>
          <a:r>
            <a:rPr lang="en-US" sz="2800" b="1" kern="1200" dirty="0" smtClean="0">
              <a:solidFill>
                <a:schemeClr val="tx1"/>
              </a:solidFill>
              <a:latin typeface="Arial" panose="020B0604020202020204" pitchFamily="34" charset="0"/>
              <a:cs typeface="Arial" panose="020B0604020202020204" pitchFamily="34" charset="0"/>
            </a:rPr>
            <a:t> </a:t>
          </a:r>
          <a:r>
            <a:rPr lang="en-US" sz="2800" b="1" kern="1200" dirty="0" err="1" smtClean="0">
              <a:solidFill>
                <a:schemeClr val="tx1"/>
              </a:solidFill>
              <a:latin typeface="Arial" panose="020B0604020202020204" pitchFamily="34" charset="0"/>
              <a:cs typeface="Arial" panose="020B0604020202020204" pitchFamily="34" charset="0"/>
            </a:rPr>
            <a:t>phù</a:t>
          </a:r>
          <a:r>
            <a:rPr lang="en-US" sz="2800" b="1" kern="1200" dirty="0" smtClean="0">
              <a:solidFill>
                <a:schemeClr val="tx1"/>
              </a:solidFill>
              <a:latin typeface="Arial" panose="020B0604020202020204" pitchFamily="34" charset="0"/>
              <a:cs typeface="Arial" panose="020B0604020202020204" pitchFamily="34" charset="0"/>
            </a:rPr>
            <a:t> </a:t>
          </a:r>
          <a:r>
            <a:rPr lang="en-US" sz="2800" b="1" kern="1200" dirty="0" err="1" smtClean="0">
              <a:solidFill>
                <a:schemeClr val="tx1"/>
              </a:solidFill>
              <a:latin typeface="Arial" panose="020B0604020202020204" pitchFamily="34" charset="0"/>
              <a:cs typeface="Arial" panose="020B0604020202020204" pitchFamily="34" charset="0"/>
            </a:rPr>
            <a:t>hợp</a:t>
          </a:r>
          <a:r>
            <a:rPr lang="en-US" sz="2800" b="1" kern="1200" dirty="0" smtClean="0">
              <a:solidFill>
                <a:schemeClr val="tx1"/>
              </a:solidFill>
              <a:latin typeface="Arial" panose="020B0604020202020204" pitchFamily="34" charset="0"/>
              <a:cs typeface="Arial" panose="020B0604020202020204" pitchFamily="34" charset="0"/>
            </a:rPr>
            <a:t>.</a:t>
          </a:r>
          <a:endParaRPr lang="en-US" sz="2800" b="1" kern="1200" dirty="0">
            <a:solidFill>
              <a:schemeClr val="tx1"/>
            </a:solidFill>
            <a:latin typeface="Arial" panose="020B0604020202020204" pitchFamily="34" charset="0"/>
            <a:cs typeface="Arial" panose="020B0604020202020204" pitchFamily="34" charset="0"/>
          </a:endParaRPr>
        </a:p>
      </dsp:txBody>
      <dsp:txXfrm>
        <a:off x="121605" y="544110"/>
        <a:ext cx="10196190" cy="390870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DE4231-AC61-4B8A-9515-496FC129EB09}">
      <dsp:nvSpPr>
        <dsp:cNvPr id="0" name=""/>
        <dsp:cNvSpPr/>
      </dsp:nvSpPr>
      <dsp:spPr>
        <a:xfrm>
          <a:off x="0" y="14164"/>
          <a:ext cx="5690262" cy="5610260"/>
        </a:xfrm>
        <a:prstGeom prst="triangle">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2B8BC8B4-C2ED-4B3A-9006-73FB1CFCC463}">
      <dsp:nvSpPr>
        <dsp:cNvPr id="0" name=""/>
        <dsp:cNvSpPr/>
      </dsp:nvSpPr>
      <dsp:spPr>
        <a:xfrm>
          <a:off x="2708775" y="950188"/>
          <a:ext cx="5787252" cy="915195"/>
        </a:xfrm>
        <a:prstGeom prst="roundRect">
          <a:avLst/>
        </a:prstGeom>
        <a:solidFill>
          <a:schemeClr val="lt1">
            <a:alpha val="90000"/>
            <a:hueOff val="0"/>
            <a:satOff val="0"/>
            <a:lumOff val="0"/>
            <a:alphaOff val="0"/>
          </a:schemeClr>
        </a:solidFill>
        <a:ln w="9525" cap="flat" cmpd="sng" algn="ctr">
          <a:solidFill>
            <a:schemeClr val="accent4">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b="0" kern="1200" dirty="0" smtClean="0">
              <a:latin typeface="Arial" panose="020B0604020202020204" pitchFamily="34" charset="0"/>
              <a:cs typeface="Arial" panose="020B0604020202020204" pitchFamily="34" charset="0"/>
            </a:rPr>
            <a:t>- </a:t>
          </a:r>
          <a:r>
            <a:rPr lang="en-US" sz="2200" b="1" kern="1200" dirty="0" err="1" smtClean="0">
              <a:latin typeface="Arial" panose="020B0604020202020204" pitchFamily="34" charset="0"/>
              <a:cs typeface="Arial" panose="020B0604020202020204" pitchFamily="34" charset="0"/>
            </a:rPr>
            <a:t>Đánh</a:t>
          </a:r>
          <a:r>
            <a:rPr lang="en-US" sz="2200" b="1" kern="1200" dirty="0" smtClean="0">
              <a:latin typeface="Arial" panose="020B0604020202020204" pitchFamily="34" charset="0"/>
              <a:cs typeface="Arial" panose="020B0604020202020204" pitchFamily="34" charset="0"/>
            </a:rPr>
            <a:t> </a:t>
          </a:r>
          <a:r>
            <a:rPr lang="en-US" sz="2200" b="1" kern="1200" dirty="0" err="1" smtClean="0">
              <a:latin typeface="Arial" panose="020B0604020202020204" pitchFamily="34" charset="0"/>
              <a:cs typeface="Arial" panose="020B0604020202020204" pitchFamily="34" charset="0"/>
            </a:rPr>
            <a:t>giá</a:t>
          </a:r>
          <a:r>
            <a:rPr lang="nb-NO" sz="2200" b="1" kern="1200" dirty="0" smtClean="0">
              <a:latin typeface="Arial" panose="020B0604020202020204" pitchFamily="34" charset="0"/>
              <a:cs typeface="Arial" panose="020B0604020202020204" pitchFamily="34" charset="0"/>
            </a:rPr>
            <a:t> </a:t>
          </a:r>
          <a:r>
            <a:rPr lang="vi-VN" sz="2200" b="1" kern="1200" dirty="0" smtClean="0">
              <a:latin typeface="Arial" panose="020B0604020202020204" pitchFamily="34" charset="0"/>
              <a:cs typeface="Arial" panose="020B0604020202020204" pitchFamily="34" charset="0"/>
            </a:rPr>
            <a:t>đúng khả năng </a:t>
          </a:r>
          <a:r>
            <a:rPr lang="vi-VN" sz="2200" b="0" kern="1200" dirty="0" smtClean="0">
              <a:latin typeface="Arial" panose="020B0604020202020204" pitchFamily="34" charset="0"/>
              <a:cs typeface="Arial" panose="020B0604020202020204" pitchFamily="34" charset="0"/>
            </a:rPr>
            <a:t>của mỗi trẻ</a:t>
          </a:r>
          <a:endParaRPr lang="en-US" sz="2200" b="0" kern="1200" dirty="0">
            <a:latin typeface="Arial" panose="020B0604020202020204" pitchFamily="34" charset="0"/>
            <a:cs typeface="Arial" panose="020B0604020202020204" pitchFamily="34" charset="0"/>
          </a:endParaRPr>
        </a:p>
      </dsp:txBody>
      <dsp:txXfrm>
        <a:off x="2753451" y="994864"/>
        <a:ext cx="5697900" cy="825843"/>
      </dsp:txXfrm>
    </dsp:sp>
    <dsp:sp modelId="{1E80D1F5-D870-4475-A27C-044C2487E615}">
      <dsp:nvSpPr>
        <dsp:cNvPr id="0" name=""/>
        <dsp:cNvSpPr/>
      </dsp:nvSpPr>
      <dsp:spPr>
        <a:xfrm>
          <a:off x="2003101" y="2441563"/>
          <a:ext cx="7554526" cy="1260587"/>
        </a:xfrm>
        <a:prstGeom prst="roundRect">
          <a:avLst/>
        </a:prstGeom>
        <a:solidFill>
          <a:schemeClr val="lt1">
            <a:alpha val="90000"/>
            <a:hueOff val="0"/>
            <a:satOff val="0"/>
            <a:lumOff val="0"/>
            <a:alphaOff val="0"/>
          </a:schemeClr>
        </a:solidFill>
        <a:ln w="9525" cap="flat" cmpd="sng" algn="ctr">
          <a:solidFill>
            <a:schemeClr val="accent4">
              <a:hueOff val="-2232385"/>
              <a:satOff val="13449"/>
              <a:lumOff val="1078"/>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83820" tIns="83820" rIns="83820" bIns="83820" numCol="1" spcCol="1270" anchor="ctr" anchorCtr="0">
          <a:noAutofit/>
        </a:bodyPr>
        <a:lstStyle/>
        <a:p>
          <a:pPr lvl="0" algn="ctr" defTabSz="977900">
            <a:lnSpc>
              <a:spcPct val="150000"/>
            </a:lnSpc>
            <a:spcBef>
              <a:spcPct val="0"/>
            </a:spcBef>
            <a:spcAft>
              <a:spcPct val="35000"/>
            </a:spcAft>
          </a:pPr>
          <a:r>
            <a:rPr lang="en-US" sz="2200" kern="1200" dirty="0" smtClean="0">
              <a:latin typeface="Arial" panose="020B0604020202020204" pitchFamily="34" charset="0"/>
              <a:cs typeface="Arial" panose="020B0604020202020204" pitchFamily="34" charset="0"/>
            </a:rPr>
            <a:t>- </a:t>
          </a:r>
          <a:r>
            <a:rPr lang="en-US" sz="2200" b="1" kern="1200" dirty="0" err="1" smtClean="0">
              <a:latin typeface="Arial" panose="020B0604020202020204" pitchFamily="34" charset="0"/>
              <a:cs typeface="Arial" panose="020B0604020202020204" pitchFamily="34" charset="0"/>
            </a:rPr>
            <a:t>Đánh</a:t>
          </a:r>
          <a:r>
            <a:rPr lang="en-US" sz="2200" b="1" kern="1200" dirty="0" smtClean="0">
              <a:latin typeface="Arial" panose="020B0604020202020204" pitchFamily="34" charset="0"/>
              <a:cs typeface="Arial" panose="020B0604020202020204" pitchFamily="34" charset="0"/>
            </a:rPr>
            <a:t> </a:t>
          </a:r>
          <a:r>
            <a:rPr lang="en-US" sz="2200" b="1" kern="1200" dirty="0" err="1" smtClean="0">
              <a:latin typeface="Arial" panose="020B0604020202020204" pitchFamily="34" charset="0"/>
              <a:cs typeface="Arial" panose="020B0604020202020204" pitchFamily="34" charset="0"/>
            </a:rPr>
            <a:t>giá</a:t>
          </a:r>
          <a:r>
            <a:rPr lang="nb-NO" sz="2200" b="1" kern="1200" dirty="0" smtClean="0">
              <a:latin typeface="Arial" panose="020B0604020202020204" pitchFamily="34" charset="0"/>
              <a:cs typeface="Arial" panose="020B0604020202020204" pitchFamily="34" charset="0"/>
            </a:rPr>
            <a:t> sự tiến bộ của từng trẻ </a:t>
          </a:r>
          <a:r>
            <a:rPr lang="nb-NO" sz="2200" kern="1200" dirty="0" smtClean="0">
              <a:latin typeface="Arial" panose="020B0604020202020204" pitchFamily="34" charset="0"/>
              <a:cs typeface="Arial" panose="020B0604020202020204" pitchFamily="34" charset="0"/>
            </a:rPr>
            <a:t>dựa trên mức độ đạt so với mục tiêu </a:t>
          </a:r>
          <a:r>
            <a:rPr lang="nb-NO" sz="2200" i="1" kern="1200" dirty="0" smtClean="0">
              <a:latin typeface="Arial" panose="020B0604020202020204" pitchFamily="34" charset="0"/>
              <a:cs typeface="Arial" panose="020B0604020202020204" pitchFamily="34" charset="0"/>
            </a:rPr>
            <a:t>(</a:t>
          </a:r>
          <a:r>
            <a:rPr lang="nb-NO" sz="2200" b="1" i="1" kern="1200" dirty="0" smtClean="0">
              <a:latin typeface="Arial" panose="020B0604020202020204" pitchFamily="34" charset="0"/>
              <a:cs typeface="Arial" panose="020B0604020202020204" pitchFamily="34" charset="0"/>
            </a:rPr>
            <a:t>Không đánh giá so sánh giữa các trẻ</a:t>
          </a:r>
          <a:r>
            <a:rPr lang="nb-NO" sz="2200" i="1" kern="1200" dirty="0" smtClean="0">
              <a:latin typeface="Arial" panose="020B0604020202020204" pitchFamily="34" charset="0"/>
              <a:cs typeface="Arial" panose="020B0604020202020204" pitchFamily="34" charset="0"/>
            </a:rPr>
            <a:t>).</a:t>
          </a:r>
          <a:endParaRPr lang="en-US" sz="2200" i="1" kern="1200" dirty="0">
            <a:latin typeface="Arial" panose="020B0604020202020204" pitchFamily="34" charset="0"/>
            <a:cs typeface="Arial" panose="020B0604020202020204" pitchFamily="34" charset="0"/>
          </a:endParaRPr>
        </a:p>
      </dsp:txBody>
      <dsp:txXfrm>
        <a:off x="2064638" y="2503100"/>
        <a:ext cx="7431452" cy="1137513"/>
      </dsp:txXfrm>
    </dsp:sp>
    <dsp:sp modelId="{868A7E09-9489-4013-BADE-837B2B074068}">
      <dsp:nvSpPr>
        <dsp:cNvPr id="0" name=""/>
        <dsp:cNvSpPr/>
      </dsp:nvSpPr>
      <dsp:spPr>
        <a:xfrm>
          <a:off x="1051050" y="4317809"/>
          <a:ext cx="6716981" cy="977490"/>
        </a:xfrm>
        <a:prstGeom prst="roundRect">
          <a:avLst/>
        </a:prstGeom>
        <a:solidFill>
          <a:schemeClr val="lt1">
            <a:alpha val="90000"/>
            <a:hueOff val="0"/>
            <a:satOff val="0"/>
            <a:lumOff val="0"/>
            <a:alphaOff val="0"/>
          </a:schemeClr>
        </a:solidFill>
        <a:ln w="9525" cap="flat" cmpd="sng" algn="ctr">
          <a:solidFill>
            <a:schemeClr val="accent4">
              <a:hueOff val="-4464770"/>
              <a:satOff val="26899"/>
              <a:lumOff val="2156"/>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smtClean="0">
              <a:latin typeface="Arial" panose="020B0604020202020204" pitchFamily="34" charset="0"/>
              <a:cs typeface="Arial" panose="020B0604020202020204" pitchFamily="34" charset="0"/>
            </a:rPr>
            <a:t>- </a:t>
          </a:r>
          <a:r>
            <a:rPr lang="nb-NO" sz="2200" b="1" kern="1200" dirty="0" smtClean="0">
              <a:latin typeface="Arial" panose="020B0604020202020204" pitchFamily="34" charset="0"/>
              <a:cs typeface="Arial" panose="020B0604020202020204" pitchFamily="34" charset="0"/>
            </a:rPr>
            <a:t>Tôn trọng sự khác biệt của mỗi trẻ</a:t>
          </a:r>
          <a:endParaRPr lang="en-US" sz="2200" kern="1200" dirty="0">
            <a:latin typeface="Arial" panose="020B0604020202020204" pitchFamily="34" charset="0"/>
            <a:cs typeface="Arial" panose="020B0604020202020204" pitchFamily="34" charset="0"/>
          </a:endParaRPr>
        </a:p>
      </dsp:txBody>
      <dsp:txXfrm>
        <a:off x="1098767" y="4365526"/>
        <a:ext cx="6621547" cy="88205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7BC80E-171C-4047-A6EF-D2DEC895A73B}">
      <dsp:nvSpPr>
        <dsp:cNvPr id="0" name=""/>
        <dsp:cNvSpPr/>
      </dsp:nvSpPr>
      <dsp:spPr>
        <a:xfrm>
          <a:off x="2199" y="2214250"/>
          <a:ext cx="2707659" cy="1096671"/>
        </a:xfrm>
        <a:prstGeom prst="roundRect">
          <a:avLst>
            <a:gd name="adj" fmla="val 10000"/>
          </a:avLst>
        </a:prstGeom>
        <a:solidFill>
          <a:schemeClr val="lt1"/>
        </a:solidFill>
        <a:ln w="25400" cap="flat" cmpd="sng" algn="ctr">
          <a:solidFill>
            <a:schemeClr val="accent1"/>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US" sz="2800" b="1" kern="1200" dirty="0" smtClean="0">
              <a:solidFill>
                <a:srgbClr val="CC3300"/>
              </a:solidFill>
              <a:latin typeface="Arial" panose="020B0604020202020204" pitchFamily="34" charset="0"/>
              <a:cs typeface="Arial" panose="020B0604020202020204" pitchFamily="34" charset="0"/>
            </a:rPr>
            <a:t>A. </a:t>
          </a:r>
          <a:r>
            <a:rPr lang="en-US" sz="2800" b="1" kern="1200" dirty="0" err="1" smtClean="0">
              <a:solidFill>
                <a:srgbClr val="CC3300"/>
              </a:solidFill>
              <a:latin typeface="Arial" panose="020B0604020202020204" pitchFamily="34" charset="0"/>
              <a:cs typeface="Arial" panose="020B0604020202020204" pitchFamily="34" charset="0"/>
            </a:rPr>
            <a:t>Hình</a:t>
          </a:r>
          <a:r>
            <a:rPr lang="en-US" sz="2800" b="1" kern="1200" dirty="0" smtClean="0">
              <a:solidFill>
                <a:srgbClr val="CC3300"/>
              </a:solidFill>
              <a:latin typeface="Arial" panose="020B0604020202020204" pitchFamily="34" charset="0"/>
              <a:cs typeface="Arial" panose="020B0604020202020204" pitchFamily="34" charset="0"/>
            </a:rPr>
            <a:t> </a:t>
          </a:r>
          <a:r>
            <a:rPr lang="en-US" sz="2800" b="1" kern="1200" dirty="0" err="1" smtClean="0">
              <a:solidFill>
                <a:srgbClr val="CC3300"/>
              </a:solidFill>
              <a:latin typeface="Arial" panose="020B0604020202020204" pitchFamily="34" charset="0"/>
              <a:cs typeface="Arial" panose="020B0604020202020204" pitchFamily="34" charset="0"/>
            </a:rPr>
            <a:t>thức</a:t>
          </a:r>
          <a:r>
            <a:rPr lang="en-US" sz="2800" b="1" kern="1200" dirty="0" smtClean="0">
              <a:solidFill>
                <a:srgbClr val="CC3300"/>
              </a:solidFill>
              <a:latin typeface="Arial" panose="020B0604020202020204" pitchFamily="34" charset="0"/>
              <a:cs typeface="Arial" panose="020B0604020202020204" pitchFamily="34" charset="0"/>
            </a:rPr>
            <a:t> </a:t>
          </a:r>
          <a:r>
            <a:rPr lang="en-US" sz="2800" b="1" kern="1200" dirty="0" err="1" smtClean="0">
              <a:solidFill>
                <a:srgbClr val="CC3300"/>
              </a:solidFill>
              <a:latin typeface="Arial" panose="020B0604020202020204" pitchFamily="34" charset="0"/>
              <a:cs typeface="Arial" panose="020B0604020202020204" pitchFamily="34" charset="0"/>
            </a:rPr>
            <a:t>đánh</a:t>
          </a:r>
          <a:r>
            <a:rPr lang="en-US" sz="2800" b="1" kern="1200" dirty="0" smtClean="0">
              <a:solidFill>
                <a:srgbClr val="CC3300"/>
              </a:solidFill>
              <a:latin typeface="Arial" panose="020B0604020202020204" pitchFamily="34" charset="0"/>
              <a:cs typeface="Arial" panose="020B0604020202020204" pitchFamily="34" charset="0"/>
            </a:rPr>
            <a:t> </a:t>
          </a:r>
          <a:r>
            <a:rPr lang="en-US" sz="2800" b="1" kern="1200" dirty="0" err="1" smtClean="0">
              <a:solidFill>
                <a:srgbClr val="CC3300"/>
              </a:solidFill>
              <a:latin typeface="Arial" panose="020B0604020202020204" pitchFamily="34" charset="0"/>
              <a:cs typeface="Arial" panose="020B0604020202020204" pitchFamily="34" charset="0"/>
            </a:rPr>
            <a:t>giá</a:t>
          </a:r>
          <a:r>
            <a:rPr lang="en-US" sz="2800" b="1" kern="1200" dirty="0" smtClean="0">
              <a:solidFill>
                <a:srgbClr val="CC3300"/>
              </a:solidFill>
              <a:latin typeface="Arial" panose="020B0604020202020204" pitchFamily="34" charset="0"/>
              <a:cs typeface="Arial" panose="020B0604020202020204" pitchFamily="34" charset="0"/>
            </a:rPr>
            <a:t> </a:t>
          </a:r>
          <a:r>
            <a:rPr lang="en-US" sz="2800" b="1" kern="1200" dirty="0" err="1" smtClean="0">
              <a:solidFill>
                <a:srgbClr val="CC3300"/>
              </a:solidFill>
              <a:latin typeface="Arial" panose="020B0604020202020204" pitchFamily="34" charset="0"/>
              <a:cs typeface="Arial" panose="020B0604020202020204" pitchFamily="34" charset="0"/>
            </a:rPr>
            <a:t>trẻ</a:t>
          </a:r>
          <a:r>
            <a:rPr lang="en-US" sz="2800" b="1" kern="1200" dirty="0" smtClean="0">
              <a:solidFill>
                <a:srgbClr val="CC3300"/>
              </a:solidFill>
              <a:latin typeface="Arial" panose="020B0604020202020204" pitchFamily="34" charset="0"/>
              <a:cs typeface="Arial" panose="020B0604020202020204" pitchFamily="34" charset="0"/>
            </a:rPr>
            <a:t> </a:t>
          </a:r>
          <a:r>
            <a:rPr lang="en-US" sz="2800" b="1" kern="1200" dirty="0" err="1" smtClean="0">
              <a:solidFill>
                <a:srgbClr val="CC3300"/>
              </a:solidFill>
              <a:latin typeface="Arial" panose="020B0604020202020204" pitchFamily="34" charset="0"/>
              <a:cs typeface="Arial" panose="020B0604020202020204" pitchFamily="34" charset="0"/>
            </a:rPr>
            <a:t>Nhà</a:t>
          </a:r>
          <a:r>
            <a:rPr lang="en-US" sz="2800" b="1" kern="1200" dirty="0" smtClean="0">
              <a:solidFill>
                <a:srgbClr val="CC3300"/>
              </a:solidFill>
              <a:latin typeface="Arial" panose="020B0604020202020204" pitchFamily="34" charset="0"/>
              <a:cs typeface="Arial" panose="020B0604020202020204" pitchFamily="34" charset="0"/>
            </a:rPr>
            <a:t> </a:t>
          </a:r>
          <a:r>
            <a:rPr lang="en-US" sz="2800" b="1" kern="1200" dirty="0" err="1" smtClean="0">
              <a:solidFill>
                <a:srgbClr val="CC3300"/>
              </a:solidFill>
              <a:latin typeface="Arial" panose="020B0604020202020204" pitchFamily="34" charset="0"/>
              <a:cs typeface="Arial" panose="020B0604020202020204" pitchFamily="34" charset="0"/>
            </a:rPr>
            <a:t>trẻ</a:t>
          </a:r>
          <a:r>
            <a:rPr lang="en-US" sz="2800" b="1" kern="1200" dirty="0" smtClean="0">
              <a:solidFill>
                <a:srgbClr val="CC3300"/>
              </a:solidFill>
              <a:latin typeface="Arial" panose="020B0604020202020204" pitchFamily="34" charset="0"/>
              <a:cs typeface="Arial" panose="020B0604020202020204" pitchFamily="34" charset="0"/>
            </a:rPr>
            <a:t> </a:t>
          </a:r>
          <a:endParaRPr lang="en-US" sz="2800" b="1" kern="1200" dirty="0">
            <a:solidFill>
              <a:srgbClr val="CC3300"/>
            </a:solidFill>
            <a:latin typeface="Arial" panose="020B0604020202020204" pitchFamily="34" charset="0"/>
            <a:cs typeface="Arial" panose="020B0604020202020204" pitchFamily="34" charset="0"/>
          </a:endParaRPr>
        </a:p>
      </dsp:txBody>
      <dsp:txXfrm>
        <a:off x="34319" y="2246370"/>
        <a:ext cx="2643419" cy="1032431"/>
      </dsp:txXfrm>
    </dsp:sp>
    <dsp:sp modelId="{98749838-3B15-4FFA-81E3-6BE3F5EBE62A}">
      <dsp:nvSpPr>
        <dsp:cNvPr id="0" name=""/>
        <dsp:cNvSpPr/>
      </dsp:nvSpPr>
      <dsp:spPr>
        <a:xfrm rot="17448196">
          <a:off x="1984960" y="1693859"/>
          <a:ext cx="2248303" cy="35727"/>
        </a:xfrm>
        <a:custGeom>
          <a:avLst/>
          <a:gdLst/>
          <a:ahLst/>
          <a:cxnLst/>
          <a:rect l="0" t="0" r="0" b="0"/>
          <a:pathLst>
            <a:path>
              <a:moveTo>
                <a:pt x="0" y="17863"/>
              </a:moveTo>
              <a:lnTo>
                <a:pt x="2248303" y="17863"/>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1244600">
            <a:lnSpc>
              <a:spcPct val="90000"/>
            </a:lnSpc>
            <a:spcBef>
              <a:spcPct val="0"/>
            </a:spcBef>
            <a:spcAft>
              <a:spcPct val="35000"/>
            </a:spcAft>
          </a:pPr>
          <a:endParaRPr lang="en-US" sz="2800" kern="1200">
            <a:latin typeface="Arial" panose="020B0604020202020204" pitchFamily="34" charset="0"/>
            <a:cs typeface="Arial" panose="020B0604020202020204" pitchFamily="34" charset="0"/>
          </a:endParaRPr>
        </a:p>
      </dsp:txBody>
      <dsp:txXfrm>
        <a:off x="3052904" y="1655515"/>
        <a:ext cx="112415" cy="112415"/>
      </dsp:txXfrm>
    </dsp:sp>
    <dsp:sp modelId="{E3835C03-CF1E-41F9-A2BC-9880F3C7EB68}">
      <dsp:nvSpPr>
        <dsp:cNvPr id="0" name=""/>
        <dsp:cNvSpPr/>
      </dsp:nvSpPr>
      <dsp:spPr>
        <a:xfrm>
          <a:off x="3508366" y="186604"/>
          <a:ext cx="5207630" cy="948510"/>
        </a:xfrm>
        <a:prstGeom prst="roundRect">
          <a:avLst>
            <a:gd name="adj" fmla="val 10000"/>
          </a:avLst>
        </a:prstGeom>
        <a:gradFill rotWithShape="1">
          <a:gsLst>
            <a:gs pos="0">
              <a:schemeClr val="accent6">
                <a:tint val="50000"/>
                <a:satMod val="300000"/>
              </a:schemeClr>
            </a:gs>
            <a:gs pos="35000">
              <a:schemeClr val="accent6">
                <a:tint val="37000"/>
                <a:satMod val="300000"/>
              </a:schemeClr>
            </a:gs>
            <a:gs pos="100000">
              <a:schemeClr val="accent6">
                <a:tint val="15000"/>
                <a:satMod val="350000"/>
              </a:schemeClr>
            </a:gs>
          </a:gsLst>
          <a:lin ang="16200000" scaled="1"/>
        </a:gradFill>
        <a:ln w="9525" cap="flat" cmpd="sng" algn="ctr">
          <a:solidFill>
            <a:schemeClr val="accent6">
              <a:shade val="95000"/>
              <a:satMod val="105000"/>
            </a:schemeClr>
          </a:solidFill>
          <a:prstDash val="solid"/>
        </a:ln>
        <a:effectLst>
          <a:outerShdw blurRad="40000" dist="20000" dir="5400000" rotWithShape="0">
            <a:srgbClr val="000000">
              <a:alpha val="38000"/>
            </a:srgbClr>
          </a:outerShdw>
        </a:effectLst>
      </dsp:spPr>
      <dsp:style>
        <a:lnRef idx="1">
          <a:schemeClr val="accent6"/>
        </a:lnRef>
        <a:fillRef idx="2">
          <a:schemeClr val="accent6"/>
        </a:fillRef>
        <a:effectRef idx="1">
          <a:schemeClr val="accent6"/>
        </a:effectRef>
        <a:fontRef idx="minor">
          <a:schemeClr val="dk1"/>
        </a:fontRef>
      </dsp:style>
      <dsp:txBody>
        <a:bodyPr spcFirstLastPara="0" vert="horz" wrap="square" lIns="16510" tIns="16510" rIns="16510" bIns="16510" numCol="1" spcCol="1270" anchor="ctr" anchorCtr="0">
          <a:noAutofit/>
        </a:bodyPr>
        <a:lstStyle/>
        <a:p>
          <a:pPr lvl="0" algn="ctr" defTabSz="1155700">
            <a:lnSpc>
              <a:spcPct val="90000"/>
            </a:lnSpc>
            <a:spcBef>
              <a:spcPct val="0"/>
            </a:spcBef>
            <a:spcAft>
              <a:spcPct val="35000"/>
            </a:spcAft>
          </a:pPr>
          <a:r>
            <a:rPr lang="en-US" sz="2600" kern="1200" dirty="0" smtClean="0">
              <a:solidFill>
                <a:schemeClr val="tx1"/>
              </a:solidFill>
              <a:latin typeface="Arial" panose="020B0604020202020204" pitchFamily="34" charset="0"/>
              <a:cs typeface="Arial" panose="020B0604020202020204" pitchFamily="34" charset="0"/>
            </a:rPr>
            <a:t>1. </a:t>
          </a:r>
          <a:r>
            <a:rPr lang="en-US" sz="2600" kern="1200" dirty="0" err="1" smtClean="0">
              <a:solidFill>
                <a:schemeClr val="tx1"/>
              </a:solidFill>
              <a:latin typeface="Arial" panose="020B0604020202020204" pitchFamily="34" charset="0"/>
              <a:cs typeface="Arial" panose="020B0604020202020204" pitchFamily="34" charset="0"/>
            </a:rPr>
            <a:t>Đánh</a:t>
          </a:r>
          <a:r>
            <a:rPr lang="en-US" sz="2600" kern="1200" dirty="0" smtClean="0">
              <a:solidFill>
                <a:schemeClr val="tx1"/>
              </a:solidFill>
              <a:latin typeface="Arial" panose="020B0604020202020204" pitchFamily="34" charset="0"/>
              <a:cs typeface="Arial" panose="020B0604020202020204" pitchFamily="34" charset="0"/>
            </a:rPr>
            <a:t> </a:t>
          </a:r>
          <a:r>
            <a:rPr lang="en-US" sz="2600" kern="1200" dirty="0" err="1" smtClean="0">
              <a:solidFill>
                <a:schemeClr val="tx1"/>
              </a:solidFill>
              <a:latin typeface="Arial" panose="020B0604020202020204" pitchFamily="34" charset="0"/>
              <a:cs typeface="Arial" panose="020B0604020202020204" pitchFamily="34" charset="0"/>
            </a:rPr>
            <a:t>giá</a:t>
          </a:r>
          <a:r>
            <a:rPr lang="en-US" sz="2600" kern="1200" dirty="0" smtClean="0">
              <a:solidFill>
                <a:schemeClr val="tx1"/>
              </a:solidFill>
              <a:latin typeface="Arial" panose="020B0604020202020204" pitchFamily="34" charset="0"/>
              <a:cs typeface="Arial" panose="020B0604020202020204" pitchFamily="34" charset="0"/>
            </a:rPr>
            <a:t> </a:t>
          </a:r>
          <a:r>
            <a:rPr lang="en-US" sz="2600" kern="1200" dirty="0" err="1" smtClean="0">
              <a:solidFill>
                <a:schemeClr val="tx1"/>
              </a:solidFill>
              <a:latin typeface="Arial" panose="020B0604020202020204" pitchFamily="34" charset="0"/>
              <a:cs typeface="Arial" panose="020B0604020202020204" pitchFamily="34" charset="0"/>
            </a:rPr>
            <a:t>trẻ</a:t>
          </a:r>
          <a:r>
            <a:rPr lang="en-US" sz="2600" kern="1200" dirty="0" smtClean="0">
              <a:solidFill>
                <a:schemeClr val="tx1"/>
              </a:solidFill>
              <a:latin typeface="Arial" panose="020B0604020202020204" pitchFamily="34" charset="0"/>
              <a:cs typeface="Arial" panose="020B0604020202020204" pitchFamily="34" charset="0"/>
            </a:rPr>
            <a:t> </a:t>
          </a:r>
          <a:r>
            <a:rPr lang="en-US" sz="2600" kern="1200" dirty="0" err="1" smtClean="0">
              <a:solidFill>
                <a:schemeClr val="tx1"/>
              </a:solidFill>
              <a:latin typeface="Arial" panose="020B0604020202020204" pitchFamily="34" charset="0"/>
              <a:cs typeface="Arial" panose="020B0604020202020204" pitchFamily="34" charset="0"/>
            </a:rPr>
            <a:t>hàng</a:t>
          </a:r>
          <a:r>
            <a:rPr lang="en-US" sz="2600" kern="1200" dirty="0" smtClean="0">
              <a:solidFill>
                <a:schemeClr val="tx1"/>
              </a:solidFill>
              <a:latin typeface="Arial" panose="020B0604020202020204" pitchFamily="34" charset="0"/>
              <a:cs typeface="Arial" panose="020B0604020202020204" pitchFamily="34" charset="0"/>
            </a:rPr>
            <a:t> </a:t>
          </a:r>
          <a:r>
            <a:rPr lang="en-US" sz="2600" kern="1200" dirty="0" err="1" smtClean="0">
              <a:solidFill>
                <a:schemeClr val="tx1"/>
              </a:solidFill>
              <a:latin typeface="Arial" panose="020B0604020202020204" pitchFamily="34" charset="0"/>
              <a:cs typeface="Arial" panose="020B0604020202020204" pitchFamily="34" charset="0"/>
            </a:rPr>
            <a:t>ngày</a:t>
          </a:r>
          <a:endParaRPr lang="en-US" sz="2600" kern="1200" dirty="0">
            <a:solidFill>
              <a:schemeClr val="tx1"/>
            </a:solidFill>
            <a:latin typeface="Arial" panose="020B0604020202020204" pitchFamily="34" charset="0"/>
            <a:cs typeface="Arial" panose="020B0604020202020204" pitchFamily="34" charset="0"/>
          </a:endParaRPr>
        </a:p>
      </dsp:txBody>
      <dsp:txXfrm>
        <a:off x="3536147" y="214385"/>
        <a:ext cx="5152068" cy="892948"/>
      </dsp:txXfrm>
    </dsp:sp>
    <dsp:sp modelId="{D8698552-00F8-4181-8F7E-71DA3FF5CDC6}">
      <dsp:nvSpPr>
        <dsp:cNvPr id="0" name=""/>
        <dsp:cNvSpPr/>
      </dsp:nvSpPr>
      <dsp:spPr>
        <a:xfrm rot="20395302">
          <a:off x="2681472" y="2584380"/>
          <a:ext cx="934107" cy="35727"/>
        </a:xfrm>
        <a:custGeom>
          <a:avLst/>
          <a:gdLst/>
          <a:ahLst/>
          <a:cxnLst/>
          <a:rect l="0" t="0" r="0" b="0"/>
          <a:pathLst>
            <a:path>
              <a:moveTo>
                <a:pt x="0" y="17863"/>
              </a:moveTo>
              <a:lnTo>
                <a:pt x="934107" y="17863"/>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1244600">
            <a:lnSpc>
              <a:spcPct val="90000"/>
            </a:lnSpc>
            <a:spcBef>
              <a:spcPct val="0"/>
            </a:spcBef>
            <a:spcAft>
              <a:spcPct val="35000"/>
            </a:spcAft>
          </a:pPr>
          <a:endParaRPr lang="en-US" sz="2800" kern="1200">
            <a:latin typeface="Arial" panose="020B0604020202020204" pitchFamily="34" charset="0"/>
            <a:cs typeface="Arial" panose="020B0604020202020204" pitchFamily="34" charset="0"/>
          </a:endParaRPr>
        </a:p>
      </dsp:txBody>
      <dsp:txXfrm>
        <a:off x="3125173" y="2578891"/>
        <a:ext cx="46705" cy="46705"/>
      </dsp:txXfrm>
    </dsp:sp>
    <dsp:sp modelId="{90A9B1CE-18A8-4730-B3D6-5F16E90F4903}">
      <dsp:nvSpPr>
        <dsp:cNvPr id="0" name=""/>
        <dsp:cNvSpPr/>
      </dsp:nvSpPr>
      <dsp:spPr>
        <a:xfrm>
          <a:off x="3587194" y="1867175"/>
          <a:ext cx="6902645" cy="1149453"/>
        </a:xfrm>
        <a:prstGeom prst="roundRect">
          <a:avLst>
            <a:gd name="adj" fmla="val 10000"/>
          </a:avLst>
        </a:prstGeom>
        <a:gradFill rotWithShape="1">
          <a:gsLst>
            <a:gs pos="0">
              <a:schemeClr val="accent6">
                <a:tint val="50000"/>
                <a:satMod val="300000"/>
              </a:schemeClr>
            </a:gs>
            <a:gs pos="35000">
              <a:schemeClr val="accent6">
                <a:tint val="37000"/>
                <a:satMod val="300000"/>
              </a:schemeClr>
            </a:gs>
            <a:gs pos="100000">
              <a:schemeClr val="accent6">
                <a:tint val="15000"/>
                <a:satMod val="350000"/>
              </a:schemeClr>
            </a:gs>
          </a:gsLst>
          <a:lin ang="16200000" scaled="1"/>
        </a:gradFill>
        <a:ln w="9525" cap="flat" cmpd="sng" algn="ctr">
          <a:solidFill>
            <a:schemeClr val="accent6">
              <a:shade val="95000"/>
              <a:satMod val="105000"/>
            </a:schemeClr>
          </a:solidFill>
          <a:prstDash val="solid"/>
        </a:ln>
        <a:effectLst>
          <a:outerShdw blurRad="40000" dist="20000" dir="5400000" rotWithShape="0">
            <a:srgbClr val="000000">
              <a:alpha val="38000"/>
            </a:srgbClr>
          </a:outerShdw>
        </a:effectLst>
      </dsp:spPr>
      <dsp:style>
        <a:lnRef idx="1">
          <a:schemeClr val="accent6"/>
        </a:lnRef>
        <a:fillRef idx="2">
          <a:schemeClr val="accent6"/>
        </a:fillRef>
        <a:effectRef idx="1">
          <a:schemeClr val="accent6"/>
        </a:effectRef>
        <a:fontRef idx="minor">
          <a:schemeClr val="dk1"/>
        </a:fontRef>
      </dsp:style>
      <dsp:txBody>
        <a:bodyPr spcFirstLastPara="0" vert="horz" wrap="square" lIns="16510" tIns="16510" rIns="16510" bIns="16510" numCol="1" spcCol="1270" anchor="ctr" anchorCtr="0">
          <a:noAutofit/>
        </a:bodyPr>
        <a:lstStyle/>
        <a:p>
          <a:pPr lvl="0" algn="ctr" defTabSz="1155700">
            <a:lnSpc>
              <a:spcPct val="90000"/>
            </a:lnSpc>
            <a:spcBef>
              <a:spcPct val="0"/>
            </a:spcBef>
            <a:spcAft>
              <a:spcPct val="35000"/>
            </a:spcAft>
          </a:pPr>
          <a:r>
            <a:rPr lang="en-US" sz="2600" kern="1200" dirty="0" smtClean="0">
              <a:solidFill>
                <a:schemeClr val="tx1"/>
              </a:solidFill>
              <a:latin typeface="Arial" panose="020B0604020202020204" pitchFamily="34" charset="0"/>
              <a:cs typeface="Arial" panose="020B0604020202020204" pitchFamily="34" charset="0"/>
            </a:rPr>
            <a:t>2. </a:t>
          </a:r>
          <a:r>
            <a:rPr lang="en-US" sz="2600" kern="1200" dirty="0" err="1" smtClean="0">
              <a:solidFill>
                <a:schemeClr val="tx1"/>
              </a:solidFill>
              <a:latin typeface="Arial" panose="020B0604020202020204" pitchFamily="34" charset="0"/>
              <a:cs typeface="Arial" panose="020B0604020202020204" pitchFamily="34" charset="0"/>
            </a:rPr>
            <a:t>Đánh</a:t>
          </a:r>
          <a:r>
            <a:rPr lang="en-US" sz="2600" kern="1200" dirty="0" smtClean="0">
              <a:solidFill>
                <a:schemeClr val="tx1"/>
              </a:solidFill>
              <a:latin typeface="Arial" panose="020B0604020202020204" pitchFamily="34" charset="0"/>
              <a:cs typeface="Arial" panose="020B0604020202020204" pitchFamily="34" charset="0"/>
            </a:rPr>
            <a:t> </a:t>
          </a:r>
          <a:r>
            <a:rPr lang="en-US" sz="2600" kern="1200" dirty="0" err="1" smtClean="0">
              <a:solidFill>
                <a:schemeClr val="tx1"/>
              </a:solidFill>
              <a:latin typeface="Arial" panose="020B0604020202020204" pitchFamily="34" charset="0"/>
              <a:cs typeface="Arial" panose="020B0604020202020204" pitchFamily="34" charset="0"/>
            </a:rPr>
            <a:t>giá</a:t>
          </a:r>
          <a:r>
            <a:rPr lang="en-US" sz="2600" kern="1200" dirty="0" smtClean="0">
              <a:solidFill>
                <a:schemeClr val="tx1"/>
              </a:solidFill>
              <a:latin typeface="Arial" panose="020B0604020202020204" pitchFamily="34" charset="0"/>
              <a:cs typeface="Arial" panose="020B0604020202020204" pitchFamily="34" charset="0"/>
            </a:rPr>
            <a:t> </a:t>
          </a:r>
          <a:r>
            <a:rPr lang="en-US" sz="2600" kern="1200" dirty="0" err="1" smtClean="0">
              <a:solidFill>
                <a:schemeClr val="tx1"/>
              </a:solidFill>
              <a:latin typeface="Arial" panose="020B0604020202020204" pitchFamily="34" charset="0"/>
              <a:cs typeface="Arial" panose="020B0604020202020204" pitchFamily="34" charset="0"/>
            </a:rPr>
            <a:t>trẻ</a:t>
          </a:r>
          <a:r>
            <a:rPr lang="en-US" sz="2600" kern="1200" dirty="0" smtClean="0">
              <a:solidFill>
                <a:schemeClr val="tx1"/>
              </a:solidFill>
              <a:latin typeface="Arial" panose="020B0604020202020204" pitchFamily="34" charset="0"/>
              <a:cs typeface="Arial" panose="020B0604020202020204" pitchFamily="34" charset="0"/>
            </a:rPr>
            <a:t> </a:t>
          </a:r>
          <a:r>
            <a:rPr lang="en-US" sz="2600" kern="1200" dirty="0" err="1" smtClean="0">
              <a:solidFill>
                <a:schemeClr val="tx1"/>
              </a:solidFill>
              <a:latin typeface="Arial" panose="020B0604020202020204" pitchFamily="34" charset="0"/>
              <a:cs typeface="Arial" panose="020B0604020202020204" pitchFamily="34" charset="0"/>
            </a:rPr>
            <a:t>theo</a:t>
          </a:r>
          <a:r>
            <a:rPr lang="en-US" sz="2600" kern="1200" dirty="0" smtClean="0">
              <a:solidFill>
                <a:schemeClr val="tx1"/>
              </a:solidFill>
              <a:latin typeface="Arial" panose="020B0604020202020204" pitchFamily="34" charset="0"/>
              <a:cs typeface="Arial" panose="020B0604020202020204" pitchFamily="34" charset="0"/>
            </a:rPr>
            <a:t> </a:t>
          </a:r>
          <a:r>
            <a:rPr lang="en-US" sz="2600" kern="1200" dirty="0" err="1" smtClean="0">
              <a:solidFill>
                <a:schemeClr val="tx1"/>
              </a:solidFill>
              <a:latin typeface="Arial" panose="020B0604020202020204" pitchFamily="34" charset="0"/>
              <a:cs typeface="Arial" panose="020B0604020202020204" pitchFamily="34" charset="0"/>
            </a:rPr>
            <a:t>giai</a:t>
          </a:r>
          <a:r>
            <a:rPr lang="en-US" sz="2600" kern="1200" dirty="0" smtClean="0">
              <a:solidFill>
                <a:schemeClr val="tx1"/>
              </a:solidFill>
              <a:latin typeface="Arial" panose="020B0604020202020204" pitchFamily="34" charset="0"/>
              <a:cs typeface="Arial" panose="020B0604020202020204" pitchFamily="34" charset="0"/>
            </a:rPr>
            <a:t> </a:t>
          </a:r>
          <a:r>
            <a:rPr lang="en-US" sz="2600" kern="1200" dirty="0" err="1" smtClean="0">
              <a:solidFill>
                <a:schemeClr val="tx1"/>
              </a:solidFill>
              <a:latin typeface="Arial" panose="020B0604020202020204" pitchFamily="34" charset="0"/>
              <a:cs typeface="Arial" panose="020B0604020202020204" pitchFamily="34" charset="0"/>
            </a:rPr>
            <a:t>đoạn</a:t>
          </a:r>
          <a:r>
            <a:rPr lang="en-US" sz="2600" kern="1200" dirty="0" smtClean="0">
              <a:solidFill>
                <a:schemeClr val="tx1"/>
              </a:solidFill>
              <a:latin typeface="Arial" panose="020B0604020202020204" pitchFamily="34" charset="0"/>
              <a:cs typeface="Arial" panose="020B0604020202020204" pitchFamily="34" charset="0"/>
            </a:rPr>
            <a:t> </a:t>
          </a:r>
        </a:p>
        <a:p>
          <a:pPr lvl="0" algn="ctr" defTabSz="1155700">
            <a:lnSpc>
              <a:spcPct val="90000"/>
            </a:lnSpc>
            <a:spcBef>
              <a:spcPct val="0"/>
            </a:spcBef>
            <a:spcAft>
              <a:spcPct val="35000"/>
            </a:spcAft>
          </a:pPr>
          <a:r>
            <a:rPr lang="nb-NO" sz="2600" i="1" kern="1200" dirty="0" smtClean="0">
              <a:solidFill>
                <a:schemeClr val="tx1"/>
              </a:solidFill>
              <a:latin typeface="Arial" panose="020B0604020202020204" pitchFamily="34" charset="0"/>
              <a:cs typeface="Arial" panose="020B0604020202020204" pitchFamily="34" charset="0"/>
            </a:rPr>
            <a:t>(phiếu đánh giá cuối độ tuổi theo quy định (6, 12, 18, 24, 36 tháng).</a:t>
          </a:r>
          <a:endParaRPr lang="en-US" sz="2600" i="1" kern="1200" dirty="0">
            <a:solidFill>
              <a:schemeClr val="tx1"/>
            </a:solidFill>
            <a:latin typeface="Arial" panose="020B0604020202020204" pitchFamily="34" charset="0"/>
            <a:cs typeface="Arial" panose="020B0604020202020204" pitchFamily="34" charset="0"/>
          </a:endParaRPr>
        </a:p>
      </dsp:txBody>
      <dsp:txXfrm>
        <a:off x="3620860" y="1900841"/>
        <a:ext cx="6835313" cy="1082121"/>
      </dsp:txXfrm>
    </dsp:sp>
    <dsp:sp modelId="{4B36C831-2E2C-4AD0-A00C-07406A87300B}">
      <dsp:nvSpPr>
        <dsp:cNvPr id="0" name=""/>
        <dsp:cNvSpPr/>
      </dsp:nvSpPr>
      <dsp:spPr>
        <a:xfrm rot="3916084">
          <a:off x="2100016" y="3697057"/>
          <a:ext cx="2097019" cy="35727"/>
        </a:xfrm>
        <a:custGeom>
          <a:avLst/>
          <a:gdLst/>
          <a:ahLst/>
          <a:cxnLst/>
          <a:rect l="0" t="0" r="0" b="0"/>
          <a:pathLst>
            <a:path>
              <a:moveTo>
                <a:pt x="0" y="17863"/>
              </a:moveTo>
              <a:lnTo>
                <a:pt x="2097019" y="17863"/>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a:lnSpc>
              <a:spcPct val="90000"/>
            </a:lnSpc>
            <a:spcBef>
              <a:spcPct val="0"/>
            </a:spcBef>
            <a:spcAft>
              <a:spcPct val="35000"/>
            </a:spcAft>
          </a:pPr>
          <a:endParaRPr lang="en-US" sz="700" kern="1200"/>
        </a:p>
      </dsp:txBody>
      <dsp:txXfrm>
        <a:off x="3096101" y="3662495"/>
        <a:ext cx="104850" cy="104850"/>
      </dsp:txXfrm>
    </dsp:sp>
    <dsp:sp modelId="{33E60F68-9E58-4A4E-B0BD-538001E3284F}">
      <dsp:nvSpPr>
        <dsp:cNvPr id="0" name=""/>
        <dsp:cNvSpPr/>
      </dsp:nvSpPr>
      <dsp:spPr>
        <a:xfrm>
          <a:off x="3587194" y="3872318"/>
          <a:ext cx="7199250" cy="1589876"/>
        </a:xfrm>
        <a:prstGeom prst="roundRect">
          <a:avLst>
            <a:gd name="adj" fmla="val 10000"/>
          </a:avLst>
        </a:prstGeom>
        <a:gradFill rotWithShape="1">
          <a:gsLst>
            <a:gs pos="0">
              <a:schemeClr val="accent6">
                <a:tint val="50000"/>
                <a:satMod val="300000"/>
              </a:schemeClr>
            </a:gs>
            <a:gs pos="35000">
              <a:schemeClr val="accent6">
                <a:tint val="37000"/>
                <a:satMod val="300000"/>
              </a:schemeClr>
            </a:gs>
            <a:gs pos="100000">
              <a:schemeClr val="accent6">
                <a:tint val="15000"/>
                <a:satMod val="350000"/>
              </a:schemeClr>
            </a:gs>
          </a:gsLst>
          <a:lin ang="16200000" scaled="1"/>
        </a:gradFill>
        <a:ln w="9525" cap="flat" cmpd="sng" algn="ctr">
          <a:solidFill>
            <a:schemeClr val="accent6">
              <a:shade val="95000"/>
              <a:satMod val="105000"/>
            </a:schemeClr>
          </a:solidFill>
          <a:prstDash val="solid"/>
        </a:ln>
        <a:effectLst>
          <a:outerShdw blurRad="40000" dist="20000" dir="5400000" rotWithShape="0">
            <a:srgbClr val="000000">
              <a:alpha val="38000"/>
            </a:srgbClr>
          </a:outerShdw>
        </a:effectLst>
      </dsp:spPr>
      <dsp:style>
        <a:lnRef idx="1">
          <a:schemeClr val="accent6"/>
        </a:lnRef>
        <a:fillRef idx="2">
          <a:schemeClr val="accent6"/>
        </a:fillRef>
        <a:effectRef idx="1">
          <a:schemeClr val="accent6"/>
        </a:effectRef>
        <a:fontRef idx="minor">
          <a:schemeClr val="dk1"/>
        </a:fontRef>
      </dsp:style>
      <dsp:txBody>
        <a:bodyPr spcFirstLastPara="0" vert="horz" wrap="square" lIns="16510" tIns="16510" rIns="16510" bIns="16510" numCol="1" spcCol="1270" anchor="ctr" anchorCtr="0">
          <a:noAutofit/>
        </a:bodyPr>
        <a:lstStyle/>
        <a:p>
          <a:pPr lvl="0" algn="ctr" defTabSz="1155700">
            <a:lnSpc>
              <a:spcPct val="90000"/>
            </a:lnSpc>
            <a:spcBef>
              <a:spcPct val="0"/>
            </a:spcBef>
            <a:spcAft>
              <a:spcPct val="35000"/>
            </a:spcAft>
          </a:pPr>
          <a:r>
            <a:rPr lang="nb-NO" sz="2600" kern="1200" dirty="0" smtClean="0">
              <a:solidFill>
                <a:schemeClr val="tx1"/>
              </a:solidFill>
              <a:latin typeface="Arial" panose="020B0604020202020204" pitchFamily="34" charset="0"/>
              <a:cs typeface="Arial" panose="020B0604020202020204" pitchFamily="34" charset="0"/>
            </a:rPr>
            <a:t>3. Sổ Liên lạc </a:t>
          </a:r>
          <a:r>
            <a:rPr lang="nb-NO" sz="2400" i="1" kern="1200" dirty="0" smtClean="0">
              <a:solidFill>
                <a:schemeClr val="tx1"/>
              </a:solidFill>
              <a:latin typeface="Arial" panose="020B0604020202020204" pitchFamily="34" charset="0"/>
              <a:cs typeface="Arial" panose="020B0604020202020204" pitchFamily="34" charset="0"/>
            </a:rPr>
            <a:t>(trung bình 1 tháng/lần, chỉ riêng tháng 1+2 đánh giá chung); </a:t>
          </a:r>
          <a:r>
            <a:rPr lang="nb-NO" sz="2600" kern="1200" dirty="0" smtClean="0">
              <a:solidFill>
                <a:schemeClr val="tx1"/>
              </a:solidFill>
              <a:latin typeface="Arial" panose="020B0604020202020204" pitchFamily="34" charset="0"/>
              <a:cs typeface="Arial" panose="020B0604020202020204" pitchFamily="34" charset="0"/>
            </a:rPr>
            <a:t>sản phẩm của trẻ, quá trình trẻ hoạt động tại nhóm lớp....</a:t>
          </a:r>
          <a:endParaRPr lang="en-US" sz="2600" kern="1200" dirty="0">
            <a:solidFill>
              <a:schemeClr val="tx1"/>
            </a:solidFill>
            <a:latin typeface="Arial" panose="020B0604020202020204" pitchFamily="34" charset="0"/>
            <a:cs typeface="Arial" panose="020B0604020202020204" pitchFamily="34" charset="0"/>
          </a:endParaRPr>
        </a:p>
      </dsp:txBody>
      <dsp:txXfrm>
        <a:off x="3633760" y="3918884"/>
        <a:ext cx="7106118" cy="149674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7BC80E-171C-4047-A6EF-D2DEC895A73B}">
      <dsp:nvSpPr>
        <dsp:cNvPr id="0" name=""/>
        <dsp:cNvSpPr/>
      </dsp:nvSpPr>
      <dsp:spPr>
        <a:xfrm>
          <a:off x="830" y="1229707"/>
          <a:ext cx="1938324" cy="3065756"/>
        </a:xfrm>
        <a:prstGeom prst="roundRect">
          <a:avLst>
            <a:gd name="adj" fmla="val 10000"/>
          </a:avLst>
        </a:prstGeom>
        <a:solidFill>
          <a:schemeClr val="lt1"/>
        </a:solidFill>
        <a:ln w="25400" cap="flat" cmpd="sng" algn="ctr">
          <a:solidFill>
            <a:schemeClr val="accent1"/>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US" sz="2800" b="1" kern="1200" dirty="0" smtClean="0">
              <a:solidFill>
                <a:srgbClr val="CC3300"/>
              </a:solidFill>
              <a:latin typeface="Arial" panose="020B0604020202020204" pitchFamily="34" charset="0"/>
              <a:cs typeface="Arial" panose="020B0604020202020204" pitchFamily="34" charset="0"/>
            </a:rPr>
            <a:t>B. </a:t>
          </a:r>
          <a:r>
            <a:rPr lang="en-US" sz="2800" b="1" kern="1200" dirty="0" err="1" smtClean="0">
              <a:solidFill>
                <a:srgbClr val="CC3300"/>
              </a:solidFill>
              <a:latin typeface="Arial" panose="020B0604020202020204" pitchFamily="34" charset="0"/>
              <a:cs typeface="Arial" panose="020B0604020202020204" pitchFamily="34" charset="0"/>
            </a:rPr>
            <a:t>Hình</a:t>
          </a:r>
          <a:r>
            <a:rPr lang="en-US" sz="2800" b="1" kern="1200" dirty="0" smtClean="0">
              <a:solidFill>
                <a:srgbClr val="CC3300"/>
              </a:solidFill>
              <a:latin typeface="Arial" panose="020B0604020202020204" pitchFamily="34" charset="0"/>
              <a:cs typeface="Arial" panose="020B0604020202020204" pitchFamily="34" charset="0"/>
            </a:rPr>
            <a:t> </a:t>
          </a:r>
          <a:r>
            <a:rPr lang="en-US" sz="2800" b="1" kern="1200" dirty="0" err="1" smtClean="0">
              <a:solidFill>
                <a:srgbClr val="CC3300"/>
              </a:solidFill>
              <a:latin typeface="Arial" panose="020B0604020202020204" pitchFamily="34" charset="0"/>
              <a:cs typeface="Arial" panose="020B0604020202020204" pitchFamily="34" charset="0"/>
            </a:rPr>
            <a:t>thức</a:t>
          </a:r>
          <a:r>
            <a:rPr lang="en-US" sz="2800" b="1" kern="1200" dirty="0" smtClean="0">
              <a:solidFill>
                <a:srgbClr val="CC3300"/>
              </a:solidFill>
              <a:latin typeface="Arial" panose="020B0604020202020204" pitchFamily="34" charset="0"/>
              <a:cs typeface="Arial" panose="020B0604020202020204" pitchFamily="34" charset="0"/>
            </a:rPr>
            <a:t> </a:t>
          </a:r>
          <a:r>
            <a:rPr lang="en-US" sz="2800" b="1" kern="1200" dirty="0" err="1" smtClean="0">
              <a:solidFill>
                <a:srgbClr val="CC3300"/>
              </a:solidFill>
              <a:latin typeface="Arial" panose="020B0604020202020204" pitchFamily="34" charset="0"/>
              <a:cs typeface="Arial" panose="020B0604020202020204" pitchFamily="34" charset="0"/>
            </a:rPr>
            <a:t>đánh</a:t>
          </a:r>
          <a:r>
            <a:rPr lang="en-US" sz="2800" b="1" kern="1200" dirty="0" smtClean="0">
              <a:solidFill>
                <a:srgbClr val="CC3300"/>
              </a:solidFill>
              <a:latin typeface="Arial" panose="020B0604020202020204" pitchFamily="34" charset="0"/>
              <a:cs typeface="Arial" panose="020B0604020202020204" pitchFamily="34" charset="0"/>
            </a:rPr>
            <a:t> </a:t>
          </a:r>
          <a:r>
            <a:rPr lang="en-US" sz="2800" b="1" kern="1200" dirty="0" err="1" smtClean="0">
              <a:solidFill>
                <a:srgbClr val="CC3300"/>
              </a:solidFill>
              <a:latin typeface="Arial" panose="020B0604020202020204" pitchFamily="34" charset="0"/>
              <a:cs typeface="Arial" panose="020B0604020202020204" pitchFamily="34" charset="0"/>
            </a:rPr>
            <a:t>giá</a:t>
          </a:r>
          <a:r>
            <a:rPr lang="en-US" sz="2800" b="1" kern="1200" dirty="0" smtClean="0">
              <a:solidFill>
                <a:srgbClr val="CC3300"/>
              </a:solidFill>
              <a:latin typeface="Arial" panose="020B0604020202020204" pitchFamily="34" charset="0"/>
              <a:cs typeface="Arial" panose="020B0604020202020204" pitchFamily="34" charset="0"/>
            </a:rPr>
            <a:t> </a:t>
          </a:r>
          <a:r>
            <a:rPr lang="en-US" sz="2800" b="1" kern="1200" dirty="0" err="1" smtClean="0">
              <a:solidFill>
                <a:srgbClr val="CC3300"/>
              </a:solidFill>
              <a:latin typeface="Arial" panose="020B0604020202020204" pitchFamily="34" charset="0"/>
              <a:cs typeface="Arial" panose="020B0604020202020204" pitchFamily="34" charset="0"/>
            </a:rPr>
            <a:t>trẻ</a:t>
          </a:r>
          <a:r>
            <a:rPr lang="en-US" sz="2800" b="1" kern="1200" dirty="0" smtClean="0">
              <a:solidFill>
                <a:srgbClr val="CC3300"/>
              </a:solidFill>
              <a:latin typeface="Arial" panose="020B0604020202020204" pitchFamily="34" charset="0"/>
              <a:cs typeface="Arial" panose="020B0604020202020204" pitchFamily="34" charset="0"/>
            </a:rPr>
            <a:t> </a:t>
          </a:r>
          <a:r>
            <a:rPr lang="en-US" sz="2800" b="1" kern="1200" dirty="0" err="1" smtClean="0">
              <a:solidFill>
                <a:srgbClr val="CC3300"/>
              </a:solidFill>
              <a:latin typeface="Arial" panose="020B0604020202020204" pitchFamily="34" charset="0"/>
              <a:cs typeface="Arial" panose="020B0604020202020204" pitchFamily="34" charset="0"/>
            </a:rPr>
            <a:t>Mẫu</a:t>
          </a:r>
          <a:r>
            <a:rPr lang="en-US" sz="2800" b="1" kern="1200" dirty="0" smtClean="0">
              <a:solidFill>
                <a:srgbClr val="CC3300"/>
              </a:solidFill>
              <a:latin typeface="Arial" panose="020B0604020202020204" pitchFamily="34" charset="0"/>
              <a:cs typeface="Arial" panose="020B0604020202020204" pitchFamily="34" charset="0"/>
            </a:rPr>
            <a:t> </a:t>
          </a:r>
          <a:r>
            <a:rPr lang="en-US" sz="2800" b="1" kern="1200" dirty="0" err="1" smtClean="0">
              <a:solidFill>
                <a:srgbClr val="CC3300"/>
              </a:solidFill>
              <a:latin typeface="Arial" panose="020B0604020202020204" pitchFamily="34" charset="0"/>
              <a:cs typeface="Arial" panose="020B0604020202020204" pitchFamily="34" charset="0"/>
            </a:rPr>
            <a:t>giáo</a:t>
          </a:r>
          <a:endParaRPr lang="en-US" sz="2800" b="1" kern="1200" dirty="0">
            <a:solidFill>
              <a:srgbClr val="CC3300"/>
            </a:solidFill>
            <a:latin typeface="Arial" panose="020B0604020202020204" pitchFamily="34" charset="0"/>
            <a:cs typeface="Arial" panose="020B0604020202020204" pitchFamily="34" charset="0"/>
          </a:endParaRPr>
        </a:p>
      </dsp:txBody>
      <dsp:txXfrm>
        <a:off x="57602" y="1286479"/>
        <a:ext cx="1824780" cy="2952212"/>
      </dsp:txXfrm>
    </dsp:sp>
    <dsp:sp modelId="{98749838-3B15-4FFA-81E3-6BE3F5EBE62A}">
      <dsp:nvSpPr>
        <dsp:cNvPr id="0" name=""/>
        <dsp:cNvSpPr/>
      </dsp:nvSpPr>
      <dsp:spPr>
        <a:xfrm rot="16991123">
          <a:off x="971966" y="1529829"/>
          <a:ext cx="2506003" cy="25576"/>
        </a:xfrm>
        <a:custGeom>
          <a:avLst/>
          <a:gdLst/>
          <a:ahLst/>
          <a:cxnLst/>
          <a:rect l="0" t="0" r="0" b="0"/>
          <a:pathLst>
            <a:path>
              <a:moveTo>
                <a:pt x="0" y="12788"/>
              </a:moveTo>
              <a:lnTo>
                <a:pt x="2506003" y="12788"/>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1244600">
            <a:lnSpc>
              <a:spcPct val="90000"/>
            </a:lnSpc>
            <a:spcBef>
              <a:spcPct val="0"/>
            </a:spcBef>
            <a:spcAft>
              <a:spcPct val="35000"/>
            </a:spcAft>
          </a:pPr>
          <a:endParaRPr lang="en-US" sz="2800" kern="1200">
            <a:latin typeface="Arial" panose="020B0604020202020204" pitchFamily="34" charset="0"/>
            <a:cs typeface="Arial" panose="020B0604020202020204" pitchFamily="34" charset="0"/>
          </a:endParaRPr>
        </a:p>
      </dsp:txBody>
      <dsp:txXfrm>
        <a:off x="2162317" y="1479967"/>
        <a:ext cx="125300" cy="125300"/>
      </dsp:txXfrm>
    </dsp:sp>
    <dsp:sp modelId="{E3835C03-CF1E-41F9-A2BC-9880F3C7EB68}">
      <dsp:nvSpPr>
        <dsp:cNvPr id="0" name=""/>
        <dsp:cNvSpPr/>
      </dsp:nvSpPr>
      <dsp:spPr>
        <a:xfrm>
          <a:off x="2510780" y="0"/>
          <a:ext cx="4661216" cy="645296"/>
        </a:xfrm>
        <a:prstGeom prst="roundRect">
          <a:avLst>
            <a:gd name="adj" fmla="val 10000"/>
          </a:avLst>
        </a:prstGeom>
        <a:gradFill rotWithShape="1">
          <a:gsLst>
            <a:gs pos="0">
              <a:schemeClr val="accent6">
                <a:tint val="50000"/>
                <a:satMod val="300000"/>
              </a:schemeClr>
            </a:gs>
            <a:gs pos="35000">
              <a:schemeClr val="accent6">
                <a:tint val="37000"/>
                <a:satMod val="300000"/>
              </a:schemeClr>
            </a:gs>
            <a:gs pos="100000">
              <a:schemeClr val="accent6">
                <a:tint val="15000"/>
                <a:satMod val="350000"/>
              </a:schemeClr>
            </a:gs>
          </a:gsLst>
          <a:lin ang="16200000" scaled="1"/>
        </a:gradFill>
        <a:ln w="9525" cap="flat" cmpd="sng" algn="ctr">
          <a:solidFill>
            <a:schemeClr val="accent6">
              <a:shade val="95000"/>
              <a:satMod val="105000"/>
            </a:schemeClr>
          </a:solidFill>
          <a:prstDash val="solid"/>
        </a:ln>
        <a:effectLst>
          <a:outerShdw blurRad="40000" dist="20000" dir="5400000" rotWithShape="0">
            <a:srgbClr val="000000">
              <a:alpha val="38000"/>
            </a:srgbClr>
          </a:outerShdw>
        </a:effectLst>
      </dsp:spPr>
      <dsp:style>
        <a:lnRef idx="1">
          <a:schemeClr val="accent6"/>
        </a:lnRef>
        <a:fillRef idx="2">
          <a:schemeClr val="accent6"/>
        </a:fillRef>
        <a:effectRef idx="1">
          <a:schemeClr val="accent6"/>
        </a:effectRef>
        <a:fontRef idx="minor">
          <a:schemeClr val="dk1"/>
        </a:fontRef>
      </dsp:style>
      <dsp:txBody>
        <a:bodyPr spcFirstLastPara="0" vert="horz" wrap="square" lIns="16510" tIns="16510" rIns="16510" bIns="16510" numCol="1" spcCol="1270" anchor="ctr" anchorCtr="0">
          <a:noAutofit/>
        </a:bodyPr>
        <a:lstStyle/>
        <a:p>
          <a:pPr lvl="0" algn="ctr" defTabSz="1155700">
            <a:lnSpc>
              <a:spcPct val="90000"/>
            </a:lnSpc>
            <a:spcBef>
              <a:spcPct val="0"/>
            </a:spcBef>
            <a:spcAft>
              <a:spcPct val="35000"/>
            </a:spcAft>
          </a:pPr>
          <a:r>
            <a:rPr lang="en-US" sz="2600" kern="1200" dirty="0" smtClean="0">
              <a:solidFill>
                <a:schemeClr val="tx1"/>
              </a:solidFill>
              <a:latin typeface="Arial" panose="020B0604020202020204" pitchFamily="34" charset="0"/>
              <a:cs typeface="Arial" panose="020B0604020202020204" pitchFamily="34" charset="0"/>
            </a:rPr>
            <a:t>1. </a:t>
          </a:r>
          <a:r>
            <a:rPr lang="en-US" sz="2600" kern="1200" dirty="0" err="1" smtClean="0">
              <a:solidFill>
                <a:schemeClr val="tx1"/>
              </a:solidFill>
              <a:latin typeface="Arial" panose="020B0604020202020204" pitchFamily="34" charset="0"/>
              <a:cs typeface="Arial" panose="020B0604020202020204" pitchFamily="34" charset="0"/>
            </a:rPr>
            <a:t>Đánh</a:t>
          </a:r>
          <a:r>
            <a:rPr lang="en-US" sz="2600" kern="1200" dirty="0" smtClean="0">
              <a:solidFill>
                <a:schemeClr val="tx1"/>
              </a:solidFill>
              <a:latin typeface="Arial" panose="020B0604020202020204" pitchFamily="34" charset="0"/>
              <a:cs typeface="Arial" panose="020B0604020202020204" pitchFamily="34" charset="0"/>
            </a:rPr>
            <a:t> </a:t>
          </a:r>
          <a:r>
            <a:rPr lang="en-US" sz="2600" kern="1200" dirty="0" err="1" smtClean="0">
              <a:solidFill>
                <a:schemeClr val="tx1"/>
              </a:solidFill>
              <a:latin typeface="Arial" panose="020B0604020202020204" pitchFamily="34" charset="0"/>
              <a:cs typeface="Arial" panose="020B0604020202020204" pitchFamily="34" charset="0"/>
            </a:rPr>
            <a:t>giá</a:t>
          </a:r>
          <a:r>
            <a:rPr lang="en-US" sz="2600" kern="1200" dirty="0" smtClean="0">
              <a:solidFill>
                <a:schemeClr val="tx1"/>
              </a:solidFill>
              <a:latin typeface="Arial" panose="020B0604020202020204" pitchFamily="34" charset="0"/>
              <a:cs typeface="Arial" panose="020B0604020202020204" pitchFamily="34" charset="0"/>
            </a:rPr>
            <a:t> </a:t>
          </a:r>
          <a:r>
            <a:rPr lang="en-US" sz="2600" kern="1200" dirty="0" err="1" smtClean="0">
              <a:solidFill>
                <a:schemeClr val="tx1"/>
              </a:solidFill>
              <a:latin typeface="Arial" panose="020B0604020202020204" pitchFamily="34" charset="0"/>
              <a:cs typeface="Arial" panose="020B0604020202020204" pitchFamily="34" charset="0"/>
            </a:rPr>
            <a:t>trẻ</a:t>
          </a:r>
          <a:r>
            <a:rPr lang="en-US" sz="2600" kern="1200" dirty="0" smtClean="0">
              <a:solidFill>
                <a:schemeClr val="tx1"/>
              </a:solidFill>
              <a:latin typeface="Arial" panose="020B0604020202020204" pitchFamily="34" charset="0"/>
              <a:cs typeface="Arial" panose="020B0604020202020204" pitchFamily="34" charset="0"/>
            </a:rPr>
            <a:t> </a:t>
          </a:r>
          <a:r>
            <a:rPr lang="en-US" sz="2600" kern="1200" dirty="0" err="1" smtClean="0">
              <a:solidFill>
                <a:schemeClr val="tx1"/>
              </a:solidFill>
              <a:latin typeface="Arial" panose="020B0604020202020204" pitchFamily="34" charset="0"/>
              <a:cs typeface="Arial" panose="020B0604020202020204" pitchFamily="34" charset="0"/>
            </a:rPr>
            <a:t>hàng</a:t>
          </a:r>
          <a:r>
            <a:rPr lang="en-US" sz="2600" kern="1200" dirty="0" smtClean="0">
              <a:solidFill>
                <a:schemeClr val="tx1"/>
              </a:solidFill>
              <a:latin typeface="Arial" panose="020B0604020202020204" pitchFamily="34" charset="0"/>
              <a:cs typeface="Arial" panose="020B0604020202020204" pitchFamily="34" charset="0"/>
            </a:rPr>
            <a:t> </a:t>
          </a:r>
          <a:r>
            <a:rPr lang="en-US" sz="2600" kern="1200" dirty="0" err="1" smtClean="0">
              <a:solidFill>
                <a:schemeClr val="tx1"/>
              </a:solidFill>
              <a:latin typeface="Arial" panose="020B0604020202020204" pitchFamily="34" charset="0"/>
              <a:cs typeface="Arial" panose="020B0604020202020204" pitchFamily="34" charset="0"/>
            </a:rPr>
            <a:t>ngày</a:t>
          </a:r>
          <a:endParaRPr lang="en-US" sz="2600" kern="1200" dirty="0">
            <a:solidFill>
              <a:schemeClr val="tx1"/>
            </a:solidFill>
            <a:latin typeface="Arial" panose="020B0604020202020204" pitchFamily="34" charset="0"/>
            <a:cs typeface="Arial" panose="020B0604020202020204" pitchFamily="34" charset="0"/>
          </a:endParaRPr>
        </a:p>
      </dsp:txBody>
      <dsp:txXfrm>
        <a:off x="2529680" y="18900"/>
        <a:ext cx="4623416" cy="607496"/>
      </dsp:txXfrm>
    </dsp:sp>
    <dsp:sp modelId="{D8698552-00F8-4181-8F7E-71DA3FF5CDC6}">
      <dsp:nvSpPr>
        <dsp:cNvPr id="0" name=""/>
        <dsp:cNvSpPr/>
      </dsp:nvSpPr>
      <dsp:spPr>
        <a:xfrm rot="17651106">
          <a:off x="1475316" y="2033016"/>
          <a:ext cx="1571498" cy="25576"/>
        </a:xfrm>
        <a:custGeom>
          <a:avLst/>
          <a:gdLst/>
          <a:ahLst/>
          <a:cxnLst/>
          <a:rect l="0" t="0" r="0" b="0"/>
          <a:pathLst>
            <a:path>
              <a:moveTo>
                <a:pt x="0" y="12788"/>
              </a:moveTo>
              <a:lnTo>
                <a:pt x="1571498" y="12788"/>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1244600">
            <a:lnSpc>
              <a:spcPct val="90000"/>
            </a:lnSpc>
            <a:spcBef>
              <a:spcPct val="0"/>
            </a:spcBef>
            <a:spcAft>
              <a:spcPct val="35000"/>
            </a:spcAft>
          </a:pPr>
          <a:endParaRPr lang="en-US" sz="2800" kern="1200">
            <a:latin typeface="Arial" panose="020B0604020202020204" pitchFamily="34" charset="0"/>
            <a:cs typeface="Arial" panose="020B0604020202020204" pitchFamily="34" charset="0"/>
          </a:endParaRPr>
        </a:p>
      </dsp:txBody>
      <dsp:txXfrm>
        <a:off x="2221778" y="2006517"/>
        <a:ext cx="78574" cy="78574"/>
      </dsp:txXfrm>
    </dsp:sp>
    <dsp:sp modelId="{90A9B1CE-18A8-4730-B3D6-5F16E90F4903}">
      <dsp:nvSpPr>
        <dsp:cNvPr id="0" name=""/>
        <dsp:cNvSpPr/>
      </dsp:nvSpPr>
      <dsp:spPr>
        <a:xfrm>
          <a:off x="2582976" y="917594"/>
          <a:ext cx="4941377" cy="822856"/>
        </a:xfrm>
        <a:prstGeom prst="roundRect">
          <a:avLst>
            <a:gd name="adj" fmla="val 10000"/>
          </a:avLst>
        </a:prstGeom>
        <a:gradFill rotWithShape="1">
          <a:gsLst>
            <a:gs pos="0">
              <a:schemeClr val="accent6">
                <a:tint val="50000"/>
                <a:satMod val="300000"/>
              </a:schemeClr>
            </a:gs>
            <a:gs pos="35000">
              <a:schemeClr val="accent6">
                <a:tint val="37000"/>
                <a:satMod val="300000"/>
              </a:schemeClr>
            </a:gs>
            <a:gs pos="100000">
              <a:schemeClr val="accent6">
                <a:tint val="15000"/>
                <a:satMod val="350000"/>
              </a:schemeClr>
            </a:gs>
          </a:gsLst>
          <a:lin ang="16200000" scaled="1"/>
        </a:gradFill>
        <a:ln w="9525" cap="flat" cmpd="sng" algn="ctr">
          <a:solidFill>
            <a:schemeClr val="accent6">
              <a:shade val="95000"/>
              <a:satMod val="105000"/>
            </a:schemeClr>
          </a:solidFill>
          <a:prstDash val="solid"/>
        </a:ln>
        <a:effectLst>
          <a:outerShdw blurRad="40000" dist="20000" dir="5400000" rotWithShape="0">
            <a:srgbClr val="000000">
              <a:alpha val="38000"/>
            </a:srgbClr>
          </a:outerShdw>
        </a:effectLst>
      </dsp:spPr>
      <dsp:style>
        <a:lnRef idx="1">
          <a:schemeClr val="accent6"/>
        </a:lnRef>
        <a:fillRef idx="2">
          <a:schemeClr val="accent6"/>
        </a:fillRef>
        <a:effectRef idx="1">
          <a:schemeClr val="accent6"/>
        </a:effectRef>
        <a:fontRef idx="minor">
          <a:schemeClr val="dk1"/>
        </a:fontRef>
      </dsp:style>
      <dsp:txBody>
        <a:bodyPr spcFirstLastPara="0" vert="horz" wrap="square" lIns="16510" tIns="16510" rIns="16510" bIns="16510" numCol="1" spcCol="1270" anchor="ctr" anchorCtr="0">
          <a:noAutofit/>
        </a:bodyPr>
        <a:lstStyle/>
        <a:p>
          <a:pPr lvl="0" algn="ctr" defTabSz="1155700">
            <a:lnSpc>
              <a:spcPct val="90000"/>
            </a:lnSpc>
            <a:spcBef>
              <a:spcPct val="0"/>
            </a:spcBef>
            <a:spcAft>
              <a:spcPct val="35000"/>
            </a:spcAft>
          </a:pPr>
          <a:r>
            <a:rPr lang="en-US" sz="2600" kern="1200" dirty="0" smtClean="0">
              <a:solidFill>
                <a:schemeClr val="tx1"/>
              </a:solidFill>
              <a:latin typeface="Arial" panose="020B0604020202020204" pitchFamily="34" charset="0"/>
              <a:cs typeface="Arial" panose="020B0604020202020204" pitchFamily="34" charset="0"/>
            </a:rPr>
            <a:t>2. </a:t>
          </a:r>
          <a:r>
            <a:rPr lang="en-US" sz="2600" kern="1200" dirty="0" err="1" smtClean="0">
              <a:solidFill>
                <a:schemeClr val="tx1"/>
              </a:solidFill>
              <a:latin typeface="Arial" panose="020B0604020202020204" pitchFamily="34" charset="0"/>
              <a:cs typeface="Arial" panose="020B0604020202020204" pitchFamily="34" charset="0"/>
            </a:rPr>
            <a:t>Đánh</a:t>
          </a:r>
          <a:r>
            <a:rPr lang="en-US" sz="2600" kern="1200" dirty="0" smtClean="0">
              <a:solidFill>
                <a:schemeClr val="tx1"/>
              </a:solidFill>
              <a:latin typeface="Arial" panose="020B0604020202020204" pitchFamily="34" charset="0"/>
              <a:cs typeface="Arial" panose="020B0604020202020204" pitchFamily="34" charset="0"/>
            </a:rPr>
            <a:t> </a:t>
          </a:r>
          <a:r>
            <a:rPr lang="en-US" sz="2600" kern="1200" dirty="0" err="1" smtClean="0">
              <a:solidFill>
                <a:schemeClr val="tx1"/>
              </a:solidFill>
              <a:latin typeface="Arial" panose="020B0604020202020204" pitchFamily="34" charset="0"/>
              <a:cs typeface="Arial" panose="020B0604020202020204" pitchFamily="34" charset="0"/>
            </a:rPr>
            <a:t>giá</a:t>
          </a:r>
          <a:r>
            <a:rPr lang="en-US" sz="2600" kern="1200" dirty="0" smtClean="0">
              <a:solidFill>
                <a:schemeClr val="tx1"/>
              </a:solidFill>
              <a:latin typeface="Arial" panose="020B0604020202020204" pitchFamily="34" charset="0"/>
              <a:cs typeface="Arial" panose="020B0604020202020204" pitchFamily="34" charset="0"/>
            </a:rPr>
            <a:t> </a:t>
          </a:r>
          <a:r>
            <a:rPr lang="en-US" sz="2600" kern="1200" dirty="0" err="1" smtClean="0">
              <a:solidFill>
                <a:schemeClr val="tx1"/>
              </a:solidFill>
              <a:latin typeface="Arial" panose="020B0604020202020204" pitchFamily="34" charset="0"/>
              <a:cs typeface="Arial" panose="020B0604020202020204" pitchFamily="34" charset="0"/>
            </a:rPr>
            <a:t>trẻ</a:t>
          </a:r>
          <a:r>
            <a:rPr lang="en-US" sz="2600" kern="1200" dirty="0" smtClean="0">
              <a:solidFill>
                <a:schemeClr val="tx1"/>
              </a:solidFill>
              <a:latin typeface="Arial" panose="020B0604020202020204" pitchFamily="34" charset="0"/>
              <a:cs typeface="Arial" panose="020B0604020202020204" pitchFamily="34" charset="0"/>
            </a:rPr>
            <a:t> </a:t>
          </a:r>
          <a:r>
            <a:rPr lang="en-US" sz="2600" kern="1200" dirty="0" err="1" smtClean="0">
              <a:solidFill>
                <a:schemeClr val="tx1"/>
              </a:solidFill>
              <a:latin typeface="Arial" panose="020B0604020202020204" pitchFamily="34" charset="0"/>
              <a:cs typeface="Arial" panose="020B0604020202020204" pitchFamily="34" charset="0"/>
            </a:rPr>
            <a:t>theo</a:t>
          </a:r>
          <a:r>
            <a:rPr lang="en-US" sz="2600" kern="1200" dirty="0" smtClean="0">
              <a:solidFill>
                <a:schemeClr val="tx1"/>
              </a:solidFill>
              <a:latin typeface="Arial" panose="020B0604020202020204" pitchFamily="34" charset="0"/>
              <a:cs typeface="Arial" panose="020B0604020202020204" pitchFamily="34" charset="0"/>
            </a:rPr>
            <a:t> </a:t>
          </a:r>
          <a:r>
            <a:rPr lang="en-US" sz="2600" kern="1200" dirty="0" err="1" smtClean="0">
              <a:solidFill>
                <a:schemeClr val="tx1"/>
              </a:solidFill>
              <a:latin typeface="Arial" panose="020B0604020202020204" pitchFamily="34" charset="0"/>
              <a:cs typeface="Arial" panose="020B0604020202020204" pitchFamily="34" charset="0"/>
            </a:rPr>
            <a:t>giai</a:t>
          </a:r>
          <a:r>
            <a:rPr lang="en-US" sz="2600" kern="1200" dirty="0" smtClean="0">
              <a:solidFill>
                <a:schemeClr val="tx1"/>
              </a:solidFill>
              <a:latin typeface="Arial" panose="020B0604020202020204" pitchFamily="34" charset="0"/>
              <a:cs typeface="Arial" panose="020B0604020202020204" pitchFamily="34" charset="0"/>
            </a:rPr>
            <a:t> </a:t>
          </a:r>
          <a:r>
            <a:rPr lang="en-US" sz="2600" kern="1200" dirty="0" err="1" smtClean="0">
              <a:solidFill>
                <a:schemeClr val="tx1"/>
              </a:solidFill>
              <a:latin typeface="Arial" panose="020B0604020202020204" pitchFamily="34" charset="0"/>
              <a:cs typeface="Arial" panose="020B0604020202020204" pitchFamily="34" charset="0"/>
            </a:rPr>
            <a:t>đoạn</a:t>
          </a:r>
          <a:r>
            <a:rPr lang="en-US" sz="2600" kern="1200" dirty="0" smtClean="0">
              <a:solidFill>
                <a:schemeClr val="tx1"/>
              </a:solidFill>
              <a:latin typeface="Arial" panose="020B0604020202020204" pitchFamily="34" charset="0"/>
              <a:cs typeface="Arial" panose="020B0604020202020204" pitchFamily="34" charset="0"/>
            </a:rPr>
            <a:t> </a:t>
          </a:r>
        </a:p>
        <a:p>
          <a:pPr lvl="0" algn="ctr" defTabSz="1155700">
            <a:lnSpc>
              <a:spcPct val="90000"/>
            </a:lnSpc>
            <a:spcBef>
              <a:spcPct val="0"/>
            </a:spcBef>
            <a:spcAft>
              <a:spcPct val="35000"/>
            </a:spcAft>
          </a:pPr>
          <a:r>
            <a:rPr lang="nb-NO" sz="2600" i="1" kern="1200" dirty="0" smtClean="0">
              <a:solidFill>
                <a:schemeClr val="tx1"/>
              </a:solidFill>
              <a:latin typeface="Arial" panose="020B0604020202020204" pitchFamily="34" charset="0"/>
              <a:cs typeface="Arial" panose="020B0604020202020204" pitchFamily="34" charset="0"/>
            </a:rPr>
            <a:t>(đánh giá theo chủ đề/ tháng).</a:t>
          </a:r>
          <a:endParaRPr lang="en-US" sz="2600" i="1" kern="1200" dirty="0">
            <a:solidFill>
              <a:schemeClr val="tx1"/>
            </a:solidFill>
            <a:latin typeface="Arial" panose="020B0604020202020204" pitchFamily="34" charset="0"/>
            <a:cs typeface="Arial" panose="020B0604020202020204" pitchFamily="34" charset="0"/>
          </a:endParaRPr>
        </a:p>
      </dsp:txBody>
      <dsp:txXfrm>
        <a:off x="2607077" y="941695"/>
        <a:ext cx="4893175" cy="774654"/>
      </dsp:txXfrm>
    </dsp:sp>
    <dsp:sp modelId="{4B36C831-2E2C-4AD0-A00C-07406A87300B}">
      <dsp:nvSpPr>
        <dsp:cNvPr id="0" name=""/>
        <dsp:cNvSpPr/>
      </dsp:nvSpPr>
      <dsp:spPr>
        <a:xfrm rot="20009858">
          <a:off x="1900203" y="2584393"/>
          <a:ext cx="741334" cy="25576"/>
        </a:xfrm>
        <a:custGeom>
          <a:avLst/>
          <a:gdLst/>
          <a:ahLst/>
          <a:cxnLst/>
          <a:rect l="0" t="0" r="0" b="0"/>
          <a:pathLst>
            <a:path>
              <a:moveTo>
                <a:pt x="0" y="12788"/>
              </a:moveTo>
              <a:lnTo>
                <a:pt x="741334" y="12788"/>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2252337" y="2578648"/>
        <a:ext cx="37066" cy="37066"/>
      </dsp:txXfrm>
    </dsp:sp>
    <dsp:sp modelId="{33E60F68-9E58-4A4E-B0BD-538001E3284F}">
      <dsp:nvSpPr>
        <dsp:cNvPr id="0" name=""/>
        <dsp:cNvSpPr/>
      </dsp:nvSpPr>
      <dsp:spPr>
        <a:xfrm>
          <a:off x="2602587" y="1952263"/>
          <a:ext cx="7195472" cy="959026"/>
        </a:xfrm>
        <a:prstGeom prst="roundRect">
          <a:avLst>
            <a:gd name="adj" fmla="val 10000"/>
          </a:avLst>
        </a:prstGeom>
        <a:gradFill rotWithShape="1">
          <a:gsLst>
            <a:gs pos="0">
              <a:schemeClr val="accent6">
                <a:tint val="50000"/>
                <a:satMod val="300000"/>
              </a:schemeClr>
            </a:gs>
            <a:gs pos="35000">
              <a:schemeClr val="accent6">
                <a:tint val="37000"/>
                <a:satMod val="300000"/>
              </a:schemeClr>
            </a:gs>
            <a:gs pos="100000">
              <a:schemeClr val="accent6">
                <a:tint val="15000"/>
                <a:satMod val="350000"/>
              </a:schemeClr>
            </a:gs>
          </a:gsLst>
          <a:lin ang="16200000" scaled="1"/>
        </a:gradFill>
        <a:ln w="9525" cap="flat" cmpd="sng" algn="ctr">
          <a:solidFill>
            <a:schemeClr val="accent6">
              <a:shade val="95000"/>
              <a:satMod val="105000"/>
            </a:schemeClr>
          </a:solidFill>
          <a:prstDash val="solid"/>
        </a:ln>
        <a:effectLst>
          <a:outerShdw blurRad="40000" dist="20000" dir="5400000" rotWithShape="0">
            <a:srgbClr val="000000">
              <a:alpha val="38000"/>
            </a:srgbClr>
          </a:outerShdw>
        </a:effectLst>
      </dsp:spPr>
      <dsp:style>
        <a:lnRef idx="1">
          <a:schemeClr val="accent6"/>
        </a:lnRef>
        <a:fillRef idx="2">
          <a:schemeClr val="accent6"/>
        </a:fillRef>
        <a:effectRef idx="1">
          <a:schemeClr val="accent6"/>
        </a:effectRef>
        <a:fontRef idx="minor">
          <a:schemeClr val="dk1"/>
        </a:fontRef>
      </dsp:style>
      <dsp:txBody>
        <a:bodyPr spcFirstLastPara="0" vert="horz" wrap="square" lIns="16510" tIns="16510" rIns="16510" bIns="16510" numCol="1" spcCol="1270" anchor="ctr" anchorCtr="0">
          <a:noAutofit/>
        </a:bodyPr>
        <a:lstStyle/>
        <a:p>
          <a:pPr lvl="0" algn="ctr" defTabSz="1155700">
            <a:lnSpc>
              <a:spcPct val="90000"/>
            </a:lnSpc>
            <a:spcBef>
              <a:spcPct val="0"/>
            </a:spcBef>
            <a:spcAft>
              <a:spcPct val="35000"/>
            </a:spcAft>
          </a:pPr>
          <a:endParaRPr lang="nb-NO" sz="2600" kern="1200" dirty="0" smtClean="0">
            <a:solidFill>
              <a:schemeClr val="tx1"/>
            </a:solidFill>
            <a:latin typeface="Arial" panose="020B0604020202020204" pitchFamily="34" charset="0"/>
            <a:cs typeface="Arial" panose="020B0604020202020204" pitchFamily="34" charset="0"/>
          </a:endParaRPr>
        </a:p>
        <a:p>
          <a:pPr lvl="0" algn="ctr" defTabSz="1155700">
            <a:lnSpc>
              <a:spcPct val="90000"/>
            </a:lnSpc>
            <a:spcBef>
              <a:spcPct val="0"/>
            </a:spcBef>
            <a:spcAft>
              <a:spcPct val="35000"/>
            </a:spcAft>
          </a:pPr>
          <a:r>
            <a:rPr lang="nb-NO" sz="2600" kern="1200" dirty="0" smtClean="0">
              <a:solidFill>
                <a:schemeClr val="tx1"/>
              </a:solidFill>
              <a:latin typeface="Arial" panose="020B0604020202020204" pitchFamily="34" charset="0"/>
              <a:cs typeface="Arial" panose="020B0604020202020204" pitchFamily="34" charset="0"/>
            </a:rPr>
            <a:t>3. Đánh giá sự phát triển của trẻ cuối độ tuổi </a:t>
          </a:r>
          <a:r>
            <a:rPr lang="nb-NO" sz="2600" i="1" kern="1200" dirty="0" smtClean="0">
              <a:solidFill>
                <a:schemeClr val="tx1"/>
              </a:solidFill>
              <a:latin typeface="Arial" panose="020B0604020202020204" pitchFamily="34" charset="0"/>
              <a:cs typeface="Arial" panose="020B0604020202020204" pitchFamily="34" charset="0"/>
            </a:rPr>
            <a:t>(mỗi trẻ 1 phiếu)</a:t>
          </a:r>
        </a:p>
        <a:p>
          <a:pPr lvl="0" algn="ctr" defTabSz="1155700">
            <a:lnSpc>
              <a:spcPct val="90000"/>
            </a:lnSpc>
            <a:spcBef>
              <a:spcPct val="0"/>
            </a:spcBef>
            <a:spcAft>
              <a:spcPct val="35000"/>
            </a:spcAft>
          </a:pPr>
          <a:endParaRPr lang="en-US" sz="2600" kern="1200" dirty="0">
            <a:solidFill>
              <a:schemeClr val="tx1"/>
            </a:solidFill>
            <a:latin typeface="Arial" panose="020B0604020202020204" pitchFamily="34" charset="0"/>
            <a:cs typeface="Arial" panose="020B0604020202020204" pitchFamily="34" charset="0"/>
          </a:endParaRPr>
        </a:p>
      </dsp:txBody>
      <dsp:txXfrm>
        <a:off x="2630676" y="1980352"/>
        <a:ext cx="7139294" cy="902848"/>
      </dsp:txXfrm>
    </dsp:sp>
    <dsp:sp modelId="{BB75628E-AF81-4BF2-B5A0-2135CB4E6381}">
      <dsp:nvSpPr>
        <dsp:cNvPr id="0" name=""/>
        <dsp:cNvSpPr/>
      </dsp:nvSpPr>
      <dsp:spPr>
        <a:xfrm rot="3264085">
          <a:off x="1704164" y="3207027"/>
          <a:ext cx="1124635" cy="25576"/>
        </a:xfrm>
        <a:custGeom>
          <a:avLst/>
          <a:gdLst/>
          <a:ahLst/>
          <a:cxnLst/>
          <a:rect l="0" t="0" r="0" b="0"/>
          <a:pathLst>
            <a:path>
              <a:moveTo>
                <a:pt x="0" y="12788"/>
              </a:moveTo>
              <a:lnTo>
                <a:pt x="1124635" y="12788"/>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2238366" y="3191699"/>
        <a:ext cx="56231" cy="56231"/>
      </dsp:txXfrm>
    </dsp:sp>
    <dsp:sp modelId="{F1B7B9A9-B43A-4924-BDC2-BCBD5DE0A529}">
      <dsp:nvSpPr>
        <dsp:cNvPr id="0" name=""/>
        <dsp:cNvSpPr/>
      </dsp:nvSpPr>
      <dsp:spPr>
        <a:xfrm>
          <a:off x="2593808" y="3107973"/>
          <a:ext cx="8194836" cy="1138140"/>
        </a:xfrm>
        <a:prstGeom prst="roundRect">
          <a:avLst>
            <a:gd name="adj" fmla="val 10000"/>
          </a:avLst>
        </a:prstGeom>
        <a:gradFill rotWithShape="1">
          <a:gsLst>
            <a:gs pos="0">
              <a:schemeClr val="accent6">
                <a:tint val="50000"/>
                <a:satMod val="300000"/>
              </a:schemeClr>
            </a:gs>
            <a:gs pos="35000">
              <a:schemeClr val="accent6">
                <a:tint val="37000"/>
                <a:satMod val="300000"/>
              </a:schemeClr>
            </a:gs>
            <a:gs pos="100000">
              <a:schemeClr val="accent6">
                <a:tint val="15000"/>
                <a:satMod val="350000"/>
              </a:schemeClr>
            </a:gs>
          </a:gsLst>
          <a:lin ang="16200000" scaled="1"/>
        </a:gradFill>
        <a:ln w="9525" cap="flat" cmpd="sng" algn="ctr">
          <a:solidFill>
            <a:schemeClr val="accent6">
              <a:shade val="95000"/>
              <a:satMod val="105000"/>
            </a:schemeClr>
          </a:solidFill>
          <a:prstDash val="solid"/>
        </a:ln>
        <a:effectLst>
          <a:outerShdw blurRad="40000" dist="20000" dir="5400000" rotWithShape="0">
            <a:srgbClr val="000000">
              <a:alpha val="38000"/>
            </a:srgbClr>
          </a:outerShdw>
        </a:effectLst>
      </dsp:spPr>
      <dsp:style>
        <a:lnRef idx="1">
          <a:schemeClr val="accent6"/>
        </a:lnRef>
        <a:fillRef idx="2">
          <a:schemeClr val="accent6"/>
        </a:fillRef>
        <a:effectRef idx="1">
          <a:schemeClr val="accent6"/>
        </a:effectRef>
        <a:fontRef idx="minor">
          <a:schemeClr val="dk1"/>
        </a:fontRef>
      </dsp:style>
      <dsp:txBody>
        <a:bodyPr spcFirstLastPara="0" vert="horz" wrap="square" lIns="16510" tIns="16510" rIns="16510" bIns="16510" numCol="1" spcCol="1270" anchor="ctr" anchorCtr="0">
          <a:noAutofit/>
        </a:bodyPr>
        <a:lstStyle/>
        <a:p>
          <a:pPr lvl="0" algn="just" defTabSz="1155700">
            <a:lnSpc>
              <a:spcPct val="90000"/>
            </a:lnSpc>
            <a:spcBef>
              <a:spcPct val="0"/>
            </a:spcBef>
            <a:spcAft>
              <a:spcPct val="35000"/>
            </a:spcAft>
          </a:pPr>
          <a:r>
            <a:rPr lang="nb-NO" sz="2600" kern="1200" dirty="0" smtClean="0">
              <a:solidFill>
                <a:schemeClr val="tx1"/>
              </a:solidFill>
              <a:latin typeface="Arial" panose="020B0604020202020204" pitchFamily="34" charset="0"/>
              <a:cs typeface="Arial" panose="020B0604020202020204" pitchFamily="34" charset="0"/>
            </a:rPr>
            <a:t>4. Sổ Bé ngoan </a:t>
          </a:r>
          <a:r>
            <a:rPr lang="nb-NO" sz="2400" i="1" kern="1200" dirty="0" smtClean="0">
              <a:solidFill>
                <a:schemeClr val="tx1"/>
              </a:solidFill>
              <a:latin typeface="Arial" panose="020B0604020202020204" pitchFamily="34" charset="0"/>
              <a:cs typeface="Arial" panose="020B0604020202020204" pitchFamily="34" charset="0"/>
            </a:rPr>
            <a:t>(trung bình 2 tháng/lần, chỉ riêng tháng 1+2+3 đánh giá chung); </a:t>
          </a:r>
          <a:r>
            <a:rPr lang="nb-NO" sz="2600" kern="1200" dirty="0" smtClean="0">
              <a:solidFill>
                <a:schemeClr val="tx1"/>
              </a:solidFill>
              <a:latin typeface="Arial" panose="020B0604020202020204" pitchFamily="34" charset="0"/>
              <a:cs typeface="Arial" panose="020B0604020202020204" pitchFamily="34" charset="0"/>
            </a:rPr>
            <a:t>sản phẩm của trẻ, quá trình trẻ hoạt động tại lớp....</a:t>
          </a:r>
          <a:endParaRPr lang="en-US" sz="2600" kern="1200" dirty="0">
            <a:solidFill>
              <a:schemeClr val="tx1"/>
            </a:solidFill>
            <a:latin typeface="Arial" panose="020B0604020202020204" pitchFamily="34" charset="0"/>
            <a:cs typeface="Arial" panose="020B0604020202020204" pitchFamily="34" charset="0"/>
          </a:endParaRPr>
        </a:p>
      </dsp:txBody>
      <dsp:txXfrm>
        <a:off x="2627143" y="3141308"/>
        <a:ext cx="8128166" cy="1071470"/>
      </dsp:txXfrm>
    </dsp:sp>
    <dsp:sp modelId="{66C071CE-60A4-4BD7-ACE7-E294DBA88A87}">
      <dsp:nvSpPr>
        <dsp:cNvPr id="0" name=""/>
        <dsp:cNvSpPr/>
      </dsp:nvSpPr>
      <dsp:spPr>
        <a:xfrm rot="4439115">
          <a:off x="1113834" y="3845328"/>
          <a:ext cx="2279528" cy="25576"/>
        </a:xfrm>
        <a:custGeom>
          <a:avLst/>
          <a:gdLst/>
          <a:ahLst/>
          <a:cxnLst/>
          <a:rect l="0" t="0" r="0" b="0"/>
          <a:pathLst>
            <a:path>
              <a:moveTo>
                <a:pt x="0" y="12788"/>
              </a:moveTo>
              <a:lnTo>
                <a:pt x="2279528" y="12788"/>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55600">
            <a:lnSpc>
              <a:spcPct val="90000"/>
            </a:lnSpc>
            <a:spcBef>
              <a:spcPct val="0"/>
            </a:spcBef>
            <a:spcAft>
              <a:spcPct val="35000"/>
            </a:spcAft>
          </a:pPr>
          <a:endParaRPr lang="en-US" sz="800" kern="1200"/>
        </a:p>
      </dsp:txBody>
      <dsp:txXfrm>
        <a:off x="2196610" y="3801128"/>
        <a:ext cx="113976" cy="113976"/>
      </dsp:txXfrm>
    </dsp:sp>
    <dsp:sp modelId="{35000994-403A-4452-8C83-B20998E2D3A9}">
      <dsp:nvSpPr>
        <dsp:cNvPr id="0" name=""/>
        <dsp:cNvSpPr/>
      </dsp:nvSpPr>
      <dsp:spPr>
        <a:xfrm>
          <a:off x="2568042" y="4458374"/>
          <a:ext cx="8220602" cy="990547"/>
        </a:xfrm>
        <a:prstGeom prst="roundRect">
          <a:avLst>
            <a:gd name="adj" fmla="val 10000"/>
          </a:avLst>
        </a:prstGeom>
        <a:gradFill rotWithShape="1">
          <a:gsLst>
            <a:gs pos="0">
              <a:schemeClr val="accent6">
                <a:tint val="50000"/>
                <a:satMod val="300000"/>
              </a:schemeClr>
            </a:gs>
            <a:gs pos="35000">
              <a:schemeClr val="accent6">
                <a:tint val="37000"/>
                <a:satMod val="300000"/>
              </a:schemeClr>
            </a:gs>
            <a:gs pos="100000">
              <a:schemeClr val="accent6">
                <a:tint val="15000"/>
                <a:satMod val="350000"/>
              </a:schemeClr>
            </a:gs>
          </a:gsLst>
          <a:lin ang="16200000" scaled="1"/>
        </a:gradFill>
        <a:ln w="9525" cap="flat" cmpd="sng" algn="ctr">
          <a:solidFill>
            <a:schemeClr val="accent6">
              <a:shade val="95000"/>
              <a:satMod val="105000"/>
            </a:schemeClr>
          </a:solidFill>
          <a:prstDash val="solid"/>
        </a:ln>
        <a:effectLst>
          <a:outerShdw blurRad="40000" dist="20000" dir="5400000" rotWithShape="0">
            <a:srgbClr val="000000">
              <a:alpha val="38000"/>
            </a:srgbClr>
          </a:outerShdw>
        </a:effectLst>
      </dsp:spPr>
      <dsp:style>
        <a:lnRef idx="1">
          <a:schemeClr val="accent6"/>
        </a:lnRef>
        <a:fillRef idx="2">
          <a:schemeClr val="accent6"/>
        </a:fillRef>
        <a:effectRef idx="1">
          <a:schemeClr val="accent6"/>
        </a:effectRef>
        <a:fontRef idx="minor">
          <a:schemeClr val="dk1"/>
        </a:fontRef>
      </dsp:style>
      <dsp:txBody>
        <a:bodyPr spcFirstLastPara="0" vert="horz" wrap="square" lIns="16510" tIns="16510" rIns="16510" bIns="16510" numCol="1" spcCol="1270" anchor="ctr" anchorCtr="0">
          <a:noAutofit/>
        </a:bodyPr>
        <a:lstStyle/>
        <a:p>
          <a:pPr lvl="0" algn="just" defTabSz="1155700">
            <a:lnSpc>
              <a:spcPct val="90000"/>
            </a:lnSpc>
            <a:spcBef>
              <a:spcPct val="0"/>
            </a:spcBef>
            <a:spcAft>
              <a:spcPct val="35000"/>
            </a:spcAft>
          </a:pPr>
          <a:endParaRPr lang="nb-NO" sz="2600" kern="1200" dirty="0" smtClean="0">
            <a:solidFill>
              <a:schemeClr val="tx1"/>
            </a:solidFill>
            <a:latin typeface="Arial" panose="020B0604020202020204" pitchFamily="34" charset="0"/>
            <a:cs typeface="Arial" panose="020B0604020202020204" pitchFamily="34" charset="0"/>
          </a:endParaRPr>
        </a:p>
        <a:p>
          <a:pPr lvl="0" algn="just" defTabSz="1155700">
            <a:lnSpc>
              <a:spcPct val="90000"/>
            </a:lnSpc>
            <a:spcBef>
              <a:spcPct val="0"/>
            </a:spcBef>
            <a:spcAft>
              <a:spcPct val="35000"/>
            </a:spcAft>
          </a:pPr>
          <a:r>
            <a:rPr lang="nb-NO" sz="2600" kern="1200" dirty="0" smtClean="0">
              <a:solidFill>
                <a:schemeClr val="tx1"/>
              </a:solidFill>
              <a:latin typeface="Arial" panose="020B0604020202020204" pitchFamily="34" charset="0"/>
              <a:cs typeface="Arial" panose="020B0604020202020204" pitchFamily="34" charset="0"/>
            </a:rPr>
            <a:t>5. Riêng lớp Lá có phần đánh giá các chỉ số theo Bộ chuẩn PT trẻ em % tuổi</a:t>
          </a:r>
        </a:p>
        <a:p>
          <a:pPr lvl="0" algn="just" defTabSz="1155700">
            <a:lnSpc>
              <a:spcPct val="90000"/>
            </a:lnSpc>
            <a:spcBef>
              <a:spcPct val="0"/>
            </a:spcBef>
            <a:spcAft>
              <a:spcPct val="35000"/>
            </a:spcAft>
          </a:pPr>
          <a:endParaRPr lang="en-US" sz="2600" kern="1200" dirty="0">
            <a:solidFill>
              <a:schemeClr val="tx1"/>
            </a:solidFill>
            <a:latin typeface="Arial" panose="020B0604020202020204" pitchFamily="34" charset="0"/>
            <a:cs typeface="Arial" panose="020B0604020202020204" pitchFamily="34" charset="0"/>
          </a:endParaRPr>
        </a:p>
      </dsp:txBody>
      <dsp:txXfrm>
        <a:off x="2597054" y="4487386"/>
        <a:ext cx="8162578" cy="932523"/>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7C5007-D7EF-430E-B133-3D6CD1D112AD}">
      <dsp:nvSpPr>
        <dsp:cNvPr id="0" name=""/>
        <dsp:cNvSpPr/>
      </dsp:nvSpPr>
      <dsp:spPr>
        <a:xfrm>
          <a:off x="2598002" y="371808"/>
          <a:ext cx="5193469" cy="5193469"/>
        </a:xfrm>
        <a:prstGeom prst="arc">
          <a:avLst>
            <a:gd name="adj1" fmla="val 13200000"/>
            <a:gd name="adj2" fmla="val 19200000"/>
          </a:avLst>
        </a:prstGeom>
        <a:noFill/>
        <a:ln w="25400" cap="flat" cmpd="sng" algn="ctr">
          <a:solidFill>
            <a:schemeClr val="accent1">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4B486820-810F-4307-8BA8-A5645B1BFC02}">
      <dsp:nvSpPr>
        <dsp:cNvPr id="0" name=""/>
        <dsp:cNvSpPr/>
      </dsp:nvSpPr>
      <dsp:spPr>
        <a:xfrm>
          <a:off x="2598002" y="371808"/>
          <a:ext cx="5193469" cy="5193469"/>
        </a:xfrm>
        <a:prstGeom prst="arc">
          <a:avLst>
            <a:gd name="adj1" fmla="val 2400000"/>
            <a:gd name="adj2" fmla="val 8400000"/>
          </a:avLst>
        </a:prstGeom>
        <a:noFill/>
        <a:ln w="25400" cap="flat" cmpd="sng" algn="ctr">
          <a:solidFill>
            <a:schemeClr val="accent1">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0FF336DD-E324-4988-8559-FEDDFD165B2C}">
      <dsp:nvSpPr>
        <dsp:cNvPr id="0" name=""/>
        <dsp:cNvSpPr/>
      </dsp:nvSpPr>
      <dsp:spPr>
        <a:xfrm>
          <a:off x="1268" y="1306633"/>
          <a:ext cx="10386938" cy="3323820"/>
        </a:xfrm>
        <a:prstGeom prst="rect">
          <a:avLst/>
        </a:prstGeom>
        <a:noFill/>
        <a:ln w="9525" cap="flat" cmpd="sng" algn="ctr">
          <a:noFill/>
          <a:prstDash val="solid"/>
        </a:ln>
        <a:effectLst>
          <a:outerShdw blurRad="40000" dist="23000" dir="5400000" rotWithShape="0">
            <a:srgbClr val="000000">
              <a:alpha val="35000"/>
            </a:srgbClr>
          </a:outerShdw>
        </a:effectLst>
        <a:scene3d>
          <a:camera prst="orthographicFront"/>
          <a:lightRig rig="flat" dir="t"/>
        </a:scene3d>
        <a:sp3d/>
      </dsp:spPr>
      <dsp:style>
        <a:lnRef idx="1">
          <a:scrgbClr r="0" g="0" b="0"/>
        </a:lnRef>
        <a:fillRef idx="1">
          <a:scrgbClr r="0" g="0" b="0"/>
        </a:fillRef>
        <a:effectRef idx="2">
          <a:scrgbClr r="0" g="0" b="0"/>
        </a:effectRef>
        <a:fontRef idx="minor"/>
      </dsp:style>
      <ds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r>
            <a:rPr lang="en-US" sz="3200" kern="1200" dirty="0" smtClean="0">
              <a:solidFill>
                <a:srgbClr val="0000FF"/>
              </a:solidFill>
              <a:latin typeface="Arial" panose="020B0604020202020204" pitchFamily="34" charset="0"/>
              <a:cs typeface="Arial" panose="020B0604020202020204" pitchFamily="34" charset="0"/>
            </a:rPr>
            <a:t>1. </a:t>
          </a:r>
          <a:r>
            <a:rPr lang="en-US" sz="3200" kern="1200" dirty="0" err="1" smtClean="0">
              <a:solidFill>
                <a:srgbClr val="0000FF"/>
              </a:solidFill>
              <a:latin typeface="Arial" panose="020B0604020202020204" pitchFamily="34" charset="0"/>
              <a:cs typeface="Arial" panose="020B0604020202020204" pitchFamily="34" charset="0"/>
            </a:rPr>
            <a:t>Đánh</a:t>
          </a:r>
          <a:r>
            <a:rPr lang="en-US" sz="3200" kern="1200" dirty="0" smtClean="0">
              <a:solidFill>
                <a:srgbClr val="0000FF"/>
              </a:solidFill>
              <a:latin typeface="Arial" panose="020B0604020202020204" pitchFamily="34" charset="0"/>
              <a:cs typeface="Arial" panose="020B0604020202020204" pitchFamily="34" charset="0"/>
            </a:rPr>
            <a:t> </a:t>
          </a:r>
          <a:r>
            <a:rPr lang="en-US" sz="3200" kern="1200" dirty="0" err="1" smtClean="0">
              <a:solidFill>
                <a:srgbClr val="0000FF"/>
              </a:solidFill>
              <a:latin typeface="Arial" panose="020B0604020202020204" pitchFamily="34" charset="0"/>
              <a:cs typeface="Arial" panose="020B0604020202020204" pitchFamily="34" charset="0"/>
            </a:rPr>
            <a:t>giá</a:t>
          </a:r>
          <a:r>
            <a:rPr lang="en-US" sz="3200" kern="1200" dirty="0" smtClean="0">
              <a:solidFill>
                <a:srgbClr val="0000FF"/>
              </a:solidFill>
              <a:latin typeface="Arial" panose="020B0604020202020204" pitchFamily="34" charset="0"/>
              <a:cs typeface="Arial" panose="020B0604020202020204" pitchFamily="34" charset="0"/>
            </a:rPr>
            <a:t> </a:t>
          </a:r>
          <a:r>
            <a:rPr lang="en-US" sz="3200" kern="1200" dirty="0" err="1" smtClean="0">
              <a:solidFill>
                <a:srgbClr val="0000FF"/>
              </a:solidFill>
              <a:latin typeface="Arial" panose="020B0604020202020204" pitchFamily="34" charset="0"/>
              <a:cs typeface="Arial" panose="020B0604020202020204" pitchFamily="34" charset="0"/>
            </a:rPr>
            <a:t>trẻ</a:t>
          </a:r>
          <a:r>
            <a:rPr lang="en-US" sz="3200" kern="1200" dirty="0" smtClean="0">
              <a:solidFill>
                <a:srgbClr val="0000FF"/>
              </a:solidFill>
              <a:latin typeface="Arial" panose="020B0604020202020204" pitchFamily="34" charset="0"/>
              <a:cs typeface="Arial" panose="020B0604020202020204" pitchFamily="34" charset="0"/>
            </a:rPr>
            <a:t> </a:t>
          </a:r>
          <a:r>
            <a:rPr lang="en-US" sz="3200" kern="1200" dirty="0" err="1" smtClean="0">
              <a:solidFill>
                <a:srgbClr val="0000FF"/>
              </a:solidFill>
              <a:latin typeface="Arial" panose="020B0604020202020204" pitchFamily="34" charset="0"/>
              <a:cs typeface="Arial" panose="020B0604020202020204" pitchFamily="34" charset="0"/>
            </a:rPr>
            <a:t>hàng</a:t>
          </a:r>
          <a:r>
            <a:rPr lang="en-US" sz="3200" kern="1200" dirty="0" smtClean="0">
              <a:solidFill>
                <a:srgbClr val="0000FF"/>
              </a:solidFill>
              <a:latin typeface="Arial" panose="020B0604020202020204" pitchFamily="34" charset="0"/>
              <a:cs typeface="Arial" panose="020B0604020202020204" pitchFamily="34" charset="0"/>
            </a:rPr>
            <a:t> </a:t>
          </a:r>
          <a:r>
            <a:rPr lang="en-US" sz="3200" kern="1200" dirty="0" err="1" smtClean="0">
              <a:solidFill>
                <a:srgbClr val="0000FF"/>
              </a:solidFill>
              <a:latin typeface="Arial" panose="020B0604020202020204" pitchFamily="34" charset="0"/>
              <a:cs typeface="Arial" panose="020B0604020202020204" pitchFamily="34" charset="0"/>
            </a:rPr>
            <a:t>ngày</a:t>
          </a:r>
          <a:endParaRPr lang="en-US" sz="3200" kern="1200" dirty="0" smtClean="0">
            <a:solidFill>
              <a:srgbClr val="0000FF"/>
            </a:solidFill>
            <a:latin typeface="Arial" panose="020B0604020202020204" pitchFamily="34" charset="0"/>
            <a:cs typeface="Arial" panose="020B0604020202020204" pitchFamily="34" charset="0"/>
          </a:endParaRPr>
        </a:p>
        <a:p>
          <a:pPr lvl="0" algn="ctr" defTabSz="1422400">
            <a:lnSpc>
              <a:spcPct val="90000"/>
            </a:lnSpc>
            <a:spcBef>
              <a:spcPct val="0"/>
            </a:spcBef>
            <a:spcAft>
              <a:spcPct val="35000"/>
            </a:spcAft>
          </a:pPr>
          <a:r>
            <a:rPr lang="en-US" sz="2800" i="1" kern="1200" dirty="0" smtClean="0">
              <a:solidFill>
                <a:schemeClr val="tx1"/>
              </a:solidFill>
              <a:latin typeface="Arial" panose="020B0604020202020204" pitchFamily="34" charset="0"/>
              <a:cs typeface="Arial" panose="020B0604020202020204" pitchFamily="34" charset="0"/>
            </a:rPr>
            <a:t>(</a:t>
          </a:r>
          <a:r>
            <a:rPr lang="en-US" sz="2800" i="1" kern="1200" dirty="0" err="1" smtClean="0">
              <a:solidFill>
                <a:schemeClr val="tx1"/>
              </a:solidFill>
              <a:latin typeface="Arial" panose="020B0604020202020204" pitchFamily="34" charset="0"/>
              <a:cs typeface="Arial" panose="020B0604020202020204" pitchFamily="34" charset="0"/>
            </a:rPr>
            <a:t>được</a:t>
          </a:r>
          <a:r>
            <a:rPr lang="en-US" sz="2800" i="1" kern="1200" dirty="0" smtClean="0">
              <a:solidFill>
                <a:schemeClr val="tx1"/>
              </a:solidFill>
              <a:latin typeface="Arial" panose="020B0604020202020204" pitchFamily="34" charset="0"/>
              <a:cs typeface="Arial" panose="020B0604020202020204" pitchFamily="34" charset="0"/>
            </a:rPr>
            <a:t> </a:t>
          </a:r>
          <a:r>
            <a:rPr lang="en-US" sz="2800" i="1" kern="1200" dirty="0" err="1" smtClean="0">
              <a:solidFill>
                <a:schemeClr val="tx1"/>
              </a:solidFill>
              <a:latin typeface="Arial" panose="020B0604020202020204" pitchFamily="34" charset="0"/>
              <a:cs typeface="Arial" panose="020B0604020202020204" pitchFamily="34" charset="0"/>
            </a:rPr>
            <a:t>lồng</a:t>
          </a:r>
          <a:r>
            <a:rPr lang="en-US" sz="2800" i="1" kern="1200" dirty="0" smtClean="0">
              <a:solidFill>
                <a:schemeClr val="tx1"/>
              </a:solidFill>
              <a:latin typeface="Arial" panose="020B0604020202020204" pitchFamily="34" charset="0"/>
              <a:cs typeface="Arial" panose="020B0604020202020204" pitchFamily="34" charset="0"/>
            </a:rPr>
            <a:t> </a:t>
          </a:r>
          <a:r>
            <a:rPr lang="en-US" sz="2800" i="1" kern="1200" dirty="0" err="1" smtClean="0">
              <a:solidFill>
                <a:schemeClr val="tx1"/>
              </a:solidFill>
              <a:latin typeface="Arial" panose="020B0604020202020204" pitchFamily="34" charset="0"/>
              <a:cs typeface="Arial" panose="020B0604020202020204" pitchFamily="34" charset="0"/>
            </a:rPr>
            <a:t>ghép</a:t>
          </a:r>
          <a:r>
            <a:rPr lang="en-US" sz="2800" i="1" kern="1200" dirty="0" smtClean="0">
              <a:solidFill>
                <a:schemeClr val="tx1"/>
              </a:solidFill>
              <a:latin typeface="Arial" panose="020B0604020202020204" pitchFamily="34" charset="0"/>
              <a:cs typeface="Arial" panose="020B0604020202020204" pitchFamily="34" charset="0"/>
            </a:rPr>
            <a:t> </a:t>
          </a:r>
          <a:r>
            <a:rPr lang="en-US" sz="2800" i="1" kern="1200" dirty="0" err="1" smtClean="0">
              <a:solidFill>
                <a:schemeClr val="tx1"/>
              </a:solidFill>
              <a:latin typeface="Arial" panose="020B0604020202020204" pitchFamily="34" charset="0"/>
              <a:cs typeface="Arial" panose="020B0604020202020204" pitchFamily="34" charset="0"/>
            </a:rPr>
            <a:t>trong</a:t>
          </a:r>
          <a:r>
            <a:rPr lang="en-US" sz="2800" i="1" kern="1200" dirty="0" smtClean="0">
              <a:solidFill>
                <a:schemeClr val="tx1"/>
              </a:solidFill>
              <a:latin typeface="Arial" panose="020B0604020202020204" pitchFamily="34" charset="0"/>
              <a:cs typeface="Arial" panose="020B0604020202020204" pitchFamily="34" charset="0"/>
            </a:rPr>
            <a:t> </a:t>
          </a:r>
          <a:r>
            <a:rPr lang="en-US" sz="2800" i="1" kern="1200" dirty="0" err="1" smtClean="0">
              <a:solidFill>
                <a:schemeClr val="tx1"/>
              </a:solidFill>
              <a:latin typeface="Arial" panose="020B0604020202020204" pitchFamily="34" charset="0"/>
              <a:cs typeface="Arial" panose="020B0604020202020204" pitchFamily="34" charset="0"/>
            </a:rPr>
            <a:t>nhận</a:t>
          </a:r>
          <a:r>
            <a:rPr lang="en-US" sz="2800" i="1" kern="1200" dirty="0" smtClean="0">
              <a:solidFill>
                <a:schemeClr val="tx1"/>
              </a:solidFill>
              <a:latin typeface="Arial" panose="020B0604020202020204" pitchFamily="34" charset="0"/>
              <a:cs typeface="Arial" panose="020B0604020202020204" pitchFamily="34" charset="0"/>
            </a:rPr>
            <a:t> </a:t>
          </a:r>
          <a:r>
            <a:rPr lang="en-US" sz="2800" i="1" kern="1200" dirty="0" err="1" smtClean="0">
              <a:solidFill>
                <a:schemeClr val="tx1"/>
              </a:solidFill>
              <a:latin typeface="Arial" panose="020B0604020202020204" pitchFamily="34" charset="0"/>
              <a:cs typeface="Arial" panose="020B0604020202020204" pitchFamily="34" charset="0"/>
            </a:rPr>
            <a:t>xét</a:t>
          </a:r>
          <a:r>
            <a:rPr lang="en-US" sz="2800" i="1" kern="1200" dirty="0" smtClean="0">
              <a:solidFill>
                <a:schemeClr val="tx1"/>
              </a:solidFill>
              <a:latin typeface="Arial" panose="020B0604020202020204" pitchFamily="34" charset="0"/>
              <a:cs typeface="Arial" panose="020B0604020202020204" pitchFamily="34" charset="0"/>
            </a:rPr>
            <a:t> </a:t>
          </a:r>
          <a:r>
            <a:rPr lang="en-US" sz="2800" i="1" kern="1200" dirty="0" err="1" smtClean="0">
              <a:solidFill>
                <a:schemeClr val="tx1"/>
              </a:solidFill>
              <a:latin typeface="Arial" panose="020B0604020202020204" pitchFamily="34" charset="0"/>
              <a:cs typeface="Arial" panose="020B0604020202020204" pitchFamily="34" charset="0"/>
            </a:rPr>
            <a:t>cuối</a:t>
          </a:r>
          <a:r>
            <a:rPr lang="en-US" sz="2800" i="1" kern="1200" dirty="0" smtClean="0">
              <a:solidFill>
                <a:schemeClr val="tx1"/>
              </a:solidFill>
              <a:latin typeface="Arial" panose="020B0604020202020204" pitchFamily="34" charset="0"/>
              <a:cs typeface="Arial" panose="020B0604020202020204" pitchFamily="34" charset="0"/>
            </a:rPr>
            <a:t> </a:t>
          </a:r>
          <a:r>
            <a:rPr lang="en-US" sz="2800" i="1" kern="1200" dirty="0" err="1" smtClean="0">
              <a:solidFill>
                <a:schemeClr val="tx1"/>
              </a:solidFill>
              <a:latin typeface="Arial" panose="020B0604020202020204" pitchFamily="34" charset="0"/>
              <a:cs typeface="Arial" panose="020B0604020202020204" pitchFamily="34" charset="0"/>
            </a:rPr>
            <a:t>ngày</a:t>
          </a:r>
          <a:r>
            <a:rPr lang="en-US" sz="2800" i="1" kern="1200" dirty="0" smtClean="0">
              <a:solidFill>
                <a:schemeClr val="tx1"/>
              </a:solidFill>
              <a:latin typeface="Arial" panose="020B0604020202020204" pitchFamily="34" charset="0"/>
              <a:cs typeface="Arial" panose="020B0604020202020204" pitchFamily="34" charset="0"/>
            </a:rPr>
            <a:t> </a:t>
          </a:r>
        </a:p>
        <a:p>
          <a:pPr lvl="0" algn="ctr" defTabSz="1422400">
            <a:lnSpc>
              <a:spcPct val="90000"/>
            </a:lnSpc>
            <a:spcBef>
              <a:spcPct val="0"/>
            </a:spcBef>
            <a:spcAft>
              <a:spcPct val="35000"/>
            </a:spcAft>
          </a:pPr>
          <a:r>
            <a:rPr lang="en-US" sz="2800" i="1" kern="1200" dirty="0" err="1" smtClean="0">
              <a:solidFill>
                <a:schemeClr val="tx1"/>
              </a:solidFill>
              <a:latin typeface="Arial" panose="020B0604020202020204" pitchFamily="34" charset="0"/>
              <a:cs typeface="Arial" panose="020B0604020202020204" pitchFamily="34" charset="0"/>
            </a:rPr>
            <a:t>của</a:t>
          </a:r>
          <a:r>
            <a:rPr lang="en-US" sz="2800" i="1" kern="1200" dirty="0" smtClean="0">
              <a:solidFill>
                <a:schemeClr val="tx1"/>
              </a:solidFill>
              <a:latin typeface="Arial" panose="020B0604020202020204" pitchFamily="34" charset="0"/>
              <a:cs typeface="Arial" panose="020B0604020202020204" pitchFamily="34" charset="0"/>
            </a:rPr>
            <a:t> KH </a:t>
          </a:r>
          <a:r>
            <a:rPr lang="en-US" sz="2800" i="1" kern="1200" dirty="0" err="1" smtClean="0">
              <a:solidFill>
                <a:schemeClr val="tx1"/>
              </a:solidFill>
              <a:latin typeface="Arial" panose="020B0604020202020204" pitchFamily="34" charset="0"/>
              <a:cs typeface="Arial" panose="020B0604020202020204" pitchFamily="34" charset="0"/>
            </a:rPr>
            <a:t>tuần</a:t>
          </a:r>
          <a:r>
            <a:rPr lang="en-US" sz="2800" i="1" kern="1200" dirty="0" smtClean="0">
              <a:solidFill>
                <a:schemeClr val="tx1"/>
              </a:solidFill>
              <a:latin typeface="Arial" panose="020B0604020202020204" pitchFamily="34" charset="0"/>
              <a:cs typeface="Arial" panose="020B0604020202020204" pitchFamily="34" charset="0"/>
            </a:rPr>
            <a:t> (</a:t>
          </a:r>
          <a:r>
            <a:rPr lang="en-US" sz="2800" i="1" kern="1200" dirty="0" err="1" smtClean="0">
              <a:solidFill>
                <a:schemeClr val="tx1"/>
              </a:solidFill>
              <a:latin typeface="Arial" panose="020B0604020202020204" pitchFamily="34" charset="0"/>
              <a:cs typeface="Arial" panose="020B0604020202020204" pitchFamily="34" charset="0"/>
            </a:rPr>
            <a:t>ngày</a:t>
          </a:r>
          <a:r>
            <a:rPr lang="en-US" sz="2800" i="1" kern="1200" dirty="0" smtClean="0">
              <a:solidFill>
                <a:schemeClr val="tx1"/>
              </a:solidFill>
              <a:latin typeface="Arial" panose="020B0604020202020204" pitchFamily="34" charset="0"/>
              <a:cs typeface="Arial" panose="020B0604020202020204" pitchFamily="34" charset="0"/>
            </a:rPr>
            <a:t>)).</a:t>
          </a:r>
          <a:endParaRPr lang="en-US" sz="2800" i="1" kern="1200" dirty="0">
            <a:solidFill>
              <a:schemeClr val="tx1"/>
            </a:solidFill>
            <a:latin typeface="Arial" panose="020B0604020202020204" pitchFamily="34" charset="0"/>
            <a:cs typeface="Arial" panose="020B0604020202020204" pitchFamily="34" charset="0"/>
          </a:endParaRPr>
        </a:p>
      </dsp:txBody>
      <dsp:txXfrm>
        <a:off x="1268" y="1306633"/>
        <a:ext cx="10386938" cy="332382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A88C90-5FE9-4465-8D01-E52F05361358}">
      <dsp:nvSpPr>
        <dsp:cNvPr id="0" name=""/>
        <dsp:cNvSpPr/>
      </dsp:nvSpPr>
      <dsp:spPr>
        <a:xfrm>
          <a:off x="1136371" y="0"/>
          <a:ext cx="8797487" cy="3518995"/>
        </a:xfrm>
        <a:prstGeom prst="leftRightRibbon">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14924F79-B806-4EC7-B818-B546B4329B14}">
      <dsp:nvSpPr>
        <dsp:cNvPr id="0" name=""/>
        <dsp:cNvSpPr/>
      </dsp:nvSpPr>
      <dsp:spPr>
        <a:xfrm>
          <a:off x="2192070" y="615824"/>
          <a:ext cx="2903170" cy="1724307"/>
        </a:xfrm>
        <a:prstGeom prst="rect">
          <a:avLst/>
        </a:prstGeom>
        <a:noFill/>
        <a:ln w="38100" cap="flat" cmpd="sng" algn="ctr">
          <a:noFill/>
          <a:prstDash val="solid"/>
        </a:ln>
        <a:effectLst>
          <a:outerShdw blurRad="40000" dist="20000" dir="5400000" rotWithShape="0">
            <a:srgbClr val="000000">
              <a:alpha val="38000"/>
            </a:srgbClr>
          </a:outerShdw>
        </a:effectLst>
        <a:sp3d/>
      </dsp:spPr>
      <dsp:style>
        <a:lnRef idx="3">
          <a:scrgbClr r="0" g="0" b="0"/>
        </a:lnRef>
        <a:fillRef idx="1">
          <a:scrgbClr r="0" g="0" b="0"/>
        </a:fillRef>
        <a:effectRef idx="1">
          <a:scrgbClr r="0" g="0" b="0"/>
        </a:effectRef>
        <a:fontRef idx="minor">
          <a:schemeClr val="lt1"/>
        </a:fontRef>
      </dsp:style>
      <dsp:txBody>
        <a:bodyPr spcFirstLastPara="0" vert="horz" wrap="square" lIns="0" tIns="85344" rIns="0" bIns="91440" numCol="1" spcCol="1270" anchor="ctr" anchorCtr="0">
          <a:noAutofit/>
        </a:bodyPr>
        <a:lstStyle/>
        <a:p>
          <a:pPr lvl="0" algn="ctr" defTabSz="1066800">
            <a:lnSpc>
              <a:spcPct val="90000"/>
            </a:lnSpc>
            <a:spcBef>
              <a:spcPct val="0"/>
            </a:spcBef>
            <a:spcAft>
              <a:spcPct val="35000"/>
            </a:spcAft>
          </a:pPr>
          <a:r>
            <a:rPr lang="af-ZA" sz="2400" b="0" kern="120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 Điều chỉnh mục tiêu giáo dục</a:t>
          </a:r>
        </a:p>
      </dsp:txBody>
      <dsp:txXfrm>
        <a:off x="2192070" y="615824"/>
        <a:ext cx="2903170" cy="1724307"/>
      </dsp:txXfrm>
    </dsp:sp>
    <dsp:sp modelId="{7E73CA43-26E0-4FAB-A71A-5244CE610D20}">
      <dsp:nvSpPr>
        <dsp:cNvPr id="0" name=""/>
        <dsp:cNvSpPr/>
      </dsp:nvSpPr>
      <dsp:spPr>
        <a:xfrm>
          <a:off x="5535115" y="1178863"/>
          <a:ext cx="3431020" cy="1724307"/>
        </a:xfrm>
        <a:prstGeom prst="rect">
          <a:avLst/>
        </a:prstGeom>
        <a:noFill/>
        <a:ln w="38100" cap="flat" cmpd="sng" algn="ctr">
          <a:noFill/>
          <a:prstDash val="solid"/>
        </a:ln>
        <a:effectLst>
          <a:outerShdw blurRad="40000" dist="20000" dir="5400000" rotWithShape="0">
            <a:srgbClr val="000000">
              <a:alpha val="38000"/>
            </a:srgbClr>
          </a:outerShdw>
        </a:effectLst>
        <a:sp3d/>
      </dsp:spPr>
      <dsp:style>
        <a:lnRef idx="3">
          <a:scrgbClr r="0" g="0" b="0"/>
        </a:lnRef>
        <a:fillRef idx="1">
          <a:scrgbClr r="0" g="0" b="0"/>
        </a:fillRef>
        <a:effectRef idx="1">
          <a:scrgbClr r="0" g="0" b="0"/>
        </a:effectRef>
        <a:fontRef idx="minor">
          <a:schemeClr val="lt1"/>
        </a:fontRef>
      </dsp:style>
      <dsp:txBody>
        <a:bodyPr spcFirstLastPara="0" vert="horz" wrap="square" lIns="0" tIns="85344" rIns="0" bIns="91440" numCol="1" spcCol="1270" anchor="ctr" anchorCtr="0">
          <a:noAutofit/>
        </a:bodyPr>
        <a:lstStyle/>
        <a:p>
          <a:pPr lvl="0" algn="ctr" defTabSz="1066800">
            <a:lnSpc>
              <a:spcPct val="90000"/>
            </a:lnSpc>
            <a:spcBef>
              <a:spcPct val="0"/>
            </a:spcBef>
            <a:spcAft>
              <a:spcPct val="35000"/>
            </a:spcAft>
          </a:pPr>
          <a:r>
            <a:rPr lang="af-ZA" sz="2400" b="0" kern="120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 Điều chỉnh, mở rộng, phát triển nội dung của tháng/ hoặc chủ đề. </a:t>
          </a:r>
          <a:endParaRPr lang="en-US" sz="2400" b="0" kern="1200" dirty="0">
            <a:solidFill>
              <a:schemeClr val="tx1"/>
            </a:solidFill>
          </a:endParaRPr>
        </a:p>
      </dsp:txBody>
      <dsp:txXfrm>
        <a:off x="5535115" y="1178863"/>
        <a:ext cx="3431020" cy="1724307"/>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A88C90-5FE9-4465-8D01-E52F05361358}">
      <dsp:nvSpPr>
        <dsp:cNvPr id="0" name=""/>
        <dsp:cNvSpPr/>
      </dsp:nvSpPr>
      <dsp:spPr>
        <a:xfrm>
          <a:off x="0" y="107513"/>
          <a:ext cx="10979473" cy="4391789"/>
        </a:xfrm>
        <a:prstGeom prst="leftRightRibbon">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14924F79-B806-4EC7-B818-B546B4329B14}">
      <dsp:nvSpPr>
        <dsp:cNvPr id="0" name=""/>
        <dsp:cNvSpPr/>
      </dsp:nvSpPr>
      <dsp:spPr>
        <a:xfrm>
          <a:off x="1317536" y="876076"/>
          <a:ext cx="3623226" cy="2151976"/>
        </a:xfrm>
        <a:prstGeom prst="rect">
          <a:avLst/>
        </a:prstGeom>
        <a:noFill/>
        <a:ln w="38100" cap="flat" cmpd="sng" algn="ctr">
          <a:noFill/>
          <a:prstDash val="solid"/>
        </a:ln>
        <a:effectLst>
          <a:outerShdw blurRad="40000" dist="20000" dir="5400000" rotWithShape="0">
            <a:srgbClr val="000000">
              <a:alpha val="38000"/>
            </a:srgbClr>
          </a:outerShdw>
        </a:effectLst>
        <a:sp3d/>
      </dsp:spPr>
      <dsp:style>
        <a:lnRef idx="3">
          <a:scrgbClr r="0" g="0" b="0"/>
        </a:lnRef>
        <a:fillRef idx="1">
          <a:scrgbClr r="0" g="0" b="0"/>
        </a:fillRef>
        <a:effectRef idx="1">
          <a:scrgbClr r="0" g="0" b="0"/>
        </a:effectRef>
        <a:fontRef idx="minor">
          <a:schemeClr val="lt1"/>
        </a:fontRef>
      </dsp:style>
      <dsp:txBody>
        <a:bodyPr spcFirstLastPara="0" vert="horz" wrap="square" lIns="0" tIns="92456" rIns="0" bIns="99060" numCol="1" spcCol="1270" anchor="ctr" anchorCtr="0">
          <a:noAutofit/>
        </a:bodyPr>
        <a:lstStyle/>
        <a:p>
          <a:pPr lvl="0" algn="ctr" defTabSz="1155700">
            <a:lnSpc>
              <a:spcPct val="90000"/>
            </a:lnSpc>
            <a:spcBef>
              <a:spcPct val="0"/>
            </a:spcBef>
            <a:spcAft>
              <a:spcPct val="35000"/>
            </a:spcAft>
          </a:pPr>
          <a:r>
            <a:rPr lang="af-ZA" sz="2600" kern="120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 Điều chỉnh phương pháp, biện pháp giảng dạy, giáo dục trẻ</a:t>
          </a:r>
        </a:p>
      </dsp:txBody>
      <dsp:txXfrm>
        <a:off x="1317536" y="876076"/>
        <a:ext cx="3623226" cy="2151976"/>
      </dsp:txXfrm>
    </dsp:sp>
    <dsp:sp modelId="{7E73CA43-26E0-4FAB-A71A-5244CE610D20}">
      <dsp:nvSpPr>
        <dsp:cNvPr id="0" name=""/>
        <dsp:cNvSpPr/>
      </dsp:nvSpPr>
      <dsp:spPr>
        <a:xfrm>
          <a:off x="5489736" y="1578762"/>
          <a:ext cx="4281994" cy="2151976"/>
        </a:xfrm>
        <a:prstGeom prst="rect">
          <a:avLst/>
        </a:prstGeom>
        <a:noFill/>
        <a:ln w="38100" cap="flat" cmpd="sng" algn="ctr">
          <a:noFill/>
          <a:prstDash val="solid"/>
        </a:ln>
        <a:effectLst>
          <a:outerShdw blurRad="40000" dist="20000" dir="5400000" rotWithShape="0">
            <a:srgbClr val="000000">
              <a:alpha val="38000"/>
            </a:srgbClr>
          </a:outerShdw>
        </a:effectLst>
        <a:sp3d/>
      </dsp:spPr>
      <dsp:style>
        <a:lnRef idx="3">
          <a:scrgbClr r="0" g="0" b="0"/>
        </a:lnRef>
        <a:fillRef idx="1">
          <a:scrgbClr r="0" g="0" b="0"/>
        </a:fillRef>
        <a:effectRef idx="1">
          <a:scrgbClr r="0" g="0" b="0"/>
        </a:effectRef>
        <a:fontRef idx="minor">
          <a:schemeClr val="lt1"/>
        </a:fontRef>
      </dsp:style>
      <dsp:txBody>
        <a:bodyPr spcFirstLastPara="0" vert="horz" wrap="square" lIns="0" tIns="92456" rIns="0" bIns="99060" numCol="1" spcCol="1270" anchor="ctr" anchorCtr="0">
          <a:noAutofit/>
        </a:bodyPr>
        <a:lstStyle/>
        <a:p>
          <a:pPr lvl="0" algn="ctr" defTabSz="1155700">
            <a:lnSpc>
              <a:spcPct val="90000"/>
            </a:lnSpc>
            <a:spcBef>
              <a:spcPct val="0"/>
            </a:spcBef>
            <a:spcAft>
              <a:spcPct val="35000"/>
            </a:spcAft>
          </a:pPr>
          <a:r>
            <a:rPr lang="af-ZA" sz="2600" kern="120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 Điều chỉnh hình thức tổ chức hoạt động giáo dục trẻ phù hợp với lứa tuổi, với đặc điểm phát triển tâm sinh lí của trẻ và điều kiện thực tế. </a:t>
          </a:r>
          <a:endParaRPr lang="en-US" sz="2600" kern="1200" dirty="0">
            <a:solidFill>
              <a:schemeClr val="tx1"/>
            </a:solidFill>
          </a:endParaRPr>
        </a:p>
      </dsp:txBody>
      <dsp:txXfrm>
        <a:off x="5489736" y="1578762"/>
        <a:ext cx="4281994" cy="2151976"/>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A88C90-5FE9-4465-8D01-E52F05361358}">
      <dsp:nvSpPr>
        <dsp:cNvPr id="0" name=""/>
        <dsp:cNvSpPr/>
      </dsp:nvSpPr>
      <dsp:spPr>
        <a:xfrm>
          <a:off x="1136371" y="0"/>
          <a:ext cx="8797487" cy="3518995"/>
        </a:xfrm>
        <a:prstGeom prst="leftRightRibbon">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4924F79-B806-4EC7-B818-B546B4329B14}">
      <dsp:nvSpPr>
        <dsp:cNvPr id="0" name=""/>
        <dsp:cNvSpPr/>
      </dsp:nvSpPr>
      <dsp:spPr>
        <a:xfrm>
          <a:off x="2192070" y="615824"/>
          <a:ext cx="2903170" cy="1724307"/>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92456" rIns="0" bIns="99060" numCol="1" spcCol="1270" anchor="ctr" anchorCtr="0">
          <a:noAutofit/>
        </a:bodyPr>
        <a:lstStyle/>
        <a:p>
          <a:pPr lvl="0" algn="ctr" defTabSz="1155700">
            <a:lnSpc>
              <a:spcPct val="90000"/>
            </a:lnSpc>
            <a:spcBef>
              <a:spcPct val="0"/>
            </a:spcBef>
            <a:spcAft>
              <a:spcPct val="35000"/>
            </a:spcAft>
          </a:pPr>
          <a:r>
            <a:rPr lang="af-ZA" sz="2600" kern="120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Điều chỉnh môi trường giáo dục.</a:t>
          </a:r>
        </a:p>
      </dsp:txBody>
      <dsp:txXfrm>
        <a:off x="2192070" y="615824"/>
        <a:ext cx="2903170" cy="1724307"/>
      </dsp:txXfrm>
    </dsp:sp>
    <dsp:sp modelId="{7E73CA43-26E0-4FAB-A71A-5244CE610D20}">
      <dsp:nvSpPr>
        <dsp:cNvPr id="0" name=""/>
        <dsp:cNvSpPr/>
      </dsp:nvSpPr>
      <dsp:spPr>
        <a:xfrm>
          <a:off x="5535115" y="1178863"/>
          <a:ext cx="3431020" cy="1724307"/>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92456" rIns="0" bIns="99060" numCol="1" spcCol="1270" anchor="ctr" anchorCtr="0">
          <a:noAutofit/>
        </a:bodyPr>
        <a:lstStyle/>
        <a:p>
          <a:pPr lvl="0" algn="ctr" defTabSz="1155700">
            <a:lnSpc>
              <a:spcPct val="90000"/>
            </a:lnSpc>
            <a:spcBef>
              <a:spcPct val="0"/>
            </a:spcBef>
            <a:spcAft>
              <a:spcPct val="35000"/>
            </a:spcAft>
          </a:pPr>
          <a:r>
            <a:rPr lang="af-ZA" sz="2600" kern="120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Đề xuất công tác phối hợp với cha mẹ/người chăm sóc trong giáo dục trẻ.</a:t>
          </a:r>
          <a:endParaRPr lang="en-US" sz="2600" kern="1200" dirty="0">
            <a:solidFill>
              <a:schemeClr val="tx1"/>
            </a:solidFill>
          </a:endParaRPr>
        </a:p>
      </dsp:txBody>
      <dsp:txXfrm>
        <a:off x="5535115" y="1178863"/>
        <a:ext cx="3431020" cy="1724307"/>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8/layout/HalfCircleOrganizationChart">
  <dgm:title val=""/>
  <dgm:desc val=""/>
  <dgm:catLst>
    <dgm:cat type="hierarchy" pri="1500"/>
  </dgm:catLst>
  <dgm:sampData>
    <dgm:dataModel>
      <dgm:ptLst>
        <dgm:pt modelId="0" type="doc"/>
        <dgm:pt modelId="1">
          <dgm:prSet phldr="1"/>
        </dgm:pt>
        <dgm:pt modelId="11" type="asst">
          <dgm:prSet phldr="1"/>
        </dgm:pt>
        <dgm:pt modelId="12">
          <dgm:prSet phldr="1"/>
        </dgm:pt>
        <dgm:pt modelId="13">
          <dgm:prSet phldr="1"/>
        </dgm:pt>
        <dgm:pt modelId="14">
          <dgm:prSet phldr="1"/>
        </dgm:pt>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type="asst">
          <dgm:prSet phldr="1"/>
        </dgm:pt>
        <dgm:pt modelId="12">
          <dgm:prSet phldr="1"/>
        </dgm:pt>
        <dgm:pt modelId="13">
          <dgm:prSet phldr="1"/>
        </dgm:pt>
        <dgm:pt modelId="14">
          <dgm:prSet phldr="1"/>
        </dgm:pt>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Name0">
    <dgm:varLst>
      <dgm:orgChart val="1"/>
      <dgm:chPref val="1"/>
      <dgm:dir/>
      <dgm:animOne val="branch"/>
      <dgm:animLvl val="lvl"/>
      <dgm:resizeHandles/>
    </dgm:varLst>
    <dgm:choose name="Name1">
      <dgm:if name="Name2" func="var" arg="dir" op="equ" val="norm">
        <dgm:alg type="hierChild">
          <dgm:param type="linDir" val="fromL"/>
        </dgm:alg>
      </dgm:if>
      <dgm:else name="Name3">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2" refType="w" fact="10"/>
      <dgm:constr type="h" for="des" forName="rootComposite2"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forEach name="Name4" axis="ch">
      <dgm:forEach name="Name5" axis="self" ptType="node">
        <dgm:layoutNode name="hierRoot1">
          <dgm:varLst>
            <dgm:hierBranch val="init"/>
          </dgm:varLst>
          <dgm:choose name="Name6">
            <dgm:if name="Name7" func="var" arg="hierBranch" op="equ" val="l">
              <dgm:alg type="hierRoot">
                <dgm:param type="hierAlign" val="tR"/>
              </dgm:alg>
              <dgm:constrLst>
                <dgm:constr type="alignOff" val="0.65"/>
              </dgm:constrLst>
            </dgm:if>
            <dgm:if name="Name8" func="var" arg="hierBranch" op="equ" val="r">
              <dgm:alg type="hierRoot">
                <dgm:param type="hierAlign" val="tL"/>
              </dgm:alg>
              <dgm:constrLst>
                <dgm:constr type="alignOff" val="0.65"/>
              </dgm:constrLst>
            </dgm:if>
            <dgm:if name="Name9" func="var" arg="hierBranch" op="equ" val="hang">
              <dgm:alg type="hierRoot"/>
              <dgm:constrLst>
                <dgm:constr type="alignOff" val="0.65"/>
              </dgm:constrLst>
            </dgm:if>
            <dgm:else name="Name10">
              <dgm:alg type="hierRoot"/>
              <dgm:constrLst>
                <dgm:constr type="alignOff"/>
                <dgm:constr type="bendDist" for="des" ptType="parTrans" refType="sp" fact="0.5"/>
              </dgm:constrLst>
            </dgm:else>
          </dgm:choose>
          <dgm:shape xmlns:r="http://schemas.openxmlformats.org/officeDocument/2006/relationships" r:blip="">
            <dgm:adjLst/>
          </dgm:shape>
          <dgm:presOf/>
          <dgm:layoutNode name="rootComposite1">
            <dgm:alg type="composite"/>
            <dgm:shape xmlns:r="http://schemas.openxmlformats.org/officeDocument/2006/relationships" r:blip="">
              <dgm:adjLst/>
            </dgm:shape>
            <dgm:presOf axis="self" ptType="node" cnt="1"/>
            <dgm:choose name="Name11">
              <dgm:if name="Name12" func="var" arg="hierBranch" op="equ" val="init">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if name="Name13" func="var" arg="hierBranch" op="equ" val="l">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if name="Name14" func="var" arg="hierBranch" op="equ" val="r">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else name="Name15">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else>
            </dgm:choose>
            <dgm:layoutNode name="rootText1"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1" styleLbl="parChTrans1D1" moveWith="rootText1">
              <dgm:alg type="sp"/>
              <dgm:shape xmlns:r="http://schemas.openxmlformats.org/officeDocument/2006/relationships" type="arc" r:blip="" zOrderOff="-2">
                <dgm:adjLst>
                  <dgm:adj idx="1" val="-140"/>
                  <dgm:adj idx="2" val="-40"/>
                </dgm:adjLst>
              </dgm:shape>
              <dgm:presOf/>
            </dgm:layoutNode>
            <dgm:layoutNode name="bottomArc1" styleLbl="parChTrans1D1" moveWith="rootText1">
              <dgm:alg type="sp"/>
              <dgm:shape xmlns:r="http://schemas.openxmlformats.org/officeDocument/2006/relationships" type="arc" r:blip="" zOrderOff="-2">
                <dgm:adjLst>
                  <dgm:adj idx="1" val="40"/>
                  <dgm:adj idx="2" val="140"/>
                </dgm:adjLst>
              </dgm:shape>
              <dgm:presOf/>
            </dgm:layoutNode>
            <dgm:layoutNode name="topConnNode1" moveWith="rootText1">
              <dgm:alg type="sp"/>
              <dgm:shape xmlns:r="http://schemas.openxmlformats.org/officeDocument/2006/relationships" type="rect" r:blip="" hideGeom="1">
                <dgm:adjLst/>
              </dgm:shape>
              <dgm:presOf axis="self" ptType="node" cnt="1"/>
            </dgm:layoutNode>
          </dgm:layoutNode>
          <dgm:layoutNode name="hierChild2">
            <dgm:choose name="Name16">
              <dgm:if name="Name17" func="var" arg="hierBranch" op="equ" val="l">
                <dgm:alg type="hierChild">
                  <dgm:param type="chAlign" val="r"/>
                  <dgm:param type="linDir" val="fromT"/>
                </dgm:alg>
              </dgm:if>
              <dgm:if name="Name18" func="var" arg="hierBranch" op="equ" val="r">
                <dgm:alg type="hierChild">
                  <dgm:param type="chAlign" val="l"/>
                  <dgm:param type="linDir" val="fromT"/>
                </dgm:alg>
              </dgm:if>
              <dgm:if name="Name19" func="var" arg="hierBranch" op="equ" val="hang">
                <dgm:choose name="Name20">
                  <dgm:if name="Name21" func="var" arg="dir" op="equ" val="norm">
                    <dgm:alg type="hierChild">
                      <dgm:param type="chAlign" val="l"/>
                      <dgm:param type="linDir" val="fromL"/>
                      <dgm:param type="secChAlign" val="t"/>
                      <dgm:param type="secLinDir" val="fromT"/>
                    </dgm:alg>
                  </dgm:if>
                  <dgm:else name="Name22">
                    <dgm:alg type="hierChild">
                      <dgm:param type="chAlign" val="l"/>
                      <dgm:param type="linDir" val="fromR"/>
                      <dgm:param type="secChAlign" val="t"/>
                      <dgm:param type="secLinDir" val="fromT"/>
                    </dgm:alg>
                  </dgm:else>
                </dgm:choose>
              </dgm:if>
              <dgm:else name="Name23">
                <dgm:choose name="Name24">
                  <dgm:if name="Name25" func="var" arg="dir" op="equ" val="norm">
                    <dgm:alg type="hierChild"/>
                  </dgm:if>
                  <dgm:else name="Name26">
                    <dgm:alg type="hierChild">
                      <dgm:param type="linDir" val="fromR"/>
                    </dgm:alg>
                  </dgm:else>
                </dgm:choose>
              </dgm:else>
            </dgm:choose>
            <dgm:shape xmlns:r="http://schemas.openxmlformats.org/officeDocument/2006/relationships" r:blip="">
              <dgm:adjLst/>
            </dgm:shape>
            <dgm:presOf/>
            <dgm:forEach name="rep2a" axis="ch" ptType="nonAsst">
              <dgm:forEach name="Name27" axis="precedSib" ptType="parTrans" st="-1" cnt="1">
                <dgm:layoutNode name="Name28">
                  <dgm:choose name="Name29">
                    <dgm:if name="Name30" func="var" arg="hierBranch" op="equ" val="std">
                      <dgm:choose name="Name31">
                        <dgm:if name="Name32"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33"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34">
                          <dgm:alg type="conn">
                            <dgm:param type="connRout" val="bend"/>
                            <dgm:param type="dim" val="1D"/>
                            <dgm:param type="endSty" val="noArr"/>
                            <dgm:param type="begPts" val="bCtr"/>
                            <dgm:param type="endPts" val="tCtr"/>
                            <dgm:param type="bendPt" val="end"/>
                            <dgm:param type="srcNode" val="bottomArc2"/>
                            <dgm:param type="dstNode" val="topArc2"/>
                          </dgm:alg>
                        </dgm:else>
                      </dgm:choose>
                    </dgm:if>
                    <dgm:if name="Name35" func="var" arg="hierBranch" op="equ" val="init">
                      <dgm:choose name="Name36">
                        <dgm:if name="Name37" axis="self" func="depth" op="lte" val="2">
                          <dgm:choose name="Name38">
                            <dgm:if name="Name39"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40"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41">
                              <dgm:alg type="conn">
                                <dgm:param type="connRout" val="bend"/>
                                <dgm:param type="dim" val="1D"/>
                                <dgm:param type="endSty" val="noArr"/>
                                <dgm:param type="begPts" val="bCtr"/>
                                <dgm:param type="endPts" val="tCtr"/>
                                <dgm:param type="bendPt" val="end"/>
                                <dgm:param type="srcNode" val="bottomArc2"/>
                                <dgm:param type="dstNode" val="topArc2"/>
                              </dgm:alg>
                            </dgm:else>
                          </dgm:choose>
                        </dgm:if>
                        <dgm:else name="Name42">
                          <dgm:choose name="Name43">
                            <dgm:if name="Name44" axis="par des" func="maxDepth" op="lte" val="1">
                              <dgm:choose name="Name45">
                                <dgm:if name="Name46" axis="self" func="depth" op="lte" val="2">
                                  <dgm:alg type="conn">
                                    <dgm:param type="connRout" val="bend"/>
                                    <dgm:param type="dim" val="1D"/>
                                    <dgm:param type="endSty" val="noArr"/>
                                    <dgm:param type="begPts" val="bCtr"/>
                                    <dgm:param type="endPts" val="bL bR"/>
                                    <dgm:param type="srcNode" val="bottomArc1"/>
                                    <dgm:param type="dstNode" val="topConnNode2"/>
                                  </dgm:alg>
                                </dgm:if>
                                <dgm:if name="Name47" axis="par" ptType="asst" func="cnt" op="equ" val="1">
                                  <dgm:alg type="conn">
                                    <dgm:param type="connRout" val="bend"/>
                                    <dgm:param type="dim" val="1D"/>
                                    <dgm:param type="endSty" val="noArr"/>
                                    <dgm:param type="begPts" val="bCtr"/>
                                    <dgm:param type="endPts" val="bL bR"/>
                                    <dgm:param type="srcNode" val="bottomArc3"/>
                                    <dgm:param type="dstNode" val="topConnNode2"/>
                                  </dgm:alg>
                                </dgm:if>
                                <dgm:else name="Name48">
                                  <dgm:alg type="conn">
                                    <dgm:param type="connRout" val="bend"/>
                                    <dgm:param type="dim" val="1D"/>
                                    <dgm:param type="endSty" val="noArr"/>
                                    <dgm:param type="begPts" val="bCtr"/>
                                    <dgm:param type="endPts" val="bL bR"/>
                                    <dgm:param type="srcNode" val="bottomArc2"/>
                                    <dgm:param type="dstNode" val="topConnNode2"/>
                                  </dgm:alg>
                                </dgm:else>
                              </dgm:choose>
                            </dgm:if>
                            <dgm:else name="Name49">
                              <dgm:choose name="Name50">
                                <dgm:if name="Name51"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52"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53">
                                  <dgm:alg type="conn">
                                    <dgm:param type="connRout" val="bend"/>
                                    <dgm:param type="dim" val="1D"/>
                                    <dgm:param type="endSty" val="noArr"/>
                                    <dgm:param type="begPts" val="bCtr"/>
                                    <dgm:param type="endPts" val="tCtr"/>
                                    <dgm:param type="bendPt" val="end"/>
                                    <dgm:param type="srcNode" val="bottomArc2"/>
                                    <dgm:param type="dstNode" val="topArc2"/>
                                  </dgm:alg>
                                </dgm:else>
                              </dgm:choose>
                            </dgm:else>
                          </dgm:choose>
                        </dgm:else>
                      </dgm:choose>
                    </dgm:if>
                    <dgm:else name="Name54">
                      <dgm:choose name="Name55">
                        <dgm:if name="Name56" axis="self" func="depth" op="lte" val="2">
                          <dgm:alg type="conn">
                            <dgm:param type="connRout" val="bend"/>
                            <dgm:param type="dim" val="1D"/>
                            <dgm:param type="endSty" val="noArr"/>
                            <dgm:param type="begPts" val="bCtr"/>
                            <dgm:param type="endPts" val="bL bR"/>
                            <dgm:param type="srcNode" val="bottomArc1"/>
                            <dgm:param type="dstNode" val="topConnNode2"/>
                          </dgm:alg>
                        </dgm:if>
                        <dgm:if name="Name57" axis="par" ptType="asst" func="cnt" op="equ" val="1">
                          <dgm:alg type="conn">
                            <dgm:param type="connRout" val="bend"/>
                            <dgm:param type="dim" val="1D"/>
                            <dgm:param type="endSty" val="noArr"/>
                            <dgm:param type="begPts" val="bCtr"/>
                            <dgm:param type="endPts" val="bL bR"/>
                            <dgm:param type="srcNode" val="bottomArc3"/>
                            <dgm:param type="dstNode" val="topConnNode2"/>
                          </dgm:alg>
                        </dgm:if>
                        <dgm:else name="Name58">
                          <dgm:alg type="conn">
                            <dgm:param type="connRout" val="bend"/>
                            <dgm:param type="dim" val="1D"/>
                            <dgm:param type="endSty" val="noArr"/>
                            <dgm:param type="begPts" val="bCtr"/>
                            <dgm:param type="endPts" val="bL bR"/>
                            <dgm:param type="srcNode" val="bottomArc2"/>
                            <dgm:param type="dstNode" val="topConnNode2"/>
                          </dgm:alg>
                        </dgm:else>
                      </dgm:choose>
                    </dgm:else>
                  </dgm:choose>
                  <dgm:shape xmlns:r="http://schemas.openxmlformats.org/officeDocument/2006/relationships" type="conn" r:blip="" zOrderOff="-99999">
                    <dgm:adjLst/>
                  </dgm:shape>
                  <dgm:presOf axis="self"/>
                  <dgm:constrLst>
                    <dgm:constr type="begPad"/>
                    <dgm:constr type="endPad"/>
                  </dgm:constrLst>
                </dgm:layoutNode>
              </dgm:forEach>
              <dgm:layoutNode name="hierRoot2">
                <dgm:varLst>
                  <dgm:hierBranch val="init"/>
                </dgm:varLst>
                <dgm:choose name="Name59">
                  <dgm:if name="Name60" func="var" arg="hierBranch" op="equ" val="l">
                    <dgm:alg type="hierRoot">
                      <dgm:param type="hierAlign" val="tR"/>
                    </dgm:alg>
                    <dgm:shape xmlns:r="http://schemas.openxmlformats.org/officeDocument/2006/relationships" r:blip="">
                      <dgm:adjLst/>
                    </dgm:shape>
                    <dgm:presOf/>
                    <dgm:constrLst>
                      <dgm:constr type="alignOff" val="0.65"/>
                    </dgm:constrLst>
                  </dgm:if>
                  <dgm:if name="Name61" func="var" arg="hierBranch" op="equ" val="r">
                    <dgm:alg type="hierRoot">
                      <dgm:param type="hierAlign" val="tL"/>
                    </dgm:alg>
                    <dgm:shape xmlns:r="http://schemas.openxmlformats.org/officeDocument/2006/relationships" r:blip="">
                      <dgm:adjLst/>
                    </dgm:shape>
                    <dgm:presOf/>
                    <dgm:constrLst>
                      <dgm:constr type="alignOff" val="0.65"/>
                    </dgm:constrLst>
                  </dgm:if>
                  <dgm:if name="Name62"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63" func="var" arg="hierBranch" op="equ" val="init">
                    <dgm:choose name="Name64">
                      <dgm:if name="Name65" axis="des" func="maxDepth" op="lte" val="1">
                        <dgm:alg type="hierRoot">
                          <dgm:param type="hierAlign" val="tL"/>
                        </dgm:alg>
                        <dgm:shape xmlns:r="http://schemas.openxmlformats.org/officeDocument/2006/relationships" r:blip="">
                          <dgm:adjLst/>
                        </dgm:shape>
                        <dgm:presOf/>
                        <dgm:constrLst>
                          <dgm:constr type="alignOff" val="0.65"/>
                        </dgm:constrLst>
                      </dgm:if>
                      <dgm:else name="Name6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67">
                    <dgm:alg type="hierRoot"/>
                    <dgm:shape xmlns:r="http://schemas.openxmlformats.org/officeDocument/2006/relationships" r:blip="">
                      <dgm:adjLst/>
                    </dgm:shape>
                    <dgm:presOf/>
                    <dgm:constrLst>
                      <dgm:constr type="alignOff" val="0.65"/>
                    </dgm:constrLst>
                  </dgm:else>
                </dgm:choose>
                <dgm:layoutNode name="rootComposite2">
                  <dgm:alg type="composite"/>
                  <dgm:shape xmlns:r="http://schemas.openxmlformats.org/officeDocument/2006/relationships" r:blip="">
                    <dgm:adjLst/>
                  </dgm:shape>
                  <dgm:presOf axis="self" ptType="node" cnt="1"/>
                  <dgm:choose name="Name68">
                    <dgm:if name="Name69" func="var" arg="hierBranch" op="equ" val="init">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if name="Name70" func="var" arg="hierBranch" op="equ" val="l">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if name="Name71" func="var" arg="hierBranch" op="equ" val="r">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else name="Name72">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else>
                  </dgm:choose>
                  <dgm:layoutNode name="rootText2"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2" styleLbl="parChTrans1D1" moveWith="rootText2">
                    <dgm:alg type="sp"/>
                    <dgm:shape xmlns:r="http://schemas.openxmlformats.org/officeDocument/2006/relationships" type="arc" r:blip="" zOrderOff="-2">
                      <dgm:adjLst>
                        <dgm:adj idx="1" val="-140"/>
                        <dgm:adj idx="2" val="-40"/>
                      </dgm:adjLst>
                    </dgm:shape>
                    <dgm:presOf/>
                  </dgm:layoutNode>
                  <dgm:layoutNode name="bottomArc2" styleLbl="parChTrans1D1" moveWith="rootText2">
                    <dgm:alg type="sp"/>
                    <dgm:shape xmlns:r="http://schemas.openxmlformats.org/officeDocument/2006/relationships" type="arc" r:blip="" zOrderOff="-2">
                      <dgm:adjLst>
                        <dgm:adj idx="1" val="40"/>
                        <dgm:adj idx="2" val="140"/>
                      </dgm:adjLst>
                    </dgm:shape>
                    <dgm:presOf/>
                  </dgm:layoutNode>
                  <dgm:layoutNode name="topConnNode2" moveWith="rootText2">
                    <dgm:alg type="sp"/>
                    <dgm:shape xmlns:r="http://schemas.openxmlformats.org/officeDocument/2006/relationships" type="rect" r:blip="" hideGeom="1">
                      <dgm:adjLst/>
                    </dgm:shape>
                    <dgm:presOf axis="self" ptType="node" cnt="1"/>
                  </dgm:layoutNode>
                </dgm:layoutNode>
                <dgm:layoutNode name="hierChild4">
                  <dgm:choose name="Name73">
                    <dgm:if name="Name74" func="var" arg="hierBranch" op="equ" val="l">
                      <dgm:alg type="hierChild">
                        <dgm:param type="chAlign" val="r"/>
                        <dgm:param type="linDir" val="fromT"/>
                      </dgm:alg>
                    </dgm:if>
                    <dgm:if name="Name75" func="var" arg="hierBranch" op="equ" val="r">
                      <dgm:alg type="hierChild">
                        <dgm:param type="chAlign" val="l"/>
                        <dgm:param type="linDir" val="fromT"/>
                      </dgm:alg>
                    </dgm:if>
                    <dgm:if name="Name76" func="var" arg="hierBranch" op="equ" val="hang">
                      <dgm:choose name="Name77">
                        <dgm:if name="Name78" func="var" arg="dir" op="equ" val="norm">
                          <dgm:alg type="hierChild">
                            <dgm:param type="chAlign" val="l"/>
                            <dgm:param type="linDir" val="fromL"/>
                            <dgm:param type="secChAlign" val="t"/>
                            <dgm:param type="secLinDir" val="fromT"/>
                          </dgm:alg>
                        </dgm:if>
                        <dgm:else name="Name79">
                          <dgm:alg type="hierChild">
                            <dgm:param type="chAlign" val="l"/>
                            <dgm:param type="linDir" val="fromR"/>
                            <dgm:param type="secChAlign" val="t"/>
                            <dgm:param type="secLinDir" val="fromT"/>
                          </dgm:alg>
                        </dgm:else>
                      </dgm:choose>
                    </dgm:if>
                    <dgm:if name="Name80" func="var" arg="hierBranch" op="equ" val="std">
                      <dgm:choose name="Name81">
                        <dgm:if name="Name82" func="var" arg="dir" op="equ" val="norm">
                          <dgm:alg type="hierChild"/>
                        </dgm:if>
                        <dgm:else name="Name83">
                          <dgm:alg type="hierChild">
                            <dgm:param type="linDir" val="fromR"/>
                          </dgm:alg>
                        </dgm:else>
                      </dgm:choose>
                    </dgm:if>
                    <dgm:if name="Name84" func="var" arg="hierBranch" op="equ" val="init">
                      <dgm:choose name="Name85">
                        <dgm:if name="Name86" axis="des" func="maxDepth" op="lte" val="1">
                          <dgm:alg type="hierChild">
                            <dgm:param type="chAlign" val="l"/>
                            <dgm:param type="linDir" val="fromT"/>
                          </dgm:alg>
                        </dgm:if>
                        <dgm:else name="Name87">
                          <dgm:choose name="Name88">
                            <dgm:if name="Name89" func="var" arg="dir" op="equ" val="norm">
                              <dgm:alg type="hierChild"/>
                            </dgm:if>
                            <dgm:else name="Name90">
                              <dgm:alg type="hierChild">
                                <dgm:param type="linDir" val="fromR"/>
                              </dgm:alg>
                            </dgm:else>
                          </dgm:choose>
                        </dgm:else>
                      </dgm:choose>
                    </dgm:if>
                    <dgm:else name="Name91"/>
                  </dgm:choose>
                  <dgm:shape xmlns:r="http://schemas.openxmlformats.org/officeDocument/2006/relationships" r:blip="">
                    <dgm:adjLst/>
                  </dgm:shape>
                  <dgm:presOf/>
                  <dgm:forEach name="Name92" ref="rep2a"/>
                </dgm:layoutNode>
                <dgm:layoutNode name="hierChild5">
                  <dgm:choose name="Name93">
                    <dgm:if name="Name94" func="var" arg="dir" op="equ" val="norm">
                      <dgm:alg type="hierChild">
                        <dgm:param type="chAlign" val="l"/>
                        <dgm:param type="linDir" val="fromL"/>
                        <dgm:param type="secChAlign" val="t"/>
                        <dgm:param type="secLinDir" val="fromT"/>
                      </dgm:alg>
                    </dgm:if>
                    <dgm:else name="Name95">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Name96" ref="rep2b"/>
                </dgm:layoutNode>
              </dgm:layoutNode>
            </dgm:forEach>
          </dgm:layoutNode>
          <dgm:layoutNode name="hierChild3">
            <dgm:choose name="Name97">
              <dgm:if name="Name98" func="var" arg="dir" op="equ" val="norm">
                <dgm:alg type="hierChild">
                  <dgm:param type="chAlign" val="l"/>
                  <dgm:param type="linDir" val="fromL"/>
                  <dgm:param type="secChAlign" val="t"/>
                  <dgm:param type="secLinDir" val="fromT"/>
                </dgm:alg>
              </dgm:if>
              <dgm:else name="Name99">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rep2b" axis="ch" ptType="asst">
              <dgm:forEach name="Name100" axis="precedSib" ptType="parTrans" st="-1" cnt="1">
                <dgm:layoutNode name="Name101">
                  <dgm:choose name="Name102">
                    <dgm:if name="Name103" axis="self" func="depth" op="lte" val="2">
                      <dgm:alg type="conn">
                        <dgm:param type="connRout" val="bend"/>
                        <dgm:param type="dim" val="1D"/>
                        <dgm:param type="endSty" val="noArr"/>
                        <dgm:param type="begPts" val="bCtr"/>
                        <dgm:param type="endPts" val="bL bR"/>
                        <dgm:param type="srcNode" val="bottomArc1"/>
                        <dgm:param type="dstNode" val="topConnNode3"/>
                      </dgm:alg>
                    </dgm:if>
                    <dgm:if name="Name104" axis="par" ptType="asst" func="cnt" op="equ" val="1">
                      <dgm:alg type="conn">
                        <dgm:param type="connRout" val="bend"/>
                        <dgm:param type="dim" val="1D"/>
                        <dgm:param type="endSty" val="noArr"/>
                        <dgm:param type="begPts" val="bCtr"/>
                        <dgm:param type="endPts" val="bL bR"/>
                        <dgm:param type="srcNode" val="bottomArc3"/>
                        <dgm:param type="dstNode" val="topConnNode3"/>
                      </dgm:alg>
                    </dgm:if>
                    <dgm:else name="Name105">
                      <dgm:alg type="conn">
                        <dgm:param type="connRout" val="bend"/>
                        <dgm:param type="dim" val="1D"/>
                        <dgm:param type="endSty" val="noArr"/>
                        <dgm:param type="begPts" val="bCtr"/>
                        <dgm:param type="endPts" val="bL bR"/>
                        <dgm:param type="srcNode" val="bottomArc2"/>
                        <dgm:param type="dstNode" val="topConnNode3"/>
                      </dgm:alg>
                    </dgm:else>
                  </dgm:choose>
                  <dgm:shape xmlns:r="http://schemas.openxmlformats.org/officeDocument/2006/relationships" type="conn" r:blip="" zOrderOff="-99999">
                    <dgm:adjLst/>
                  </dgm:shape>
                  <dgm:presOf axis="self"/>
                  <dgm:constrLst>
                    <dgm:constr type="begPad"/>
                    <dgm:constr type="endPad"/>
                  </dgm:constrLst>
                </dgm:layoutNode>
              </dgm:forEach>
              <dgm:layoutNode name="hierRoot3">
                <dgm:varLst>
                  <dgm:hierBranch val="init"/>
                </dgm:varLst>
                <dgm:choose name="Name106">
                  <dgm:if name="Name107" func="var" arg="hierBranch" op="equ" val="l">
                    <dgm:alg type="hierRoot">
                      <dgm:param type="hierAlign" val="tR"/>
                    </dgm:alg>
                    <dgm:shape xmlns:r="http://schemas.openxmlformats.org/officeDocument/2006/relationships" r:blip="">
                      <dgm:adjLst/>
                    </dgm:shape>
                    <dgm:presOf/>
                    <dgm:constrLst>
                      <dgm:constr type="alignOff" val="0.65"/>
                    </dgm:constrLst>
                  </dgm:if>
                  <dgm:if name="Name108" func="var" arg="hierBranch" op="equ" val="r">
                    <dgm:alg type="hierRoot">
                      <dgm:param type="hierAlign" val="tL"/>
                    </dgm:alg>
                    <dgm:shape xmlns:r="http://schemas.openxmlformats.org/officeDocument/2006/relationships" r:blip="">
                      <dgm:adjLst/>
                    </dgm:shape>
                    <dgm:presOf/>
                    <dgm:constrLst>
                      <dgm:constr type="alignOff" val="0.65"/>
                    </dgm:constrLst>
                  </dgm:if>
                  <dgm:if name="Name109" func="var" arg="hierBranch" op="equ" val="hang">
                    <dgm:alg type="hierRoot"/>
                    <dgm:shape xmlns:r="http://schemas.openxmlformats.org/officeDocument/2006/relationships" r:blip="">
                      <dgm:adjLst/>
                    </dgm:shape>
                    <dgm:presOf/>
                    <dgm:constrLst>
                      <dgm:constr type="alignOff" val="0.65"/>
                    </dgm:constrLst>
                  </dgm:if>
                  <dgm:if name="Name110"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1" func="var" arg="hierBranch" op="equ" val="init">
                    <dgm:choose name="Name112">
                      <dgm:if name="Name113" axis="des" func="maxDepth" op="lte" val="1">
                        <dgm:alg type="hierRoot">
                          <dgm:param type="hierAlign" val="tL"/>
                        </dgm:alg>
                        <dgm:shape xmlns:r="http://schemas.openxmlformats.org/officeDocument/2006/relationships" r:blip="">
                          <dgm:adjLst/>
                        </dgm:shape>
                        <dgm:presOf/>
                        <dgm:constrLst>
                          <dgm:constr type="alignOff" val="0.65"/>
                        </dgm:constrLst>
                      </dgm:if>
                      <dgm:else name="Name114">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15"/>
                </dgm:choose>
                <dgm:layoutNode name="rootComposite3">
                  <dgm:alg type="composite"/>
                  <dgm:shape xmlns:r="http://schemas.openxmlformats.org/officeDocument/2006/relationships" r:blip="">
                    <dgm:adjLst/>
                  </dgm:shape>
                  <dgm:presOf axis="self" ptType="node" cnt="1"/>
                  <dgm:choose name="Name116">
                    <dgm:if name="Name117" func="var" arg="hierBranch" op="equ" val="init">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if name="Name118" func="var" arg="hierBranch" op="equ" val="l">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if name="Name119" func="var" arg="hierBranch" op="equ" val="r">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else name="Name120">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else>
                  </dgm:choose>
                  <dgm:layoutNode name="rootText3"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3" styleLbl="parChTrans1D1" moveWith="rootText3">
                    <dgm:alg type="sp"/>
                    <dgm:shape xmlns:r="http://schemas.openxmlformats.org/officeDocument/2006/relationships" type="arc" r:blip="" zOrderOff="-2">
                      <dgm:adjLst>
                        <dgm:adj idx="1" val="-140"/>
                        <dgm:adj idx="2" val="-40"/>
                      </dgm:adjLst>
                    </dgm:shape>
                    <dgm:presOf/>
                  </dgm:layoutNode>
                  <dgm:layoutNode name="bottomArc3" styleLbl="parChTrans1D1" moveWith="rootText3">
                    <dgm:alg type="sp"/>
                    <dgm:shape xmlns:r="http://schemas.openxmlformats.org/officeDocument/2006/relationships" type="arc" r:blip="" zOrderOff="-2">
                      <dgm:adjLst>
                        <dgm:adj idx="1" val="40"/>
                        <dgm:adj idx="2" val="140"/>
                      </dgm:adjLst>
                    </dgm:shape>
                    <dgm:presOf/>
                  </dgm:layoutNode>
                  <dgm:layoutNode name="topConnNode3" moveWith="rootText3">
                    <dgm:alg type="sp"/>
                    <dgm:shape xmlns:r="http://schemas.openxmlformats.org/officeDocument/2006/relationships" type="rect" r:blip="" hideGeom="1">
                      <dgm:adjLst/>
                    </dgm:shape>
                    <dgm:presOf axis="self" ptType="node" cnt="1"/>
                  </dgm:layoutNode>
                </dgm:layoutNode>
                <dgm:layoutNode name="hierChild6">
                  <dgm:choose name="Name121">
                    <dgm:if name="Name122" func="var" arg="hierBranch" op="equ" val="l">
                      <dgm:alg type="hierChild">
                        <dgm:param type="chAlign" val="r"/>
                        <dgm:param type="linDir" val="fromT"/>
                      </dgm:alg>
                    </dgm:if>
                    <dgm:if name="Name123" func="var" arg="hierBranch" op="equ" val="r">
                      <dgm:alg type="hierChild">
                        <dgm:param type="chAlign" val="l"/>
                        <dgm:param type="linDir" val="fromT"/>
                      </dgm:alg>
                    </dgm:if>
                    <dgm:if name="Name124" func="var" arg="hierBranch" op="equ" val="hang">
                      <dgm:choose name="Name125">
                        <dgm:if name="Name126" func="var" arg="dir" op="equ" val="norm">
                          <dgm:alg type="hierChild">
                            <dgm:param type="chAlign" val="l"/>
                            <dgm:param type="linDir" val="fromL"/>
                            <dgm:param type="secChAlign" val="t"/>
                            <dgm:param type="secLinDir" val="fromT"/>
                          </dgm:alg>
                        </dgm:if>
                        <dgm:else name="Name127">
                          <dgm:alg type="hierChild">
                            <dgm:param type="chAlign" val="l"/>
                            <dgm:param type="linDir" val="fromR"/>
                            <dgm:param type="secChAlign" val="t"/>
                            <dgm:param type="secLinDir" val="fromT"/>
                          </dgm:alg>
                        </dgm:else>
                      </dgm:choose>
                    </dgm:if>
                    <dgm:if name="Name128" func="var" arg="hierBranch" op="equ" val="std">
                      <dgm:choose name="Name129">
                        <dgm:if name="Name130" func="var" arg="dir" op="equ" val="norm">
                          <dgm:alg type="hierChild"/>
                        </dgm:if>
                        <dgm:else name="Name131">
                          <dgm:alg type="hierChild">
                            <dgm:param type="linDir" val="fromR"/>
                          </dgm:alg>
                        </dgm:else>
                      </dgm:choose>
                    </dgm:if>
                    <dgm:if name="Name132" func="var" arg="hierBranch" op="equ" val="init">
                      <dgm:choose name="Name133">
                        <dgm:if name="Name134" axis="des" func="maxDepth" op="lte" val="1">
                          <dgm:alg type="hierChild">
                            <dgm:param type="chAlign" val="l"/>
                            <dgm:param type="linDir" val="fromT"/>
                          </dgm:alg>
                        </dgm:if>
                        <dgm:else name="Name135">
                          <dgm:alg type="hierChild"/>
                        </dgm:else>
                      </dgm:choose>
                    </dgm:if>
                    <dgm:else name="Name136"/>
                  </dgm:choose>
                  <dgm:shape xmlns:r="http://schemas.openxmlformats.org/officeDocument/2006/relationships" r:blip="">
                    <dgm:adjLst/>
                  </dgm:shape>
                  <dgm:presOf/>
                  <dgm:forEach name="Name137" ref="rep2a"/>
                </dgm:layoutNode>
                <dgm:layoutNode name="hierChild7">
                  <dgm:choose name="Name138">
                    <dgm:if name="Name139" func="var" arg="dir" op="equ" val="norm">
                      <dgm:alg type="hierChild">
                        <dgm:param type="chAlign" val="l"/>
                        <dgm:param type="linDir" val="fromL"/>
                        <dgm:param type="secChAlign" val="t"/>
                        <dgm:param type="secLinDir" val="fromT"/>
                      </dgm:alg>
                    </dgm:if>
                    <dgm:else name="Name140">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Name141" ref="rep2b"/>
                </dgm:layoutNode>
              </dgm:layoutNode>
            </dgm:forEach>
          </dgm:layoutNod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4.xml><?xml version="1.0" encoding="utf-8"?>
<dgm:layoutDef xmlns:dgm="http://schemas.openxmlformats.org/drawingml/2006/diagram" xmlns:a="http://schemas.openxmlformats.org/drawingml/2006/main" uniqueId="urn:microsoft.com/office/officeart/2005/8/layout/hierarchy5">
  <dgm:title val=""/>
  <dgm:desc val=""/>
  <dgm:catLst>
    <dgm:cat type="hierarchy" pri="6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resOf/>
    <dgm:shape xmlns:r="http://schemas.openxmlformats.org/officeDocument/2006/relationships" r:blip="">
      <dgm:adjLst/>
    </dgm:shape>
    <dgm:choose name="Name0">
      <dgm:if name="Name1" axis="ch" ptType="node" func="cnt" op="gte" val="2">
        <dgm:choose name="Name2">
          <dgm:if name="Name3" func="var" arg="dir" op="equ" val="norm">
            <dgm:constrLst>
              <dgm:constr type="l" for="ch" forName="hierFlow"/>
              <dgm:constr type="t" for="ch" forName="hierFlow" refType="h" fact="0.3"/>
              <dgm:constr type="r" for="ch" forName="hierFlow" refType="w" fact="0.98"/>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if>
          <dgm:else name="Name4">
            <dgm:constrLst>
              <dgm:constr type="l" for="ch" forName="hierFlow" refType="w" fact="0.02"/>
              <dgm:constr type="t" for="ch" forName="hierFlow" refType="h" fact="0.3"/>
              <dgm:constr type="r" for="ch" forName="hierFlow" refType="w"/>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ruleLst/>
    <dgm:layoutNode name="hierFlow">
      <dgm:choose name="Name6">
        <dgm:if name="Name7" func="var" arg="dir" op="equ" val="norm">
          <dgm:alg type="lin">
            <dgm:param type="linDir" val="fromL"/>
            <dgm:param type="nodeVertAlign" val="mid"/>
            <dgm:param type="vertAlign" val="mid"/>
            <dgm:param type="nodeHorzAlign" val="l"/>
            <dgm:param type="horzAlign" val="l"/>
            <dgm:param type="fallback" val="2D"/>
          </dgm:alg>
        </dgm:if>
        <dgm:else name="Name8">
          <dgm:alg type="lin">
            <dgm:param type="linDir" val="fromR"/>
            <dgm:param type="nodeVertAlign" val="mid"/>
            <dgm:param type="vertAlign" val="mid"/>
            <dgm:param type="nodeHorzAlign" val="r"/>
            <dgm:param type="horzAlign" val="r"/>
            <dgm:param type="fallback" val="2D"/>
          </dgm:alg>
        </dgm:else>
      </dgm:choose>
      <dgm:shape xmlns:r="http://schemas.openxmlformats.org/officeDocument/2006/relationships" r:blip="">
        <dgm:adjLst/>
      </dgm:shape>
      <dgm:presOf/>
      <dgm:constrLst>
        <dgm:constr type="primFontSz" for="des" ptType="node" op="equ" val="65"/>
        <dgm:constr type="primFontSz" for="des" forName="connTx" op="equ" val="55"/>
        <dgm:constr type="primFontSz" for="des" forName="connTx" refType="primFontSz" refFor="des" refPtType="node" op="lte" fact="0.8"/>
      </dgm:constrLst>
      <dgm:ruleLst/>
      <dgm:choose name="Name9">
        <dgm:if name="Name10" axis="ch" ptType="node" func="cnt" op="gte" val="2">
          <dgm:layoutNode name="firstBuf">
            <dgm:alg type="sp"/>
            <dgm:shape xmlns:r="http://schemas.openxmlformats.org/officeDocument/2006/relationships" r:blip="">
              <dgm:adjLst/>
            </dgm:shape>
            <dgm:presOf/>
            <dgm:constrLst/>
            <dgm:ruleLst/>
          </dgm:layoutNode>
        </dgm:if>
        <dgm:else name="Name11"/>
      </dgm:choose>
      <dgm:layoutNode name="hierChild1">
        <dgm:varLst>
          <dgm:chPref val="1"/>
          <dgm:animOne val="branch"/>
          <dgm:animLvl val="lvl"/>
        </dgm:varLst>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constrLst/>
        <dgm:ruleLst/>
        <dgm:forEach name="Name15" axis="ch" cnt="3">
          <dgm:forEach name="Name16" axis="self" ptType="node">
            <dgm:layoutNode name="Name17">
              <dgm:choose name="Name18">
                <dgm:if name="Name19" func="var" arg="dir" op="equ" val="norm">
                  <dgm:alg type="hierRoot">
                    <dgm:param type="hierAlign" val="lCtrCh"/>
                  </dgm:alg>
                </dgm:if>
                <dgm:else name="Name20">
                  <dgm:alg type="hierRoot">
                    <dgm:param type="hierAlign" val="rCtrCh"/>
                  </dgm:alg>
                </dgm:else>
              </dgm:choose>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hierChild2">
                <dgm:choose name="Name21">
                  <dgm:if name="Name22" func="var" arg="dir" op="equ" val="norm">
                    <dgm:alg type="hierChild">
                      <dgm:param type="linDir" val="fromT"/>
                      <dgm:param type="chAlign" val="l"/>
                    </dgm:alg>
                  </dgm:if>
                  <dgm:else name="Name23">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24" axis="self" ptType="parTrans" cnt="1">
                    <dgm:layoutNode name="Name25">
                      <dgm:choose name="Name26">
                        <dgm:if name="Name27" func="var" arg="dir" op="equ" val="norm">
                          <dgm:alg type="conn">
                            <dgm:param type="dim" val="1D"/>
                            <dgm:param type="begPts" val="midR"/>
                            <dgm:param type="endPts" val="midL"/>
                            <dgm:param type="endSty" val="noArr"/>
                          </dgm:alg>
                        </dgm:if>
                        <dgm:else name="Name28">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29" axis="self" ptType="node">
                    <dgm:layoutNode name="Name30">
                      <dgm:choose name="Name31">
                        <dgm:if name="Name32" func="var" arg="dir" op="equ" val="norm">
                          <dgm:alg type="hierRoot">
                            <dgm:param type="hierAlign" val="lCtrCh"/>
                          </dgm:alg>
                        </dgm:if>
                        <dgm:else name="Name33">
                          <dgm:alg type="hierRoot">
                            <dgm:param type="hierAlign" val="rCtrCh"/>
                          </dgm:alg>
                        </dgm:else>
                      </dgm:choose>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hierChild3">
                        <dgm:choose name="Name34">
                          <dgm:if name="Name35" func="var" arg="dir" op="equ" val="norm">
                            <dgm:alg type="hierChild">
                              <dgm:param type="linDir" val="fromT"/>
                              <dgm:param type="chAlign" val="l"/>
                            </dgm:alg>
                          </dgm:if>
                          <dgm:else name="Name36">
                            <dgm:alg type="hierChild">
                              <dgm:param type="linDir" val="fromT"/>
                              <dgm:param type="chAlign" val="r"/>
                            </dgm:alg>
                          </dgm:else>
                        </dgm:choose>
                        <dgm:shape xmlns:r="http://schemas.openxmlformats.org/officeDocument/2006/relationships" r:blip="">
                          <dgm:adjLst/>
                        </dgm:shape>
                        <dgm:presOf/>
                        <dgm:constrLst/>
                        <dgm:ruleLst/>
                        <dgm:forEach name="Name37" ref="repeat"/>
                      </dgm:layoutNode>
                    </dgm:layoutNode>
                  </dgm:forEach>
                </dgm:forEach>
              </dgm:layoutNode>
            </dgm:layoutNode>
          </dgm:forEach>
        </dgm:forEach>
      </dgm:layoutNode>
    </dgm:layoutNode>
    <dgm:layoutNode name="bgShapesFlow">
      <dgm:choose name="Name38">
        <dgm:if name="Name39" func="var" arg="dir" op="equ" val="norm">
          <dgm:alg type="lin">
            <dgm:param type="linDir" val="fromL"/>
            <dgm:param type="nodeVertAlign" val="mid"/>
            <dgm:param type="vertAlign" val="mid"/>
            <dgm:param type="nodeHorzAlign" val="l"/>
            <dgm:param type="horzAlign" val="l"/>
          </dgm:alg>
        </dgm:if>
        <dgm:else name="Name40">
          <dgm:alg type="lin">
            <dgm:param type="linDir" val="fromR"/>
            <dgm:param type="nodeVertAlign" val="mid"/>
            <dgm:param type="vertAlign" val="mid"/>
            <dgm:param type="nodeHorzAlign" val="r"/>
            <dgm:param type="horzAlign" val="r"/>
          </dgm:alg>
        </dgm:else>
      </dgm:choose>
      <dgm:shape xmlns:r="http://schemas.openxmlformats.org/officeDocument/2006/relationships" r:blip="">
        <dgm:adjLst/>
      </dgm:shape>
      <dgm:presOf/>
      <dgm:constrLst>
        <dgm:constr type="w" for="ch" forName="rectComp" refType="w"/>
        <dgm:constr type="h" for="ch" forName="rectComp" refType="h"/>
        <dgm:constr type="h" for="des" forName="bgRect" refType="h"/>
        <dgm:constr type="primFontSz" for="des" forName="bgRectTx" op="equ" val="65"/>
      </dgm:constrLst>
      <dgm:ruleLst/>
      <dgm:forEach name="Name41" axis="ch" ptType="node" st="2">
        <dgm:layoutNode name="rectComp">
          <dgm:alg type="composite"/>
          <dgm:shape xmlns:r="http://schemas.openxmlformats.org/officeDocument/2006/relationships" r:blip="">
            <dgm:adjLst/>
          </dgm:shape>
          <dgm:presOf/>
          <dgm:constrLst>
            <dgm:constr type="userA"/>
            <dgm:constr type="l" for="ch" forName="bgRect"/>
            <dgm:constr type="t" for="ch" forName="bgRect"/>
            <dgm:constr type="w" for="ch" forName="bgRect" refType="userA" fact="1.2"/>
            <dgm:constr type="l" for="ch" forName="bgRectTx"/>
            <dgm:constr type="t" for="ch" forName="bgRectTx"/>
            <dgm:constr type="h" for="ch" forName="bgRectTx" refType="h" refFor="ch" refForName="bgRect" fact="0.3"/>
            <dgm:constr type="w" for="ch" forName="bgRectTx" refType="w" refFor="ch" refForName="bgRect" op="equ"/>
          </dgm:constrLst>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shape xmlns:r="http://schemas.openxmlformats.org/officeDocument/2006/relationships" type="rect" r:blip="" zOrderOff="-999" hideGeom="1">
              <dgm:adjLst/>
            </dgm:shape>
            <dgm:presOf axis="desOrSelf" ptType="node"/>
            <dgm:constrLst/>
            <dgm:ruleLst>
              <dgm:rule type="primFontSz" val="5" fact="NaN" max="NaN"/>
            </dgm:ruleLst>
          </dgm:layoutNode>
        </dgm:layoutNode>
        <dgm:choose name="Name42">
          <dgm:if name="Name43" axis="self" ptType="node" func="revPos" op="gte" val="2">
            <dgm:layoutNode name="spComp">
              <dgm:alg type="composite"/>
              <dgm:shape xmlns:r="http://schemas.openxmlformats.org/officeDocument/2006/relationships" r:blip="">
                <dgm:adjLst/>
              </dgm:shape>
              <dgm:presOf/>
              <dgm:constrLst>
                <dgm:constr type="userA"/>
                <dgm:constr type="userB"/>
                <dgm:constr type="l" for="ch" forName="hSp"/>
                <dgm:constr type="t" for="ch" forName="hSp"/>
                <dgm:constr type="w" for="ch" forName="hSp" refType="userB"/>
                <dgm:constr type="wOff" for="ch" forName="hSp" refType="userA" fact="-0.2"/>
              </dgm:constrLst>
              <dgm:ruleLst/>
              <dgm:layoutNode name="hSp">
                <dgm:alg type="sp"/>
                <dgm:shape xmlns:r="http://schemas.openxmlformats.org/officeDocument/2006/relationships" r:blip="">
                  <dgm:adjLst/>
                </dgm:shape>
                <dgm:presOf/>
                <dgm:constrLst/>
                <dgm:ruleLst/>
              </dgm:layoutNode>
            </dgm:layoutNode>
          </dgm:if>
          <dgm:else name="Name44"/>
        </dgm:choose>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hierarchy5">
  <dgm:title val=""/>
  <dgm:desc val=""/>
  <dgm:catLst>
    <dgm:cat type="hierarchy" pri="6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resOf/>
    <dgm:shape xmlns:r="http://schemas.openxmlformats.org/officeDocument/2006/relationships" r:blip="">
      <dgm:adjLst/>
    </dgm:shape>
    <dgm:choose name="Name0">
      <dgm:if name="Name1" axis="ch" ptType="node" func="cnt" op="gte" val="2">
        <dgm:choose name="Name2">
          <dgm:if name="Name3" func="var" arg="dir" op="equ" val="norm">
            <dgm:constrLst>
              <dgm:constr type="l" for="ch" forName="hierFlow"/>
              <dgm:constr type="t" for="ch" forName="hierFlow" refType="h" fact="0.3"/>
              <dgm:constr type="r" for="ch" forName="hierFlow" refType="w" fact="0.98"/>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if>
          <dgm:else name="Name4">
            <dgm:constrLst>
              <dgm:constr type="l" for="ch" forName="hierFlow" refType="w" fact="0.02"/>
              <dgm:constr type="t" for="ch" forName="hierFlow" refType="h" fact="0.3"/>
              <dgm:constr type="r" for="ch" forName="hierFlow" refType="w"/>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ruleLst/>
    <dgm:layoutNode name="hierFlow">
      <dgm:choose name="Name6">
        <dgm:if name="Name7" func="var" arg="dir" op="equ" val="norm">
          <dgm:alg type="lin">
            <dgm:param type="linDir" val="fromL"/>
            <dgm:param type="nodeVertAlign" val="mid"/>
            <dgm:param type="vertAlign" val="mid"/>
            <dgm:param type="nodeHorzAlign" val="l"/>
            <dgm:param type="horzAlign" val="l"/>
            <dgm:param type="fallback" val="2D"/>
          </dgm:alg>
        </dgm:if>
        <dgm:else name="Name8">
          <dgm:alg type="lin">
            <dgm:param type="linDir" val="fromR"/>
            <dgm:param type="nodeVertAlign" val="mid"/>
            <dgm:param type="vertAlign" val="mid"/>
            <dgm:param type="nodeHorzAlign" val="r"/>
            <dgm:param type="horzAlign" val="r"/>
            <dgm:param type="fallback" val="2D"/>
          </dgm:alg>
        </dgm:else>
      </dgm:choose>
      <dgm:shape xmlns:r="http://schemas.openxmlformats.org/officeDocument/2006/relationships" r:blip="">
        <dgm:adjLst/>
      </dgm:shape>
      <dgm:presOf/>
      <dgm:constrLst>
        <dgm:constr type="primFontSz" for="des" ptType="node" op="equ" val="65"/>
        <dgm:constr type="primFontSz" for="des" forName="connTx" op="equ" val="55"/>
        <dgm:constr type="primFontSz" for="des" forName="connTx" refType="primFontSz" refFor="des" refPtType="node" op="lte" fact="0.8"/>
      </dgm:constrLst>
      <dgm:ruleLst/>
      <dgm:choose name="Name9">
        <dgm:if name="Name10" axis="ch" ptType="node" func="cnt" op="gte" val="2">
          <dgm:layoutNode name="firstBuf">
            <dgm:alg type="sp"/>
            <dgm:shape xmlns:r="http://schemas.openxmlformats.org/officeDocument/2006/relationships" r:blip="">
              <dgm:adjLst/>
            </dgm:shape>
            <dgm:presOf/>
            <dgm:constrLst/>
            <dgm:ruleLst/>
          </dgm:layoutNode>
        </dgm:if>
        <dgm:else name="Name11"/>
      </dgm:choose>
      <dgm:layoutNode name="hierChild1">
        <dgm:varLst>
          <dgm:chPref val="1"/>
          <dgm:animOne val="branch"/>
          <dgm:animLvl val="lvl"/>
        </dgm:varLst>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constrLst/>
        <dgm:ruleLst/>
        <dgm:forEach name="Name15" axis="ch" cnt="3">
          <dgm:forEach name="Name16" axis="self" ptType="node">
            <dgm:layoutNode name="Name17">
              <dgm:choose name="Name18">
                <dgm:if name="Name19" func="var" arg="dir" op="equ" val="norm">
                  <dgm:alg type="hierRoot">
                    <dgm:param type="hierAlign" val="lCtrCh"/>
                  </dgm:alg>
                </dgm:if>
                <dgm:else name="Name20">
                  <dgm:alg type="hierRoot">
                    <dgm:param type="hierAlign" val="rCtrCh"/>
                  </dgm:alg>
                </dgm:else>
              </dgm:choose>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hierChild2">
                <dgm:choose name="Name21">
                  <dgm:if name="Name22" func="var" arg="dir" op="equ" val="norm">
                    <dgm:alg type="hierChild">
                      <dgm:param type="linDir" val="fromT"/>
                      <dgm:param type="chAlign" val="l"/>
                    </dgm:alg>
                  </dgm:if>
                  <dgm:else name="Name23">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24" axis="self" ptType="parTrans" cnt="1">
                    <dgm:layoutNode name="Name25">
                      <dgm:choose name="Name26">
                        <dgm:if name="Name27" func="var" arg="dir" op="equ" val="norm">
                          <dgm:alg type="conn">
                            <dgm:param type="dim" val="1D"/>
                            <dgm:param type="begPts" val="midR"/>
                            <dgm:param type="endPts" val="midL"/>
                            <dgm:param type="endSty" val="noArr"/>
                          </dgm:alg>
                        </dgm:if>
                        <dgm:else name="Name28">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29" axis="self" ptType="node">
                    <dgm:layoutNode name="Name30">
                      <dgm:choose name="Name31">
                        <dgm:if name="Name32" func="var" arg="dir" op="equ" val="norm">
                          <dgm:alg type="hierRoot">
                            <dgm:param type="hierAlign" val="lCtrCh"/>
                          </dgm:alg>
                        </dgm:if>
                        <dgm:else name="Name33">
                          <dgm:alg type="hierRoot">
                            <dgm:param type="hierAlign" val="rCtrCh"/>
                          </dgm:alg>
                        </dgm:else>
                      </dgm:choose>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hierChild3">
                        <dgm:choose name="Name34">
                          <dgm:if name="Name35" func="var" arg="dir" op="equ" val="norm">
                            <dgm:alg type="hierChild">
                              <dgm:param type="linDir" val="fromT"/>
                              <dgm:param type="chAlign" val="l"/>
                            </dgm:alg>
                          </dgm:if>
                          <dgm:else name="Name36">
                            <dgm:alg type="hierChild">
                              <dgm:param type="linDir" val="fromT"/>
                              <dgm:param type="chAlign" val="r"/>
                            </dgm:alg>
                          </dgm:else>
                        </dgm:choose>
                        <dgm:shape xmlns:r="http://schemas.openxmlformats.org/officeDocument/2006/relationships" r:blip="">
                          <dgm:adjLst/>
                        </dgm:shape>
                        <dgm:presOf/>
                        <dgm:constrLst/>
                        <dgm:ruleLst/>
                        <dgm:forEach name="Name37" ref="repeat"/>
                      </dgm:layoutNode>
                    </dgm:layoutNode>
                  </dgm:forEach>
                </dgm:forEach>
              </dgm:layoutNode>
            </dgm:layoutNode>
          </dgm:forEach>
        </dgm:forEach>
      </dgm:layoutNode>
    </dgm:layoutNode>
    <dgm:layoutNode name="bgShapesFlow">
      <dgm:choose name="Name38">
        <dgm:if name="Name39" func="var" arg="dir" op="equ" val="norm">
          <dgm:alg type="lin">
            <dgm:param type="linDir" val="fromL"/>
            <dgm:param type="nodeVertAlign" val="mid"/>
            <dgm:param type="vertAlign" val="mid"/>
            <dgm:param type="nodeHorzAlign" val="l"/>
            <dgm:param type="horzAlign" val="l"/>
          </dgm:alg>
        </dgm:if>
        <dgm:else name="Name40">
          <dgm:alg type="lin">
            <dgm:param type="linDir" val="fromR"/>
            <dgm:param type="nodeVertAlign" val="mid"/>
            <dgm:param type="vertAlign" val="mid"/>
            <dgm:param type="nodeHorzAlign" val="r"/>
            <dgm:param type="horzAlign" val="r"/>
          </dgm:alg>
        </dgm:else>
      </dgm:choose>
      <dgm:shape xmlns:r="http://schemas.openxmlformats.org/officeDocument/2006/relationships" r:blip="">
        <dgm:adjLst/>
      </dgm:shape>
      <dgm:presOf/>
      <dgm:constrLst>
        <dgm:constr type="w" for="ch" forName="rectComp" refType="w"/>
        <dgm:constr type="h" for="ch" forName="rectComp" refType="h"/>
        <dgm:constr type="h" for="des" forName="bgRect" refType="h"/>
        <dgm:constr type="primFontSz" for="des" forName="bgRectTx" op="equ" val="65"/>
      </dgm:constrLst>
      <dgm:ruleLst/>
      <dgm:forEach name="Name41" axis="ch" ptType="node" st="2">
        <dgm:layoutNode name="rectComp">
          <dgm:alg type="composite"/>
          <dgm:shape xmlns:r="http://schemas.openxmlformats.org/officeDocument/2006/relationships" r:blip="">
            <dgm:adjLst/>
          </dgm:shape>
          <dgm:presOf/>
          <dgm:constrLst>
            <dgm:constr type="userA"/>
            <dgm:constr type="l" for="ch" forName="bgRect"/>
            <dgm:constr type="t" for="ch" forName="bgRect"/>
            <dgm:constr type="w" for="ch" forName="bgRect" refType="userA" fact="1.2"/>
            <dgm:constr type="l" for="ch" forName="bgRectTx"/>
            <dgm:constr type="t" for="ch" forName="bgRectTx"/>
            <dgm:constr type="h" for="ch" forName="bgRectTx" refType="h" refFor="ch" refForName="bgRect" fact="0.3"/>
            <dgm:constr type="w" for="ch" forName="bgRectTx" refType="w" refFor="ch" refForName="bgRect" op="equ"/>
          </dgm:constrLst>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shape xmlns:r="http://schemas.openxmlformats.org/officeDocument/2006/relationships" type="rect" r:blip="" zOrderOff="-999" hideGeom="1">
              <dgm:adjLst/>
            </dgm:shape>
            <dgm:presOf axis="desOrSelf" ptType="node"/>
            <dgm:constrLst/>
            <dgm:ruleLst>
              <dgm:rule type="primFontSz" val="5" fact="NaN" max="NaN"/>
            </dgm:ruleLst>
          </dgm:layoutNode>
        </dgm:layoutNode>
        <dgm:choose name="Name42">
          <dgm:if name="Name43" axis="self" ptType="node" func="revPos" op="gte" val="2">
            <dgm:layoutNode name="spComp">
              <dgm:alg type="composite"/>
              <dgm:shape xmlns:r="http://schemas.openxmlformats.org/officeDocument/2006/relationships" r:blip="">
                <dgm:adjLst/>
              </dgm:shape>
              <dgm:presOf/>
              <dgm:constrLst>
                <dgm:constr type="userA"/>
                <dgm:constr type="userB"/>
                <dgm:constr type="l" for="ch" forName="hSp"/>
                <dgm:constr type="t" for="ch" forName="hSp"/>
                <dgm:constr type="w" for="ch" forName="hSp" refType="userB"/>
                <dgm:constr type="wOff" for="ch" forName="hSp" refType="userA" fact="-0.2"/>
              </dgm:constrLst>
              <dgm:ruleLst/>
              <dgm:layoutNode name="hSp">
                <dgm:alg type="sp"/>
                <dgm:shape xmlns:r="http://schemas.openxmlformats.org/officeDocument/2006/relationships" r:blip="">
                  <dgm:adjLst/>
                </dgm:shape>
                <dgm:presOf/>
                <dgm:constrLst/>
                <dgm:ruleLst/>
              </dgm:layoutNode>
            </dgm:layoutNode>
          </dgm:if>
          <dgm:else name="Name44"/>
        </dgm:choose>
      </dgm:forEach>
    </dgm:layoutNode>
  </dgm:layoutNode>
</dgm:layoutDef>
</file>

<file path=ppt/diagrams/layout6.xml><?xml version="1.0" encoding="utf-8"?>
<dgm:layoutDef xmlns:dgm="http://schemas.openxmlformats.org/drawingml/2006/diagram" xmlns:a="http://schemas.openxmlformats.org/drawingml/2006/main" uniqueId="urn:microsoft.com/office/officeart/2008/layout/HalfCircleOrganizationChart">
  <dgm:title val=""/>
  <dgm:desc val=""/>
  <dgm:catLst>
    <dgm:cat type="hierarchy" pri="1500"/>
  </dgm:catLst>
  <dgm:sampData>
    <dgm:dataModel>
      <dgm:ptLst>
        <dgm:pt modelId="0" type="doc"/>
        <dgm:pt modelId="1">
          <dgm:prSet phldr="1"/>
        </dgm:pt>
        <dgm:pt modelId="11" type="asst">
          <dgm:prSet phldr="1"/>
        </dgm:pt>
        <dgm:pt modelId="12">
          <dgm:prSet phldr="1"/>
        </dgm:pt>
        <dgm:pt modelId="13">
          <dgm:prSet phldr="1"/>
        </dgm:pt>
        <dgm:pt modelId="14">
          <dgm:prSet phldr="1"/>
        </dgm:pt>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type="asst">
          <dgm:prSet phldr="1"/>
        </dgm:pt>
        <dgm:pt modelId="12">
          <dgm:prSet phldr="1"/>
        </dgm:pt>
        <dgm:pt modelId="13">
          <dgm:prSet phldr="1"/>
        </dgm:pt>
        <dgm:pt modelId="14">
          <dgm:prSet phldr="1"/>
        </dgm:pt>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Name0">
    <dgm:varLst>
      <dgm:orgChart val="1"/>
      <dgm:chPref val="1"/>
      <dgm:dir/>
      <dgm:animOne val="branch"/>
      <dgm:animLvl val="lvl"/>
      <dgm:resizeHandles/>
    </dgm:varLst>
    <dgm:choose name="Name1">
      <dgm:if name="Name2" func="var" arg="dir" op="equ" val="norm">
        <dgm:alg type="hierChild">
          <dgm:param type="linDir" val="fromL"/>
        </dgm:alg>
      </dgm:if>
      <dgm:else name="Name3">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2" refType="w" fact="10"/>
      <dgm:constr type="h" for="des" forName="rootComposite2"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forEach name="Name4" axis="ch">
      <dgm:forEach name="Name5" axis="self" ptType="node">
        <dgm:layoutNode name="hierRoot1">
          <dgm:varLst>
            <dgm:hierBranch val="init"/>
          </dgm:varLst>
          <dgm:choose name="Name6">
            <dgm:if name="Name7" func="var" arg="hierBranch" op="equ" val="l">
              <dgm:alg type="hierRoot">
                <dgm:param type="hierAlign" val="tR"/>
              </dgm:alg>
              <dgm:constrLst>
                <dgm:constr type="alignOff" val="0.65"/>
              </dgm:constrLst>
            </dgm:if>
            <dgm:if name="Name8" func="var" arg="hierBranch" op="equ" val="r">
              <dgm:alg type="hierRoot">
                <dgm:param type="hierAlign" val="tL"/>
              </dgm:alg>
              <dgm:constrLst>
                <dgm:constr type="alignOff" val="0.65"/>
              </dgm:constrLst>
            </dgm:if>
            <dgm:if name="Name9" func="var" arg="hierBranch" op="equ" val="hang">
              <dgm:alg type="hierRoot"/>
              <dgm:constrLst>
                <dgm:constr type="alignOff" val="0.65"/>
              </dgm:constrLst>
            </dgm:if>
            <dgm:else name="Name10">
              <dgm:alg type="hierRoot"/>
              <dgm:constrLst>
                <dgm:constr type="alignOff"/>
                <dgm:constr type="bendDist" for="des" ptType="parTrans" refType="sp" fact="0.5"/>
              </dgm:constrLst>
            </dgm:else>
          </dgm:choose>
          <dgm:shape xmlns:r="http://schemas.openxmlformats.org/officeDocument/2006/relationships" r:blip="">
            <dgm:adjLst/>
          </dgm:shape>
          <dgm:presOf/>
          <dgm:layoutNode name="rootComposite1">
            <dgm:alg type="composite"/>
            <dgm:shape xmlns:r="http://schemas.openxmlformats.org/officeDocument/2006/relationships" r:blip="">
              <dgm:adjLst/>
            </dgm:shape>
            <dgm:presOf axis="self" ptType="node" cnt="1"/>
            <dgm:choose name="Name11">
              <dgm:if name="Name12" func="var" arg="hierBranch" op="equ" val="init">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if name="Name13" func="var" arg="hierBranch" op="equ" val="l">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if name="Name14" func="var" arg="hierBranch" op="equ" val="r">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else name="Name15">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else>
            </dgm:choose>
            <dgm:layoutNode name="rootText1"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1" styleLbl="parChTrans1D1" moveWith="rootText1">
              <dgm:alg type="sp"/>
              <dgm:shape xmlns:r="http://schemas.openxmlformats.org/officeDocument/2006/relationships" type="arc" r:blip="" zOrderOff="-2">
                <dgm:adjLst>
                  <dgm:adj idx="1" val="-140"/>
                  <dgm:adj idx="2" val="-40"/>
                </dgm:adjLst>
              </dgm:shape>
              <dgm:presOf/>
            </dgm:layoutNode>
            <dgm:layoutNode name="bottomArc1" styleLbl="parChTrans1D1" moveWith="rootText1">
              <dgm:alg type="sp"/>
              <dgm:shape xmlns:r="http://schemas.openxmlformats.org/officeDocument/2006/relationships" type="arc" r:blip="" zOrderOff="-2">
                <dgm:adjLst>
                  <dgm:adj idx="1" val="40"/>
                  <dgm:adj idx="2" val="140"/>
                </dgm:adjLst>
              </dgm:shape>
              <dgm:presOf/>
            </dgm:layoutNode>
            <dgm:layoutNode name="topConnNode1" moveWith="rootText1">
              <dgm:alg type="sp"/>
              <dgm:shape xmlns:r="http://schemas.openxmlformats.org/officeDocument/2006/relationships" type="rect" r:blip="" hideGeom="1">
                <dgm:adjLst/>
              </dgm:shape>
              <dgm:presOf axis="self" ptType="node" cnt="1"/>
            </dgm:layoutNode>
          </dgm:layoutNode>
          <dgm:layoutNode name="hierChild2">
            <dgm:choose name="Name16">
              <dgm:if name="Name17" func="var" arg="hierBranch" op="equ" val="l">
                <dgm:alg type="hierChild">
                  <dgm:param type="chAlign" val="r"/>
                  <dgm:param type="linDir" val="fromT"/>
                </dgm:alg>
              </dgm:if>
              <dgm:if name="Name18" func="var" arg="hierBranch" op="equ" val="r">
                <dgm:alg type="hierChild">
                  <dgm:param type="chAlign" val="l"/>
                  <dgm:param type="linDir" val="fromT"/>
                </dgm:alg>
              </dgm:if>
              <dgm:if name="Name19" func="var" arg="hierBranch" op="equ" val="hang">
                <dgm:choose name="Name20">
                  <dgm:if name="Name21" func="var" arg="dir" op="equ" val="norm">
                    <dgm:alg type="hierChild">
                      <dgm:param type="chAlign" val="l"/>
                      <dgm:param type="linDir" val="fromL"/>
                      <dgm:param type="secChAlign" val="t"/>
                      <dgm:param type="secLinDir" val="fromT"/>
                    </dgm:alg>
                  </dgm:if>
                  <dgm:else name="Name22">
                    <dgm:alg type="hierChild">
                      <dgm:param type="chAlign" val="l"/>
                      <dgm:param type="linDir" val="fromR"/>
                      <dgm:param type="secChAlign" val="t"/>
                      <dgm:param type="secLinDir" val="fromT"/>
                    </dgm:alg>
                  </dgm:else>
                </dgm:choose>
              </dgm:if>
              <dgm:else name="Name23">
                <dgm:choose name="Name24">
                  <dgm:if name="Name25" func="var" arg="dir" op="equ" val="norm">
                    <dgm:alg type="hierChild"/>
                  </dgm:if>
                  <dgm:else name="Name26">
                    <dgm:alg type="hierChild">
                      <dgm:param type="linDir" val="fromR"/>
                    </dgm:alg>
                  </dgm:else>
                </dgm:choose>
              </dgm:else>
            </dgm:choose>
            <dgm:shape xmlns:r="http://schemas.openxmlformats.org/officeDocument/2006/relationships" r:blip="">
              <dgm:adjLst/>
            </dgm:shape>
            <dgm:presOf/>
            <dgm:forEach name="rep2a" axis="ch" ptType="nonAsst">
              <dgm:forEach name="Name27" axis="precedSib" ptType="parTrans" st="-1" cnt="1">
                <dgm:layoutNode name="Name28">
                  <dgm:choose name="Name29">
                    <dgm:if name="Name30" func="var" arg="hierBranch" op="equ" val="std">
                      <dgm:choose name="Name31">
                        <dgm:if name="Name32"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33"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34">
                          <dgm:alg type="conn">
                            <dgm:param type="connRout" val="bend"/>
                            <dgm:param type="dim" val="1D"/>
                            <dgm:param type="endSty" val="noArr"/>
                            <dgm:param type="begPts" val="bCtr"/>
                            <dgm:param type="endPts" val="tCtr"/>
                            <dgm:param type="bendPt" val="end"/>
                            <dgm:param type="srcNode" val="bottomArc2"/>
                            <dgm:param type="dstNode" val="topArc2"/>
                          </dgm:alg>
                        </dgm:else>
                      </dgm:choose>
                    </dgm:if>
                    <dgm:if name="Name35" func="var" arg="hierBranch" op="equ" val="init">
                      <dgm:choose name="Name36">
                        <dgm:if name="Name37" axis="self" func="depth" op="lte" val="2">
                          <dgm:choose name="Name38">
                            <dgm:if name="Name39"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40"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41">
                              <dgm:alg type="conn">
                                <dgm:param type="connRout" val="bend"/>
                                <dgm:param type="dim" val="1D"/>
                                <dgm:param type="endSty" val="noArr"/>
                                <dgm:param type="begPts" val="bCtr"/>
                                <dgm:param type="endPts" val="tCtr"/>
                                <dgm:param type="bendPt" val="end"/>
                                <dgm:param type="srcNode" val="bottomArc2"/>
                                <dgm:param type="dstNode" val="topArc2"/>
                              </dgm:alg>
                            </dgm:else>
                          </dgm:choose>
                        </dgm:if>
                        <dgm:else name="Name42">
                          <dgm:choose name="Name43">
                            <dgm:if name="Name44" axis="par des" func="maxDepth" op="lte" val="1">
                              <dgm:choose name="Name45">
                                <dgm:if name="Name46" axis="self" func="depth" op="lte" val="2">
                                  <dgm:alg type="conn">
                                    <dgm:param type="connRout" val="bend"/>
                                    <dgm:param type="dim" val="1D"/>
                                    <dgm:param type="endSty" val="noArr"/>
                                    <dgm:param type="begPts" val="bCtr"/>
                                    <dgm:param type="endPts" val="bL bR"/>
                                    <dgm:param type="srcNode" val="bottomArc1"/>
                                    <dgm:param type="dstNode" val="topConnNode2"/>
                                  </dgm:alg>
                                </dgm:if>
                                <dgm:if name="Name47" axis="par" ptType="asst" func="cnt" op="equ" val="1">
                                  <dgm:alg type="conn">
                                    <dgm:param type="connRout" val="bend"/>
                                    <dgm:param type="dim" val="1D"/>
                                    <dgm:param type="endSty" val="noArr"/>
                                    <dgm:param type="begPts" val="bCtr"/>
                                    <dgm:param type="endPts" val="bL bR"/>
                                    <dgm:param type="srcNode" val="bottomArc3"/>
                                    <dgm:param type="dstNode" val="topConnNode2"/>
                                  </dgm:alg>
                                </dgm:if>
                                <dgm:else name="Name48">
                                  <dgm:alg type="conn">
                                    <dgm:param type="connRout" val="bend"/>
                                    <dgm:param type="dim" val="1D"/>
                                    <dgm:param type="endSty" val="noArr"/>
                                    <dgm:param type="begPts" val="bCtr"/>
                                    <dgm:param type="endPts" val="bL bR"/>
                                    <dgm:param type="srcNode" val="bottomArc2"/>
                                    <dgm:param type="dstNode" val="topConnNode2"/>
                                  </dgm:alg>
                                </dgm:else>
                              </dgm:choose>
                            </dgm:if>
                            <dgm:else name="Name49">
                              <dgm:choose name="Name50">
                                <dgm:if name="Name51"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52"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53">
                                  <dgm:alg type="conn">
                                    <dgm:param type="connRout" val="bend"/>
                                    <dgm:param type="dim" val="1D"/>
                                    <dgm:param type="endSty" val="noArr"/>
                                    <dgm:param type="begPts" val="bCtr"/>
                                    <dgm:param type="endPts" val="tCtr"/>
                                    <dgm:param type="bendPt" val="end"/>
                                    <dgm:param type="srcNode" val="bottomArc2"/>
                                    <dgm:param type="dstNode" val="topArc2"/>
                                  </dgm:alg>
                                </dgm:else>
                              </dgm:choose>
                            </dgm:else>
                          </dgm:choose>
                        </dgm:else>
                      </dgm:choose>
                    </dgm:if>
                    <dgm:else name="Name54">
                      <dgm:choose name="Name55">
                        <dgm:if name="Name56" axis="self" func="depth" op="lte" val="2">
                          <dgm:alg type="conn">
                            <dgm:param type="connRout" val="bend"/>
                            <dgm:param type="dim" val="1D"/>
                            <dgm:param type="endSty" val="noArr"/>
                            <dgm:param type="begPts" val="bCtr"/>
                            <dgm:param type="endPts" val="bL bR"/>
                            <dgm:param type="srcNode" val="bottomArc1"/>
                            <dgm:param type="dstNode" val="topConnNode2"/>
                          </dgm:alg>
                        </dgm:if>
                        <dgm:if name="Name57" axis="par" ptType="asst" func="cnt" op="equ" val="1">
                          <dgm:alg type="conn">
                            <dgm:param type="connRout" val="bend"/>
                            <dgm:param type="dim" val="1D"/>
                            <dgm:param type="endSty" val="noArr"/>
                            <dgm:param type="begPts" val="bCtr"/>
                            <dgm:param type="endPts" val="bL bR"/>
                            <dgm:param type="srcNode" val="bottomArc3"/>
                            <dgm:param type="dstNode" val="topConnNode2"/>
                          </dgm:alg>
                        </dgm:if>
                        <dgm:else name="Name58">
                          <dgm:alg type="conn">
                            <dgm:param type="connRout" val="bend"/>
                            <dgm:param type="dim" val="1D"/>
                            <dgm:param type="endSty" val="noArr"/>
                            <dgm:param type="begPts" val="bCtr"/>
                            <dgm:param type="endPts" val="bL bR"/>
                            <dgm:param type="srcNode" val="bottomArc2"/>
                            <dgm:param type="dstNode" val="topConnNode2"/>
                          </dgm:alg>
                        </dgm:else>
                      </dgm:choose>
                    </dgm:else>
                  </dgm:choose>
                  <dgm:shape xmlns:r="http://schemas.openxmlformats.org/officeDocument/2006/relationships" type="conn" r:blip="" zOrderOff="-99999">
                    <dgm:adjLst/>
                  </dgm:shape>
                  <dgm:presOf axis="self"/>
                  <dgm:constrLst>
                    <dgm:constr type="begPad"/>
                    <dgm:constr type="endPad"/>
                  </dgm:constrLst>
                </dgm:layoutNode>
              </dgm:forEach>
              <dgm:layoutNode name="hierRoot2">
                <dgm:varLst>
                  <dgm:hierBranch val="init"/>
                </dgm:varLst>
                <dgm:choose name="Name59">
                  <dgm:if name="Name60" func="var" arg="hierBranch" op="equ" val="l">
                    <dgm:alg type="hierRoot">
                      <dgm:param type="hierAlign" val="tR"/>
                    </dgm:alg>
                    <dgm:shape xmlns:r="http://schemas.openxmlformats.org/officeDocument/2006/relationships" r:blip="">
                      <dgm:adjLst/>
                    </dgm:shape>
                    <dgm:presOf/>
                    <dgm:constrLst>
                      <dgm:constr type="alignOff" val="0.65"/>
                    </dgm:constrLst>
                  </dgm:if>
                  <dgm:if name="Name61" func="var" arg="hierBranch" op="equ" val="r">
                    <dgm:alg type="hierRoot">
                      <dgm:param type="hierAlign" val="tL"/>
                    </dgm:alg>
                    <dgm:shape xmlns:r="http://schemas.openxmlformats.org/officeDocument/2006/relationships" r:blip="">
                      <dgm:adjLst/>
                    </dgm:shape>
                    <dgm:presOf/>
                    <dgm:constrLst>
                      <dgm:constr type="alignOff" val="0.65"/>
                    </dgm:constrLst>
                  </dgm:if>
                  <dgm:if name="Name62"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63" func="var" arg="hierBranch" op="equ" val="init">
                    <dgm:choose name="Name64">
                      <dgm:if name="Name65" axis="des" func="maxDepth" op="lte" val="1">
                        <dgm:alg type="hierRoot">
                          <dgm:param type="hierAlign" val="tL"/>
                        </dgm:alg>
                        <dgm:shape xmlns:r="http://schemas.openxmlformats.org/officeDocument/2006/relationships" r:blip="">
                          <dgm:adjLst/>
                        </dgm:shape>
                        <dgm:presOf/>
                        <dgm:constrLst>
                          <dgm:constr type="alignOff" val="0.65"/>
                        </dgm:constrLst>
                      </dgm:if>
                      <dgm:else name="Name6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67">
                    <dgm:alg type="hierRoot"/>
                    <dgm:shape xmlns:r="http://schemas.openxmlformats.org/officeDocument/2006/relationships" r:blip="">
                      <dgm:adjLst/>
                    </dgm:shape>
                    <dgm:presOf/>
                    <dgm:constrLst>
                      <dgm:constr type="alignOff" val="0.65"/>
                    </dgm:constrLst>
                  </dgm:else>
                </dgm:choose>
                <dgm:layoutNode name="rootComposite2">
                  <dgm:alg type="composite"/>
                  <dgm:shape xmlns:r="http://schemas.openxmlformats.org/officeDocument/2006/relationships" r:blip="">
                    <dgm:adjLst/>
                  </dgm:shape>
                  <dgm:presOf axis="self" ptType="node" cnt="1"/>
                  <dgm:choose name="Name68">
                    <dgm:if name="Name69" func="var" arg="hierBranch" op="equ" val="init">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if name="Name70" func="var" arg="hierBranch" op="equ" val="l">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if name="Name71" func="var" arg="hierBranch" op="equ" val="r">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else name="Name72">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else>
                  </dgm:choose>
                  <dgm:layoutNode name="rootText2"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2" styleLbl="parChTrans1D1" moveWith="rootText2">
                    <dgm:alg type="sp"/>
                    <dgm:shape xmlns:r="http://schemas.openxmlformats.org/officeDocument/2006/relationships" type="arc" r:blip="" zOrderOff="-2">
                      <dgm:adjLst>
                        <dgm:adj idx="1" val="-140"/>
                        <dgm:adj idx="2" val="-40"/>
                      </dgm:adjLst>
                    </dgm:shape>
                    <dgm:presOf/>
                  </dgm:layoutNode>
                  <dgm:layoutNode name="bottomArc2" styleLbl="parChTrans1D1" moveWith="rootText2">
                    <dgm:alg type="sp"/>
                    <dgm:shape xmlns:r="http://schemas.openxmlformats.org/officeDocument/2006/relationships" type="arc" r:blip="" zOrderOff="-2">
                      <dgm:adjLst>
                        <dgm:adj idx="1" val="40"/>
                        <dgm:adj idx="2" val="140"/>
                      </dgm:adjLst>
                    </dgm:shape>
                    <dgm:presOf/>
                  </dgm:layoutNode>
                  <dgm:layoutNode name="topConnNode2" moveWith="rootText2">
                    <dgm:alg type="sp"/>
                    <dgm:shape xmlns:r="http://schemas.openxmlformats.org/officeDocument/2006/relationships" type="rect" r:blip="" hideGeom="1">
                      <dgm:adjLst/>
                    </dgm:shape>
                    <dgm:presOf axis="self" ptType="node" cnt="1"/>
                  </dgm:layoutNode>
                </dgm:layoutNode>
                <dgm:layoutNode name="hierChild4">
                  <dgm:choose name="Name73">
                    <dgm:if name="Name74" func="var" arg="hierBranch" op="equ" val="l">
                      <dgm:alg type="hierChild">
                        <dgm:param type="chAlign" val="r"/>
                        <dgm:param type="linDir" val="fromT"/>
                      </dgm:alg>
                    </dgm:if>
                    <dgm:if name="Name75" func="var" arg="hierBranch" op="equ" val="r">
                      <dgm:alg type="hierChild">
                        <dgm:param type="chAlign" val="l"/>
                        <dgm:param type="linDir" val="fromT"/>
                      </dgm:alg>
                    </dgm:if>
                    <dgm:if name="Name76" func="var" arg="hierBranch" op="equ" val="hang">
                      <dgm:choose name="Name77">
                        <dgm:if name="Name78" func="var" arg="dir" op="equ" val="norm">
                          <dgm:alg type="hierChild">
                            <dgm:param type="chAlign" val="l"/>
                            <dgm:param type="linDir" val="fromL"/>
                            <dgm:param type="secChAlign" val="t"/>
                            <dgm:param type="secLinDir" val="fromT"/>
                          </dgm:alg>
                        </dgm:if>
                        <dgm:else name="Name79">
                          <dgm:alg type="hierChild">
                            <dgm:param type="chAlign" val="l"/>
                            <dgm:param type="linDir" val="fromR"/>
                            <dgm:param type="secChAlign" val="t"/>
                            <dgm:param type="secLinDir" val="fromT"/>
                          </dgm:alg>
                        </dgm:else>
                      </dgm:choose>
                    </dgm:if>
                    <dgm:if name="Name80" func="var" arg="hierBranch" op="equ" val="std">
                      <dgm:choose name="Name81">
                        <dgm:if name="Name82" func="var" arg="dir" op="equ" val="norm">
                          <dgm:alg type="hierChild"/>
                        </dgm:if>
                        <dgm:else name="Name83">
                          <dgm:alg type="hierChild">
                            <dgm:param type="linDir" val="fromR"/>
                          </dgm:alg>
                        </dgm:else>
                      </dgm:choose>
                    </dgm:if>
                    <dgm:if name="Name84" func="var" arg="hierBranch" op="equ" val="init">
                      <dgm:choose name="Name85">
                        <dgm:if name="Name86" axis="des" func="maxDepth" op="lte" val="1">
                          <dgm:alg type="hierChild">
                            <dgm:param type="chAlign" val="l"/>
                            <dgm:param type="linDir" val="fromT"/>
                          </dgm:alg>
                        </dgm:if>
                        <dgm:else name="Name87">
                          <dgm:choose name="Name88">
                            <dgm:if name="Name89" func="var" arg="dir" op="equ" val="norm">
                              <dgm:alg type="hierChild"/>
                            </dgm:if>
                            <dgm:else name="Name90">
                              <dgm:alg type="hierChild">
                                <dgm:param type="linDir" val="fromR"/>
                              </dgm:alg>
                            </dgm:else>
                          </dgm:choose>
                        </dgm:else>
                      </dgm:choose>
                    </dgm:if>
                    <dgm:else name="Name91"/>
                  </dgm:choose>
                  <dgm:shape xmlns:r="http://schemas.openxmlformats.org/officeDocument/2006/relationships" r:blip="">
                    <dgm:adjLst/>
                  </dgm:shape>
                  <dgm:presOf/>
                  <dgm:forEach name="Name92" ref="rep2a"/>
                </dgm:layoutNode>
                <dgm:layoutNode name="hierChild5">
                  <dgm:choose name="Name93">
                    <dgm:if name="Name94" func="var" arg="dir" op="equ" val="norm">
                      <dgm:alg type="hierChild">
                        <dgm:param type="chAlign" val="l"/>
                        <dgm:param type="linDir" val="fromL"/>
                        <dgm:param type="secChAlign" val="t"/>
                        <dgm:param type="secLinDir" val="fromT"/>
                      </dgm:alg>
                    </dgm:if>
                    <dgm:else name="Name95">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Name96" ref="rep2b"/>
                </dgm:layoutNode>
              </dgm:layoutNode>
            </dgm:forEach>
          </dgm:layoutNode>
          <dgm:layoutNode name="hierChild3">
            <dgm:choose name="Name97">
              <dgm:if name="Name98" func="var" arg="dir" op="equ" val="norm">
                <dgm:alg type="hierChild">
                  <dgm:param type="chAlign" val="l"/>
                  <dgm:param type="linDir" val="fromL"/>
                  <dgm:param type="secChAlign" val="t"/>
                  <dgm:param type="secLinDir" val="fromT"/>
                </dgm:alg>
              </dgm:if>
              <dgm:else name="Name99">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rep2b" axis="ch" ptType="asst">
              <dgm:forEach name="Name100" axis="precedSib" ptType="parTrans" st="-1" cnt="1">
                <dgm:layoutNode name="Name101">
                  <dgm:choose name="Name102">
                    <dgm:if name="Name103" axis="self" func="depth" op="lte" val="2">
                      <dgm:alg type="conn">
                        <dgm:param type="connRout" val="bend"/>
                        <dgm:param type="dim" val="1D"/>
                        <dgm:param type="endSty" val="noArr"/>
                        <dgm:param type="begPts" val="bCtr"/>
                        <dgm:param type="endPts" val="bL bR"/>
                        <dgm:param type="srcNode" val="bottomArc1"/>
                        <dgm:param type="dstNode" val="topConnNode3"/>
                      </dgm:alg>
                    </dgm:if>
                    <dgm:if name="Name104" axis="par" ptType="asst" func="cnt" op="equ" val="1">
                      <dgm:alg type="conn">
                        <dgm:param type="connRout" val="bend"/>
                        <dgm:param type="dim" val="1D"/>
                        <dgm:param type="endSty" val="noArr"/>
                        <dgm:param type="begPts" val="bCtr"/>
                        <dgm:param type="endPts" val="bL bR"/>
                        <dgm:param type="srcNode" val="bottomArc3"/>
                        <dgm:param type="dstNode" val="topConnNode3"/>
                      </dgm:alg>
                    </dgm:if>
                    <dgm:else name="Name105">
                      <dgm:alg type="conn">
                        <dgm:param type="connRout" val="bend"/>
                        <dgm:param type="dim" val="1D"/>
                        <dgm:param type="endSty" val="noArr"/>
                        <dgm:param type="begPts" val="bCtr"/>
                        <dgm:param type="endPts" val="bL bR"/>
                        <dgm:param type="srcNode" val="bottomArc2"/>
                        <dgm:param type="dstNode" val="topConnNode3"/>
                      </dgm:alg>
                    </dgm:else>
                  </dgm:choose>
                  <dgm:shape xmlns:r="http://schemas.openxmlformats.org/officeDocument/2006/relationships" type="conn" r:blip="" zOrderOff="-99999">
                    <dgm:adjLst/>
                  </dgm:shape>
                  <dgm:presOf axis="self"/>
                  <dgm:constrLst>
                    <dgm:constr type="begPad"/>
                    <dgm:constr type="endPad"/>
                  </dgm:constrLst>
                </dgm:layoutNode>
              </dgm:forEach>
              <dgm:layoutNode name="hierRoot3">
                <dgm:varLst>
                  <dgm:hierBranch val="init"/>
                </dgm:varLst>
                <dgm:choose name="Name106">
                  <dgm:if name="Name107" func="var" arg="hierBranch" op="equ" val="l">
                    <dgm:alg type="hierRoot">
                      <dgm:param type="hierAlign" val="tR"/>
                    </dgm:alg>
                    <dgm:shape xmlns:r="http://schemas.openxmlformats.org/officeDocument/2006/relationships" r:blip="">
                      <dgm:adjLst/>
                    </dgm:shape>
                    <dgm:presOf/>
                    <dgm:constrLst>
                      <dgm:constr type="alignOff" val="0.65"/>
                    </dgm:constrLst>
                  </dgm:if>
                  <dgm:if name="Name108" func="var" arg="hierBranch" op="equ" val="r">
                    <dgm:alg type="hierRoot">
                      <dgm:param type="hierAlign" val="tL"/>
                    </dgm:alg>
                    <dgm:shape xmlns:r="http://schemas.openxmlformats.org/officeDocument/2006/relationships" r:blip="">
                      <dgm:adjLst/>
                    </dgm:shape>
                    <dgm:presOf/>
                    <dgm:constrLst>
                      <dgm:constr type="alignOff" val="0.65"/>
                    </dgm:constrLst>
                  </dgm:if>
                  <dgm:if name="Name109" func="var" arg="hierBranch" op="equ" val="hang">
                    <dgm:alg type="hierRoot"/>
                    <dgm:shape xmlns:r="http://schemas.openxmlformats.org/officeDocument/2006/relationships" r:blip="">
                      <dgm:adjLst/>
                    </dgm:shape>
                    <dgm:presOf/>
                    <dgm:constrLst>
                      <dgm:constr type="alignOff" val="0.65"/>
                    </dgm:constrLst>
                  </dgm:if>
                  <dgm:if name="Name110"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1" func="var" arg="hierBranch" op="equ" val="init">
                    <dgm:choose name="Name112">
                      <dgm:if name="Name113" axis="des" func="maxDepth" op="lte" val="1">
                        <dgm:alg type="hierRoot">
                          <dgm:param type="hierAlign" val="tL"/>
                        </dgm:alg>
                        <dgm:shape xmlns:r="http://schemas.openxmlformats.org/officeDocument/2006/relationships" r:blip="">
                          <dgm:adjLst/>
                        </dgm:shape>
                        <dgm:presOf/>
                        <dgm:constrLst>
                          <dgm:constr type="alignOff" val="0.65"/>
                        </dgm:constrLst>
                      </dgm:if>
                      <dgm:else name="Name114">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15"/>
                </dgm:choose>
                <dgm:layoutNode name="rootComposite3">
                  <dgm:alg type="composite"/>
                  <dgm:shape xmlns:r="http://schemas.openxmlformats.org/officeDocument/2006/relationships" r:blip="">
                    <dgm:adjLst/>
                  </dgm:shape>
                  <dgm:presOf axis="self" ptType="node" cnt="1"/>
                  <dgm:choose name="Name116">
                    <dgm:if name="Name117" func="var" arg="hierBranch" op="equ" val="init">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if name="Name118" func="var" arg="hierBranch" op="equ" val="l">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if name="Name119" func="var" arg="hierBranch" op="equ" val="r">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else name="Name120">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else>
                  </dgm:choose>
                  <dgm:layoutNode name="rootText3"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3" styleLbl="parChTrans1D1" moveWith="rootText3">
                    <dgm:alg type="sp"/>
                    <dgm:shape xmlns:r="http://schemas.openxmlformats.org/officeDocument/2006/relationships" type="arc" r:blip="" zOrderOff="-2">
                      <dgm:adjLst>
                        <dgm:adj idx="1" val="-140"/>
                        <dgm:adj idx="2" val="-40"/>
                      </dgm:adjLst>
                    </dgm:shape>
                    <dgm:presOf/>
                  </dgm:layoutNode>
                  <dgm:layoutNode name="bottomArc3" styleLbl="parChTrans1D1" moveWith="rootText3">
                    <dgm:alg type="sp"/>
                    <dgm:shape xmlns:r="http://schemas.openxmlformats.org/officeDocument/2006/relationships" type="arc" r:blip="" zOrderOff="-2">
                      <dgm:adjLst>
                        <dgm:adj idx="1" val="40"/>
                        <dgm:adj idx="2" val="140"/>
                      </dgm:adjLst>
                    </dgm:shape>
                    <dgm:presOf/>
                  </dgm:layoutNode>
                  <dgm:layoutNode name="topConnNode3" moveWith="rootText3">
                    <dgm:alg type="sp"/>
                    <dgm:shape xmlns:r="http://schemas.openxmlformats.org/officeDocument/2006/relationships" type="rect" r:blip="" hideGeom="1">
                      <dgm:adjLst/>
                    </dgm:shape>
                    <dgm:presOf axis="self" ptType="node" cnt="1"/>
                  </dgm:layoutNode>
                </dgm:layoutNode>
                <dgm:layoutNode name="hierChild6">
                  <dgm:choose name="Name121">
                    <dgm:if name="Name122" func="var" arg="hierBranch" op="equ" val="l">
                      <dgm:alg type="hierChild">
                        <dgm:param type="chAlign" val="r"/>
                        <dgm:param type="linDir" val="fromT"/>
                      </dgm:alg>
                    </dgm:if>
                    <dgm:if name="Name123" func="var" arg="hierBranch" op="equ" val="r">
                      <dgm:alg type="hierChild">
                        <dgm:param type="chAlign" val="l"/>
                        <dgm:param type="linDir" val="fromT"/>
                      </dgm:alg>
                    </dgm:if>
                    <dgm:if name="Name124" func="var" arg="hierBranch" op="equ" val="hang">
                      <dgm:choose name="Name125">
                        <dgm:if name="Name126" func="var" arg="dir" op="equ" val="norm">
                          <dgm:alg type="hierChild">
                            <dgm:param type="chAlign" val="l"/>
                            <dgm:param type="linDir" val="fromL"/>
                            <dgm:param type="secChAlign" val="t"/>
                            <dgm:param type="secLinDir" val="fromT"/>
                          </dgm:alg>
                        </dgm:if>
                        <dgm:else name="Name127">
                          <dgm:alg type="hierChild">
                            <dgm:param type="chAlign" val="l"/>
                            <dgm:param type="linDir" val="fromR"/>
                            <dgm:param type="secChAlign" val="t"/>
                            <dgm:param type="secLinDir" val="fromT"/>
                          </dgm:alg>
                        </dgm:else>
                      </dgm:choose>
                    </dgm:if>
                    <dgm:if name="Name128" func="var" arg="hierBranch" op="equ" val="std">
                      <dgm:choose name="Name129">
                        <dgm:if name="Name130" func="var" arg="dir" op="equ" val="norm">
                          <dgm:alg type="hierChild"/>
                        </dgm:if>
                        <dgm:else name="Name131">
                          <dgm:alg type="hierChild">
                            <dgm:param type="linDir" val="fromR"/>
                          </dgm:alg>
                        </dgm:else>
                      </dgm:choose>
                    </dgm:if>
                    <dgm:if name="Name132" func="var" arg="hierBranch" op="equ" val="init">
                      <dgm:choose name="Name133">
                        <dgm:if name="Name134" axis="des" func="maxDepth" op="lte" val="1">
                          <dgm:alg type="hierChild">
                            <dgm:param type="chAlign" val="l"/>
                            <dgm:param type="linDir" val="fromT"/>
                          </dgm:alg>
                        </dgm:if>
                        <dgm:else name="Name135">
                          <dgm:alg type="hierChild"/>
                        </dgm:else>
                      </dgm:choose>
                    </dgm:if>
                    <dgm:else name="Name136"/>
                  </dgm:choose>
                  <dgm:shape xmlns:r="http://schemas.openxmlformats.org/officeDocument/2006/relationships" r:blip="">
                    <dgm:adjLst/>
                  </dgm:shape>
                  <dgm:presOf/>
                  <dgm:forEach name="Name137" ref="rep2a"/>
                </dgm:layoutNode>
                <dgm:layoutNode name="hierChild7">
                  <dgm:choose name="Name138">
                    <dgm:if name="Name139" func="var" arg="dir" op="equ" val="norm">
                      <dgm:alg type="hierChild">
                        <dgm:param type="chAlign" val="l"/>
                        <dgm:param type="linDir" val="fromL"/>
                        <dgm:param type="secChAlign" val="t"/>
                        <dgm:param type="secLinDir" val="fromT"/>
                      </dgm:alg>
                    </dgm:if>
                    <dgm:else name="Name140">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Name141" ref="rep2b"/>
                </dgm:layoutNode>
              </dgm:layoutNode>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arrow6">
  <dgm:title val=""/>
  <dgm:desc val=""/>
  <dgm:catLst>
    <dgm:cat type="relationship" pri="4000"/>
    <dgm:cat type="process" pri="29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ctr"/>
      <dgm:param type="vertAlign" val="mid"/>
      <dgm:param type="ar" val="2.5"/>
    </dgm:alg>
    <dgm:shape xmlns:r="http://schemas.openxmlformats.org/officeDocument/2006/relationships" r:blip="">
      <dgm:adjLst/>
    </dgm:shape>
    <dgm:presOf/>
    <dgm:constrLst>
      <dgm:constr type="primFontSz" for="des" ptType="node" op="equ"/>
      <dgm:constr type="w" for="ch" forName="ribbon" refType="h" refFor="ch" refForName="ribbon" fact="2.5"/>
      <dgm:constr type="h" for="ch" forName="leftArrowText" refType="h" fact="0.49"/>
      <dgm:constr type="ctrY" for="ch" forName="leftArrowText" refType="ctrY" refFor="ch" refForName="ribbon"/>
      <dgm:constr type="ctrYOff" for="ch" forName="leftArrowText" refType="h" refFor="ch" refForName="ribbon" fact="-0.08"/>
      <dgm:constr type="l" for="ch" forName="leftArrowText" refType="w" refFor="ch" refForName="ribbon" fact="0.12"/>
      <dgm:constr type="r" for="ch" forName="leftArrowText" refType="w" refFor="ch" refForName="ribbon" fact="0.45"/>
      <dgm:constr type="h" for="ch" forName="rightArrowText" refType="h" fact="0.49"/>
      <dgm:constr type="ctrY" for="ch" forName="rightArrowText" refType="ctrY" refFor="ch" refForName="ribbon"/>
      <dgm:constr type="ctrYOff" for="ch" forName="rightArrowText" refType="h" refFor="ch" refForName="ribbon" fact="0.08"/>
      <dgm:constr type="l" for="ch" forName="rightArrowText" refType="w" refFor="ch" refForName="ribbon" fact="0.5"/>
      <dgm:constr type="r" for="ch" forName="rightArrowText" refType="w" refFor="ch" refForName="ribbon" fact="0.89"/>
    </dgm:constrLst>
    <dgm:ruleLst/>
    <dgm:choose name="Name0">
      <dgm:if name="Name1" axis="ch" ptType="node" func="cnt" op="gte" val="1">
        <dgm:layoutNode name="ribbon" styleLbl="node1">
          <dgm:alg type="sp"/>
          <dgm:shape xmlns:r="http://schemas.openxmlformats.org/officeDocument/2006/relationships" type="leftRightRibbon" r:blip="">
            <dgm:adjLst/>
          </dgm:shape>
          <dgm:presOf/>
          <dgm:constrLst/>
          <dgm:ruleLst/>
        </dgm:layoutNode>
        <dgm:layoutNode name="leftArrowText" styleLbl="node1">
          <dgm:varLst>
            <dgm:chMax val="0"/>
            <dgm:bulletEnabled val="1"/>
          </dgm:varLst>
          <dgm:alg type="tx">
            <dgm:param type="txAnchorVertCh" val="mid"/>
          </dgm:alg>
          <dgm:shape xmlns:r="http://schemas.openxmlformats.org/officeDocument/2006/relationships" type="rect" r:blip="" hideGeom="1">
            <dgm:adjLst/>
          </dgm:shape>
          <dgm:choose name="Name2">
            <dgm:if name="Name3" func="var" arg="dir" op="equ" val="norm">
              <dgm:presOf axis="ch desOrSelf" ptType="node node" st="1 1" cnt="1 0"/>
            </dgm:if>
            <dgm:else name="Name4">
              <dgm:presOf axis="ch desOrSelf" ptType="node node" st="2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layoutNode name="rightArrowText" styleLbl="node1">
          <dgm:varLst>
            <dgm:chMax val="0"/>
            <dgm:bulletEnabled val="1"/>
          </dgm:varLst>
          <dgm:alg type="tx">
            <dgm:param type="txAnchorVertCh" val="mid"/>
          </dgm:alg>
          <dgm:shape xmlns:r="http://schemas.openxmlformats.org/officeDocument/2006/relationships" type="rect" r:blip="" hideGeom="1">
            <dgm:adjLst/>
          </dgm:shape>
          <dgm:choose name="Name5">
            <dgm:if name="Name6" func="var" arg="dir" op="equ" val="norm">
              <dgm:presOf axis="ch desOrSelf" ptType="node node" st="2 1" cnt="1 0"/>
            </dgm:if>
            <dgm:else name="Name7">
              <dgm:presOf axis="ch desOrSelf" ptType="node node" st="1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if>
      <dgm:else name="Name8"/>
    </dgm:choose>
  </dgm:layoutNode>
</dgm:layoutDef>
</file>

<file path=ppt/diagrams/layout8.xml><?xml version="1.0" encoding="utf-8"?>
<dgm:layoutDef xmlns:dgm="http://schemas.openxmlformats.org/drawingml/2006/diagram" xmlns:a="http://schemas.openxmlformats.org/drawingml/2006/main" uniqueId="urn:microsoft.com/office/officeart/2005/8/layout/arrow6">
  <dgm:title val=""/>
  <dgm:desc val=""/>
  <dgm:catLst>
    <dgm:cat type="relationship" pri="4000"/>
    <dgm:cat type="process" pri="29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ctr"/>
      <dgm:param type="vertAlign" val="mid"/>
      <dgm:param type="ar" val="2.5"/>
    </dgm:alg>
    <dgm:shape xmlns:r="http://schemas.openxmlformats.org/officeDocument/2006/relationships" r:blip="">
      <dgm:adjLst/>
    </dgm:shape>
    <dgm:presOf/>
    <dgm:constrLst>
      <dgm:constr type="primFontSz" for="des" ptType="node" op="equ"/>
      <dgm:constr type="w" for="ch" forName="ribbon" refType="h" refFor="ch" refForName="ribbon" fact="2.5"/>
      <dgm:constr type="h" for="ch" forName="leftArrowText" refType="h" fact="0.49"/>
      <dgm:constr type="ctrY" for="ch" forName="leftArrowText" refType="ctrY" refFor="ch" refForName="ribbon"/>
      <dgm:constr type="ctrYOff" for="ch" forName="leftArrowText" refType="h" refFor="ch" refForName="ribbon" fact="-0.08"/>
      <dgm:constr type="l" for="ch" forName="leftArrowText" refType="w" refFor="ch" refForName="ribbon" fact="0.12"/>
      <dgm:constr type="r" for="ch" forName="leftArrowText" refType="w" refFor="ch" refForName="ribbon" fact="0.45"/>
      <dgm:constr type="h" for="ch" forName="rightArrowText" refType="h" fact="0.49"/>
      <dgm:constr type="ctrY" for="ch" forName="rightArrowText" refType="ctrY" refFor="ch" refForName="ribbon"/>
      <dgm:constr type="ctrYOff" for="ch" forName="rightArrowText" refType="h" refFor="ch" refForName="ribbon" fact="0.08"/>
      <dgm:constr type="l" for="ch" forName="rightArrowText" refType="w" refFor="ch" refForName="ribbon" fact="0.5"/>
      <dgm:constr type="r" for="ch" forName="rightArrowText" refType="w" refFor="ch" refForName="ribbon" fact="0.89"/>
    </dgm:constrLst>
    <dgm:ruleLst/>
    <dgm:choose name="Name0">
      <dgm:if name="Name1" axis="ch" ptType="node" func="cnt" op="gte" val="1">
        <dgm:layoutNode name="ribbon" styleLbl="node1">
          <dgm:alg type="sp"/>
          <dgm:shape xmlns:r="http://schemas.openxmlformats.org/officeDocument/2006/relationships" type="leftRightRibbon" r:blip="">
            <dgm:adjLst/>
          </dgm:shape>
          <dgm:presOf/>
          <dgm:constrLst/>
          <dgm:ruleLst/>
        </dgm:layoutNode>
        <dgm:layoutNode name="leftArrowText" styleLbl="node1">
          <dgm:varLst>
            <dgm:chMax val="0"/>
            <dgm:bulletEnabled val="1"/>
          </dgm:varLst>
          <dgm:alg type="tx">
            <dgm:param type="txAnchorVertCh" val="mid"/>
          </dgm:alg>
          <dgm:shape xmlns:r="http://schemas.openxmlformats.org/officeDocument/2006/relationships" type="rect" r:blip="" hideGeom="1">
            <dgm:adjLst/>
          </dgm:shape>
          <dgm:choose name="Name2">
            <dgm:if name="Name3" func="var" arg="dir" op="equ" val="norm">
              <dgm:presOf axis="ch desOrSelf" ptType="node node" st="1 1" cnt="1 0"/>
            </dgm:if>
            <dgm:else name="Name4">
              <dgm:presOf axis="ch desOrSelf" ptType="node node" st="2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layoutNode name="rightArrowText" styleLbl="node1">
          <dgm:varLst>
            <dgm:chMax val="0"/>
            <dgm:bulletEnabled val="1"/>
          </dgm:varLst>
          <dgm:alg type="tx">
            <dgm:param type="txAnchorVertCh" val="mid"/>
          </dgm:alg>
          <dgm:shape xmlns:r="http://schemas.openxmlformats.org/officeDocument/2006/relationships" type="rect" r:blip="" hideGeom="1">
            <dgm:adjLst/>
          </dgm:shape>
          <dgm:choose name="Name5">
            <dgm:if name="Name6" func="var" arg="dir" op="equ" val="norm">
              <dgm:presOf axis="ch desOrSelf" ptType="node node" st="2 1" cnt="1 0"/>
            </dgm:if>
            <dgm:else name="Name7">
              <dgm:presOf axis="ch desOrSelf" ptType="node node" st="1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if>
      <dgm:else name="Name8"/>
    </dgm:choose>
  </dgm:layoutNode>
</dgm:layoutDef>
</file>

<file path=ppt/diagrams/layout9.xml><?xml version="1.0" encoding="utf-8"?>
<dgm:layoutDef xmlns:dgm="http://schemas.openxmlformats.org/drawingml/2006/diagram" xmlns:a="http://schemas.openxmlformats.org/drawingml/2006/main" uniqueId="urn:microsoft.com/office/officeart/2005/8/layout/arrow6">
  <dgm:title val=""/>
  <dgm:desc val=""/>
  <dgm:catLst>
    <dgm:cat type="relationship" pri="4000"/>
    <dgm:cat type="process" pri="29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ctr"/>
      <dgm:param type="vertAlign" val="mid"/>
      <dgm:param type="ar" val="2.5"/>
    </dgm:alg>
    <dgm:shape xmlns:r="http://schemas.openxmlformats.org/officeDocument/2006/relationships" r:blip="">
      <dgm:adjLst/>
    </dgm:shape>
    <dgm:presOf/>
    <dgm:constrLst>
      <dgm:constr type="primFontSz" for="des" ptType="node" op="equ"/>
      <dgm:constr type="w" for="ch" forName="ribbon" refType="h" refFor="ch" refForName="ribbon" fact="2.5"/>
      <dgm:constr type="h" for="ch" forName="leftArrowText" refType="h" fact="0.49"/>
      <dgm:constr type="ctrY" for="ch" forName="leftArrowText" refType="ctrY" refFor="ch" refForName="ribbon"/>
      <dgm:constr type="ctrYOff" for="ch" forName="leftArrowText" refType="h" refFor="ch" refForName="ribbon" fact="-0.08"/>
      <dgm:constr type="l" for="ch" forName="leftArrowText" refType="w" refFor="ch" refForName="ribbon" fact="0.12"/>
      <dgm:constr type="r" for="ch" forName="leftArrowText" refType="w" refFor="ch" refForName="ribbon" fact="0.45"/>
      <dgm:constr type="h" for="ch" forName="rightArrowText" refType="h" fact="0.49"/>
      <dgm:constr type="ctrY" for="ch" forName="rightArrowText" refType="ctrY" refFor="ch" refForName="ribbon"/>
      <dgm:constr type="ctrYOff" for="ch" forName="rightArrowText" refType="h" refFor="ch" refForName="ribbon" fact="0.08"/>
      <dgm:constr type="l" for="ch" forName="rightArrowText" refType="w" refFor="ch" refForName="ribbon" fact="0.5"/>
      <dgm:constr type="r" for="ch" forName="rightArrowText" refType="w" refFor="ch" refForName="ribbon" fact="0.89"/>
    </dgm:constrLst>
    <dgm:ruleLst/>
    <dgm:choose name="Name0">
      <dgm:if name="Name1" axis="ch" ptType="node" func="cnt" op="gte" val="1">
        <dgm:layoutNode name="ribbon" styleLbl="node1">
          <dgm:alg type="sp"/>
          <dgm:shape xmlns:r="http://schemas.openxmlformats.org/officeDocument/2006/relationships" type="leftRightRibbon" r:blip="">
            <dgm:adjLst/>
          </dgm:shape>
          <dgm:presOf/>
          <dgm:constrLst/>
          <dgm:ruleLst/>
        </dgm:layoutNode>
        <dgm:layoutNode name="leftArrowText" styleLbl="node1">
          <dgm:varLst>
            <dgm:chMax val="0"/>
            <dgm:bulletEnabled val="1"/>
          </dgm:varLst>
          <dgm:alg type="tx">
            <dgm:param type="txAnchorVertCh" val="mid"/>
          </dgm:alg>
          <dgm:shape xmlns:r="http://schemas.openxmlformats.org/officeDocument/2006/relationships" type="rect" r:blip="" hideGeom="1">
            <dgm:adjLst/>
          </dgm:shape>
          <dgm:choose name="Name2">
            <dgm:if name="Name3" func="var" arg="dir" op="equ" val="norm">
              <dgm:presOf axis="ch desOrSelf" ptType="node node" st="1 1" cnt="1 0"/>
            </dgm:if>
            <dgm:else name="Name4">
              <dgm:presOf axis="ch desOrSelf" ptType="node node" st="2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layoutNode name="rightArrowText" styleLbl="node1">
          <dgm:varLst>
            <dgm:chMax val="0"/>
            <dgm:bulletEnabled val="1"/>
          </dgm:varLst>
          <dgm:alg type="tx">
            <dgm:param type="txAnchorVertCh" val="mid"/>
          </dgm:alg>
          <dgm:shape xmlns:r="http://schemas.openxmlformats.org/officeDocument/2006/relationships" type="rect" r:blip="" hideGeom="1">
            <dgm:adjLst/>
          </dgm:shape>
          <dgm:choose name="Name5">
            <dgm:if name="Name6" func="var" arg="dir" op="equ" val="norm">
              <dgm:presOf axis="ch desOrSelf" ptType="node node" st="2 1" cnt="1 0"/>
            </dgm:if>
            <dgm:else name="Name7">
              <dgm:presOf axis="ch desOrSelf" ptType="node node" st="1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if>
      <dgm:else name="Name8"/>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8831" cy="495029"/>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15373" y="0"/>
            <a:ext cx="2918831" cy="495029"/>
          </a:xfrm>
          <a:prstGeom prst="rect">
            <a:avLst/>
          </a:prstGeom>
        </p:spPr>
        <p:txBody>
          <a:bodyPr vert="horz" lIns="91440" tIns="45720" rIns="91440" bIns="45720" rtlCol="0"/>
          <a:lstStyle>
            <a:lvl1pPr algn="r">
              <a:defRPr sz="1200"/>
            </a:lvl1pPr>
          </a:lstStyle>
          <a:p>
            <a:fld id="{5A4C8D00-A02F-47FE-93A5-E9D79EADC68C}" type="datetimeFigureOut">
              <a:rPr lang="en-US" smtClean="0"/>
              <a:t>26/1/2024</a:t>
            </a:fld>
            <a:endParaRPr lang="en-US"/>
          </a:p>
        </p:txBody>
      </p:sp>
      <p:sp>
        <p:nvSpPr>
          <p:cNvPr id="4" name="Slide Image Placeholder 3"/>
          <p:cNvSpPr>
            <a:spLocks noGrp="1" noRot="1" noChangeAspect="1"/>
          </p:cNvSpPr>
          <p:nvPr>
            <p:ph type="sldImg" idx="2"/>
          </p:nvPr>
        </p:nvSpPr>
        <p:spPr>
          <a:xfrm>
            <a:off x="409575" y="1233488"/>
            <a:ext cx="5916613" cy="332898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3577" y="4748163"/>
            <a:ext cx="5388610" cy="3884861"/>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371286"/>
            <a:ext cx="2918831" cy="49502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15373" y="9371286"/>
            <a:ext cx="2918831" cy="495028"/>
          </a:xfrm>
          <a:prstGeom prst="rect">
            <a:avLst/>
          </a:prstGeom>
        </p:spPr>
        <p:txBody>
          <a:bodyPr vert="horz" lIns="91440" tIns="45720" rIns="91440" bIns="45720" rtlCol="0" anchor="b"/>
          <a:lstStyle>
            <a:lvl1pPr algn="r">
              <a:defRPr sz="1200"/>
            </a:lvl1pPr>
          </a:lstStyle>
          <a:p>
            <a:fld id="{A1254D36-D96A-4615-97BE-1AB66EF875C4}" type="slidenum">
              <a:rPr lang="en-US" smtClean="0"/>
              <a:t>‹#›</a:t>
            </a:fld>
            <a:endParaRPr lang="en-US"/>
          </a:p>
        </p:txBody>
      </p:sp>
    </p:spTree>
    <p:extLst>
      <p:ext uri="{BB962C8B-B14F-4D97-AF65-F5344CB8AC3E}">
        <p14:creationId xmlns:p14="http://schemas.microsoft.com/office/powerpoint/2010/main" val="39681224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a:defRPr/>
            </a:pPr>
            <a:fld id="{212BFC49-B8B7-4415-8C52-7F549E30AC46}" type="datetimeFigureOut">
              <a:rPr lang="en-US" smtClean="0">
                <a:solidFill>
                  <a:prstClr val="black">
                    <a:tint val="75000"/>
                  </a:prstClr>
                </a:solidFill>
              </a:rPr>
              <a:pPr>
                <a:defRPr/>
              </a:pPr>
              <a:t>26/1/2024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86CA6E1D-A8C4-49F6-A43B-D3BEB3F6CBEE}"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667210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F5400848-DF85-4B68-9C73-B894CB507E6F}" type="datetimeFigureOut">
              <a:rPr lang="en-US" smtClean="0">
                <a:solidFill>
                  <a:prstClr val="black">
                    <a:tint val="75000"/>
                  </a:prstClr>
                </a:solidFill>
              </a:rPr>
              <a:pPr>
                <a:defRPr/>
              </a:pPr>
              <a:t>26/1/2024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8F14A257-8D46-416E-9C54-31D8829E9486}"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9395671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1"/>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41"/>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787F4D52-455B-485D-BC24-DC33163039ED}" type="datetimeFigureOut">
              <a:rPr lang="en-US" smtClean="0">
                <a:solidFill>
                  <a:prstClr val="black">
                    <a:tint val="75000"/>
                  </a:prstClr>
                </a:solidFill>
              </a:rPr>
              <a:pPr>
                <a:defRPr/>
              </a:pPr>
              <a:t>26/1/2024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81B796F6-5E1A-4422-9380-CC880FFAF736}"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2535948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235BF9A7-C001-4BBF-A758-F23D8B46092C}" type="datetimeFigureOut">
              <a:rPr lang="en-US" smtClean="0">
                <a:solidFill>
                  <a:prstClr val="black">
                    <a:tint val="75000"/>
                  </a:prstClr>
                </a:solidFill>
              </a:rPr>
              <a:pPr>
                <a:defRPr/>
              </a:pPr>
              <a:t>26/1/2024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0719DDA1-7003-4BA7-A634-03E759271841}"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6741697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fld id="{F639F621-0FCD-4EC6-BE6F-96560D631E01}" type="datetimeFigureOut">
              <a:rPr lang="en-US" smtClean="0">
                <a:solidFill>
                  <a:prstClr val="black">
                    <a:tint val="75000"/>
                  </a:prstClr>
                </a:solidFill>
              </a:rPr>
              <a:pPr>
                <a:defRPr/>
              </a:pPr>
              <a:t>26/1/2024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49978BC-8B67-4D7E-ABCF-8F35E9E99D2D}"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1460639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a:defRPr/>
            </a:pPr>
            <a:fld id="{5EB880FA-6F4E-49F7-9027-BD72B3AC6B45}" type="datetimeFigureOut">
              <a:rPr lang="en-US" smtClean="0">
                <a:solidFill>
                  <a:prstClr val="black">
                    <a:tint val="75000"/>
                  </a:prstClr>
                </a:solidFill>
              </a:rPr>
              <a:pPr>
                <a:defRPr/>
              </a:pPr>
              <a:t>26/1/2024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82E2EF93-96CF-4CB0-9712-26BFDA8AD2C8}"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970041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a:defRPr/>
            </a:pPr>
            <a:fld id="{69A50EED-6552-4696-9067-3DC44240E4BF}" type="datetimeFigureOut">
              <a:rPr lang="en-US" smtClean="0">
                <a:solidFill>
                  <a:prstClr val="black">
                    <a:tint val="75000"/>
                  </a:prstClr>
                </a:solidFill>
              </a:rPr>
              <a:pPr>
                <a:defRPr/>
              </a:pPr>
              <a:t>26/1/2024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45390E5E-3BB5-4D00-8394-414087F3EBD1}"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3235187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fld id="{EF5D256C-EB5C-4BE7-8A6F-1F87FC0B3808}" type="datetimeFigureOut">
              <a:rPr lang="en-US" smtClean="0">
                <a:solidFill>
                  <a:prstClr val="black">
                    <a:tint val="75000"/>
                  </a:prstClr>
                </a:solidFill>
              </a:rPr>
              <a:pPr>
                <a:defRPr/>
              </a:pPr>
              <a:t>26/1/2024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5E52183D-736F-47ED-B35E-B2DAA976B998}"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544956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542193C9-A42C-4A0B-9F9E-2E05AD01375B}" type="datetimeFigureOut">
              <a:rPr lang="en-US" smtClean="0">
                <a:solidFill>
                  <a:prstClr val="black">
                    <a:tint val="75000"/>
                  </a:prstClr>
                </a:solidFill>
              </a:rPr>
              <a:pPr>
                <a:defRPr/>
              </a:pPr>
              <a:t>26/1/2024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pPr>
              <a:defRPr/>
            </a:pPr>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pPr>
              <a:defRPr/>
            </a:pPr>
            <a:fld id="{7FBDF421-300B-4CF2-8B9F-FA1F0E5F0C37}"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8506950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6F4FCA80-BA9C-4AE5-B29B-0082726B0BCF}" type="datetimeFigureOut">
              <a:rPr lang="en-US" smtClean="0">
                <a:solidFill>
                  <a:prstClr val="black">
                    <a:tint val="75000"/>
                  </a:prstClr>
                </a:solidFill>
              </a:rPr>
              <a:pPr>
                <a:defRPr/>
              </a:pPr>
              <a:t>26/1/2024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895021F6-583F-4C14-869F-2CBAD769D2A8}"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3339899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B268D223-F6CC-4BF7-ACCF-7E06EE7DDC64}" type="datetimeFigureOut">
              <a:rPr lang="en-US" smtClean="0">
                <a:solidFill>
                  <a:prstClr val="black">
                    <a:tint val="75000"/>
                  </a:prstClr>
                </a:solidFill>
              </a:rPr>
              <a:pPr>
                <a:defRPr/>
              </a:pPr>
              <a:t>26/1/2024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2E8DE19D-8602-4B17-994F-00C3E532DFFC}"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2504353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3"/>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7DAA03A7-8791-4585-B16F-4A4C316693B8}" type="datetimeFigureOut">
              <a:rPr lang="en-US" smtClean="0">
                <a:solidFill>
                  <a:prstClr val="black">
                    <a:tint val="75000"/>
                  </a:prstClr>
                </a:solidFill>
              </a:rPr>
              <a:pPr>
                <a:defRPr/>
              </a:pPr>
              <a:t>26/1/2024</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70CA7371-FFC9-46BF-BA3A-944305C3B32E}"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067210002"/>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12.jp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12.jpg"/><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12.jpg"/><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12.jpg"/><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image" Target="../media/image12.jpg"/><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image" Target="../media/image12.jpg"/><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image" Target="../media/image12.jpg"/><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18.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image" Target="../media/image15.jpg"/><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image" Target="../media/image15.jpg"/><Relationship Id="rId1" Type="http://schemas.openxmlformats.org/officeDocument/2006/relationships/slideLayout" Target="../slideLayouts/slideLayout2.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2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g"/><Relationship Id="rId1" Type="http://schemas.openxmlformats.org/officeDocument/2006/relationships/slideLayout" Target="../slideLayouts/slideLayout2.xml"/><Relationship Id="rId4" Type="http://schemas.openxmlformats.org/officeDocument/2006/relationships/image" Target="../media/image17.jfif"/></Relationships>
</file>

<file path=ppt/slides/_rels/slide2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g"/><Relationship Id="rId1" Type="http://schemas.openxmlformats.org/officeDocument/2006/relationships/slideLayout" Target="../slideLayouts/slideLayout2.xml"/><Relationship Id="rId4" Type="http://schemas.openxmlformats.org/officeDocument/2006/relationships/image" Target="../media/image17.jfif"/></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image" Target="../media/image15.jpg"/><Relationship Id="rId1" Type="http://schemas.openxmlformats.org/officeDocument/2006/relationships/slideLayout" Target="../slideLayouts/slideLayout2.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image" Target="../media/image15.jpg"/><Relationship Id="rId1" Type="http://schemas.openxmlformats.org/officeDocument/2006/relationships/slideLayout" Target="../slideLayouts/slideLayout2.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32.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image" Target="../media/image22.jpg"/><Relationship Id="rId1" Type="http://schemas.openxmlformats.org/officeDocument/2006/relationships/slideLayout" Target="../slideLayouts/slideLayout2.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46.xml.rels><?xml version="1.0" encoding="UTF-8" standalone="yes"?>
<Relationships xmlns="http://schemas.openxmlformats.org/package/2006/relationships"><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image" Target="../media/image22.jpg"/><Relationship Id="rId1" Type="http://schemas.openxmlformats.org/officeDocument/2006/relationships/slideLayout" Target="../slideLayouts/slideLayout2.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47.xml.rels><?xml version="1.0" encoding="UTF-8" standalone="yes"?>
<Relationships xmlns="http://schemas.openxmlformats.org/package/2006/relationships"><Relationship Id="rId3" Type="http://schemas.openxmlformats.org/officeDocument/2006/relationships/diagramData" Target="../diagrams/data16.xml"/><Relationship Id="rId7" Type="http://schemas.microsoft.com/office/2007/relationships/diagramDrawing" Target="../diagrams/drawing16.xml"/><Relationship Id="rId2" Type="http://schemas.openxmlformats.org/officeDocument/2006/relationships/image" Target="../media/image22.jpg"/><Relationship Id="rId1" Type="http://schemas.openxmlformats.org/officeDocument/2006/relationships/slideLayout" Target="../slideLayouts/slideLayout2.xml"/><Relationship Id="rId6" Type="http://schemas.openxmlformats.org/officeDocument/2006/relationships/diagramColors" Target="../diagrams/colors16.xml"/><Relationship Id="rId5" Type="http://schemas.openxmlformats.org/officeDocument/2006/relationships/diagramQuickStyle" Target="../diagrams/quickStyle16.xml"/><Relationship Id="rId4" Type="http://schemas.openxmlformats.org/officeDocument/2006/relationships/diagramLayout" Target="../diagrams/layout16.xml"/></Relationships>
</file>

<file path=ppt/slides/_rels/slide48.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7.jp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f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f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2.jp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2146638" y="271350"/>
            <a:ext cx="7898725" cy="830997"/>
          </a:xfrm>
          <a:prstGeom prst="rect">
            <a:avLst/>
          </a:prstGeom>
        </p:spPr>
        <p:txBody>
          <a:bodyPr wrap="square">
            <a:spAutoFit/>
          </a:bodyPr>
          <a:lstStyle/>
          <a:p>
            <a:pPr algn="ctr" fontAlgn="base">
              <a:spcBef>
                <a:spcPct val="0"/>
              </a:spcBef>
              <a:spcAft>
                <a:spcPct val="0"/>
              </a:spcAft>
            </a:pPr>
            <a:r>
              <a:rPr lang="en-US" sz="2400" b="1" dirty="0">
                <a:solidFill>
                  <a:srgbClr val="0000FF"/>
                </a:solidFill>
                <a:latin typeface="Arial" charset="0"/>
                <a:cs typeface="Arial" charset="0"/>
              </a:rPr>
              <a:t>ỦY BAN NHÂN DÂN THÀNH PHỐ HỒ CHÍ MINH</a:t>
            </a:r>
          </a:p>
          <a:p>
            <a:pPr algn="ctr" fontAlgn="base">
              <a:spcBef>
                <a:spcPct val="0"/>
              </a:spcBef>
              <a:spcAft>
                <a:spcPct val="0"/>
              </a:spcAft>
            </a:pPr>
            <a:r>
              <a:rPr lang="en-US" sz="2400" b="1" dirty="0">
                <a:solidFill>
                  <a:srgbClr val="0000FF"/>
                </a:solidFill>
                <a:latin typeface="Arial" charset="0"/>
                <a:cs typeface="Arial" charset="0"/>
              </a:rPr>
              <a:t>SỞ GIÁO DỤC VÀ ĐÀO TẠO</a:t>
            </a:r>
            <a:endParaRPr lang="vi-VN" sz="2400" dirty="0">
              <a:solidFill>
                <a:srgbClr val="0000FF"/>
              </a:solidFill>
              <a:latin typeface="Arial" charset="0"/>
              <a:cs typeface="Arial" charset="0"/>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77546" y="1312492"/>
            <a:ext cx="1026399" cy="1026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Content Placeholder 5"/>
          <p:cNvSpPr>
            <a:spLocks noGrp="1" noChangeArrowheads="1"/>
          </p:cNvSpPr>
          <p:nvPr>
            <p:ph idx="1"/>
          </p:nvPr>
        </p:nvSpPr>
        <p:spPr bwMode="auto">
          <a:xfrm>
            <a:off x="293569" y="2470607"/>
            <a:ext cx="11594352" cy="3613027"/>
          </a:xfrm>
          <a:prstGeom prst="rect">
            <a:avLst/>
          </a:prstGeom>
          <a:noFill/>
          <a:ln w="9525">
            <a:noFill/>
            <a:miter lim="800000"/>
            <a:headEnd/>
            <a:tailEnd/>
          </a:ln>
        </p:spPr>
        <p:txBody>
          <a:bodyPr anchor="ctr">
            <a:normAutofit fontScale="25000" lnSpcReduction="20000"/>
          </a:bodyPr>
          <a:lstStyle/>
          <a:p>
            <a:pPr marL="0" indent="0" algn="ctr">
              <a:buNone/>
            </a:pPr>
            <a:endParaRPr lang="en-US" altLang="en-US" b="1" dirty="0">
              <a:solidFill>
                <a:srgbClr val="FF0000"/>
              </a:solidFill>
              <a:latin typeface="Arial" panose="020B0604020202020204" pitchFamily="34" charset="0"/>
              <a:cs typeface="Arial" panose="020B0604020202020204" pitchFamily="34" charset="0"/>
            </a:endParaRPr>
          </a:p>
          <a:p>
            <a:pPr marL="0" indent="0" algn="ctr">
              <a:buNone/>
            </a:pPr>
            <a:endParaRPr lang="en-US" altLang="en-US" b="1" i="1" dirty="0">
              <a:solidFill>
                <a:srgbClr val="FF0000"/>
              </a:solidFill>
              <a:latin typeface="Arial" panose="020B0604020202020204" pitchFamily="34" charset="0"/>
              <a:cs typeface="Arial" panose="020B0604020202020204" pitchFamily="34" charset="0"/>
            </a:endParaRPr>
          </a:p>
          <a:p>
            <a:pPr marL="0" indent="0" algn="ctr">
              <a:buNone/>
            </a:pPr>
            <a:endParaRPr lang="en-US" altLang="en-US" b="1" dirty="0">
              <a:solidFill>
                <a:srgbClr val="FF0000"/>
              </a:solidFill>
              <a:latin typeface="Arial" panose="020B0604020202020204" pitchFamily="34" charset="0"/>
              <a:cs typeface="Arial" panose="020B0604020202020204" pitchFamily="34" charset="0"/>
            </a:endParaRPr>
          </a:p>
          <a:p>
            <a:pPr marL="0" indent="0" algn="ctr">
              <a:buNone/>
            </a:pPr>
            <a:endParaRPr lang="en-US" altLang="en-US" b="1" dirty="0">
              <a:solidFill>
                <a:srgbClr val="FF0000"/>
              </a:solidFill>
              <a:latin typeface="Arial" panose="020B0604020202020204" pitchFamily="34" charset="0"/>
              <a:cs typeface="Arial" panose="020B0604020202020204" pitchFamily="34" charset="0"/>
            </a:endParaRPr>
          </a:p>
          <a:p>
            <a:pPr marL="0" indent="0" algn="ctr">
              <a:lnSpc>
                <a:spcPct val="120000"/>
              </a:lnSpc>
              <a:spcBef>
                <a:spcPts val="0"/>
              </a:spcBef>
              <a:buNone/>
            </a:pPr>
            <a:endParaRPr lang="en-US" altLang="en-US" sz="14400" b="1" dirty="0" smtClean="0">
              <a:solidFill>
                <a:schemeClr val="accent5">
                  <a:lumMod val="50000"/>
                </a:schemeClr>
              </a:solidFill>
              <a:latin typeface="Arial" panose="020B0604020202020204" pitchFamily="34" charset="0"/>
              <a:cs typeface="Arial" panose="020B0604020202020204" pitchFamily="34" charset="0"/>
            </a:endParaRPr>
          </a:p>
          <a:p>
            <a:pPr marL="0" indent="0" algn="ctr">
              <a:lnSpc>
                <a:spcPct val="120000"/>
              </a:lnSpc>
              <a:spcBef>
                <a:spcPts val="0"/>
              </a:spcBef>
              <a:buNone/>
            </a:pPr>
            <a:r>
              <a:rPr lang="en-US" altLang="en-US" sz="14400" b="1" dirty="0" smtClean="0">
                <a:solidFill>
                  <a:schemeClr val="accent5">
                    <a:lumMod val="50000"/>
                  </a:schemeClr>
                </a:solidFill>
                <a:latin typeface="Arial" panose="020B0604020202020204" pitchFamily="34" charset="0"/>
                <a:cs typeface="Arial" panose="020B0604020202020204" pitchFamily="34" charset="0"/>
              </a:rPr>
              <a:t>BỒI </a:t>
            </a:r>
            <a:r>
              <a:rPr lang="en-US" altLang="en-US" sz="14400" b="1" dirty="0">
                <a:solidFill>
                  <a:schemeClr val="accent5">
                    <a:lumMod val="50000"/>
                  </a:schemeClr>
                </a:solidFill>
                <a:latin typeface="Arial" panose="020B0604020202020204" pitchFamily="34" charset="0"/>
                <a:cs typeface="Arial" panose="020B0604020202020204" pitchFamily="34" charset="0"/>
              </a:rPr>
              <a:t>DƯỠNG CHUYÊN MÔN</a:t>
            </a:r>
          </a:p>
          <a:p>
            <a:pPr marL="0" indent="0" algn="ctr">
              <a:lnSpc>
                <a:spcPct val="120000"/>
              </a:lnSpc>
              <a:spcBef>
                <a:spcPts val="0"/>
              </a:spcBef>
              <a:buNone/>
            </a:pPr>
            <a:r>
              <a:rPr lang="en-US" sz="16000" b="1" dirty="0">
                <a:solidFill>
                  <a:srgbClr val="FF0000"/>
                </a:solidFill>
                <a:latin typeface="Arial" panose="020B0604020202020204" pitchFamily="34" charset="0"/>
                <a:cs typeface="Arial" panose="020B0604020202020204" pitchFamily="34" charset="0"/>
              </a:rPr>
              <a:t>HƯỚNG DẪN</a:t>
            </a:r>
            <a:br>
              <a:rPr lang="en-US" sz="16000" b="1" dirty="0">
                <a:solidFill>
                  <a:srgbClr val="FF0000"/>
                </a:solidFill>
                <a:latin typeface="Arial" panose="020B0604020202020204" pitchFamily="34" charset="0"/>
                <a:cs typeface="Arial" panose="020B0604020202020204" pitchFamily="34" charset="0"/>
              </a:rPr>
            </a:br>
            <a:r>
              <a:rPr lang="en-US" sz="16000" b="1" dirty="0">
                <a:solidFill>
                  <a:srgbClr val="FF0000"/>
                </a:solidFill>
                <a:latin typeface="Arial" panose="020B0604020202020204" pitchFamily="34" charset="0"/>
                <a:cs typeface="Arial" panose="020B0604020202020204" pitchFamily="34" charset="0"/>
              </a:rPr>
              <a:t>ĐÁNH GIÁ SỰ PHÁT TRIỂN CỦA TRẺ</a:t>
            </a:r>
          </a:p>
          <a:p>
            <a:pPr marL="0" indent="0" algn="ctr">
              <a:buNone/>
            </a:pPr>
            <a:endParaRPr lang="en-US" altLang="en-US" sz="1600" b="1" dirty="0">
              <a:solidFill>
                <a:srgbClr val="FF0000"/>
              </a:solidFill>
              <a:latin typeface="Arial" panose="020B0604020202020204" pitchFamily="34" charset="0"/>
              <a:cs typeface="Arial" panose="020B0604020202020204" pitchFamily="34" charset="0"/>
            </a:endParaRPr>
          </a:p>
          <a:p>
            <a:pPr marL="0" indent="0" algn="ctr">
              <a:buNone/>
            </a:pPr>
            <a:endParaRPr lang="en-US" altLang="en-US" sz="12800" b="1" dirty="0">
              <a:solidFill>
                <a:srgbClr val="0000FF"/>
              </a:solidFill>
              <a:latin typeface="Arial" panose="020B0604020202020204" pitchFamily="34" charset="0"/>
              <a:cs typeface="Arial" panose="020B0604020202020204" pitchFamily="34" charset="0"/>
            </a:endParaRPr>
          </a:p>
          <a:p>
            <a:pPr marL="0" indent="0" algn="ctr">
              <a:buNone/>
            </a:pPr>
            <a:endParaRPr lang="en-US" altLang="en-US" sz="12800" b="1" dirty="0" smtClean="0">
              <a:solidFill>
                <a:srgbClr val="0000FF"/>
              </a:solidFill>
              <a:latin typeface="Arial" panose="020B0604020202020204" pitchFamily="34" charset="0"/>
              <a:cs typeface="Arial" panose="020B0604020202020204" pitchFamily="34" charset="0"/>
            </a:endParaRPr>
          </a:p>
          <a:p>
            <a:pPr marL="0" indent="0" algn="ctr">
              <a:buNone/>
            </a:pPr>
            <a:endParaRPr lang="en-US" altLang="en-US" sz="12800" b="1" dirty="0">
              <a:solidFill>
                <a:srgbClr val="0000FF"/>
              </a:solidFill>
              <a:latin typeface="Arial" panose="020B0604020202020204" pitchFamily="34" charset="0"/>
              <a:cs typeface="Arial" panose="020B0604020202020204" pitchFamily="34" charset="0"/>
            </a:endParaRPr>
          </a:p>
          <a:p>
            <a:pPr marL="0" indent="0" algn="ctr">
              <a:buNone/>
            </a:pPr>
            <a:r>
              <a:rPr lang="en-US" altLang="en-US" sz="12800" b="1" dirty="0">
                <a:solidFill>
                  <a:srgbClr val="0000FF"/>
                </a:solidFill>
                <a:latin typeface="Arial" panose="020B0604020202020204" pitchFamily="34" charset="0"/>
                <a:cs typeface="Arial" panose="020B0604020202020204" pitchFamily="34" charset="0"/>
              </a:rPr>
              <a:t> </a:t>
            </a:r>
            <a:r>
              <a:rPr lang="en-US" altLang="en-US" sz="11200" b="1" dirty="0" err="1" smtClean="0">
                <a:solidFill>
                  <a:srgbClr val="0000FF"/>
                </a:solidFill>
                <a:latin typeface="Arial" panose="020B0604020202020204" pitchFamily="34" charset="0"/>
                <a:cs typeface="Arial" panose="020B0604020202020204" pitchFamily="34" charset="0"/>
              </a:rPr>
              <a:t>Tháng</a:t>
            </a:r>
            <a:r>
              <a:rPr lang="en-US" altLang="en-US" sz="11200" b="1" dirty="0" smtClean="0">
                <a:solidFill>
                  <a:srgbClr val="0000FF"/>
                </a:solidFill>
                <a:latin typeface="Arial" panose="020B0604020202020204" pitchFamily="34" charset="0"/>
                <a:cs typeface="Arial" panose="020B0604020202020204" pitchFamily="34" charset="0"/>
              </a:rPr>
              <a:t> </a:t>
            </a:r>
            <a:r>
              <a:rPr lang="en-US" altLang="en-US" sz="11200" b="1" dirty="0">
                <a:solidFill>
                  <a:srgbClr val="0000FF"/>
                </a:solidFill>
                <a:latin typeface="Arial" panose="020B0604020202020204" pitchFamily="34" charset="0"/>
                <a:cs typeface="Arial" panose="020B0604020202020204" pitchFamily="34" charset="0"/>
              </a:rPr>
              <a:t>01 </a:t>
            </a:r>
            <a:r>
              <a:rPr lang="en-US" altLang="en-US" sz="11200" b="1" dirty="0" err="1">
                <a:solidFill>
                  <a:srgbClr val="0000FF"/>
                </a:solidFill>
                <a:latin typeface="Arial" panose="020B0604020202020204" pitchFamily="34" charset="0"/>
                <a:cs typeface="Arial" panose="020B0604020202020204" pitchFamily="34" charset="0"/>
              </a:rPr>
              <a:t>năm</a:t>
            </a:r>
            <a:r>
              <a:rPr lang="en-US" altLang="en-US" sz="11200" b="1" dirty="0">
                <a:solidFill>
                  <a:srgbClr val="0000FF"/>
                </a:solidFill>
                <a:latin typeface="Arial" panose="020B0604020202020204" pitchFamily="34" charset="0"/>
                <a:cs typeface="Arial" panose="020B0604020202020204" pitchFamily="34" charset="0"/>
              </a:rPr>
              <a:t> </a:t>
            </a:r>
            <a:r>
              <a:rPr lang="en-US" altLang="en-US" sz="11200" b="1" dirty="0" smtClean="0">
                <a:solidFill>
                  <a:srgbClr val="0000FF"/>
                </a:solidFill>
                <a:latin typeface="Arial" panose="020B0604020202020204" pitchFamily="34" charset="0"/>
                <a:cs typeface="Arial" panose="020B0604020202020204" pitchFamily="34" charset="0"/>
              </a:rPr>
              <a:t>2024</a:t>
            </a:r>
            <a:endParaRPr lang="en-US" altLang="en-US" sz="11200" b="1" dirty="0">
              <a:solidFill>
                <a:srgbClr val="0000FF"/>
              </a:solidFill>
              <a:latin typeface="Arial" panose="020B0604020202020204" pitchFamily="34" charset="0"/>
              <a:cs typeface="Arial" panose="020B0604020202020204" pitchFamily="34" charset="0"/>
            </a:endParaRPr>
          </a:p>
          <a:p>
            <a:pPr marL="0" indent="0" algn="ctr">
              <a:buNone/>
            </a:pPr>
            <a:endParaRPr lang="en-US" altLang="en-US" sz="5000" b="1" dirty="0">
              <a:solidFill>
                <a:srgbClr val="FF0000"/>
              </a:solidFill>
              <a:latin typeface="Arial" panose="020B0604020202020204" pitchFamily="34" charset="0"/>
              <a:cs typeface="Arial" panose="020B0604020202020204" pitchFamily="34" charset="0"/>
            </a:endParaRPr>
          </a:p>
          <a:p>
            <a:pPr marL="0" indent="0" algn="ctr">
              <a:buNone/>
            </a:pPr>
            <a:endParaRPr lang="en-US" altLang="en-US" sz="5000" b="1" dirty="0">
              <a:solidFill>
                <a:srgbClr val="FF0000"/>
              </a:solidFill>
              <a:latin typeface="Arial" panose="020B0604020202020204" pitchFamily="34" charset="0"/>
              <a:cs typeface="Arial" panose="020B0604020202020204" pitchFamily="34" charset="0"/>
            </a:endParaRPr>
          </a:p>
          <a:p>
            <a:pPr marL="0" indent="0" algn="ctr">
              <a:buNone/>
            </a:pPr>
            <a:endParaRPr lang="en-US" altLang="en-US" b="1" dirty="0">
              <a:solidFill>
                <a:srgbClr val="FF0000"/>
              </a:solidFill>
              <a:latin typeface="Arial" panose="020B0604020202020204" pitchFamily="34" charset="0"/>
              <a:cs typeface="Arial" panose="020B0604020202020204" pitchFamily="34" charset="0"/>
            </a:endParaRPr>
          </a:p>
        </p:txBody>
      </p:sp>
      <p:cxnSp>
        <p:nvCxnSpPr>
          <p:cNvPr id="3" name="Straight Connector 2">
            <a:extLst>
              <a:ext uri="{FF2B5EF4-FFF2-40B4-BE49-F238E27FC236}">
                <a16:creationId xmlns:a16="http://schemas.microsoft.com/office/drawing/2014/main" id="{F1CE8676-E4B3-437F-B706-03233DED8C25}"/>
              </a:ext>
            </a:extLst>
          </p:cNvPr>
          <p:cNvCxnSpPr>
            <a:cxnSpLocks/>
          </p:cNvCxnSpPr>
          <p:nvPr/>
        </p:nvCxnSpPr>
        <p:spPr>
          <a:xfrm>
            <a:off x="5391967" y="1102345"/>
            <a:ext cx="1408064"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3882793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val="318445251"/>
              </p:ext>
            </p:extLst>
          </p:nvPr>
        </p:nvGraphicFramePr>
        <p:xfrm>
          <a:off x="1510121" y="574766"/>
          <a:ext cx="9632497" cy="586522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02011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graphicEl>
                                              <a:dgm id="{80DE4231-AC61-4B8A-9515-496FC129EB09}"/>
                                            </p:graphicEl>
                                          </p:spTgt>
                                        </p:tgtEl>
                                        <p:attrNameLst>
                                          <p:attrName>style.visibility</p:attrName>
                                        </p:attrNameLst>
                                      </p:cBhvr>
                                      <p:to>
                                        <p:strVal val="visible"/>
                                      </p:to>
                                    </p:set>
                                    <p:animEffect transition="in" filter="wipe(left)">
                                      <p:cBhvr>
                                        <p:cTn id="7" dur="500"/>
                                        <p:tgtEl>
                                          <p:spTgt spid="6">
                                            <p:graphicEl>
                                              <a:dgm id="{80DE4231-AC61-4B8A-9515-496FC129EB09}"/>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graphicEl>
                                              <a:dgm id="{2B8BC8B4-C2ED-4B3A-9006-73FB1CFCC463}"/>
                                            </p:graphicEl>
                                          </p:spTgt>
                                        </p:tgtEl>
                                        <p:attrNameLst>
                                          <p:attrName>style.visibility</p:attrName>
                                        </p:attrNameLst>
                                      </p:cBhvr>
                                      <p:to>
                                        <p:strVal val="visible"/>
                                      </p:to>
                                    </p:set>
                                    <p:animEffect transition="in" filter="wipe(left)">
                                      <p:cBhvr>
                                        <p:cTn id="12" dur="500"/>
                                        <p:tgtEl>
                                          <p:spTgt spid="6">
                                            <p:graphicEl>
                                              <a:dgm id="{2B8BC8B4-C2ED-4B3A-9006-73FB1CFCC463}"/>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
                                            <p:graphicEl>
                                              <a:dgm id="{1E80D1F5-D870-4475-A27C-044C2487E615}"/>
                                            </p:graphicEl>
                                          </p:spTgt>
                                        </p:tgtEl>
                                        <p:attrNameLst>
                                          <p:attrName>style.visibility</p:attrName>
                                        </p:attrNameLst>
                                      </p:cBhvr>
                                      <p:to>
                                        <p:strVal val="visible"/>
                                      </p:to>
                                    </p:set>
                                    <p:animEffect transition="in" filter="wipe(left)">
                                      <p:cBhvr>
                                        <p:cTn id="17" dur="500"/>
                                        <p:tgtEl>
                                          <p:spTgt spid="6">
                                            <p:graphicEl>
                                              <a:dgm id="{1E80D1F5-D870-4475-A27C-044C2487E615}"/>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
                                            <p:graphicEl>
                                              <a:dgm id="{868A7E09-9489-4013-BADE-837B2B074068}"/>
                                            </p:graphicEl>
                                          </p:spTgt>
                                        </p:tgtEl>
                                        <p:attrNameLst>
                                          <p:attrName>style.visibility</p:attrName>
                                        </p:attrNameLst>
                                      </p:cBhvr>
                                      <p:to>
                                        <p:strVal val="visible"/>
                                      </p:to>
                                    </p:set>
                                    <p:animEffect transition="in" filter="wipe(left)">
                                      <p:cBhvr>
                                        <p:cTn id="22" dur="500"/>
                                        <p:tgtEl>
                                          <p:spTgt spid="6">
                                            <p:graphicEl>
                                              <a:dgm id="{868A7E09-9489-4013-BADE-837B2B074068}"/>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89477" y="713817"/>
            <a:ext cx="9710873" cy="2018123"/>
          </a:xfrm>
        </p:spPr>
        <p:txBody>
          <a:bodyPr>
            <a:noAutofit/>
          </a:bodyPr>
          <a:lstStyle/>
          <a:p>
            <a:pPr lvl="0"/>
            <a:r>
              <a:rPr lang="en-US" sz="4000" b="1" dirty="0" smtClean="0">
                <a:solidFill>
                  <a:srgbClr val="FF0000"/>
                </a:solidFill>
                <a:latin typeface="Arial" panose="020B0604020202020204" pitchFamily="34" charset="0"/>
                <a:cs typeface="Arial" panose="020B0604020202020204" pitchFamily="34" charset="0"/>
              </a:rPr>
              <a:t>VI</a:t>
            </a:r>
            <a:r>
              <a:rPr lang="en-US" sz="4000" b="1" dirty="0">
                <a:solidFill>
                  <a:srgbClr val="FF0000"/>
                </a:solidFill>
                <a:latin typeface="Arial" panose="020B0604020202020204" pitchFamily="34" charset="0"/>
                <a:cs typeface="Arial" panose="020B0604020202020204" pitchFamily="34" charset="0"/>
              </a:rPr>
              <a:t>. </a:t>
            </a:r>
            <a:r>
              <a:rPr lang="en-US" sz="4000" b="1" dirty="0" err="1">
                <a:solidFill>
                  <a:srgbClr val="FF0000"/>
                </a:solidFill>
                <a:latin typeface="Arial" panose="020B0604020202020204" pitchFamily="34" charset="0"/>
                <a:cs typeface="Arial" panose="020B0604020202020204" pitchFamily="34" charset="0"/>
              </a:rPr>
              <a:t>Các</a:t>
            </a:r>
            <a:r>
              <a:rPr lang="en-US" sz="4000" b="1" dirty="0">
                <a:solidFill>
                  <a:srgbClr val="FF0000"/>
                </a:solidFill>
                <a:latin typeface="Arial" panose="020B0604020202020204" pitchFamily="34" charset="0"/>
                <a:cs typeface="Arial" panose="020B0604020202020204" pitchFamily="34" charset="0"/>
              </a:rPr>
              <a:t> </a:t>
            </a:r>
            <a:r>
              <a:rPr lang="en-US" sz="4000" b="1" dirty="0" err="1">
                <a:solidFill>
                  <a:srgbClr val="FF0000"/>
                </a:solidFill>
                <a:latin typeface="Arial" panose="020B0604020202020204" pitchFamily="34" charset="0"/>
                <a:cs typeface="Arial" panose="020B0604020202020204" pitchFamily="34" charset="0"/>
              </a:rPr>
              <a:t>hình</a:t>
            </a:r>
            <a:r>
              <a:rPr lang="en-US" sz="4000" b="1" dirty="0">
                <a:solidFill>
                  <a:srgbClr val="FF0000"/>
                </a:solidFill>
                <a:latin typeface="Arial" panose="020B0604020202020204" pitchFamily="34" charset="0"/>
                <a:cs typeface="Arial" panose="020B0604020202020204" pitchFamily="34" charset="0"/>
              </a:rPr>
              <a:t> </a:t>
            </a:r>
            <a:r>
              <a:rPr lang="en-US" sz="4000" b="1" dirty="0" err="1">
                <a:solidFill>
                  <a:srgbClr val="FF0000"/>
                </a:solidFill>
                <a:latin typeface="Arial" panose="020B0604020202020204" pitchFamily="34" charset="0"/>
                <a:cs typeface="Arial" panose="020B0604020202020204" pitchFamily="34" charset="0"/>
              </a:rPr>
              <a:t>thức</a:t>
            </a:r>
            <a:r>
              <a:rPr lang="en-US" sz="4000" b="1" dirty="0">
                <a:solidFill>
                  <a:srgbClr val="FF0000"/>
                </a:solidFill>
                <a:latin typeface="Arial" panose="020B0604020202020204" pitchFamily="34" charset="0"/>
                <a:cs typeface="Arial" panose="020B0604020202020204" pitchFamily="34" charset="0"/>
              </a:rPr>
              <a:t> </a:t>
            </a:r>
            <a:r>
              <a:rPr lang="en-US" sz="4000" b="1" dirty="0" err="1">
                <a:solidFill>
                  <a:srgbClr val="FF0000"/>
                </a:solidFill>
                <a:latin typeface="Arial" panose="020B0604020202020204" pitchFamily="34" charset="0"/>
                <a:cs typeface="Arial" panose="020B0604020202020204" pitchFamily="34" charset="0"/>
              </a:rPr>
              <a:t>đánh</a:t>
            </a:r>
            <a:r>
              <a:rPr lang="en-US" sz="4000" b="1" dirty="0">
                <a:solidFill>
                  <a:srgbClr val="FF0000"/>
                </a:solidFill>
                <a:latin typeface="Arial" panose="020B0604020202020204" pitchFamily="34" charset="0"/>
                <a:cs typeface="Arial" panose="020B0604020202020204" pitchFamily="34" charset="0"/>
              </a:rPr>
              <a:t> </a:t>
            </a:r>
            <a:r>
              <a:rPr lang="en-US" sz="4000" b="1" dirty="0" err="1">
                <a:solidFill>
                  <a:srgbClr val="FF0000"/>
                </a:solidFill>
                <a:latin typeface="Arial" panose="020B0604020202020204" pitchFamily="34" charset="0"/>
                <a:cs typeface="Arial" panose="020B0604020202020204" pitchFamily="34" charset="0"/>
              </a:rPr>
              <a:t>giá</a:t>
            </a:r>
            <a:r>
              <a:rPr lang="en-US" sz="4000" b="1" dirty="0">
                <a:solidFill>
                  <a:srgbClr val="FF0000"/>
                </a:solidFill>
                <a:latin typeface="Arial" panose="020B0604020202020204" pitchFamily="34" charset="0"/>
                <a:cs typeface="Arial" panose="020B0604020202020204" pitchFamily="34" charset="0"/>
              </a:rPr>
              <a:t> </a:t>
            </a:r>
            <a:r>
              <a:rPr lang="en-US" sz="4000" b="1" dirty="0" err="1">
                <a:solidFill>
                  <a:srgbClr val="FF0000"/>
                </a:solidFill>
                <a:latin typeface="Arial" panose="020B0604020202020204" pitchFamily="34" charset="0"/>
                <a:cs typeface="Arial" panose="020B0604020202020204" pitchFamily="34" charset="0"/>
              </a:rPr>
              <a:t>trẻ</a:t>
            </a:r>
            <a:r>
              <a:rPr lang="en-US" sz="4000" b="1" dirty="0">
                <a:solidFill>
                  <a:srgbClr val="FF0000"/>
                </a:solidFill>
                <a:latin typeface="Arial" panose="020B0604020202020204" pitchFamily="34" charset="0"/>
                <a:cs typeface="Arial" panose="020B0604020202020204" pitchFamily="34" charset="0"/>
              </a:rPr>
              <a:t> </a:t>
            </a:r>
            <a:r>
              <a:rPr lang="en-US" sz="4000" b="1" dirty="0" err="1">
                <a:solidFill>
                  <a:srgbClr val="FF0000"/>
                </a:solidFill>
                <a:latin typeface="Arial" panose="020B0604020202020204" pitchFamily="34" charset="0"/>
                <a:cs typeface="Arial" panose="020B0604020202020204" pitchFamily="34" charset="0"/>
              </a:rPr>
              <a:t>Nhà</a:t>
            </a:r>
            <a:r>
              <a:rPr lang="en-US" sz="4000" b="1" dirty="0">
                <a:solidFill>
                  <a:srgbClr val="FF0000"/>
                </a:solidFill>
                <a:latin typeface="Arial" panose="020B0604020202020204" pitchFamily="34" charset="0"/>
                <a:cs typeface="Arial" panose="020B0604020202020204" pitchFamily="34" charset="0"/>
              </a:rPr>
              <a:t> </a:t>
            </a:r>
            <a:r>
              <a:rPr lang="en-US" sz="4000" b="1" dirty="0" err="1" smtClean="0">
                <a:solidFill>
                  <a:srgbClr val="FF0000"/>
                </a:solidFill>
                <a:latin typeface="Arial" panose="020B0604020202020204" pitchFamily="34" charset="0"/>
                <a:cs typeface="Arial" panose="020B0604020202020204" pitchFamily="34" charset="0"/>
              </a:rPr>
              <a:t>trẻ</a:t>
            </a:r>
            <a:r>
              <a:rPr lang="en-US" sz="4000" b="1" dirty="0" smtClean="0">
                <a:solidFill>
                  <a:srgbClr val="FF0000"/>
                </a:solidFill>
                <a:latin typeface="Arial" panose="020B0604020202020204" pitchFamily="34" charset="0"/>
                <a:cs typeface="Arial" panose="020B0604020202020204" pitchFamily="34" charset="0"/>
              </a:rPr>
              <a:t/>
            </a:r>
            <a:br>
              <a:rPr lang="en-US" sz="4000" b="1" dirty="0" smtClean="0">
                <a:solidFill>
                  <a:srgbClr val="FF0000"/>
                </a:solidFill>
                <a:latin typeface="Arial" panose="020B0604020202020204" pitchFamily="34" charset="0"/>
                <a:cs typeface="Arial" panose="020B0604020202020204" pitchFamily="34" charset="0"/>
              </a:rPr>
            </a:br>
            <a:r>
              <a:rPr lang="en-US" sz="4000" b="1" dirty="0" err="1" smtClean="0">
                <a:solidFill>
                  <a:srgbClr val="FF0000"/>
                </a:solidFill>
                <a:latin typeface="Arial" panose="020B0604020202020204" pitchFamily="34" charset="0"/>
                <a:cs typeface="Arial" panose="020B0604020202020204" pitchFamily="34" charset="0"/>
              </a:rPr>
              <a:t>và</a:t>
            </a:r>
            <a:r>
              <a:rPr lang="en-US" sz="4000" b="1" dirty="0" smtClean="0">
                <a:solidFill>
                  <a:srgbClr val="FF0000"/>
                </a:solidFill>
                <a:latin typeface="Arial" panose="020B0604020202020204" pitchFamily="34" charset="0"/>
                <a:cs typeface="Arial" panose="020B0604020202020204" pitchFamily="34" charset="0"/>
              </a:rPr>
              <a:t> </a:t>
            </a:r>
            <a:r>
              <a:rPr lang="en-US" sz="4000" b="1" dirty="0" err="1" smtClean="0">
                <a:solidFill>
                  <a:srgbClr val="FF0000"/>
                </a:solidFill>
                <a:latin typeface="Arial" panose="020B0604020202020204" pitchFamily="34" charset="0"/>
                <a:cs typeface="Arial" panose="020B0604020202020204" pitchFamily="34" charset="0"/>
              </a:rPr>
              <a:t>trẻ</a:t>
            </a:r>
            <a:r>
              <a:rPr lang="en-US" sz="4000" b="1" dirty="0" smtClean="0">
                <a:solidFill>
                  <a:srgbClr val="FF0000"/>
                </a:solidFill>
                <a:latin typeface="Arial" panose="020B0604020202020204" pitchFamily="34" charset="0"/>
                <a:cs typeface="Arial" panose="020B0604020202020204" pitchFamily="34" charset="0"/>
              </a:rPr>
              <a:t> </a:t>
            </a:r>
            <a:r>
              <a:rPr lang="en-US" sz="4000" b="1" dirty="0" err="1" smtClean="0">
                <a:solidFill>
                  <a:srgbClr val="FF0000"/>
                </a:solidFill>
                <a:latin typeface="Arial" panose="020B0604020202020204" pitchFamily="34" charset="0"/>
                <a:cs typeface="Arial" panose="020B0604020202020204" pitchFamily="34" charset="0"/>
              </a:rPr>
              <a:t>Mẫu</a:t>
            </a:r>
            <a:r>
              <a:rPr lang="en-US" sz="4000" b="1" dirty="0" smtClean="0">
                <a:solidFill>
                  <a:srgbClr val="FF0000"/>
                </a:solidFill>
                <a:latin typeface="Arial" panose="020B0604020202020204" pitchFamily="34" charset="0"/>
                <a:cs typeface="Arial" panose="020B0604020202020204" pitchFamily="34" charset="0"/>
              </a:rPr>
              <a:t> </a:t>
            </a:r>
            <a:r>
              <a:rPr lang="en-US" sz="4000" b="1" dirty="0" err="1" smtClean="0">
                <a:solidFill>
                  <a:srgbClr val="FF0000"/>
                </a:solidFill>
                <a:latin typeface="Arial" panose="020B0604020202020204" pitchFamily="34" charset="0"/>
                <a:cs typeface="Arial" panose="020B0604020202020204" pitchFamily="34" charset="0"/>
              </a:rPr>
              <a:t>giáo</a:t>
            </a:r>
            <a:r>
              <a:rPr lang="en-US" sz="4000" b="1" dirty="0" smtClean="0">
                <a:solidFill>
                  <a:srgbClr val="FF0000"/>
                </a:solidFill>
                <a:latin typeface="Arial" panose="020B0604020202020204" pitchFamily="34" charset="0"/>
                <a:cs typeface="Arial" panose="020B0604020202020204" pitchFamily="34" charset="0"/>
              </a:rPr>
              <a:t> </a:t>
            </a:r>
            <a:endParaRPr lang="en-US" sz="4000" b="1" dirty="0">
              <a:solidFill>
                <a:srgbClr val="FF0000"/>
              </a:solidFill>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24656" y="2981082"/>
            <a:ext cx="6461234" cy="3383174"/>
          </a:xfrm>
          <a:prstGeom prst="ellipse">
            <a:avLst/>
          </a:prstGeom>
          <a:ln>
            <a:noFill/>
          </a:ln>
          <a:effectLst>
            <a:softEdge rad="112500"/>
          </a:effectLst>
        </p:spPr>
      </p:pic>
    </p:spTree>
    <p:extLst>
      <p:ext uri="{BB962C8B-B14F-4D97-AF65-F5344CB8AC3E}">
        <p14:creationId xmlns:p14="http://schemas.microsoft.com/office/powerpoint/2010/main" val="2405379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val="961097434"/>
              </p:ext>
            </p:extLst>
          </p:nvPr>
        </p:nvGraphicFramePr>
        <p:xfrm>
          <a:off x="688652" y="457200"/>
          <a:ext cx="10788645" cy="55251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8044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graphicEl>
                                              <a:dgm id="{D37BC80E-171C-4047-A6EF-D2DEC895A73B}"/>
                                            </p:graphicEl>
                                          </p:spTgt>
                                        </p:tgtEl>
                                        <p:attrNameLst>
                                          <p:attrName>style.visibility</p:attrName>
                                        </p:attrNameLst>
                                      </p:cBhvr>
                                      <p:to>
                                        <p:strVal val="visible"/>
                                      </p:to>
                                    </p:set>
                                    <p:animEffect transition="in" filter="wipe(left)">
                                      <p:cBhvr>
                                        <p:cTn id="7" dur="500"/>
                                        <p:tgtEl>
                                          <p:spTgt spid="6">
                                            <p:graphicEl>
                                              <a:dgm id="{D37BC80E-171C-4047-A6EF-D2DEC895A73B}"/>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graphicEl>
                                              <a:dgm id="{98749838-3B15-4FFA-81E3-6BE3F5EBE62A}"/>
                                            </p:graphicEl>
                                          </p:spTgt>
                                        </p:tgtEl>
                                        <p:attrNameLst>
                                          <p:attrName>style.visibility</p:attrName>
                                        </p:attrNameLst>
                                      </p:cBhvr>
                                      <p:to>
                                        <p:strVal val="visible"/>
                                      </p:to>
                                    </p:set>
                                    <p:animEffect transition="in" filter="wipe(left)">
                                      <p:cBhvr>
                                        <p:cTn id="12" dur="500"/>
                                        <p:tgtEl>
                                          <p:spTgt spid="6">
                                            <p:graphicEl>
                                              <a:dgm id="{98749838-3B15-4FFA-81E3-6BE3F5EBE62A}"/>
                                            </p:graphic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6">
                                            <p:graphicEl>
                                              <a:dgm id="{E3835C03-CF1E-41F9-A2BC-9880F3C7EB68}"/>
                                            </p:graphicEl>
                                          </p:spTgt>
                                        </p:tgtEl>
                                        <p:attrNameLst>
                                          <p:attrName>style.visibility</p:attrName>
                                        </p:attrNameLst>
                                      </p:cBhvr>
                                      <p:to>
                                        <p:strVal val="visible"/>
                                      </p:to>
                                    </p:set>
                                    <p:animEffect transition="in" filter="wipe(left)">
                                      <p:cBhvr>
                                        <p:cTn id="15" dur="500"/>
                                        <p:tgtEl>
                                          <p:spTgt spid="6">
                                            <p:graphicEl>
                                              <a:dgm id="{E3835C03-CF1E-41F9-A2BC-9880F3C7EB68}"/>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6">
                                            <p:graphicEl>
                                              <a:dgm id="{D8698552-00F8-4181-8F7E-71DA3FF5CDC6}"/>
                                            </p:graphicEl>
                                          </p:spTgt>
                                        </p:tgtEl>
                                        <p:attrNameLst>
                                          <p:attrName>style.visibility</p:attrName>
                                        </p:attrNameLst>
                                      </p:cBhvr>
                                      <p:to>
                                        <p:strVal val="visible"/>
                                      </p:to>
                                    </p:set>
                                    <p:animEffect transition="in" filter="wipe(left)">
                                      <p:cBhvr>
                                        <p:cTn id="20" dur="500"/>
                                        <p:tgtEl>
                                          <p:spTgt spid="6">
                                            <p:graphicEl>
                                              <a:dgm id="{D8698552-00F8-4181-8F7E-71DA3FF5CDC6}"/>
                                            </p:graphicEl>
                                          </p:spTgt>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6">
                                            <p:graphicEl>
                                              <a:dgm id="{90A9B1CE-18A8-4730-B3D6-5F16E90F4903}"/>
                                            </p:graphicEl>
                                          </p:spTgt>
                                        </p:tgtEl>
                                        <p:attrNameLst>
                                          <p:attrName>style.visibility</p:attrName>
                                        </p:attrNameLst>
                                      </p:cBhvr>
                                      <p:to>
                                        <p:strVal val="visible"/>
                                      </p:to>
                                    </p:set>
                                    <p:animEffect transition="in" filter="wipe(left)">
                                      <p:cBhvr>
                                        <p:cTn id="23" dur="500"/>
                                        <p:tgtEl>
                                          <p:spTgt spid="6">
                                            <p:graphicEl>
                                              <a:dgm id="{90A9B1CE-18A8-4730-B3D6-5F16E90F4903}"/>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6">
                                            <p:graphicEl>
                                              <a:dgm id="{4B36C831-2E2C-4AD0-A00C-07406A87300B}"/>
                                            </p:graphicEl>
                                          </p:spTgt>
                                        </p:tgtEl>
                                        <p:attrNameLst>
                                          <p:attrName>style.visibility</p:attrName>
                                        </p:attrNameLst>
                                      </p:cBhvr>
                                      <p:to>
                                        <p:strVal val="visible"/>
                                      </p:to>
                                    </p:set>
                                    <p:animEffect transition="in" filter="wipe(left)">
                                      <p:cBhvr>
                                        <p:cTn id="28" dur="500"/>
                                        <p:tgtEl>
                                          <p:spTgt spid="6">
                                            <p:graphicEl>
                                              <a:dgm id="{4B36C831-2E2C-4AD0-A00C-07406A87300B}"/>
                                            </p:graphicEl>
                                          </p:spTgt>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6">
                                            <p:graphicEl>
                                              <a:dgm id="{33E60F68-9E58-4A4E-B0BD-538001E3284F}"/>
                                            </p:graphicEl>
                                          </p:spTgt>
                                        </p:tgtEl>
                                        <p:attrNameLst>
                                          <p:attrName>style.visibility</p:attrName>
                                        </p:attrNameLst>
                                      </p:cBhvr>
                                      <p:to>
                                        <p:strVal val="visible"/>
                                      </p:to>
                                    </p:set>
                                    <p:animEffect transition="in" filter="wipe(left)">
                                      <p:cBhvr>
                                        <p:cTn id="31" dur="500"/>
                                        <p:tgtEl>
                                          <p:spTgt spid="6">
                                            <p:graphicEl>
                                              <a:dgm id="{33E60F68-9E58-4A4E-B0BD-538001E3284F}"/>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lvlOne"/>
        </p:bldSub>
      </p:bldGraphic>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val="97580550"/>
              </p:ext>
            </p:extLst>
          </p:nvPr>
        </p:nvGraphicFramePr>
        <p:xfrm>
          <a:off x="641356" y="599090"/>
          <a:ext cx="10788645" cy="55251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80089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graphicEl>
                                              <a:dgm id="{D37BC80E-171C-4047-A6EF-D2DEC895A73B}"/>
                                            </p:graphicEl>
                                          </p:spTgt>
                                        </p:tgtEl>
                                        <p:attrNameLst>
                                          <p:attrName>style.visibility</p:attrName>
                                        </p:attrNameLst>
                                      </p:cBhvr>
                                      <p:to>
                                        <p:strVal val="visible"/>
                                      </p:to>
                                    </p:set>
                                    <p:animEffect transition="in" filter="wipe(left)">
                                      <p:cBhvr>
                                        <p:cTn id="7" dur="500"/>
                                        <p:tgtEl>
                                          <p:spTgt spid="6">
                                            <p:graphicEl>
                                              <a:dgm id="{D37BC80E-171C-4047-A6EF-D2DEC895A73B}"/>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graphicEl>
                                              <a:dgm id="{98749838-3B15-4FFA-81E3-6BE3F5EBE62A}"/>
                                            </p:graphicEl>
                                          </p:spTgt>
                                        </p:tgtEl>
                                        <p:attrNameLst>
                                          <p:attrName>style.visibility</p:attrName>
                                        </p:attrNameLst>
                                      </p:cBhvr>
                                      <p:to>
                                        <p:strVal val="visible"/>
                                      </p:to>
                                    </p:set>
                                    <p:animEffect transition="in" filter="wipe(left)">
                                      <p:cBhvr>
                                        <p:cTn id="12" dur="500"/>
                                        <p:tgtEl>
                                          <p:spTgt spid="6">
                                            <p:graphicEl>
                                              <a:dgm id="{98749838-3B15-4FFA-81E3-6BE3F5EBE62A}"/>
                                            </p:graphic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6">
                                            <p:graphicEl>
                                              <a:dgm id="{E3835C03-CF1E-41F9-A2BC-9880F3C7EB68}"/>
                                            </p:graphicEl>
                                          </p:spTgt>
                                        </p:tgtEl>
                                        <p:attrNameLst>
                                          <p:attrName>style.visibility</p:attrName>
                                        </p:attrNameLst>
                                      </p:cBhvr>
                                      <p:to>
                                        <p:strVal val="visible"/>
                                      </p:to>
                                    </p:set>
                                    <p:animEffect transition="in" filter="wipe(left)">
                                      <p:cBhvr>
                                        <p:cTn id="15" dur="500"/>
                                        <p:tgtEl>
                                          <p:spTgt spid="6">
                                            <p:graphicEl>
                                              <a:dgm id="{E3835C03-CF1E-41F9-A2BC-9880F3C7EB68}"/>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6">
                                            <p:graphicEl>
                                              <a:dgm id="{D8698552-00F8-4181-8F7E-71DA3FF5CDC6}"/>
                                            </p:graphicEl>
                                          </p:spTgt>
                                        </p:tgtEl>
                                        <p:attrNameLst>
                                          <p:attrName>style.visibility</p:attrName>
                                        </p:attrNameLst>
                                      </p:cBhvr>
                                      <p:to>
                                        <p:strVal val="visible"/>
                                      </p:to>
                                    </p:set>
                                    <p:animEffect transition="in" filter="wipe(left)">
                                      <p:cBhvr>
                                        <p:cTn id="20" dur="500"/>
                                        <p:tgtEl>
                                          <p:spTgt spid="6">
                                            <p:graphicEl>
                                              <a:dgm id="{D8698552-00F8-4181-8F7E-71DA3FF5CDC6}"/>
                                            </p:graphicEl>
                                          </p:spTgt>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6">
                                            <p:graphicEl>
                                              <a:dgm id="{90A9B1CE-18A8-4730-B3D6-5F16E90F4903}"/>
                                            </p:graphicEl>
                                          </p:spTgt>
                                        </p:tgtEl>
                                        <p:attrNameLst>
                                          <p:attrName>style.visibility</p:attrName>
                                        </p:attrNameLst>
                                      </p:cBhvr>
                                      <p:to>
                                        <p:strVal val="visible"/>
                                      </p:to>
                                    </p:set>
                                    <p:animEffect transition="in" filter="wipe(left)">
                                      <p:cBhvr>
                                        <p:cTn id="23" dur="500"/>
                                        <p:tgtEl>
                                          <p:spTgt spid="6">
                                            <p:graphicEl>
                                              <a:dgm id="{90A9B1CE-18A8-4730-B3D6-5F16E90F4903}"/>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6">
                                            <p:graphicEl>
                                              <a:dgm id="{4B36C831-2E2C-4AD0-A00C-07406A87300B}"/>
                                            </p:graphicEl>
                                          </p:spTgt>
                                        </p:tgtEl>
                                        <p:attrNameLst>
                                          <p:attrName>style.visibility</p:attrName>
                                        </p:attrNameLst>
                                      </p:cBhvr>
                                      <p:to>
                                        <p:strVal val="visible"/>
                                      </p:to>
                                    </p:set>
                                    <p:animEffect transition="in" filter="wipe(left)">
                                      <p:cBhvr>
                                        <p:cTn id="28" dur="500"/>
                                        <p:tgtEl>
                                          <p:spTgt spid="6">
                                            <p:graphicEl>
                                              <a:dgm id="{4B36C831-2E2C-4AD0-A00C-07406A87300B}"/>
                                            </p:graphicEl>
                                          </p:spTgt>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6">
                                            <p:graphicEl>
                                              <a:dgm id="{33E60F68-9E58-4A4E-B0BD-538001E3284F}"/>
                                            </p:graphicEl>
                                          </p:spTgt>
                                        </p:tgtEl>
                                        <p:attrNameLst>
                                          <p:attrName>style.visibility</p:attrName>
                                        </p:attrNameLst>
                                      </p:cBhvr>
                                      <p:to>
                                        <p:strVal val="visible"/>
                                      </p:to>
                                    </p:set>
                                    <p:animEffect transition="in" filter="wipe(left)">
                                      <p:cBhvr>
                                        <p:cTn id="31" dur="500"/>
                                        <p:tgtEl>
                                          <p:spTgt spid="6">
                                            <p:graphicEl>
                                              <a:dgm id="{33E60F68-9E58-4A4E-B0BD-538001E3284F}"/>
                                            </p:graphic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6">
                                            <p:graphicEl>
                                              <a:dgm id="{BB75628E-AF81-4BF2-B5A0-2135CB4E6381}"/>
                                            </p:graphicEl>
                                          </p:spTgt>
                                        </p:tgtEl>
                                        <p:attrNameLst>
                                          <p:attrName>style.visibility</p:attrName>
                                        </p:attrNameLst>
                                      </p:cBhvr>
                                      <p:to>
                                        <p:strVal val="visible"/>
                                      </p:to>
                                    </p:set>
                                    <p:animEffect transition="in" filter="wipe(left)">
                                      <p:cBhvr>
                                        <p:cTn id="36" dur="500"/>
                                        <p:tgtEl>
                                          <p:spTgt spid="6">
                                            <p:graphicEl>
                                              <a:dgm id="{BB75628E-AF81-4BF2-B5A0-2135CB4E6381}"/>
                                            </p:graphicEl>
                                          </p:spTgt>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6">
                                            <p:graphicEl>
                                              <a:dgm id="{F1B7B9A9-B43A-4924-BDC2-BCBD5DE0A529}"/>
                                            </p:graphicEl>
                                          </p:spTgt>
                                        </p:tgtEl>
                                        <p:attrNameLst>
                                          <p:attrName>style.visibility</p:attrName>
                                        </p:attrNameLst>
                                      </p:cBhvr>
                                      <p:to>
                                        <p:strVal val="visible"/>
                                      </p:to>
                                    </p:set>
                                    <p:animEffect transition="in" filter="wipe(left)">
                                      <p:cBhvr>
                                        <p:cTn id="39" dur="500"/>
                                        <p:tgtEl>
                                          <p:spTgt spid="6">
                                            <p:graphicEl>
                                              <a:dgm id="{F1B7B9A9-B43A-4924-BDC2-BCBD5DE0A529}"/>
                                            </p:graphicEl>
                                          </p:spTgt>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childTnLst>
                                    <p:set>
                                      <p:cBhvr>
                                        <p:cTn id="43" dur="1" fill="hold">
                                          <p:stCondLst>
                                            <p:cond delay="0"/>
                                          </p:stCondLst>
                                        </p:cTn>
                                        <p:tgtEl>
                                          <p:spTgt spid="6">
                                            <p:graphicEl>
                                              <a:dgm id="{66C071CE-60A4-4BD7-ACE7-E294DBA88A87}"/>
                                            </p:graphicEl>
                                          </p:spTgt>
                                        </p:tgtEl>
                                        <p:attrNameLst>
                                          <p:attrName>style.visibility</p:attrName>
                                        </p:attrNameLst>
                                      </p:cBhvr>
                                      <p:to>
                                        <p:strVal val="visible"/>
                                      </p:to>
                                    </p:set>
                                    <p:animEffect transition="in" filter="wipe(left)">
                                      <p:cBhvr>
                                        <p:cTn id="44" dur="500"/>
                                        <p:tgtEl>
                                          <p:spTgt spid="6">
                                            <p:graphicEl>
                                              <a:dgm id="{66C071CE-60A4-4BD7-ACE7-E294DBA88A87}"/>
                                            </p:graphicEl>
                                          </p:spTgt>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6">
                                            <p:graphicEl>
                                              <a:dgm id="{35000994-403A-4452-8C83-B20998E2D3A9}"/>
                                            </p:graphicEl>
                                          </p:spTgt>
                                        </p:tgtEl>
                                        <p:attrNameLst>
                                          <p:attrName>style.visibility</p:attrName>
                                        </p:attrNameLst>
                                      </p:cBhvr>
                                      <p:to>
                                        <p:strVal val="visible"/>
                                      </p:to>
                                    </p:set>
                                    <p:animEffect transition="in" filter="wipe(left)">
                                      <p:cBhvr>
                                        <p:cTn id="47" dur="500"/>
                                        <p:tgtEl>
                                          <p:spTgt spid="6">
                                            <p:graphicEl>
                                              <a:dgm id="{35000994-403A-4452-8C83-B20998E2D3A9}"/>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lvlOne"/>
        </p:bldSub>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val="4037695842"/>
              </p:ext>
            </p:extLst>
          </p:nvPr>
        </p:nvGraphicFramePr>
        <p:xfrm>
          <a:off x="945932" y="511010"/>
          <a:ext cx="10389475" cy="59370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69100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graphicEl>
                                              <a:dgm id="{4B486820-810F-4307-8BA8-A5645B1BFC02}"/>
                                            </p:graphicEl>
                                          </p:spTgt>
                                        </p:tgtEl>
                                        <p:attrNameLst>
                                          <p:attrName>style.visibility</p:attrName>
                                        </p:attrNameLst>
                                      </p:cBhvr>
                                      <p:to>
                                        <p:strVal val="visible"/>
                                      </p:to>
                                    </p:set>
                                    <p:animEffect transition="in" filter="wipe(left)">
                                      <p:cBhvr>
                                        <p:cTn id="7" dur="500"/>
                                        <p:tgtEl>
                                          <p:spTgt spid="6">
                                            <p:graphicEl>
                                              <a:dgm id="{4B486820-810F-4307-8BA8-A5645B1BFC02}"/>
                                            </p:graphic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
                                            <p:graphicEl>
                                              <a:dgm id="{517C5007-D7EF-430E-B133-3D6CD1D112AD}"/>
                                            </p:graphicEl>
                                          </p:spTgt>
                                        </p:tgtEl>
                                        <p:attrNameLst>
                                          <p:attrName>style.visibility</p:attrName>
                                        </p:attrNameLst>
                                      </p:cBhvr>
                                      <p:to>
                                        <p:strVal val="visible"/>
                                      </p:to>
                                    </p:set>
                                    <p:animEffect transition="in" filter="wipe(left)">
                                      <p:cBhvr>
                                        <p:cTn id="10" dur="500"/>
                                        <p:tgtEl>
                                          <p:spTgt spid="6">
                                            <p:graphicEl>
                                              <a:dgm id="{517C5007-D7EF-430E-B133-3D6CD1D112AD}"/>
                                            </p:graphic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6">
                                            <p:graphicEl>
                                              <a:dgm id="{0FF336DD-E324-4988-8559-FEDDFD165B2C}"/>
                                            </p:graphicEl>
                                          </p:spTgt>
                                        </p:tgtEl>
                                        <p:attrNameLst>
                                          <p:attrName>style.visibility</p:attrName>
                                        </p:attrNameLst>
                                      </p:cBhvr>
                                      <p:to>
                                        <p:strVal val="visible"/>
                                      </p:to>
                                    </p:set>
                                    <p:animEffect transition="in" filter="wipe(left)">
                                      <p:cBhvr>
                                        <p:cTn id="13" dur="500"/>
                                        <p:tgtEl>
                                          <p:spTgt spid="6">
                                            <p:graphicEl>
                                              <a:dgm id="{0FF336DD-E324-4988-8559-FEDDFD165B2C}"/>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lvlOne"/>
        </p:bldSub>
      </p:bldGraphic>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useBgFill="1">
        <p:nvSpPr>
          <p:cNvPr id="70" name="Rectangle 69">
            <a:extLst>
              <a:ext uri="{FF2B5EF4-FFF2-40B4-BE49-F238E27FC236}">
                <a16:creationId xmlns:a16="http://schemas.microsoft.com/office/drawing/2014/main" id="{85016AEC-0320-4ED0-8ECB-FE11DDDFE17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a:extLst>
              <a:ext uri="{FF2B5EF4-FFF2-40B4-BE49-F238E27FC236}">
                <a16:creationId xmlns:a16="http://schemas.microsoft.com/office/drawing/2014/main" id="{D3CDB30C-1F82-41E6-A067-831D6E89184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4" y="0"/>
            <a:ext cx="12191695" cy="6858000"/>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a:extLst>
              <a:ext uri="{FF2B5EF4-FFF2-40B4-BE49-F238E27FC236}">
                <a16:creationId xmlns:a16="http://schemas.microsoft.com/office/drawing/2014/main" id="{2DDA86DD-F997-4F66-A87C-5B58AB6D19E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91540"/>
            <a:ext cx="722376" cy="5071110"/>
          </a:xfrm>
          <a:prstGeom prst="rect">
            <a:avLst/>
          </a:prstGeom>
          <a:solidFill>
            <a:srgbClr val="4C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a:extLst>
              <a:ext uri="{FF2B5EF4-FFF2-40B4-BE49-F238E27FC236}">
                <a16:creationId xmlns:a16="http://schemas.microsoft.com/office/drawing/2014/main" id="{D241B827-437E-40A3-A732-669230D6A5B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02436" y="891540"/>
            <a:ext cx="10989565" cy="507111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marR="0" lvl="0" indent="-342900" algn="just">
              <a:lnSpc>
                <a:spcPct val="150000"/>
              </a:lnSpc>
              <a:spcBef>
                <a:spcPts val="0"/>
              </a:spcBef>
              <a:spcAft>
                <a:spcPts val="0"/>
              </a:spcAft>
              <a:buFont typeface="Times New Roman" panose="02020603050405020304" pitchFamily="18" charset="0"/>
              <a:buChar char="-"/>
            </a:pPr>
            <a:r>
              <a:rPr lang="af-ZA" dirty="0">
                <a:latin typeface="Arial" panose="020B0604020202020204" pitchFamily="34" charset="0"/>
                <a:ea typeface="Times New Roman" panose="02020603050405020304" pitchFamily="18" charset="0"/>
                <a:cs typeface="Arial" panose="020B0604020202020204" pitchFamily="34" charset="0"/>
              </a:rPr>
              <a:t>Điều chỉnh môi trường giáo dục.</a:t>
            </a:r>
            <a:endParaRPr lang="en-US" dirty="0">
              <a:latin typeface="Arial" panose="020B0604020202020204" pitchFamily="34" charset="0"/>
              <a:ea typeface="Times New Roman" panose="02020603050405020304" pitchFamily="18" charset="0"/>
              <a:cs typeface="Arial" panose="020B0604020202020204" pitchFamily="34" charset="0"/>
            </a:endParaRPr>
          </a:p>
        </p:txBody>
      </p:sp>
      <p:sp>
        <p:nvSpPr>
          <p:cNvPr id="3" name="Content Placeholder 2">
            <a:extLst>
              <a:ext uri="{FF2B5EF4-FFF2-40B4-BE49-F238E27FC236}">
                <a16:creationId xmlns:a16="http://schemas.microsoft.com/office/drawing/2014/main" id="{7F3312BA-0A2F-4D6E-A5AB-C919EE05D33C}"/>
              </a:ext>
            </a:extLst>
          </p:cNvPr>
          <p:cNvSpPr>
            <a:spLocks noGrp="1"/>
          </p:cNvSpPr>
          <p:nvPr>
            <p:ph idx="1"/>
          </p:nvPr>
        </p:nvSpPr>
        <p:spPr>
          <a:xfrm>
            <a:off x="722376" y="251750"/>
            <a:ext cx="10989567" cy="1971188"/>
          </a:xfrm>
          <a:solidFill>
            <a:schemeClr val="bg1"/>
          </a:solidFill>
        </p:spPr>
        <p:txBody>
          <a:bodyPr>
            <a:noAutofit/>
          </a:bodyPr>
          <a:lstStyle/>
          <a:p>
            <a:pPr marL="0" marR="0" lvl="0" indent="0" algn="just">
              <a:lnSpc>
                <a:spcPct val="150000"/>
              </a:lnSpc>
              <a:spcBef>
                <a:spcPts val="0"/>
              </a:spcBef>
              <a:spcAft>
                <a:spcPts val="0"/>
              </a:spcAft>
              <a:buClr>
                <a:srgbClr val="333333"/>
              </a:buClr>
              <a:buNone/>
            </a:pPr>
            <a:r>
              <a:rPr lang="en-US" sz="2600" b="1" dirty="0" smtClean="0">
                <a:solidFill>
                  <a:srgbClr val="00B050"/>
                </a:solidFill>
                <a:effectLst/>
                <a:latin typeface="Arial" panose="020B0604020202020204" pitchFamily="34" charset="0"/>
                <a:ea typeface="Times New Roman" panose="02020603050405020304" pitchFamily="18" charset="0"/>
                <a:cs typeface="Arial" panose="020B0604020202020204" pitchFamily="34" charset="0"/>
              </a:rPr>
              <a:t>1.1.  </a:t>
            </a:r>
            <a:r>
              <a:rPr lang="en-US" sz="2600" b="1" dirty="0" err="1" smtClean="0">
                <a:solidFill>
                  <a:srgbClr val="00B050"/>
                </a:solidFill>
                <a:effectLst/>
                <a:latin typeface="Arial" panose="020B0604020202020204" pitchFamily="34" charset="0"/>
                <a:ea typeface="Times New Roman" panose="02020603050405020304" pitchFamily="18" charset="0"/>
                <a:cs typeface="Arial" panose="020B0604020202020204" pitchFamily="34" charset="0"/>
              </a:rPr>
              <a:t>Mục</a:t>
            </a:r>
            <a:r>
              <a:rPr lang="en-US" sz="2600" b="1" dirty="0" smtClean="0">
                <a:solidFill>
                  <a:srgbClr val="00B050"/>
                </a:solidFill>
                <a:effectLst/>
                <a:latin typeface="Arial" panose="020B0604020202020204" pitchFamily="34" charset="0"/>
                <a:ea typeface="Times New Roman" panose="02020603050405020304" pitchFamily="18" charset="0"/>
                <a:cs typeface="Arial" panose="020B0604020202020204" pitchFamily="34" charset="0"/>
              </a:rPr>
              <a:t> </a:t>
            </a:r>
            <a:r>
              <a:rPr lang="en-US" sz="2600" b="1" dirty="0" err="1" smtClean="0">
                <a:solidFill>
                  <a:srgbClr val="00B050"/>
                </a:solidFill>
                <a:effectLst/>
                <a:latin typeface="Arial" panose="020B0604020202020204" pitchFamily="34" charset="0"/>
                <a:ea typeface="Times New Roman" panose="02020603050405020304" pitchFamily="18" charset="0"/>
                <a:cs typeface="Arial" panose="020B0604020202020204" pitchFamily="34" charset="0"/>
              </a:rPr>
              <a:t>đích</a:t>
            </a:r>
            <a:r>
              <a:rPr lang="en-US" sz="2600" b="1" dirty="0" smtClean="0">
                <a:solidFill>
                  <a:srgbClr val="00B050"/>
                </a:solidFill>
                <a:effectLst/>
                <a:latin typeface="Arial" panose="020B0604020202020204" pitchFamily="34" charset="0"/>
                <a:ea typeface="Times New Roman" panose="02020603050405020304" pitchFamily="18" charset="0"/>
                <a:cs typeface="Arial" panose="020B0604020202020204" pitchFamily="34" charset="0"/>
              </a:rPr>
              <a:t> </a:t>
            </a:r>
            <a:r>
              <a:rPr lang="en-US" sz="2600" b="1" dirty="0" err="1" smtClean="0">
                <a:solidFill>
                  <a:srgbClr val="00B050"/>
                </a:solidFill>
                <a:effectLst/>
                <a:latin typeface="Arial" panose="020B0604020202020204" pitchFamily="34" charset="0"/>
                <a:ea typeface="Times New Roman" panose="02020603050405020304" pitchFamily="18" charset="0"/>
                <a:cs typeface="Arial" panose="020B0604020202020204" pitchFamily="34" charset="0"/>
              </a:rPr>
              <a:t>đánh</a:t>
            </a:r>
            <a:r>
              <a:rPr lang="en-US" sz="2600" b="1" dirty="0" smtClean="0">
                <a:solidFill>
                  <a:srgbClr val="00B050"/>
                </a:solidFill>
                <a:effectLst/>
                <a:latin typeface="Arial" panose="020B0604020202020204" pitchFamily="34" charset="0"/>
                <a:ea typeface="Times New Roman" panose="02020603050405020304" pitchFamily="18" charset="0"/>
                <a:cs typeface="Arial" panose="020B0604020202020204" pitchFamily="34" charset="0"/>
              </a:rPr>
              <a:t> </a:t>
            </a:r>
            <a:r>
              <a:rPr lang="en-US" sz="2600" b="1" dirty="0" err="1">
                <a:solidFill>
                  <a:srgbClr val="00B050"/>
                </a:solidFill>
                <a:effectLst/>
                <a:latin typeface="Arial" panose="020B0604020202020204" pitchFamily="34" charset="0"/>
                <a:ea typeface="Times New Roman" panose="02020603050405020304" pitchFamily="18" charset="0"/>
                <a:cs typeface="Arial" panose="020B0604020202020204" pitchFamily="34" charset="0"/>
              </a:rPr>
              <a:t>giá</a:t>
            </a:r>
            <a:r>
              <a:rPr lang="en-US" sz="2600" b="1" dirty="0">
                <a:solidFill>
                  <a:srgbClr val="00B050"/>
                </a:solidFill>
                <a:effectLst/>
                <a:latin typeface="Arial" panose="020B0604020202020204" pitchFamily="34" charset="0"/>
                <a:ea typeface="Times New Roman" panose="02020603050405020304" pitchFamily="18" charset="0"/>
                <a:cs typeface="Arial" panose="020B0604020202020204" pitchFamily="34" charset="0"/>
              </a:rPr>
              <a:t> </a:t>
            </a:r>
            <a:r>
              <a:rPr lang="en-US" sz="2600" b="1" dirty="0" err="1">
                <a:solidFill>
                  <a:srgbClr val="00B050"/>
                </a:solidFill>
                <a:effectLst/>
                <a:latin typeface="Arial" panose="020B0604020202020204" pitchFamily="34" charset="0"/>
                <a:ea typeface="Times New Roman" panose="02020603050405020304" pitchFamily="18" charset="0"/>
                <a:cs typeface="Arial" panose="020B0604020202020204" pitchFamily="34" charset="0"/>
              </a:rPr>
              <a:t>trẻ</a:t>
            </a:r>
            <a:r>
              <a:rPr lang="en-US" sz="2600" b="1" dirty="0">
                <a:solidFill>
                  <a:srgbClr val="00B050"/>
                </a:solidFill>
                <a:effectLst/>
                <a:latin typeface="Arial" panose="020B0604020202020204" pitchFamily="34" charset="0"/>
                <a:ea typeface="Times New Roman" panose="02020603050405020304" pitchFamily="18" charset="0"/>
                <a:cs typeface="Arial" panose="020B0604020202020204" pitchFamily="34" charset="0"/>
              </a:rPr>
              <a:t> </a:t>
            </a:r>
            <a:r>
              <a:rPr lang="en-US" sz="2600" b="1" dirty="0" err="1">
                <a:solidFill>
                  <a:srgbClr val="00B050"/>
                </a:solidFill>
                <a:effectLst/>
                <a:latin typeface="Arial" panose="020B0604020202020204" pitchFamily="34" charset="0"/>
                <a:ea typeface="Times New Roman" panose="02020603050405020304" pitchFamily="18" charset="0"/>
                <a:cs typeface="Arial" panose="020B0604020202020204" pitchFamily="34" charset="0"/>
              </a:rPr>
              <a:t>trong</a:t>
            </a:r>
            <a:r>
              <a:rPr lang="en-US" sz="2600" b="1" dirty="0">
                <a:solidFill>
                  <a:srgbClr val="00B050"/>
                </a:solidFill>
                <a:effectLst/>
                <a:latin typeface="Arial" panose="020B0604020202020204" pitchFamily="34" charset="0"/>
                <a:ea typeface="Times New Roman" panose="02020603050405020304" pitchFamily="18" charset="0"/>
                <a:cs typeface="Arial" panose="020B0604020202020204" pitchFamily="34" charset="0"/>
              </a:rPr>
              <a:t> </a:t>
            </a:r>
            <a:r>
              <a:rPr lang="en-US" sz="2600" b="1" dirty="0" err="1">
                <a:solidFill>
                  <a:srgbClr val="00B050"/>
                </a:solidFill>
                <a:effectLst/>
                <a:latin typeface="Arial" panose="020B0604020202020204" pitchFamily="34" charset="0"/>
                <a:ea typeface="Times New Roman" panose="02020603050405020304" pitchFamily="18" charset="0"/>
                <a:cs typeface="Arial" panose="020B0604020202020204" pitchFamily="34" charset="0"/>
              </a:rPr>
              <a:t>các</a:t>
            </a:r>
            <a:r>
              <a:rPr lang="en-US" sz="2600" b="1" dirty="0">
                <a:solidFill>
                  <a:srgbClr val="00B050"/>
                </a:solidFill>
                <a:effectLst/>
                <a:latin typeface="Arial" panose="020B0604020202020204" pitchFamily="34" charset="0"/>
                <a:ea typeface="Times New Roman" panose="02020603050405020304" pitchFamily="18" charset="0"/>
                <a:cs typeface="Arial" panose="020B0604020202020204" pitchFamily="34" charset="0"/>
              </a:rPr>
              <a:t> </a:t>
            </a:r>
            <a:r>
              <a:rPr lang="en-US" sz="2600" b="1" dirty="0" err="1">
                <a:solidFill>
                  <a:srgbClr val="00B050"/>
                </a:solidFill>
                <a:effectLst/>
                <a:latin typeface="Arial" panose="020B0604020202020204" pitchFamily="34" charset="0"/>
                <a:ea typeface="Times New Roman" panose="02020603050405020304" pitchFamily="18" charset="0"/>
                <a:cs typeface="Arial" panose="020B0604020202020204" pitchFamily="34" charset="0"/>
              </a:rPr>
              <a:t>hoạt</a:t>
            </a:r>
            <a:r>
              <a:rPr lang="en-US" sz="2600" b="1" dirty="0">
                <a:solidFill>
                  <a:srgbClr val="00B050"/>
                </a:solidFill>
                <a:effectLst/>
                <a:latin typeface="Arial" panose="020B0604020202020204" pitchFamily="34" charset="0"/>
                <a:ea typeface="Times New Roman" panose="02020603050405020304" pitchFamily="18" charset="0"/>
                <a:cs typeface="Arial" panose="020B0604020202020204" pitchFamily="34" charset="0"/>
              </a:rPr>
              <a:t> </a:t>
            </a:r>
            <a:r>
              <a:rPr lang="en-US" sz="2600" b="1" dirty="0" err="1">
                <a:solidFill>
                  <a:srgbClr val="00B050"/>
                </a:solidFill>
                <a:effectLst/>
                <a:latin typeface="Arial" panose="020B0604020202020204" pitchFamily="34" charset="0"/>
                <a:ea typeface="Times New Roman" panose="02020603050405020304" pitchFamily="18" charset="0"/>
                <a:cs typeface="Arial" panose="020B0604020202020204" pitchFamily="34" charset="0"/>
              </a:rPr>
              <a:t>động</a:t>
            </a:r>
            <a:r>
              <a:rPr lang="en-US" sz="2600" b="1" dirty="0">
                <a:solidFill>
                  <a:srgbClr val="00B050"/>
                </a:solidFill>
                <a:effectLst/>
                <a:latin typeface="Arial" panose="020B0604020202020204" pitchFamily="34" charset="0"/>
                <a:ea typeface="Times New Roman" panose="02020603050405020304" pitchFamily="18" charset="0"/>
                <a:cs typeface="Arial" panose="020B0604020202020204" pitchFamily="34" charset="0"/>
              </a:rPr>
              <a:t> </a:t>
            </a:r>
            <a:r>
              <a:rPr lang="en-US" sz="2600" b="1" dirty="0" err="1">
                <a:solidFill>
                  <a:srgbClr val="00B050"/>
                </a:solidFill>
                <a:effectLst/>
                <a:latin typeface="Arial" panose="020B0604020202020204" pitchFamily="34" charset="0"/>
                <a:ea typeface="Times New Roman" panose="02020603050405020304" pitchFamily="18" charset="0"/>
                <a:cs typeface="Arial" panose="020B0604020202020204" pitchFamily="34" charset="0"/>
              </a:rPr>
              <a:t>hằng</a:t>
            </a:r>
            <a:r>
              <a:rPr lang="en-US" sz="2600" b="1" dirty="0">
                <a:solidFill>
                  <a:srgbClr val="00B050"/>
                </a:solidFill>
                <a:effectLst/>
                <a:latin typeface="Arial" panose="020B0604020202020204" pitchFamily="34" charset="0"/>
                <a:ea typeface="Times New Roman" panose="02020603050405020304" pitchFamily="18" charset="0"/>
                <a:cs typeface="Arial" panose="020B0604020202020204" pitchFamily="34" charset="0"/>
              </a:rPr>
              <a:t> </a:t>
            </a:r>
            <a:r>
              <a:rPr lang="en-US" sz="2600" b="1" dirty="0" err="1" smtClean="0">
                <a:solidFill>
                  <a:srgbClr val="00B050"/>
                </a:solidFill>
                <a:effectLst/>
                <a:latin typeface="Arial" panose="020B0604020202020204" pitchFamily="34" charset="0"/>
                <a:ea typeface="Times New Roman" panose="02020603050405020304" pitchFamily="18" charset="0"/>
                <a:cs typeface="Arial" panose="020B0604020202020204" pitchFamily="34" charset="0"/>
              </a:rPr>
              <a:t>ngày</a:t>
            </a:r>
            <a:endParaRPr lang="en-US" sz="2600" dirty="0">
              <a:solidFill>
                <a:srgbClr val="00B050"/>
              </a:solidFill>
              <a:latin typeface="Arial" panose="020B0604020202020204" pitchFamily="34" charset="0"/>
              <a:ea typeface="Times New Roman" panose="02020603050405020304" pitchFamily="18" charset="0"/>
              <a:cs typeface="Arial" panose="020B0604020202020204" pitchFamily="34" charset="0"/>
            </a:endParaRPr>
          </a:p>
          <a:p>
            <a:pPr marL="0" marR="0" lvl="0" indent="0" algn="just">
              <a:lnSpc>
                <a:spcPct val="150000"/>
              </a:lnSpc>
              <a:spcBef>
                <a:spcPts val="0"/>
              </a:spcBef>
              <a:spcAft>
                <a:spcPts val="0"/>
              </a:spcAft>
              <a:buClr>
                <a:srgbClr val="333333"/>
              </a:buClr>
              <a:buNone/>
            </a:pPr>
            <a:r>
              <a:rPr lang="en-US" sz="2600" dirty="0" smtClean="0">
                <a:solidFill>
                  <a:srgbClr val="00B050"/>
                </a:solidFill>
                <a:latin typeface="Arial" panose="020B0604020202020204" pitchFamily="34" charset="0"/>
                <a:ea typeface="Arrus-Black Regular"/>
                <a:cs typeface="Arial" panose="020B0604020202020204" pitchFamily="34" charset="0"/>
              </a:rPr>
              <a:t>	</a:t>
            </a:r>
            <a:r>
              <a:rPr lang="en-US" sz="2600" dirty="0" err="1" smtClean="0">
                <a:latin typeface="Arial" panose="020B0604020202020204" pitchFamily="34" charset="0"/>
                <a:ea typeface="Arrus-Black Regular"/>
                <a:cs typeface="Arial" panose="020B0604020202020204" pitchFamily="34" charset="0"/>
              </a:rPr>
              <a:t>Đi</a:t>
            </a:r>
            <a:r>
              <a:rPr lang="pt-BR" sz="2600" dirty="0" smtClean="0">
                <a:effectLst/>
                <a:latin typeface="Arial" panose="020B0604020202020204" pitchFamily="34" charset="0"/>
                <a:ea typeface="Arrus-Black Regular"/>
                <a:cs typeface="Arial" panose="020B0604020202020204" pitchFamily="34" charset="0"/>
              </a:rPr>
              <a:t>ều </a:t>
            </a:r>
            <a:r>
              <a:rPr lang="pt-BR" sz="2600" dirty="0">
                <a:effectLst/>
                <a:latin typeface="Arial" panose="020B0604020202020204" pitchFamily="34" charset="0"/>
                <a:ea typeface="Arrus-Black Regular"/>
                <a:cs typeface="Arial" panose="020B0604020202020204" pitchFamily="34" charset="0"/>
              </a:rPr>
              <a:t>chỉnh kế hoạch hoạt động </a:t>
            </a:r>
            <a:r>
              <a:rPr lang="pt-BR" sz="2600" dirty="0" smtClean="0">
                <a:effectLst/>
                <a:latin typeface="Arial" panose="020B0604020202020204" pitchFamily="34" charset="0"/>
                <a:ea typeface="Arrus-Black Regular"/>
                <a:cs typeface="Arial" panose="020B0604020202020204" pitchFamily="34" charset="0"/>
              </a:rPr>
              <a:t>nuôi dưỡng chăm </a:t>
            </a:r>
            <a:r>
              <a:rPr lang="pt-BR" sz="2600" dirty="0">
                <a:effectLst/>
                <a:latin typeface="Arial" panose="020B0604020202020204" pitchFamily="34" charset="0"/>
                <a:ea typeface="Arrus-Black Regular"/>
                <a:cs typeface="Arial" panose="020B0604020202020204" pitchFamily="34" charset="0"/>
              </a:rPr>
              <a:t>sóc, giáo dục trẻ hàng </a:t>
            </a:r>
            <a:r>
              <a:rPr lang="pt-BR" sz="2600" dirty="0" smtClean="0">
                <a:effectLst/>
                <a:latin typeface="Arial" panose="020B0604020202020204" pitchFamily="34" charset="0"/>
                <a:ea typeface="Arrus-Black Regular"/>
                <a:cs typeface="Arial" panose="020B0604020202020204" pitchFamily="34" charset="0"/>
              </a:rPr>
              <a:t>ngày</a:t>
            </a:r>
            <a:r>
              <a:rPr lang="pt-BR" sz="2600" dirty="0" smtClean="0">
                <a:latin typeface="Arial" panose="020B0604020202020204" pitchFamily="34" charset="0"/>
                <a:ea typeface="Arrus-Black Regular"/>
                <a:cs typeface="Arial" panose="020B0604020202020204" pitchFamily="34" charset="0"/>
              </a:rPr>
              <a:t>, </a:t>
            </a:r>
            <a:r>
              <a:rPr lang="af-ZA" sz="2600" dirty="0" smtClean="0">
                <a:effectLst/>
                <a:latin typeface="Arial" panose="020B0604020202020204" pitchFamily="34" charset="0"/>
                <a:ea typeface="SimSun" panose="02010600030101010101" pitchFamily="2" charset="-122"/>
                <a:cs typeface="Arial" panose="020B0604020202020204" pitchFamily="34" charset="0"/>
              </a:rPr>
              <a:t>thường </a:t>
            </a:r>
            <a:r>
              <a:rPr lang="af-ZA" sz="2600" dirty="0">
                <a:effectLst/>
                <a:latin typeface="Arial" panose="020B0604020202020204" pitchFamily="34" charset="0"/>
                <a:ea typeface="SimSun" panose="02010600030101010101" pitchFamily="2" charset="-122"/>
                <a:cs typeface="Arial" panose="020B0604020202020204" pitchFamily="34" charset="0"/>
              </a:rPr>
              <a:t>bao gồm các nội dung sau: </a:t>
            </a:r>
            <a:endParaRPr lang="en-US" sz="2600" dirty="0">
              <a:effectLst/>
              <a:latin typeface="Arial" panose="020B0604020202020204" pitchFamily="34" charset="0"/>
              <a:ea typeface="SimSun" panose="02010600030101010101" pitchFamily="2" charset="-122"/>
              <a:cs typeface="Arial" panose="020B0604020202020204" pitchFamily="34" charset="0"/>
            </a:endParaRPr>
          </a:p>
        </p:txBody>
      </p:sp>
      <p:graphicFrame>
        <p:nvGraphicFramePr>
          <p:cNvPr id="2" name="Diagram 1"/>
          <p:cNvGraphicFramePr/>
          <p:nvPr>
            <p:extLst>
              <p:ext uri="{D42A27DB-BD31-4B8C-83A1-F6EECF244321}">
                <p14:modId xmlns:p14="http://schemas.microsoft.com/office/powerpoint/2010/main" val="3249521480"/>
              </p:ext>
            </p:extLst>
          </p:nvPr>
        </p:nvGraphicFramePr>
        <p:xfrm>
          <a:off x="560885" y="2443655"/>
          <a:ext cx="11070231" cy="351899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0897520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useBgFill="1">
        <p:nvSpPr>
          <p:cNvPr id="70" name="Rectangle 69">
            <a:extLst>
              <a:ext uri="{FF2B5EF4-FFF2-40B4-BE49-F238E27FC236}">
                <a16:creationId xmlns:a16="http://schemas.microsoft.com/office/drawing/2014/main" id="{85016AEC-0320-4ED0-8ECB-FE11DDDFE17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a:extLst>
              <a:ext uri="{FF2B5EF4-FFF2-40B4-BE49-F238E27FC236}">
                <a16:creationId xmlns:a16="http://schemas.microsoft.com/office/drawing/2014/main" id="{D3CDB30C-1F82-41E6-A067-831D6E89184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4" y="0"/>
            <a:ext cx="12191695" cy="6858000"/>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a:extLst>
              <a:ext uri="{FF2B5EF4-FFF2-40B4-BE49-F238E27FC236}">
                <a16:creationId xmlns:a16="http://schemas.microsoft.com/office/drawing/2014/main" id="{2DDA86DD-F997-4F66-A87C-5B58AB6D19E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91540"/>
            <a:ext cx="722376" cy="5071110"/>
          </a:xfrm>
          <a:prstGeom prst="rect">
            <a:avLst/>
          </a:prstGeom>
          <a:solidFill>
            <a:srgbClr val="4C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a:extLst>
              <a:ext uri="{FF2B5EF4-FFF2-40B4-BE49-F238E27FC236}">
                <a16:creationId xmlns:a16="http://schemas.microsoft.com/office/drawing/2014/main" id="{D241B827-437E-40A3-A732-669230D6A5B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02436" y="891540"/>
            <a:ext cx="10989565" cy="507111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marR="0" lvl="0" indent="-342900" algn="just">
              <a:lnSpc>
                <a:spcPct val="150000"/>
              </a:lnSpc>
              <a:spcBef>
                <a:spcPts val="0"/>
              </a:spcBef>
              <a:spcAft>
                <a:spcPts val="0"/>
              </a:spcAft>
              <a:buFont typeface="Times New Roman" panose="02020603050405020304" pitchFamily="18" charset="0"/>
              <a:buChar char="-"/>
            </a:pPr>
            <a:r>
              <a:rPr lang="af-ZA" dirty="0">
                <a:latin typeface="Arial" panose="020B0604020202020204" pitchFamily="34" charset="0"/>
                <a:ea typeface="Times New Roman" panose="02020603050405020304" pitchFamily="18" charset="0"/>
                <a:cs typeface="Arial" panose="020B0604020202020204" pitchFamily="34" charset="0"/>
              </a:rPr>
              <a:t>Điều chỉnh môi trường giáo dục.</a:t>
            </a:r>
            <a:endParaRPr lang="en-US" dirty="0">
              <a:latin typeface="Arial" panose="020B0604020202020204" pitchFamily="34" charset="0"/>
              <a:ea typeface="Times New Roman" panose="02020603050405020304" pitchFamily="18" charset="0"/>
              <a:cs typeface="Arial" panose="020B0604020202020204" pitchFamily="34" charset="0"/>
            </a:endParaRPr>
          </a:p>
        </p:txBody>
      </p:sp>
      <p:graphicFrame>
        <p:nvGraphicFramePr>
          <p:cNvPr id="2" name="Diagram 1"/>
          <p:cNvGraphicFramePr/>
          <p:nvPr>
            <p:extLst>
              <p:ext uri="{D42A27DB-BD31-4B8C-83A1-F6EECF244321}">
                <p14:modId xmlns:p14="http://schemas.microsoft.com/office/powerpoint/2010/main" val="1815719798"/>
              </p:ext>
            </p:extLst>
          </p:nvPr>
        </p:nvGraphicFramePr>
        <p:xfrm>
          <a:off x="560886" y="1087822"/>
          <a:ext cx="10979473" cy="46068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7150214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useBgFill="1">
        <p:nvSpPr>
          <p:cNvPr id="70" name="Rectangle 69">
            <a:extLst>
              <a:ext uri="{FF2B5EF4-FFF2-40B4-BE49-F238E27FC236}">
                <a16:creationId xmlns:a16="http://schemas.microsoft.com/office/drawing/2014/main" id="{85016AEC-0320-4ED0-8ECB-FE11DDDFE17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a:extLst>
              <a:ext uri="{FF2B5EF4-FFF2-40B4-BE49-F238E27FC236}">
                <a16:creationId xmlns:a16="http://schemas.microsoft.com/office/drawing/2014/main" id="{D3CDB30C-1F82-41E6-A067-831D6E89184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4" y="0"/>
            <a:ext cx="12191695" cy="6858000"/>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a:extLst>
              <a:ext uri="{FF2B5EF4-FFF2-40B4-BE49-F238E27FC236}">
                <a16:creationId xmlns:a16="http://schemas.microsoft.com/office/drawing/2014/main" id="{2DDA86DD-F997-4F66-A87C-5B58AB6D19E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91540"/>
            <a:ext cx="722376" cy="5071110"/>
          </a:xfrm>
          <a:prstGeom prst="rect">
            <a:avLst/>
          </a:prstGeom>
          <a:solidFill>
            <a:srgbClr val="4C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a:extLst>
              <a:ext uri="{FF2B5EF4-FFF2-40B4-BE49-F238E27FC236}">
                <a16:creationId xmlns:a16="http://schemas.microsoft.com/office/drawing/2014/main" id="{D241B827-437E-40A3-A732-669230D6A5B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02436" y="891540"/>
            <a:ext cx="10989565" cy="507111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marR="0" lvl="0" indent="-342900" algn="just">
              <a:lnSpc>
                <a:spcPct val="150000"/>
              </a:lnSpc>
              <a:spcBef>
                <a:spcPts val="0"/>
              </a:spcBef>
              <a:spcAft>
                <a:spcPts val="0"/>
              </a:spcAft>
              <a:buFont typeface="Times New Roman" panose="02020603050405020304" pitchFamily="18" charset="0"/>
              <a:buChar char="-"/>
            </a:pPr>
            <a:r>
              <a:rPr lang="af-ZA" dirty="0">
                <a:latin typeface="Arial" panose="020B0604020202020204" pitchFamily="34" charset="0"/>
                <a:ea typeface="Times New Roman" panose="02020603050405020304" pitchFamily="18" charset="0"/>
                <a:cs typeface="Arial" panose="020B0604020202020204" pitchFamily="34" charset="0"/>
              </a:rPr>
              <a:t>Điều chỉnh môi trường giáo dục.</a:t>
            </a:r>
            <a:endParaRPr lang="en-US" dirty="0">
              <a:latin typeface="Arial" panose="020B0604020202020204" pitchFamily="34" charset="0"/>
              <a:ea typeface="Times New Roman" panose="02020603050405020304" pitchFamily="18" charset="0"/>
              <a:cs typeface="Arial" panose="020B0604020202020204" pitchFamily="34" charset="0"/>
            </a:endParaRPr>
          </a:p>
        </p:txBody>
      </p:sp>
      <p:graphicFrame>
        <p:nvGraphicFramePr>
          <p:cNvPr id="2" name="Diagram 1"/>
          <p:cNvGraphicFramePr/>
          <p:nvPr>
            <p:extLst>
              <p:ext uri="{D42A27DB-BD31-4B8C-83A1-F6EECF244321}">
                <p14:modId xmlns:p14="http://schemas.microsoft.com/office/powerpoint/2010/main" val="3231458438"/>
              </p:ext>
            </p:extLst>
          </p:nvPr>
        </p:nvGraphicFramePr>
        <p:xfrm>
          <a:off x="560885" y="1292773"/>
          <a:ext cx="11070231" cy="351899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9183181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85496" y="444193"/>
            <a:ext cx="6098627" cy="839350"/>
          </a:xfrm>
        </p:spPr>
        <p:txBody>
          <a:bodyPr>
            <a:noAutofit/>
          </a:bodyPr>
          <a:lstStyle/>
          <a:p>
            <a:r>
              <a:rPr lang="en-US" sz="2600" b="1" dirty="0" smtClean="0">
                <a:solidFill>
                  <a:srgbClr val="00B050"/>
                </a:solidFill>
                <a:latin typeface="Arial" panose="020B0604020202020204" pitchFamily="34" charset="0"/>
                <a:cs typeface="Arial" panose="020B0604020202020204" pitchFamily="34" charset="0"/>
              </a:rPr>
              <a:t>1.2 </a:t>
            </a:r>
            <a:r>
              <a:rPr lang="en-US" sz="2600" b="1" dirty="0" err="1" smtClean="0">
                <a:solidFill>
                  <a:srgbClr val="00B050"/>
                </a:solidFill>
                <a:latin typeface="Arial" panose="020B0604020202020204" pitchFamily="34" charset="0"/>
                <a:cs typeface="Arial" panose="020B0604020202020204" pitchFamily="34" charset="0"/>
              </a:rPr>
              <a:t>Các</a:t>
            </a:r>
            <a:r>
              <a:rPr lang="en-US" sz="2600" b="1" dirty="0" smtClean="0">
                <a:solidFill>
                  <a:srgbClr val="00B050"/>
                </a:solidFill>
                <a:latin typeface="Arial" panose="020B0604020202020204" pitchFamily="34" charset="0"/>
                <a:cs typeface="Arial" panose="020B0604020202020204" pitchFamily="34" charset="0"/>
              </a:rPr>
              <a:t> </a:t>
            </a:r>
            <a:r>
              <a:rPr lang="en-US" sz="2600" b="1" dirty="0" err="1" smtClean="0">
                <a:solidFill>
                  <a:srgbClr val="00B050"/>
                </a:solidFill>
                <a:latin typeface="Arial" panose="020B0604020202020204" pitchFamily="34" charset="0"/>
                <a:cs typeface="Arial" panose="020B0604020202020204" pitchFamily="34" charset="0"/>
              </a:rPr>
              <a:t>nội</a:t>
            </a:r>
            <a:r>
              <a:rPr lang="en-US" sz="2600" b="1" dirty="0" smtClean="0">
                <a:solidFill>
                  <a:srgbClr val="00B050"/>
                </a:solidFill>
                <a:latin typeface="Arial" panose="020B0604020202020204" pitchFamily="34" charset="0"/>
                <a:cs typeface="Arial" panose="020B0604020202020204" pitchFamily="34" charset="0"/>
              </a:rPr>
              <a:t> dung </a:t>
            </a:r>
            <a:r>
              <a:rPr lang="en-US" sz="2600" b="1" dirty="0" err="1" smtClean="0">
                <a:solidFill>
                  <a:srgbClr val="00B050"/>
                </a:solidFill>
                <a:latin typeface="Arial" panose="020B0604020202020204" pitchFamily="34" charset="0"/>
                <a:cs typeface="Arial" panose="020B0604020202020204" pitchFamily="34" charset="0"/>
              </a:rPr>
              <a:t>cần</a:t>
            </a:r>
            <a:r>
              <a:rPr lang="en-US" sz="2600" b="1" dirty="0" smtClean="0">
                <a:solidFill>
                  <a:srgbClr val="00B050"/>
                </a:solidFill>
                <a:latin typeface="Arial" panose="020B0604020202020204" pitchFamily="34" charset="0"/>
                <a:cs typeface="Arial" panose="020B0604020202020204" pitchFamily="34" charset="0"/>
              </a:rPr>
              <a:t> </a:t>
            </a:r>
            <a:r>
              <a:rPr lang="en-US" sz="2600" b="1" dirty="0" err="1" smtClean="0">
                <a:solidFill>
                  <a:srgbClr val="00B050"/>
                </a:solidFill>
                <a:latin typeface="Arial" panose="020B0604020202020204" pitchFamily="34" charset="0"/>
                <a:cs typeface="Arial" panose="020B0604020202020204" pitchFamily="34" charset="0"/>
              </a:rPr>
              <a:t>đánh</a:t>
            </a:r>
            <a:r>
              <a:rPr lang="en-US" sz="2600" b="1" dirty="0" smtClean="0">
                <a:solidFill>
                  <a:srgbClr val="00B050"/>
                </a:solidFill>
                <a:latin typeface="Arial" panose="020B0604020202020204" pitchFamily="34" charset="0"/>
                <a:cs typeface="Arial" panose="020B0604020202020204" pitchFamily="34" charset="0"/>
              </a:rPr>
              <a:t> </a:t>
            </a:r>
            <a:r>
              <a:rPr lang="en-US" sz="2600" b="1" dirty="0" err="1" smtClean="0">
                <a:solidFill>
                  <a:srgbClr val="00B050"/>
                </a:solidFill>
                <a:latin typeface="Arial" panose="020B0604020202020204" pitchFamily="34" charset="0"/>
                <a:cs typeface="Arial" panose="020B0604020202020204" pitchFamily="34" charset="0"/>
              </a:rPr>
              <a:t>giá</a:t>
            </a:r>
            <a:r>
              <a:rPr lang="en-US" sz="2600" b="1" dirty="0" smtClean="0">
                <a:solidFill>
                  <a:srgbClr val="00B050"/>
                </a:solidFill>
                <a:latin typeface="Arial" panose="020B0604020202020204" pitchFamily="34" charset="0"/>
                <a:cs typeface="Arial" panose="020B0604020202020204" pitchFamily="34" charset="0"/>
              </a:rPr>
              <a:t> </a:t>
            </a:r>
            <a:r>
              <a:rPr lang="en-US" sz="2600" b="1" dirty="0" err="1" smtClean="0">
                <a:solidFill>
                  <a:srgbClr val="00B050"/>
                </a:solidFill>
                <a:latin typeface="Arial" panose="020B0604020202020204" pitchFamily="34" charset="0"/>
                <a:cs typeface="Arial" panose="020B0604020202020204" pitchFamily="34" charset="0"/>
              </a:rPr>
              <a:t>trẻ</a:t>
            </a:r>
            <a:endParaRPr lang="en-US" sz="2600" b="1" dirty="0">
              <a:solidFill>
                <a:srgbClr val="00B050"/>
              </a:solidFill>
              <a:latin typeface="Arial" panose="020B0604020202020204" pitchFamily="34" charset="0"/>
              <a:cs typeface="Arial" panose="020B0604020202020204" pitchFamily="34" charset="0"/>
            </a:endParaRPr>
          </a:p>
        </p:txBody>
      </p:sp>
      <p:sp>
        <p:nvSpPr>
          <p:cNvPr id="5" name="Rectangle 4"/>
          <p:cNvSpPr/>
          <p:nvPr/>
        </p:nvSpPr>
        <p:spPr>
          <a:xfrm>
            <a:off x="751114" y="1283545"/>
            <a:ext cx="10958287" cy="4893647"/>
          </a:xfrm>
          <a:prstGeom prst="rect">
            <a:avLst/>
          </a:prstGeom>
        </p:spPr>
        <p:txBody>
          <a:bodyPr wrap="square">
            <a:spAutoFit/>
          </a:bodyPr>
          <a:lstStyle/>
          <a:p>
            <a:pPr>
              <a:lnSpc>
                <a:spcPct val="150000"/>
              </a:lnSpc>
            </a:pPr>
            <a:r>
              <a:rPr lang="nb-NO" sz="2600" dirty="0">
                <a:solidFill>
                  <a:srgbClr val="000000"/>
                </a:solidFill>
                <a:latin typeface="Arial" panose="020B0604020202020204" pitchFamily="34" charset="0"/>
                <a:cs typeface="Arial" panose="020B0604020202020204" pitchFamily="34" charset="0"/>
              </a:rPr>
              <a:t>+ Tình trạng sức khoẻ của trẻ: ....................................................................................</a:t>
            </a:r>
            <a:endParaRPr lang="en-US" sz="2600" dirty="0">
              <a:solidFill>
                <a:srgbClr val="000000"/>
              </a:solidFill>
              <a:latin typeface="Arial" panose="020B0604020202020204" pitchFamily="34" charset="0"/>
              <a:cs typeface="Arial" panose="020B0604020202020204" pitchFamily="34" charset="0"/>
            </a:endParaRPr>
          </a:p>
          <a:p>
            <a:pPr>
              <a:lnSpc>
                <a:spcPct val="150000"/>
              </a:lnSpc>
            </a:pPr>
            <a:r>
              <a:rPr lang="pt-BR" sz="2600" dirty="0" smtClean="0">
                <a:solidFill>
                  <a:srgbClr val="000000"/>
                </a:solidFill>
                <a:latin typeface="Arial" panose="020B0604020202020204" pitchFamily="34" charset="0"/>
                <a:cs typeface="Arial" panose="020B0604020202020204" pitchFamily="34" charset="0"/>
              </a:rPr>
              <a:t>+ </a:t>
            </a:r>
            <a:r>
              <a:rPr lang="pt-BR" sz="2600" dirty="0">
                <a:solidFill>
                  <a:srgbClr val="000000"/>
                </a:solidFill>
                <a:latin typeface="Arial" panose="020B0604020202020204" pitchFamily="34" charset="0"/>
                <a:cs typeface="Arial" panose="020B0604020202020204" pitchFamily="34" charset="0"/>
              </a:rPr>
              <a:t>Trạng thái cảm xúc, thái độ và hành vi </a:t>
            </a:r>
            <a:r>
              <a:rPr lang="pt-BR" sz="2600" dirty="0" smtClean="0">
                <a:solidFill>
                  <a:srgbClr val="000000"/>
                </a:solidFill>
                <a:latin typeface="Arial" panose="020B0604020202020204" pitchFamily="34" charset="0"/>
                <a:cs typeface="Arial" panose="020B0604020202020204" pitchFamily="34" charset="0"/>
              </a:rPr>
              <a:t>của trẻ</a:t>
            </a:r>
          </a:p>
          <a:p>
            <a:pPr>
              <a:lnSpc>
                <a:spcPct val="150000"/>
              </a:lnSpc>
            </a:pPr>
            <a:r>
              <a:rPr lang="pt-BR" sz="2600" dirty="0" smtClean="0">
                <a:solidFill>
                  <a:srgbClr val="000000"/>
                </a:solidFill>
                <a:latin typeface="Arial" panose="020B0604020202020204" pitchFamily="34" charset="0"/>
                <a:cs typeface="Arial" panose="020B0604020202020204" pitchFamily="34" charset="0"/>
              </a:rPr>
              <a:t>...................................................</a:t>
            </a:r>
            <a:endParaRPr lang="en-US" sz="2600" dirty="0">
              <a:solidFill>
                <a:srgbClr val="000000"/>
              </a:solidFill>
              <a:latin typeface="Arial" panose="020B0604020202020204" pitchFamily="34" charset="0"/>
              <a:cs typeface="Arial" panose="020B0604020202020204" pitchFamily="34" charset="0"/>
            </a:endParaRPr>
          </a:p>
          <a:p>
            <a:pPr>
              <a:lnSpc>
                <a:spcPct val="150000"/>
              </a:lnSpc>
            </a:pPr>
            <a:r>
              <a:rPr lang="nb-NO" sz="2600" dirty="0" smtClean="0">
                <a:solidFill>
                  <a:srgbClr val="000000"/>
                </a:solidFill>
                <a:latin typeface="Arial" panose="020B0604020202020204" pitchFamily="34" charset="0"/>
                <a:cs typeface="Arial" panose="020B0604020202020204" pitchFamily="34" charset="0"/>
              </a:rPr>
              <a:t>+ </a:t>
            </a:r>
            <a:r>
              <a:rPr lang="nb-NO" sz="2600" dirty="0">
                <a:solidFill>
                  <a:srgbClr val="000000"/>
                </a:solidFill>
                <a:latin typeface="Arial" panose="020B0604020202020204" pitchFamily="34" charset="0"/>
                <a:cs typeface="Arial" panose="020B0604020202020204" pitchFamily="34" charset="0"/>
              </a:rPr>
              <a:t>Kiến thức, kĩ năng của trẻ. ........................................................................................</a:t>
            </a:r>
            <a:endParaRPr lang="en-US" sz="2600" dirty="0">
              <a:solidFill>
                <a:srgbClr val="000000"/>
              </a:solidFill>
              <a:latin typeface="Arial" panose="020B0604020202020204" pitchFamily="34" charset="0"/>
              <a:cs typeface="Arial" panose="020B0604020202020204" pitchFamily="34" charset="0"/>
            </a:endParaRPr>
          </a:p>
          <a:p>
            <a:pPr marL="342900" indent="-342900" algn="just">
              <a:buFont typeface="Wingdings" panose="05000000000000000000" pitchFamily="2" charset="2"/>
              <a:buChar char="q"/>
            </a:pPr>
            <a:r>
              <a:rPr lang="nb-NO" sz="2600" i="1" dirty="0" smtClean="0">
                <a:solidFill>
                  <a:srgbClr val="0000FF"/>
                </a:solidFill>
                <a:latin typeface="Arial" panose="020B0604020202020204" pitchFamily="34" charset="0"/>
                <a:cs typeface="Arial" panose="020B0604020202020204" pitchFamily="34" charset="0"/>
              </a:rPr>
              <a:t>Ghi </a:t>
            </a:r>
            <a:r>
              <a:rPr lang="nb-NO" sz="2600" i="1" dirty="0">
                <a:solidFill>
                  <a:srgbClr val="0000FF"/>
                </a:solidFill>
                <a:latin typeface="Arial" panose="020B0604020202020204" pitchFamily="34" charset="0"/>
                <a:cs typeface="Arial" panose="020B0604020202020204" pitchFamily="34" charset="0"/>
              </a:rPr>
              <a:t>chú: ghi chép lại những thay đổi rõ rệt của trẻ trong ngày và những điều cần lưu ý để kịp thời điều chỉnh kế hoạch </a:t>
            </a:r>
            <a:r>
              <a:rPr lang="nb-NO" sz="2600" i="1" dirty="0" smtClean="0">
                <a:solidFill>
                  <a:srgbClr val="0000FF"/>
                </a:solidFill>
                <a:latin typeface="Arial" panose="020B0604020202020204" pitchFamily="34" charset="0"/>
                <a:cs typeface="Arial" panose="020B0604020202020204" pitchFamily="34" charset="0"/>
              </a:rPr>
              <a:t> nuôi dưỡng, chăm </a:t>
            </a:r>
            <a:r>
              <a:rPr lang="nb-NO" sz="2600" i="1" dirty="0">
                <a:solidFill>
                  <a:srgbClr val="0000FF"/>
                </a:solidFill>
                <a:latin typeface="Arial" panose="020B0604020202020204" pitchFamily="34" charset="0"/>
                <a:cs typeface="Arial" panose="020B0604020202020204" pitchFamily="34" charset="0"/>
              </a:rPr>
              <a:t>sóc, giáo dục.</a:t>
            </a:r>
            <a:endParaRPr lang="en-US" sz="2600" dirty="0">
              <a:solidFill>
                <a:srgbClr val="0000F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383112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60656" y="389601"/>
            <a:ext cx="10562269" cy="839350"/>
          </a:xfrm>
        </p:spPr>
        <p:txBody>
          <a:bodyPr>
            <a:normAutofit/>
          </a:bodyPr>
          <a:lstStyle/>
          <a:p>
            <a:pPr algn="just"/>
            <a:r>
              <a:rPr lang="en-US" sz="2200" b="1" i="1" dirty="0" err="1" smtClean="0">
                <a:solidFill>
                  <a:srgbClr val="7030A0"/>
                </a:solidFill>
                <a:latin typeface="Arial" panose="020B0604020202020204" pitchFamily="34" charset="0"/>
                <a:cs typeface="Arial" panose="020B0604020202020204" pitchFamily="34" charset="0"/>
              </a:rPr>
              <a:t>Ví</a:t>
            </a:r>
            <a:r>
              <a:rPr lang="en-US" sz="2200" b="1" i="1" dirty="0" smtClean="0">
                <a:solidFill>
                  <a:srgbClr val="7030A0"/>
                </a:solidFill>
                <a:latin typeface="Arial" panose="020B0604020202020204" pitchFamily="34" charset="0"/>
                <a:cs typeface="Arial" panose="020B0604020202020204" pitchFamily="34" charset="0"/>
              </a:rPr>
              <a:t> </a:t>
            </a:r>
            <a:r>
              <a:rPr lang="en-US" sz="2200" b="1" i="1" dirty="0" err="1" smtClean="0">
                <a:solidFill>
                  <a:srgbClr val="7030A0"/>
                </a:solidFill>
                <a:latin typeface="Arial" panose="020B0604020202020204" pitchFamily="34" charset="0"/>
                <a:cs typeface="Arial" panose="020B0604020202020204" pitchFamily="34" charset="0"/>
              </a:rPr>
              <a:t>dụ</a:t>
            </a:r>
            <a:r>
              <a:rPr lang="en-US" sz="2200" b="1" i="1" dirty="0" smtClean="0">
                <a:solidFill>
                  <a:srgbClr val="7030A0"/>
                </a:solidFill>
                <a:latin typeface="Arial" panose="020B0604020202020204" pitchFamily="34" charset="0"/>
                <a:cs typeface="Arial" panose="020B0604020202020204" pitchFamily="34" charset="0"/>
              </a:rPr>
              <a:t>: </a:t>
            </a:r>
            <a:r>
              <a:rPr lang="en-US" sz="2200" b="1" dirty="0" err="1" smtClean="0">
                <a:solidFill>
                  <a:srgbClr val="7030A0"/>
                </a:solidFill>
                <a:latin typeface="Arial" panose="020B0604020202020204" pitchFamily="34" charset="0"/>
                <a:cs typeface="Arial" panose="020B0604020202020204" pitchFamily="34" charset="0"/>
              </a:rPr>
              <a:t>nội</a:t>
            </a:r>
            <a:r>
              <a:rPr lang="en-US" sz="2200" b="1" dirty="0" smtClean="0">
                <a:solidFill>
                  <a:srgbClr val="7030A0"/>
                </a:solidFill>
                <a:latin typeface="Arial" panose="020B0604020202020204" pitchFamily="34" charset="0"/>
                <a:cs typeface="Arial" panose="020B0604020202020204" pitchFamily="34" charset="0"/>
              </a:rPr>
              <a:t> dung </a:t>
            </a:r>
            <a:r>
              <a:rPr lang="en-US" sz="2200" b="1" dirty="0" err="1" smtClean="0">
                <a:solidFill>
                  <a:srgbClr val="7030A0"/>
                </a:solidFill>
                <a:latin typeface="Arial" panose="020B0604020202020204" pitchFamily="34" charset="0"/>
                <a:cs typeface="Arial" panose="020B0604020202020204" pitchFamily="34" charset="0"/>
              </a:rPr>
              <a:t>đánh</a:t>
            </a:r>
            <a:r>
              <a:rPr lang="en-US" sz="2200" b="1" dirty="0" smtClean="0">
                <a:solidFill>
                  <a:srgbClr val="7030A0"/>
                </a:solidFill>
                <a:latin typeface="Arial" panose="020B0604020202020204" pitchFamily="34" charset="0"/>
                <a:cs typeface="Arial" panose="020B0604020202020204" pitchFamily="34" charset="0"/>
              </a:rPr>
              <a:t> </a:t>
            </a:r>
            <a:r>
              <a:rPr lang="en-US" sz="2200" b="1" dirty="0" err="1" smtClean="0">
                <a:solidFill>
                  <a:srgbClr val="7030A0"/>
                </a:solidFill>
                <a:latin typeface="Arial" panose="020B0604020202020204" pitchFamily="34" charset="0"/>
                <a:cs typeface="Arial" panose="020B0604020202020204" pitchFamily="34" charset="0"/>
              </a:rPr>
              <a:t>giá</a:t>
            </a:r>
            <a:r>
              <a:rPr lang="en-US" sz="2200" b="1" dirty="0" smtClean="0">
                <a:solidFill>
                  <a:srgbClr val="7030A0"/>
                </a:solidFill>
                <a:latin typeface="Arial" panose="020B0604020202020204" pitchFamily="34" charset="0"/>
                <a:cs typeface="Arial" panose="020B0604020202020204" pitchFamily="34" charset="0"/>
              </a:rPr>
              <a:t> </a:t>
            </a:r>
            <a:r>
              <a:rPr lang="en-US" sz="2200" b="1" dirty="0" err="1" smtClean="0">
                <a:solidFill>
                  <a:srgbClr val="7030A0"/>
                </a:solidFill>
                <a:latin typeface="Arial" panose="020B0604020202020204" pitchFamily="34" charset="0"/>
                <a:cs typeface="Arial" panose="020B0604020202020204" pitchFamily="34" charset="0"/>
              </a:rPr>
              <a:t>trẻ</a:t>
            </a:r>
            <a:r>
              <a:rPr lang="en-US" sz="2200" b="1" dirty="0" smtClean="0">
                <a:solidFill>
                  <a:srgbClr val="7030A0"/>
                </a:solidFill>
                <a:latin typeface="Arial" panose="020B0604020202020204" pitchFamily="34" charset="0"/>
                <a:cs typeface="Arial" panose="020B0604020202020204" pitchFamily="34" charset="0"/>
              </a:rPr>
              <a:t> </a:t>
            </a:r>
            <a:r>
              <a:rPr lang="en-US" sz="2200" b="1" dirty="0" err="1" smtClean="0">
                <a:solidFill>
                  <a:srgbClr val="7030A0"/>
                </a:solidFill>
                <a:latin typeface="Arial" panose="020B0604020202020204" pitchFamily="34" charset="0"/>
                <a:cs typeface="Arial" panose="020B0604020202020204" pitchFamily="34" charset="0"/>
              </a:rPr>
              <a:t>ghi</a:t>
            </a:r>
            <a:r>
              <a:rPr lang="en-US" sz="2200" b="1" dirty="0" smtClean="0">
                <a:solidFill>
                  <a:srgbClr val="7030A0"/>
                </a:solidFill>
                <a:latin typeface="Arial" panose="020B0604020202020204" pitchFamily="34" charset="0"/>
                <a:cs typeface="Arial" panose="020B0604020202020204" pitchFamily="34" charset="0"/>
              </a:rPr>
              <a:t> </a:t>
            </a:r>
            <a:r>
              <a:rPr lang="en-US" sz="2200" b="1" dirty="0" err="1" smtClean="0">
                <a:solidFill>
                  <a:srgbClr val="7030A0"/>
                </a:solidFill>
                <a:latin typeface="Arial" panose="020B0604020202020204" pitchFamily="34" charset="0"/>
                <a:cs typeface="Arial" panose="020B0604020202020204" pitchFamily="34" charset="0"/>
              </a:rPr>
              <a:t>trong</a:t>
            </a:r>
            <a:r>
              <a:rPr lang="en-US" sz="2200" b="1" dirty="0" smtClean="0">
                <a:solidFill>
                  <a:srgbClr val="7030A0"/>
                </a:solidFill>
                <a:latin typeface="Arial" panose="020B0604020202020204" pitchFamily="34" charset="0"/>
                <a:cs typeface="Arial" panose="020B0604020202020204" pitchFamily="34" charset="0"/>
              </a:rPr>
              <a:t> </a:t>
            </a:r>
            <a:r>
              <a:rPr lang="en-US" sz="2200" b="1" dirty="0" err="1" smtClean="0">
                <a:solidFill>
                  <a:srgbClr val="7030A0"/>
                </a:solidFill>
                <a:latin typeface="Arial" panose="020B0604020202020204" pitchFamily="34" charset="0"/>
                <a:cs typeface="Arial" panose="020B0604020202020204" pitchFamily="34" charset="0"/>
              </a:rPr>
              <a:t>phần</a:t>
            </a:r>
            <a:r>
              <a:rPr lang="en-US" sz="2200" b="1" dirty="0" smtClean="0">
                <a:solidFill>
                  <a:srgbClr val="7030A0"/>
                </a:solidFill>
                <a:latin typeface="Arial" panose="020B0604020202020204" pitchFamily="34" charset="0"/>
                <a:cs typeface="Arial" panose="020B0604020202020204" pitchFamily="34" charset="0"/>
              </a:rPr>
              <a:t> </a:t>
            </a:r>
            <a:r>
              <a:rPr lang="en-US" sz="2200" b="1" dirty="0" err="1" smtClean="0">
                <a:solidFill>
                  <a:srgbClr val="7030A0"/>
                </a:solidFill>
                <a:latin typeface="Arial" panose="020B0604020202020204" pitchFamily="34" charset="0"/>
                <a:cs typeface="Arial" panose="020B0604020202020204" pitchFamily="34" charset="0"/>
              </a:rPr>
              <a:t>nhận</a:t>
            </a:r>
            <a:r>
              <a:rPr lang="en-US" sz="2200" b="1" dirty="0" smtClean="0">
                <a:solidFill>
                  <a:srgbClr val="7030A0"/>
                </a:solidFill>
                <a:latin typeface="Arial" panose="020B0604020202020204" pitchFamily="34" charset="0"/>
                <a:cs typeface="Arial" panose="020B0604020202020204" pitchFamily="34" charset="0"/>
              </a:rPr>
              <a:t> </a:t>
            </a:r>
            <a:r>
              <a:rPr lang="en-US" sz="2200" b="1" dirty="0" err="1" smtClean="0">
                <a:solidFill>
                  <a:srgbClr val="7030A0"/>
                </a:solidFill>
                <a:latin typeface="Arial" panose="020B0604020202020204" pitchFamily="34" charset="0"/>
                <a:cs typeface="Arial" panose="020B0604020202020204" pitchFamily="34" charset="0"/>
              </a:rPr>
              <a:t>xét</a:t>
            </a:r>
            <a:r>
              <a:rPr lang="en-US" sz="2200" b="1" dirty="0" smtClean="0">
                <a:solidFill>
                  <a:srgbClr val="7030A0"/>
                </a:solidFill>
                <a:latin typeface="Arial" panose="020B0604020202020204" pitchFamily="34" charset="0"/>
                <a:cs typeface="Arial" panose="020B0604020202020204" pitchFamily="34" charset="0"/>
              </a:rPr>
              <a:t> </a:t>
            </a:r>
            <a:r>
              <a:rPr lang="en-US" sz="2200" b="1" dirty="0" err="1" smtClean="0">
                <a:solidFill>
                  <a:srgbClr val="7030A0"/>
                </a:solidFill>
                <a:latin typeface="Arial" panose="020B0604020202020204" pitchFamily="34" charset="0"/>
                <a:cs typeface="Arial" panose="020B0604020202020204" pitchFamily="34" charset="0"/>
              </a:rPr>
              <a:t>của</a:t>
            </a:r>
            <a:r>
              <a:rPr lang="en-US" sz="2200" b="1" dirty="0" smtClean="0">
                <a:solidFill>
                  <a:srgbClr val="7030A0"/>
                </a:solidFill>
                <a:latin typeface="Arial" panose="020B0604020202020204" pitchFamily="34" charset="0"/>
                <a:cs typeface="Arial" panose="020B0604020202020204" pitchFamily="34" charset="0"/>
              </a:rPr>
              <a:t> KH </a:t>
            </a:r>
            <a:r>
              <a:rPr lang="en-US" sz="2200" b="1" dirty="0" err="1" smtClean="0">
                <a:solidFill>
                  <a:srgbClr val="7030A0"/>
                </a:solidFill>
                <a:latin typeface="Arial" panose="020B0604020202020204" pitchFamily="34" charset="0"/>
                <a:cs typeface="Arial" panose="020B0604020202020204" pitchFamily="34" charset="0"/>
              </a:rPr>
              <a:t>tuần</a:t>
            </a:r>
            <a:r>
              <a:rPr lang="en-US" sz="2200" b="1" dirty="0" smtClean="0">
                <a:solidFill>
                  <a:srgbClr val="7030A0"/>
                </a:solidFill>
                <a:latin typeface="Arial" panose="020B0604020202020204" pitchFamily="34" charset="0"/>
                <a:cs typeface="Arial" panose="020B0604020202020204" pitchFamily="34" charset="0"/>
              </a:rPr>
              <a:t> </a:t>
            </a:r>
            <a:br>
              <a:rPr lang="en-US" sz="2200" b="1" dirty="0" smtClean="0">
                <a:solidFill>
                  <a:srgbClr val="7030A0"/>
                </a:solidFill>
                <a:latin typeface="Arial" panose="020B0604020202020204" pitchFamily="34" charset="0"/>
                <a:cs typeface="Arial" panose="020B0604020202020204" pitchFamily="34" charset="0"/>
              </a:rPr>
            </a:br>
            <a:r>
              <a:rPr lang="en-US" sz="2200" b="1" dirty="0" smtClean="0">
                <a:solidFill>
                  <a:srgbClr val="7030A0"/>
                </a:solidFill>
                <a:latin typeface="Arial" panose="020B0604020202020204" pitchFamily="34" charset="0"/>
                <a:cs typeface="Arial" panose="020B0604020202020204" pitchFamily="34" charset="0"/>
              </a:rPr>
              <a:t>(</a:t>
            </a:r>
            <a:r>
              <a:rPr lang="en-US" sz="2200" b="1" dirty="0" err="1" smtClean="0">
                <a:solidFill>
                  <a:srgbClr val="7030A0"/>
                </a:solidFill>
                <a:latin typeface="Arial" panose="020B0604020202020204" pitchFamily="34" charset="0"/>
                <a:cs typeface="Arial" panose="020B0604020202020204" pitchFamily="34" charset="0"/>
              </a:rPr>
              <a:t>hoặc</a:t>
            </a:r>
            <a:r>
              <a:rPr lang="en-US" sz="2200" b="1" dirty="0" smtClean="0">
                <a:solidFill>
                  <a:srgbClr val="7030A0"/>
                </a:solidFill>
                <a:latin typeface="Arial" panose="020B0604020202020204" pitchFamily="34" charset="0"/>
                <a:cs typeface="Arial" panose="020B0604020202020204" pitchFamily="34" charset="0"/>
              </a:rPr>
              <a:t> </a:t>
            </a:r>
            <a:r>
              <a:rPr lang="en-US" sz="2200" b="1" dirty="0" err="1" smtClean="0">
                <a:solidFill>
                  <a:srgbClr val="7030A0"/>
                </a:solidFill>
                <a:latin typeface="Arial" panose="020B0604020202020204" pitchFamily="34" charset="0"/>
                <a:cs typeface="Arial" panose="020B0604020202020204" pitchFamily="34" charset="0"/>
              </a:rPr>
              <a:t>ngày</a:t>
            </a:r>
            <a:r>
              <a:rPr lang="en-US" sz="2200" b="1" dirty="0" smtClean="0">
                <a:solidFill>
                  <a:srgbClr val="7030A0"/>
                </a:solidFill>
                <a:latin typeface="Arial" panose="020B0604020202020204" pitchFamily="34" charset="0"/>
                <a:cs typeface="Arial" panose="020B0604020202020204" pitchFamily="34" charset="0"/>
              </a:rPr>
              <a:t>)</a:t>
            </a:r>
            <a:endParaRPr lang="en-US" sz="2200" b="1" dirty="0">
              <a:solidFill>
                <a:srgbClr val="7030A0"/>
              </a:solidFill>
              <a:latin typeface="Arial" panose="020B0604020202020204" pitchFamily="34" charset="0"/>
              <a:cs typeface="Arial" panose="020B0604020202020204"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val="1512535129"/>
              </p:ext>
            </p:extLst>
          </p:nvPr>
        </p:nvGraphicFramePr>
        <p:xfrm>
          <a:off x="1370840" y="2074460"/>
          <a:ext cx="9177364" cy="4194222"/>
        </p:xfrm>
        <a:graphic>
          <a:graphicData uri="http://schemas.openxmlformats.org/drawingml/2006/table">
            <a:tbl>
              <a:tblPr firstRow="1" bandRow="1">
                <a:tableStyleId>{BC89EF96-8CEA-46FF-86C4-4CE0E7609802}</a:tableStyleId>
              </a:tblPr>
              <a:tblGrid>
                <a:gridCol w="1575054">
                  <a:extLst>
                    <a:ext uri="{9D8B030D-6E8A-4147-A177-3AD203B41FA5}">
                      <a16:colId xmlns:a16="http://schemas.microsoft.com/office/drawing/2014/main" val="20000"/>
                    </a:ext>
                  </a:extLst>
                </a:gridCol>
                <a:gridCol w="1520462">
                  <a:extLst>
                    <a:ext uri="{9D8B030D-6E8A-4147-A177-3AD203B41FA5}">
                      <a16:colId xmlns:a16="http://schemas.microsoft.com/office/drawing/2014/main" val="20001"/>
                    </a:ext>
                  </a:extLst>
                </a:gridCol>
                <a:gridCol w="1520462">
                  <a:extLst>
                    <a:ext uri="{9D8B030D-6E8A-4147-A177-3AD203B41FA5}">
                      <a16:colId xmlns:a16="http://schemas.microsoft.com/office/drawing/2014/main" val="20002"/>
                    </a:ext>
                  </a:extLst>
                </a:gridCol>
                <a:gridCol w="1520462">
                  <a:extLst>
                    <a:ext uri="{9D8B030D-6E8A-4147-A177-3AD203B41FA5}">
                      <a16:colId xmlns:a16="http://schemas.microsoft.com/office/drawing/2014/main" val="20003"/>
                    </a:ext>
                  </a:extLst>
                </a:gridCol>
                <a:gridCol w="1520462">
                  <a:extLst>
                    <a:ext uri="{9D8B030D-6E8A-4147-A177-3AD203B41FA5}">
                      <a16:colId xmlns:a16="http://schemas.microsoft.com/office/drawing/2014/main" val="20004"/>
                    </a:ext>
                  </a:extLst>
                </a:gridCol>
                <a:gridCol w="1520462">
                  <a:extLst>
                    <a:ext uri="{9D8B030D-6E8A-4147-A177-3AD203B41FA5}">
                      <a16:colId xmlns:a16="http://schemas.microsoft.com/office/drawing/2014/main" val="20005"/>
                    </a:ext>
                  </a:extLst>
                </a:gridCol>
              </a:tblGrid>
              <a:tr h="402902">
                <a:tc>
                  <a:txBody>
                    <a:bodyPr/>
                    <a:lstStyle/>
                    <a:p>
                      <a:pPr algn="ctr"/>
                      <a:r>
                        <a:rPr lang="en-US" sz="1800" dirty="0" err="1" smtClean="0">
                          <a:latin typeface="Arial" panose="020B0604020202020204" pitchFamily="34" charset="0"/>
                          <a:cs typeface="Arial" panose="020B0604020202020204" pitchFamily="34" charset="0"/>
                        </a:rPr>
                        <a:t>Hình</a:t>
                      </a:r>
                      <a:r>
                        <a:rPr lang="en-US" sz="1800" baseline="0" dirty="0" smtClean="0">
                          <a:latin typeface="Arial" panose="020B0604020202020204" pitchFamily="34" charset="0"/>
                          <a:cs typeface="Arial" panose="020B0604020202020204" pitchFamily="34" charset="0"/>
                        </a:rPr>
                        <a:t> </a:t>
                      </a:r>
                      <a:r>
                        <a:rPr lang="en-US" sz="1800" baseline="0" dirty="0" err="1" smtClean="0">
                          <a:latin typeface="Arial" panose="020B0604020202020204" pitchFamily="34" charset="0"/>
                          <a:cs typeface="Arial" panose="020B0604020202020204" pitchFamily="34" charset="0"/>
                        </a:rPr>
                        <a:t>thức</a:t>
                      </a:r>
                      <a:endParaRPr lang="en-US" sz="1800" dirty="0">
                        <a:solidFill>
                          <a:schemeClr val="tx1"/>
                        </a:solidFill>
                        <a:latin typeface="Arial" panose="020B0604020202020204" pitchFamily="34" charset="0"/>
                        <a:cs typeface="Arial" panose="020B0604020202020204" pitchFamily="34" charset="0"/>
                      </a:endParaRPr>
                    </a:p>
                  </a:txBody>
                  <a:tcPr/>
                </a:tc>
                <a:tc>
                  <a:txBody>
                    <a:bodyPr/>
                    <a:lstStyle/>
                    <a:p>
                      <a:pPr algn="ctr"/>
                      <a:r>
                        <a:rPr lang="en-US" sz="1800" dirty="0" err="1" smtClean="0">
                          <a:latin typeface="Arial" panose="020B0604020202020204" pitchFamily="34" charset="0"/>
                          <a:cs typeface="Arial" panose="020B0604020202020204" pitchFamily="34" charset="0"/>
                        </a:rPr>
                        <a:t>Thứ</a:t>
                      </a:r>
                      <a:r>
                        <a:rPr lang="en-US" sz="1800" baseline="0" dirty="0" smtClean="0">
                          <a:latin typeface="Arial" panose="020B0604020202020204" pitchFamily="34" charset="0"/>
                          <a:cs typeface="Arial" panose="020B0604020202020204" pitchFamily="34" charset="0"/>
                        </a:rPr>
                        <a:t> 2</a:t>
                      </a:r>
                      <a:endParaRPr lang="en-US" sz="1800" dirty="0">
                        <a:solidFill>
                          <a:schemeClr val="tx1"/>
                        </a:solidFill>
                        <a:latin typeface="Arial" panose="020B0604020202020204" pitchFamily="34" charset="0"/>
                        <a:cs typeface="Arial" panose="020B0604020202020204" pitchFamily="34" charset="0"/>
                      </a:endParaRPr>
                    </a:p>
                  </a:txBody>
                  <a:tcPr/>
                </a:tc>
                <a:tc>
                  <a:txBody>
                    <a:bodyPr/>
                    <a:lstStyle/>
                    <a:p>
                      <a:pPr algn="ctr"/>
                      <a:r>
                        <a:rPr lang="en-US" sz="1800" dirty="0" err="1" smtClean="0">
                          <a:latin typeface="Arial" panose="020B0604020202020204" pitchFamily="34" charset="0"/>
                          <a:cs typeface="Arial" panose="020B0604020202020204" pitchFamily="34" charset="0"/>
                        </a:rPr>
                        <a:t>Thứ</a:t>
                      </a:r>
                      <a:r>
                        <a:rPr lang="en-US" sz="1800" dirty="0" smtClean="0">
                          <a:latin typeface="Arial" panose="020B0604020202020204" pitchFamily="34" charset="0"/>
                          <a:cs typeface="Arial" panose="020B0604020202020204" pitchFamily="34" charset="0"/>
                        </a:rPr>
                        <a:t> 3</a:t>
                      </a:r>
                      <a:endParaRPr lang="en-US" sz="1800" dirty="0">
                        <a:solidFill>
                          <a:schemeClr val="tx1"/>
                        </a:solidFill>
                        <a:latin typeface="Arial" panose="020B0604020202020204" pitchFamily="34" charset="0"/>
                        <a:cs typeface="Arial" panose="020B0604020202020204" pitchFamily="34" charset="0"/>
                      </a:endParaRPr>
                    </a:p>
                  </a:txBody>
                  <a:tcPr/>
                </a:tc>
                <a:tc>
                  <a:txBody>
                    <a:bodyPr/>
                    <a:lstStyle/>
                    <a:p>
                      <a:pPr algn="ctr"/>
                      <a:r>
                        <a:rPr lang="en-US" sz="1800" dirty="0" err="1" smtClean="0">
                          <a:latin typeface="Arial" panose="020B0604020202020204" pitchFamily="34" charset="0"/>
                          <a:cs typeface="Arial" panose="020B0604020202020204" pitchFamily="34" charset="0"/>
                        </a:rPr>
                        <a:t>Thứ</a:t>
                      </a:r>
                      <a:r>
                        <a:rPr lang="en-US" sz="1800" dirty="0" smtClean="0">
                          <a:latin typeface="Arial" panose="020B0604020202020204" pitchFamily="34" charset="0"/>
                          <a:cs typeface="Arial" panose="020B0604020202020204" pitchFamily="34" charset="0"/>
                        </a:rPr>
                        <a:t> 4</a:t>
                      </a:r>
                      <a:endParaRPr lang="en-US" sz="1800" dirty="0">
                        <a:solidFill>
                          <a:schemeClr val="tx1"/>
                        </a:solidFill>
                        <a:latin typeface="Arial" panose="020B0604020202020204" pitchFamily="34" charset="0"/>
                        <a:cs typeface="Arial" panose="020B0604020202020204" pitchFamily="34" charset="0"/>
                      </a:endParaRPr>
                    </a:p>
                  </a:txBody>
                  <a:tcPr/>
                </a:tc>
                <a:tc>
                  <a:txBody>
                    <a:bodyPr/>
                    <a:lstStyle/>
                    <a:p>
                      <a:pPr algn="ctr"/>
                      <a:r>
                        <a:rPr lang="en-US" sz="1800" dirty="0" err="1" smtClean="0">
                          <a:latin typeface="Arial" panose="020B0604020202020204" pitchFamily="34" charset="0"/>
                          <a:cs typeface="Arial" panose="020B0604020202020204" pitchFamily="34" charset="0"/>
                        </a:rPr>
                        <a:t>Thứ</a:t>
                      </a:r>
                      <a:r>
                        <a:rPr lang="en-US" sz="1800" dirty="0" smtClean="0">
                          <a:latin typeface="Arial" panose="020B0604020202020204" pitchFamily="34" charset="0"/>
                          <a:cs typeface="Arial" panose="020B0604020202020204" pitchFamily="34" charset="0"/>
                        </a:rPr>
                        <a:t> 5</a:t>
                      </a:r>
                      <a:endParaRPr lang="en-US" sz="1800" dirty="0">
                        <a:solidFill>
                          <a:schemeClr val="tx1"/>
                        </a:solidFill>
                        <a:latin typeface="Arial" panose="020B0604020202020204" pitchFamily="34" charset="0"/>
                        <a:cs typeface="Arial" panose="020B0604020202020204" pitchFamily="34" charset="0"/>
                      </a:endParaRPr>
                    </a:p>
                  </a:txBody>
                  <a:tcPr/>
                </a:tc>
                <a:tc>
                  <a:txBody>
                    <a:bodyPr/>
                    <a:lstStyle/>
                    <a:p>
                      <a:pPr algn="ctr"/>
                      <a:r>
                        <a:rPr lang="en-US" sz="1800" dirty="0" err="1" smtClean="0">
                          <a:latin typeface="Arial" panose="020B0604020202020204" pitchFamily="34" charset="0"/>
                          <a:cs typeface="Arial" panose="020B0604020202020204" pitchFamily="34" charset="0"/>
                        </a:rPr>
                        <a:t>Thứ</a:t>
                      </a:r>
                      <a:r>
                        <a:rPr lang="en-US" sz="1800" dirty="0" smtClean="0">
                          <a:latin typeface="Arial" panose="020B0604020202020204" pitchFamily="34" charset="0"/>
                          <a:cs typeface="Arial" panose="020B0604020202020204" pitchFamily="34" charset="0"/>
                        </a:rPr>
                        <a:t> 6</a:t>
                      </a:r>
                      <a:endParaRPr lang="en-US" sz="1800" dirty="0">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0"/>
                  </a:ext>
                </a:extLst>
              </a:tr>
              <a:tr h="374216">
                <a:tc>
                  <a:txBody>
                    <a:bodyPr/>
                    <a:lstStyle/>
                    <a:p>
                      <a:pPr algn="ctr"/>
                      <a:r>
                        <a:rPr lang="en-US" sz="1800" dirty="0" err="1" smtClean="0">
                          <a:latin typeface="Arial" panose="020B0604020202020204" pitchFamily="34" charset="0"/>
                          <a:cs typeface="Arial" panose="020B0604020202020204" pitchFamily="34" charset="0"/>
                        </a:rPr>
                        <a:t>Trò</a:t>
                      </a:r>
                      <a:r>
                        <a:rPr lang="en-US" sz="1800" baseline="0" dirty="0" smtClean="0">
                          <a:latin typeface="Arial" panose="020B0604020202020204" pitchFamily="34" charset="0"/>
                          <a:cs typeface="Arial" panose="020B0604020202020204" pitchFamily="34" charset="0"/>
                        </a:rPr>
                        <a:t> </a:t>
                      </a:r>
                      <a:r>
                        <a:rPr lang="en-US" sz="1800" baseline="0" dirty="0" err="1" smtClean="0">
                          <a:latin typeface="Arial" panose="020B0604020202020204" pitchFamily="34" charset="0"/>
                          <a:cs typeface="Arial" panose="020B0604020202020204" pitchFamily="34" charset="0"/>
                        </a:rPr>
                        <a:t>chuyện</a:t>
                      </a:r>
                      <a:r>
                        <a:rPr lang="en-US" sz="1800" baseline="0" dirty="0" smtClean="0">
                          <a:latin typeface="Arial" panose="020B0604020202020204" pitchFamily="34" charset="0"/>
                          <a:cs typeface="Arial" panose="020B0604020202020204" pitchFamily="34" charset="0"/>
                        </a:rPr>
                        <a:t> </a:t>
                      </a:r>
                      <a:r>
                        <a:rPr lang="en-US" sz="1800" baseline="0" dirty="0" err="1" smtClean="0">
                          <a:latin typeface="Arial" panose="020B0604020202020204" pitchFamily="34" charset="0"/>
                          <a:cs typeface="Arial" panose="020B0604020202020204" pitchFamily="34" charset="0"/>
                        </a:rPr>
                        <a:t>sáng</a:t>
                      </a:r>
                      <a:endParaRPr lang="en-US" sz="1800" dirty="0">
                        <a:solidFill>
                          <a:schemeClr val="tx1"/>
                        </a:solidFill>
                        <a:latin typeface="Arial" panose="020B0604020202020204" pitchFamily="34" charset="0"/>
                        <a:cs typeface="Arial" panose="020B0604020202020204" pitchFamily="34" charset="0"/>
                      </a:endParaRPr>
                    </a:p>
                  </a:txBody>
                  <a:tcPr/>
                </a:tc>
                <a:tc>
                  <a:txBody>
                    <a:bodyPr/>
                    <a:lstStyle/>
                    <a:p>
                      <a:pPr algn="ctr"/>
                      <a:endParaRPr lang="en-US" sz="1800">
                        <a:solidFill>
                          <a:schemeClr val="tx1"/>
                        </a:solidFill>
                        <a:latin typeface="Arial" panose="020B0604020202020204" pitchFamily="34" charset="0"/>
                        <a:cs typeface="Arial" panose="020B0604020202020204" pitchFamily="34" charset="0"/>
                      </a:endParaRPr>
                    </a:p>
                  </a:txBody>
                  <a:tcPr/>
                </a:tc>
                <a:tc>
                  <a:txBody>
                    <a:bodyPr/>
                    <a:lstStyle/>
                    <a:p>
                      <a:pPr algn="ctr"/>
                      <a:endParaRPr lang="en-US" sz="1800">
                        <a:solidFill>
                          <a:schemeClr val="tx1"/>
                        </a:solidFill>
                        <a:latin typeface="Arial" panose="020B0604020202020204" pitchFamily="34" charset="0"/>
                        <a:cs typeface="Arial" panose="020B0604020202020204" pitchFamily="34" charset="0"/>
                      </a:endParaRPr>
                    </a:p>
                  </a:txBody>
                  <a:tcPr/>
                </a:tc>
                <a:tc>
                  <a:txBody>
                    <a:bodyPr/>
                    <a:lstStyle/>
                    <a:p>
                      <a:pPr algn="ctr"/>
                      <a:endParaRPr lang="en-US" sz="1800">
                        <a:solidFill>
                          <a:schemeClr val="tx1"/>
                        </a:solidFill>
                        <a:latin typeface="Arial" panose="020B0604020202020204" pitchFamily="34" charset="0"/>
                        <a:cs typeface="Arial" panose="020B0604020202020204" pitchFamily="34" charset="0"/>
                      </a:endParaRPr>
                    </a:p>
                  </a:txBody>
                  <a:tcPr/>
                </a:tc>
                <a:tc>
                  <a:txBody>
                    <a:bodyPr/>
                    <a:lstStyle/>
                    <a:p>
                      <a:pPr algn="ctr"/>
                      <a:endParaRPr lang="en-US" sz="1800">
                        <a:solidFill>
                          <a:schemeClr val="tx1"/>
                        </a:solidFill>
                        <a:latin typeface="Arial" panose="020B0604020202020204" pitchFamily="34" charset="0"/>
                        <a:cs typeface="Arial" panose="020B0604020202020204" pitchFamily="34" charset="0"/>
                      </a:endParaRPr>
                    </a:p>
                  </a:txBody>
                  <a:tcPr/>
                </a:tc>
                <a:tc>
                  <a:txBody>
                    <a:bodyPr/>
                    <a:lstStyle/>
                    <a:p>
                      <a:pPr algn="ctr"/>
                      <a:endParaRPr lang="en-US" sz="1800">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1"/>
                  </a:ext>
                </a:extLst>
              </a:tr>
              <a:tr h="374216">
                <a:tc>
                  <a:txBody>
                    <a:bodyPr/>
                    <a:lstStyle/>
                    <a:p>
                      <a:pPr algn="ctr"/>
                      <a:r>
                        <a:rPr lang="en-US" sz="1800" dirty="0" err="1" smtClean="0">
                          <a:latin typeface="Arial" panose="020B0604020202020204" pitchFamily="34" charset="0"/>
                          <a:cs typeface="Arial" panose="020B0604020202020204" pitchFamily="34" charset="0"/>
                        </a:rPr>
                        <a:t>Hoạt</a:t>
                      </a:r>
                      <a:r>
                        <a:rPr lang="en-US" sz="1800" baseline="0" dirty="0" smtClean="0">
                          <a:latin typeface="Arial" panose="020B0604020202020204" pitchFamily="34" charset="0"/>
                          <a:cs typeface="Arial" panose="020B0604020202020204" pitchFamily="34" charset="0"/>
                        </a:rPr>
                        <a:t> </a:t>
                      </a:r>
                      <a:r>
                        <a:rPr lang="en-US" sz="1800" baseline="0" dirty="0" err="1" smtClean="0">
                          <a:latin typeface="Arial" panose="020B0604020202020204" pitchFamily="34" charset="0"/>
                          <a:cs typeface="Arial" panose="020B0604020202020204" pitchFamily="34" charset="0"/>
                        </a:rPr>
                        <a:t>động</a:t>
                      </a:r>
                      <a:r>
                        <a:rPr lang="en-US" sz="1800" baseline="0" dirty="0" smtClean="0">
                          <a:latin typeface="Arial" panose="020B0604020202020204" pitchFamily="34" charset="0"/>
                          <a:cs typeface="Arial" panose="020B0604020202020204" pitchFamily="34" charset="0"/>
                        </a:rPr>
                        <a:t> </a:t>
                      </a:r>
                      <a:r>
                        <a:rPr lang="en-US" sz="1800" baseline="0" dirty="0" err="1" smtClean="0">
                          <a:latin typeface="Arial" panose="020B0604020202020204" pitchFamily="34" charset="0"/>
                          <a:cs typeface="Arial" panose="020B0604020202020204" pitchFamily="34" charset="0"/>
                        </a:rPr>
                        <a:t>học</a:t>
                      </a:r>
                      <a:endParaRPr lang="en-US" sz="1800" dirty="0">
                        <a:solidFill>
                          <a:schemeClr val="tx1"/>
                        </a:solidFill>
                        <a:latin typeface="Arial" panose="020B0604020202020204" pitchFamily="34" charset="0"/>
                        <a:cs typeface="Arial" panose="020B0604020202020204" pitchFamily="34" charset="0"/>
                      </a:endParaRPr>
                    </a:p>
                  </a:txBody>
                  <a:tcPr/>
                </a:tc>
                <a:tc>
                  <a:txBody>
                    <a:bodyPr/>
                    <a:lstStyle/>
                    <a:p>
                      <a:pPr algn="ctr"/>
                      <a:endParaRPr lang="en-US" sz="1800">
                        <a:solidFill>
                          <a:schemeClr val="tx1"/>
                        </a:solidFill>
                        <a:latin typeface="Arial" panose="020B0604020202020204" pitchFamily="34" charset="0"/>
                        <a:cs typeface="Arial" panose="020B0604020202020204" pitchFamily="34" charset="0"/>
                      </a:endParaRPr>
                    </a:p>
                  </a:txBody>
                  <a:tcPr/>
                </a:tc>
                <a:tc>
                  <a:txBody>
                    <a:bodyPr/>
                    <a:lstStyle/>
                    <a:p>
                      <a:pPr algn="ctr"/>
                      <a:endParaRPr lang="en-US" sz="1800">
                        <a:solidFill>
                          <a:schemeClr val="tx1"/>
                        </a:solidFill>
                        <a:latin typeface="Arial" panose="020B0604020202020204" pitchFamily="34" charset="0"/>
                        <a:cs typeface="Arial" panose="020B0604020202020204" pitchFamily="34" charset="0"/>
                      </a:endParaRPr>
                    </a:p>
                  </a:txBody>
                  <a:tcPr/>
                </a:tc>
                <a:tc>
                  <a:txBody>
                    <a:bodyPr/>
                    <a:lstStyle/>
                    <a:p>
                      <a:pPr algn="ctr"/>
                      <a:endParaRPr lang="en-US" sz="1800">
                        <a:solidFill>
                          <a:schemeClr val="tx1"/>
                        </a:solidFill>
                        <a:latin typeface="Arial" panose="020B0604020202020204" pitchFamily="34" charset="0"/>
                        <a:cs typeface="Arial" panose="020B0604020202020204" pitchFamily="34" charset="0"/>
                      </a:endParaRPr>
                    </a:p>
                  </a:txBody>
                  <a:tcPr/>
                </a:tc>
                <a:tc>
                  <a:txBody>
                    <a:bodyPr/>
                    <a:lstStyle/>
                    <a:p>
                      <a:pPr algn="ctr"/>
                      <a:endParaRPr lang="en-US" sz="1800" dirty="0">
                        <a:solidFill>
                          <a:schemeClr val="tx1"/>
                        </a:solidFill>
                        <a:latin typeface="Arial" panose="020B0604020202020204" pitchFamily="34" charset="0"/>
                        <a:cs typeface="Arial" panose="020B0604020202020204" pitchFamily="34" charset="0"/>
                      </a:endParaRPr>
                    </a:p>
                  </a:txBody>
                  <a:tcPr/>
                </a:tc>
                <a:tc>
                  <a:txBody>
                    <a:bodyPr/>
                    <a:lstStyle/>
                    <a:p>
                      <a:pPr algn="ctr"/>
                      <a:endParaRPr lang="en-US" sz="1800">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2"/>
                  </a:ext>
                </a:extLst>
              </a:tr>
              <a:tr h="374216">
                <a:tc>
                  <a:txBody>
                    <a:bodyPr/>
                    <a:lstStyle/>
                    <a:p>
                      <a:pPr algn="ctr"/>
                      <a:r>
                        <a:rPr lang="en-US" sz="1800" dirty="0" smtClean="0">
                          <a:latin typeface="Arial" panose="020B0604020202020204" pitchFamily="34" charset="0"/>
                          <a:cs typeface="Arial" panose="020B0604020202020204" pitchFamily="34" charset="0"/>
                        </a:rPr>
                        <a:t>VCTL</a:t>
                      </a:r>
                      <a:endParaRPr lang="en-US" sz="1800" dirty="0">
                        <a:solidFill>
                          <a:schemeClr val="tx1"/>
                        </a:solidFill>
                        <a:latin typeface="Arial" panose="020B0604020202020204" pitchFamily="34" charset="0"/>
                        <a:cs typeface="Arial" panose="020B0604020202020204" pitchFamily="34" charset="0"/>
                      </a:endParaRPr>
                    </a:p>
                  </a:txBody>
                  <a:tcPr/>
                </a:tc>
                <a:tc>
                  <a:txBody>
                    <a:bodyPr/>
                    <a:lstStyle/>
                    <a:p>
                      <a:pPr algn="ctr"/>
                      <a:endParaRPr lang="en-US" sz="1800">
                        <a:solidFill>
                          <a:schemeClr val="tx1"/>
                        </a:solidFill>
                        <a:latin typeface="Arial" panose="020B0604020202020204" pitchFamily="34" charset="0"/>
                        <a:cs typeface="Arial" panose="020B0604020202020204" pitchFamily="34" charset="0"/>
                      </a:endParaRPr>
                    </a:p>
                  </a:txBody>
                  <a:tcPr/>
                </a:tc>
                <a:tc>
                  <a:txBody>
                    <a:bodyPr/>
                    <a:lstStyle/>
                    <a:p>
                      <a:pPr algn="ctr"/>
                      <a:endParaRPr lang="en-US" sz="1800">
                        <a:solidFill>
                          <a:schemeClr val="tx1"/>
                        </a:solidFill>
                        <a:latin typeface="Arial" panose="020B0604020202020204" pitchFamily="34" charset="0"/>
                        <a:cs typeface="Arial" panose="020B0604020202020204" pitchFamily="34" charset="0"/>
                      </a:endParaRPr>
                    </a:p>
                  </a:txBody>
                  <a:tcPr/>
                </a:tc>
                <a:tc>
                  <a:txBody>
                    <a:bodyPr/>
                    <a:lstStyle/>
                    <a:p>
                      <a:pPr algn="ctr"/>
                      <a:endParaRPr lang="en-US" sz="1800">
                        <a:solidFill>
                          <a:schemeClr val="tx1"/>
                        </a:solidFill>
                        <a:latin typeface="Arial" panose="020B0604020202020204" pitchFamily="34" charset="0"/>
                        <a:cs typeface="Arial" panose="020B0604020202020204" pitchFamily="34" charset="0"/>
                      </a:endParaRPr>
                    </a:p>
                  </a:txBody>
                  <a:tcPr/>
                </a:tc>
                <a:tc>
                  <a:txBody>
                    <a:bodyPr/>
                    <a:lstStyle/>
                    <a:p>
                      <a:pPr algn="ctr"/>
                      <a:endParaRPr lang="en-US" sz="1800">
                        <a:solidFill>
                          <a:schemeClr val="tx1"/>
                        </a:solidFill>
                        <a:latin typeface="Arial" panose="020B0604020202020204" pitchFamily="34" charset="0"/>
                        <a:cs typeface="Arial" panose="020B0604020202020204" pitchFamily="34" charset="0"/>
                      </a:endParaRPr>
                    </a:p>
                  </a:txBody>
                  <a:tcPr/>
                </a:tc>
                <a:tc>
                  <a:txBody>
                    <a:bodyPr/>
                    <a:lstStyle/>
                    <a:p>
                      <a:pPr algn="ctr"/>
                      <a:endParaRPr lang="en-US" sz="1800">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3"/>
                  </a:ext>
                </a:extLst>
              </a:tr>
              <a:tr h="374216">
                <a:tc>
                  <a:txBody>
                    <a:bodyPr/>
                    <a:lstStyle/>
                    <a:p>
                      <a:pPr algn="ctr"/>
                      <a:r>
                        <a:rPr lang="en-US" sz="1800" dirty="0" smtClean="0">
                          <a:latin typeface="Arial" panose="020B0604020202020204" pitchFamily="34" charset="0"/>
                          <a:cs typeface="Arial" panose="020B0604020202020204" pitchFamily="34" charset="0"/>
                        </a:rPr>
                        <a:t>VCNT</a:t>
                      </a:r>
                      <a:endParaRPr lang="en-US" sz="1800" dirty="0">
                        <a:solidFill>
                          <a:schemeClr val="tx1"/>
                        </a:solidFill>
                        <a:latin typeface="Arial" panose="020B0604020202020204" pitchFamily="34" charset="0"/>
                        <a:cs typeface="Arial" panose="020B0604020202020204" pitchFamily="34" charset="0"/>
                      </a:endParaRPr>
                    </a:p>
                  </a:txBody>
                  <a:tcPr/>
                </a:tc>
                <a:tc>
                  <a:txBody>
                    <a:bodyPr/>
                    <a:lstStyle/>
                    <a:p>
                      <a:pPr algn="ctr"/>
                      <a:endParaRPr lang="en-US" sz="1800">
                        <a:solidFill>
                          <a:schemeClr val="tx1"/>
                        </a:solidFill>
                        <a:latin typeface="Arial" panose="020B0604020202020204" pitchFamily="34" charset="0"/>
                        <a:cs typeface="Arial" panose="020B0604020202020204" pitchFamily="34" charset="0"/>
                      </a:endParaRPr>
                    </a:p>
                  </a:txBody>
                  <a:tcPr/>
                </a:tc>
                <a:tc>
                  <a:txBody>
                    <a:bodyPr/>
                    <a:lstStyle/>
                    <a:p>
                      <a:pPr algn="ctr"/>
                      <a:endParaRPr lang="en-US" sz="1800">
                        <a:solidFill>
                          <a:schemeClr val="tx1"/>
                        </a:solidFill>
                        <a:latin typeface="Arial" panose="020B0604020202020204" pitchFamily="34" charset="0"/>
                        <a:cs typeface="Arial" panose="020B0604020202020204" pitchFamily="34" charset="0"/>
                      </a:endParaRPr>
                    </a:p>
                  </a:txBody>
                  <a:tcPr/>
                </a:tc>
                <a:tc>
                  <a:txBody>
                    <a:bodyPr/>
                    <a:lstStyle/>
                    <a:p>
                      <a:pPr algn="ctr"/>
                      <a:endParaRPr lang="en-US" sz="1800">
                        <a:solidFill>
                          <a:schemeClr val="tx1"/>
                        </a:solidFill>
                        <a:latin typeface="Arial" panose="020B0604020202020204" pitchFamily="34" charset="0"/>
                        <a:cs typeface="Arial" panose="020B0604020202020204" pitchFamily="34" charset="0"/>
                      </a:endParaRPr>
                    </a:p>
                  </a:txBody>
                  <a:tcPr/>
                </a:tc>
                <a:tc>
                  <a:txBody>
                    <a:bodyPr/>
                    <a:lstStyle/>
                    <a:p>
                      <a:pPr algn="ctr"/>
                      <a:endParaRPr lang="en-US" sz="1800">
                        <a:solidFill>
                          <a:schemeClr val="tx1"/>
                        </a:solidFill>
                        <a:latin typeface="Arial" panose="020B0604020202020204" pitchFamily="34" charset="0"/>
                        <a:cs typeface="Arial" panose="020B0604020202020204" pitchFamily="34" charset="0"/>
                      </a:endParaRPr>
                    </a:p>
                  </a:txBody>
                  <a:tcPr/>
                </a:tc>
                <a:tc>
                  <a:txBody>
                    <a:bodyPr/>
                    <a:lstStyle/>
                    <a:p>
                      <a:pPr algn="ctr"/>
                      <a:endParaRPr lang="en-US" sz="1800">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4"/>
                  </a:ext>
                </a:extLst>
              </a:tr>
              <a:tr h="374216">
                <a:tc>
                  <a:txBody>
                    <a:bodyPr/>
                    <a:lstStyle/>
                    <a:p>
                      <a:pPr algn="ctr"/>
                      <a:r>
                        <a:rPr lang="en-US" sz="1800" dirty="0" err="1" smtClean="0">
                          <a:latin typeface="Arial" panose="020B0604020202020204" pitchFamily="34" charset="0"/>
                          <a:cs typeface="Arial" panose="020B0604020202020204" pitchFamily="34" charset="0"/>
                        </a:rPr>
                        <a:t>Ăn</a:t>
                      </a:r>
                      <a:endParaRPr lang="en-US" sz="1800" dirty="0">
                        <a:solidFill>
                          <a:schemeClr val="tx1"/>
                        </a:solidFill>
                        <a:latin typeface="Arial" panose="020B0604020202020204" pitchFamily="34" charset="0"/>
                        <a:cs typeface="Arial" panose="020B0604020202020204" pitchFamily="34" charset="0"/>
                      </a:endParaRPr>
                    </a:p>
                  </a:txBody>
                  <a:tcPr/>
                </a:tc>
                <a:tc>
                  <a:txBody>
                    <a:bodyPr/>
                    <a:lstStyle/>
                    <a:p>
                      <a:pPr algn="ctr"/>
                      <a:endParaRPr lang="en-US" sz="1800">
                        <a:solidFill>
                          <a:schemeClr val="tx1"/>
                        </a:solidFill>
                        <a:latin typeface="Arial" panose="020B0604020202020204" pitchFamily="34" charset="0"/>
                        <a:cs typeface="Arial" panose="020B0604020202020204" pitchFamily="34" charset="0"/>
                      </a:endParaRPr>
                    </a:p>
                  </a:txBody>
                  <a:tcPr/>
                </a:tc>
                <a:tc>
                  <a:txBody>
                    <a:bodyPr/>
                    <a:lstStyle/>
                    <a:p>
                      <a:pPr algn="ctr"/>
                      <a:endParaRPr lang="en-US" sz="1800">
                        <a:solidFill>
                          <a:schemeClr val="tx1"/>
                        </a:solidFill>
                        <a:latin typeface="Arial" panose="020B0604020202020204" pitchFamily="34" charset="0"/>
                        <a:cs typeface="Arial" panose="020B0604020202020204" pitchFamily="34" charset="0"/>
                      </a:endParaRPr>
                    </a:p>
                  </a:txBody>
                  <a:tcPr/>
                </a:tc>
                <a:tc>
                  <a:txBody>
                    <a:bodyPr/>
                    <a:lstStyle/>
                    <a:p>
                      <a:pPr algn="ctr"/>
                      <a:endParaRPr lang="en-US" sz="1800">
                        <a:solidFill>
                          <a:schemeClr val="tx1"/>
                        </a:solidFill>
                        <a:latin typeface="Arial" panose="020B0604020202020204" pitchFamily="34" charset="0"/>
                        <a:cs typeface="Arial" panose="020B0604020202020204" pitchFamily="34" charset="0"/>
                      </a:endParaRPr>
                    </a:p>
                  </a:txBody>
                  <a:tcPr/>
                </a:tc>
                <a:tc>
                  <a:txBody>
                    <a:bodyPr/>
                    <a:lstStyle/>
                    <a:p>
                      <a:pPr algn="ctr"/>
                      <a:endParaRPr lang="en-US" sz="1800">
                        <a:solidFill>
                          <a:schemeClr val="tx1"/>
                        </a:solidFill>
                        <a:latin typeface="Arial" panose="020B0604020202020204" pitchFamily="34" charset="0"/>
                        <a:cs typeface="Arial" panose="020B0604020202020204" pitchFamily="34" charset="0"/>
                      </a:endParaRPr>
                    </a:p>
                  </a:txBody>
                  <a:tcPr/>
                </a:tc>
                <a:tc>
                  <a:txBody>
                    <a:bodyPr/>
                    <a:lstStyle/>
                    <a:p>
                      <a:pPr algn="ctr"/>
                      <a:endParaRPr lang="en-US" sz="1800">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374216">
                <a:tc>
                  <a:txBody>
                    <a:bodyPr/>
                    <a:lstStyle/>
                    <a:p>
                      <a:pPr algn="ctr"/>
                      <a:r>
                        <a:rPr lang="en-US" sz="1800" dirty="0" err="1" smtClean="0">
                          <a:latin typeface="Arial" panose="020B0604020202020204" pitchFamily="34" charset="0"/>
                          <a:cs typeface="Arial" panose="020B0604020202020204" pitchFamily="34" charset="0"/>
                        </a:rPr>
                        <a:t>Ngủ</a:t>
                      </a:r>
                      <a:endParaRPr lang="en-US" sz="1800" dirty="0">
                        <a:solidFill>
                          <a:schemeClr val="tx1"/>
                        </a:solidFill>
                        <a:latin typeface="Arial" panose="020B0604020202020204" pitchFamily="34" charset="0"/>
                        <a:cs typeface="Arial" panose="020B0604020202020204" pitchFamily="34" charset="0"/>
                      </a:endParaRPr>
                    </a:p>
                  </a:txBody>
                  <a:tcPr/>
                </a:tc>
                <a:tc>
                  <a:txBody>
                    <a:bodyPr/>
                    <a:lstStyle/>
                    <a:p>
                      <a:pPr algn="ctr"/>
                      <a:endParaRPr lang="en-US" sz="1800">
                        <a:solidFill>
                          <a:schemeClr val="tx1"/>
                        </a:solidFill>
                        <a:latin typeface="Arial" panose="020B0604020202020204" pitchFamily="34" charset="0"/>
                        <a:cs typeface="Arial" panose="020B0604020202020204" pitchFamily="34" charset="0"/>
                      </a:endParaRPr>
                    </a:p>
                  </a:txBody>
                  <a:tcPr/>
                </a:tc>
                <a:tc>
                  <a:txBody>
                    <a:bodyPr/>
                    <a:lstStyle/>
                    <a:p>
                      <a:pPr algn="ctr"/>
                      <a:endParaRPr lang="en-US" sz="1800">
                        <a:solidFill>
                          <a:schemeClr val="tx1"/>
                        </a:solidFill>
                        <a:latin typeface="Arial" panose="020B0604020202020204" pitchFamily="34" charset="0"/>
                        <a:cs typeface="Arial" panose="020B0604020202020204" pitchFamily="34" charset="0"/>
                      </a:endParaRPr>
                    </a:p>
                  </a:txBody>
                  <a:tcPr/>
                </a:tc>
                <a:tc>
                  <a:txBody>
                    <a:bodyPr/>
                    <a:lstStyle/>
                    <a:p>
                      <a:pPr algn="ctr"/>
                      <a:endParaRPr lang="en-US" sz="1800">
                        <a:solidFill>
                          <a:schemeClr val="tx1"/>
                        </a:solidFill>
                        <a:latin typeface="Arial" panose="020B0604020202020204" pitchFamily="34" charset="0"/>
                        <a:cs typeface="Arial" panose="020B0604020202020204" pitchFamily="34" charset="0"/>
                      </a:endParaRPr>
                    </a:p>
                  </a:txBody>
                  <a:tcPr/>
                </a:tc>
                <a:tc>
                  <a:txBody>
                    <a:bodyPr/>
                    <a:lstStyle/>
                    <a:p>
                      <a:pPr algn="ctr"/>
                      <a:endParaRPr lang="en-US" sz="1800">
                        <a:solidFill>
                          <a:schemeClr val="tx1"/>
                        </a:solidFill>
                        <a:latin typeface="Arial" panose="020B0604020202020204" pitchFamily="34" charset="0"/>
                        <a:cs typeface="Arial" panose="020B0604020202020204" pitchFamily="34" charset="0"/>
                      </a:endParaRPr>
                    </a:p>
                  </a:txBody>
                  <a:tcPr/>
                </a:tc>
                <a:tc>
                  <a:txBody>
                    <a:bodyPr/>
                    <a:lstStyle/>
                    <a:p>
                      <a:pPr algn="ctr"/>
                      <a:endParaRPr lang="en-US" sz="1800" dirty="0">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6"/>
                  </a:ext>
                </a:extLst>
              </a:tr>
              <a:tr h="374216">
                <a:tc>
                  <a:txBody>
                    <a:bodyPr/>
                    <a:lstStyle/>
                    <a:p>
                      <a:pPr algn="ctr"/>
                      <a:r>
                        <a:rPr lang="en-US" sz="1800" dirty="0" err="1" smtClean="0">
                          <a:latin typeface="Arial" panose="020B0604020202020204" pitchFamily="34" charset="0"/>
                          <a:cs typeface="Arial" panose="020B0604020202020204" pitchFamily="34" charset="0"/>
                        </a:rPr>
                        <a:t>Vệ</a:t>
                      </a:r>
                      <a:r>
                        <a:rPr lang="en-US" sz="1800" dirty="0" smtClean="0">
                          <a:latin typeface="Arial" panose="020B0604020202020204" pitchFamily="34" charset="0"/>
                          <a:cs typeface="Arial" panose="020B0604020202020204" pitchFamily="34" charset="0"/>
                        </a:rPr>
                        <a:t> </a:t>
                      </a:r>
                      <a:r>
                        <a:rPr lang="en-US" sz="1800" dirty="0" err="1" smtClean="0">
                          <a:latin typeface="Arial" panose="020B0604020202020204" pitchFamily="34" charset="0"/>
                          <a:cs typeface="Arial" panose="020B0604020202020204" pitchFamily="34" charset="0"/>
                        </a:rPr>
                        <a:t>sinh</a:t>
                      </a:r>
                      <a:endParaRPr lang="en-US" sz="1800" dirty="0">
                        <a:solidFill>
                          <a:schemeClr val="tx1"/>
                        </a:solidFill>
                        <a:latin typeface="Arial" panose="020B0604020202020204" pitchFamily="34" charset="0"/>
                        <a:cs typeface="Arial" panose="020B0604020202020204" pitchFamily="34" charset="0"/>
                      </a:endParaRPr>
                    </a:p>
                  </a:txBody>
                  <a:tcPr/>
                </a:tc>
                <a:tc>
                  <a:txBody>
                    <a:bodyPr/>
                    <a:lstStyle/>
                    <a:p>
                      <a:pPr algn="ctr"/>
                      <a:endParaRPr lang="en-US" sz="1800" dirty="0">
                        <a:solidFill>
                          <a:schemeClr val="tx1"/>
                        </a:solidFill>
                        <a:latin typeface="Arial" panose="020B0604020202020204" pitchFamily="34" charset="0"/>
                        <a:cs typeface="Arial" panose="020B0604020202020204" pitchFamily="34" charset="0"/>
                      </a:endParaRPr>
                    </a:p>
                  </a:txBody>
                  <a:tcPr/>
                </a:tc>
                <a:tc>
                  <a:txBody>
                    <a:bodyPr/>
                    <a:lstStyle/>
                    <a:p>
                      <a:pPr algn="ctr"/>
                      <a:endParaRPr lang="en-US" sz="1800" dirty="0">
                        <a:solidFill>
                          <a:schemeClr val="tx1"/>
                        </a:solidFill>
                        <a:latin typeface="Arial" panose="020B0604020202020204" pitchFamily="34" charset="0"/>
                        <a:cs typeface="Arial" panose="020B0604020202020204" pitchFamily="34" charset="0"/>
                      </a:endParaRPr>
                    </a:p>
                  </a:txBody>
                  <a:tcPr/>
                </a:tc>
                <a:tc>
                  <a:txBody>
                    <a:bodyPr/>
                    <a:lstStyle/>
                    <a:p>
                      <a:pPr algn="ctr"/>
                      <a:endParaRPr lang="en-US" sz="1800" dirty="0">
                        <a:solidFill>
                          <a:schemeClr val="tx1"/>
                        </a:solidFill>
                        <a:latin typeface="Arial" panose="020B0604020202020204" pitchFamily="34" charset="0"/>
                        <a:cs typeface="Arial" panose="020B0604020202020204" pitchFamily="34" charset="0"/>
                      </a:endParaRPr>
                    </a:p>
                  </a:txBody>
                  <a:tcPr/>
                </a:tc>
                <a:tc>
                  <a:txBody>
                    <a:bodyPr/>
                    <a:lstStyle/>
                    <a:p>
                      <a:pPr algn="ctr"/>
                      <a:endParaRPr lang="en-US" sz="1800" dirty="0">
                        <a:solidFill>
                          <a:schemeClr val="tx1"/>
                        </a:solidFill>
                        <a:latin typeface="Arial" panose="020B0604020202020204" pitchFamily="34" charset="0"/>
                        <a:cs typeface="Arial" panose="020B0604020202020204" pitchFamily="34" charset="0"/>
                      </a:endParaRPr>
                    </a:p>
                  </a:txBody>
                  <a:tcPr/>
                </a:tc>
                <a:tc>
                  <a:txBody>
                    <a:bodyPr/>
                    <a:lstStyle/>
                    <a:p>
                      <a:pPr algn="ctr"/>
                      <a:endParaRPr lang="en-US" sz="1800" dirty="0">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7"/>
                  </a:ext>
                </a:extLst>
              </a:tr>
              <a:tr h="374216">
                <a:tc>
                  <a:txBody>
                    <a:bodyPr/>
                    <a:lstStyle/>
                    <a:p>
                      <a:pPr algn="ctr"/>
                      <a:r>
                        <a:rPr lang="en-US" sz="1800" dirty="0" err="1" smtClean="0">
                          <a:latin typeface="Arial" panose="020B0604020202020204" pitchFamily="34" charset="0"/>
                          <a:cs typeface="Arial" panose="020B0604020202020204" pitchFamily="34" charset="0"/>
                        </a:rPr>
                        <a:t>Hoạt</a:t>
                      </a:r>
                      <a:r>
                        <a:rPr lang="en-US" sz="1800" dirty="0" smtClean="0">
                          <a:latin typeface="Arial" panose="020B0604020202020204" pitchFamily="34" charset="0"/>
                          <a:cs typeface="Arial" panose="020B0604020202020204" pitchFamily="34" charset="0"/>
                        </a:rPr>
                        <a:t> </a:t>
                      </a:r>
                      <a:r>
                        <a:rPr lang="en-US" sz="1800" dirty="0" err="1" smtClean="0">
                          <a:latin typeface="Arial" panose="020B0604020202020204" pitchFamily="34" charset="0"/>
                          <a:cs typeface="Arial" panose="020B0604020202020204" pitchFamily="34" charset="0"/>
                        </a:rPr>
                        <a:t>động</a:t>
                      </a:r>
                      <a:r>
                        <a:rPr lang="en-US" sz="1800" baseline="0" dirty="0" smtClean="0">
                          <a:latin typeface="Arial" panose="020B0604020202020204" pitchFamily="34" charset="0"/>
                          <a:cs typeface="Arial" panose="020B0604020202020204" pitchFamily="34" charset="0"/>
                        </a:rPr>
                        <a:t> </a:t>
                      </a:r>
                      <a:r>
                        <a:rPr lang="en-US" sz="1800" baseline="0" dirty="0" err="1" smtClean="0">
                          <a:latin typeface="Arial" panose="020B0604020202020204" pitchFamily="34" charset="0"/>
                          <a:cs typeface="Arial" panose="020B0604020202020204" pitchFamily="34" charset="0"/>
                        </a:rPr>
                        <a:t>chiều</a:t>
                      </a:r>
                      <a:endParaRPr lang="en-US" sz="1800" dirty="0">
                        <a:solidFill>
                          <a:schemeClr val="tx1"/>
                        </a:solidFill>
                        <a:latin typeface="Arial" panose="020B0604020202020204" pitchFamily="34" charset="0"/>
                        <a:cs typeface="Arial" panose="020B0604020202020204" pitchFamily="34" charset="0"/>
                      </a:endParaRPr>
                    </a:p>
                  </a:txBody>
                  <a:tcPr/>
                </a:tc>
                <a:tc>
                  <a:txBody>
                    <a:bodyPr/>
                    <a:lstStyle/>
                    <a:p>
                      <a:pPr algn="ctr"/>
                      <a:endParaRPr lang="en-US" sz="1800" dirty="0">
                        <a:solidFill>
                          <a:schemeClr val="tx1"/>
                        </a:solidFill>
                        <a:latin typeface="Arial" panose="020B0604020202020204" pitchFamily="34" charset="0"/>
                        <a:cs typeface="Arial" panose="020B0604020202020204" pitchFamily="34" charset="0"/>
                      </a:endParaRPr>
                    </a:p>
                  </a:txBody>
                  <a:tcPr/>
                </a:tc>
                <a:tc>
                  <a:txBody>
                    <a:bodyPr/>
                    <a:lstStyle/>
                    <a:p>
                      <a:pPr algn="ctr"/>
                      <a:endParaRPr lang="en-US" sz="1800" dirty="0">
                        <a:solidFill>
                          <a:schemeClr val="tx1"/>
                        </a:solidFill>
                        <a:latin typeface="Arial" panose="020B0604020202020204" pitchFamily="34" charset="0"/>
                        <a:cs typeface="Arial" panose="020B0604020202020204" pitchFamily="34" charset="0"/>
                      </a:endParaRPr>
                    </a:p>
                  </a:txBody>
                  <a:tcPr/>
                </a:tc>
                <a:tc>
                  <a:txBody>
                    <a:bodyPr/>
                    <a:lstStyle/>
                    <a:p>
                      <a:pPr algn="ctr"/>
                      <a:endParaRPr lang="en-US" sz="1800" dirty="0">
                        <a:solidFill>
                          <a:schemeClr val="tx1"/>
                        </a:solidFill>
                        <a:latin typeface="Arial" panose="020B0604020202020204" pitchFamily="34" charset="0"/>
                        <a:cs typeface="Arial" panose="020B0604020202020204" pitchFamily="34" charset="0"/>
                      </a:endParaRPr>
                    </a:p>
                  </a:txBody>
                  <a:tcPr/>
                </a:tc>
                <a:tc>
                  <a:txBody>
                    <a:bodyPr/>
                    <a:lstStyle/>
                    <a:p>
                      <a:pPr algn="ctr"/>
                      <a:endParaRPr lang="en-US" sz="1800" dirty="0">
                        <a:solidFill>
                          <a:schemeClr val="tx1"/>
                        </a:solidFill>
                        <a:latin typeface="Arial" panose="020B0604020202020204" pitchFamily="34" charset="0"/>
                        <a:cs typeface="Arial" panose="020B0604020202020204" pitchFamily="34" charset="0"/>
                      </a:endParaRPr>
                    </a:p>
                  </a:txBody>
                  <a:tcPr/>
                </a:tc>
                <a:tc>
                  <a:txBody>
                    <a:bodyPr/>
                    <a:lstStyle/>
                    <a:p>
                      <a:pPr algn="ctr"/>
                      <a:endParaRPr lang="en-US" sz="1800" dirty="0">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8"/>
                  </a:ext>
                </a:extLst>
              </a:tr>
            </a:tbl>
          </a:graphicData>
        </a:graphic>
      </p:graphicFrame>
      <p:sp>
        <p:nvSpPr>
          <p:cNvPr id="5" name="Rectangle 4"/>
          <p:cNvSpPr/>
          <p:nvPr/>
        </p:nvSpPr>
        <p:spPr>
          <a:xfrm>
            <a:off x="2911522" y="975100"/>
            <a:ext cx="6096000" cy="923330"/>
          </a:xfrm>
          <a:prstGeom prst="rect">
            <a:avLst/>
          </a:prstGeom>
        </p:spPr>
        <p:txBody>
          <a:bodyPr>
            <a:spAutoFit/>
          </a:bodyPr>
          <a:lstStyle/>
          <a:p>
            <a:pPr algn="ctr"/>
            <a:r>
              <a:rPr lang="nb-NO" b="1" dirty="0">
                <a:latin typeface="Times New Roman" panose="02020603050405020304" pitchFamily="18" charset="0"/>
                <a:cs typeface="Times New Roman" panose="02020603050405020304" pitchFamily="18" charset="0"/>
              </a:rPr>
              <a:t>KẾ HOẠCH TUẦN 3 THÁNG </a:t>
            </a:r>
            <a:r>
              <a:rPr lang="vi-VN" b="1" dirty="0">
                <a:latin typeface="Times New Roman" panose="02020603050405020304" pitchFamily="18" charset="0"/>
                <a:cs typeface="Times New Roman" panose="02020603050405020304" pitchFamily="18" charset="0"/>
              </a:rPr>
              <a:t>12 </a:t>
            </a:r>
            <a:r>
              <a:rPr lang="nb-NO" b="1" dirty="0">
                <a:latin typeface="Times New Roman" panose="02020603050405020304" pitchFamily="18" charset="0"/>
                <a:cs typeface="Times New Roman" panose="02020603050405020304" pitchFamily="18" charset="0"/>
              </a:rPr>
              <a:t>NĂM  2023 </a:t>
            </a:r>
            <a:endParaRPr lang="en-US" dirty="0">
              <a:latin typeface="Times New Roman" panose="02020603050405020304" pitchFamily="18" charset="0"/>
              <a:cs typeface="Times New Roman" panose="02020603050405020304" pitchFamily="18" charset="0"/>
            </a:endParaRPr>
          </a:p>
          <a:p>
            <a:pPr algn="ctr"/>
            <a:r>
              <a:rPr lang="nb-NO" b="1" dirty="0">
                <a:latin typeface="Times New Roman" panose="02020603050405020304" pitchFamily="18" charset="0"/>
                <a:cs typeface="Times New Roman" panose="02020603050405020304" pitchFamily="18" charset="0"/>
              </a:rPr>
              <a:t>(Từ </a:t>
            </a:r>
            <a:r>
              <a:rPr lang="vi-VN" b="1" dirty="0">
                <a:latin typeface="Times New Roman" panose="02020603050405020304" pitchFamily="18" charset="0"/>
                <a:cs typeface="Times New Roman" panose="02020603050405020304" pitchFamily="18" charset="0"/>
              </a:rPr>
              <a:t>18/12 – 22/12/2023)</a:t>
            </a:r>
            <a:r>
              <a:rPr lang="nb-NO" b="1" dirty="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a:p>
            <a:pPr algn="ctr"/>
            <a:r>
              <a:rPr lang="nb-NO" b="1" dirty="0" smtClean="0">
                <a:latin typeface="Times New Roman" panose="02020603050405020304" pitchFamily="18" charset="0"/>
                <a:cs typeface="Times New Roman" panose="02020603050405020304" pitchFamily="18" charset="0"/>
              </a:rPr>
              <a:t>Lớp</a:t>
            </a:r>
            <a:r>
              <a:rPr lang="nb-NO" b="1" dirty="0">
                <a:latin typeface="Times New Roman" panose="02020603050405020304" pitchFamily="18" charset="0"/>
                <a:cs typeface="Times New Roman" panose="02020603050405020304" pitchFamily="18" charset="0"/>
              </a:rPr>
              <a:t>: Chồi 3 (4 – 5 tuổi) </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1729703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85948" y="1449345"/>
            <a:ext cx="10515600" cy="3579855"/>
          </a:xfrm>
        </p:spPr>
        <p:txBody>
          <a:bodyPr>
            <a:normAutofit/>
          </a:bodyPr>
          <a:lstStyle/>
          <a:p>
            <a:pPr algn="ctr"/>
            <a:r>
              <a:rPr lang="en-US" b="1" dirty="0" smtClean="0">
                <a:solidFill>
                  <a:srgbClr val="FF0000"/>
                </a:solidFill>
                <a:latin typeface="Arial" panose="020B0604020202020204" pitchFamily="34" charset="0"/>
                <a:cs typeface="Arial" panose="020B0604020202020204" pitchFamily="34" charset="0"/>
              </a:rPr>
              <a:t>PHẦN 1: CHIA 4 NHÓM</a:t>
            </a:r>
            <a:br>
              <a:rPr lang="en-US" b="1" dirty="0" smtClean="0">
                <a:solidFill>
                  <a:srgbClr val="FF0000"/>
                </a:solidFill>
                <a:latin typeface="Arial" panose="020B0604020202020204" pitchFamily="34" charset="0"/>
                <a:cs typeface="Arial" panose="020B0604020202020204" pitchFamily="34" charset="0"/>
              </a:rPr>
            </a:br>
            <a:r>
              <a:rPr lang="en-US" b="1" dirty="0" smtClean="0">
                <a:solidFill>
                  <a:srgbClr val="FF0000"/>
                </a:solidFill>
                <a:latin typeface="Arial" panose="020B0604020202020204" pitchFamily="34" charset="0"/>
                <a:cs typeface="Arial" panose="020B0604020202020204" pitchFamily="34" charset="0"/>
              </a:rPr>
              <a:t> </a:t>
            </a:r>
            <a:r>
              <a:rPr lang="en-US" b="1" dirty="0" smtClean="0">
                <a:latin typeface="Arial" panose="020B0604020202020204" pitchFamily="34" charset="0"/>
                <a:cs typeface="Arial" panose="020B0604020202020204" pitchFamily="34" charset="0"/>
              </a:rPr>
              <a:t/>
            </a:r>
            <a:br>
              <a:rPr lang="en-US" b="1" dirty="0" smtClean="0">
                <a:latin typeface="Arial" panose="020B0604020202020204" pitchFamily="34" charset="0"/>
                <a:cs typeface="Arial" panose="020B0604020202020204" pitchFamily="34" charset="0"/>
              </a:rPr>
            </a:br>
            <a:r>
              <a:rPr lang="en-US" b="1" dirty="0" smtClean="0">
                <a:solidFill>
                  <a:srgbClr val="0000FF"/>
                </a:solidFill>
                <a:latin typeface="Arial" panose="020B0604020202020204" pitchFamily="34" charset="0"/>
                <a:cs typeface="Arial" panose="020B0604020202020204" pitchFamily="34" charset="0"/>
              </a:rPr>
              <a:t>THỰC HÀNH QUAN SÁT CÁC HỒ SƠ </a:t>
            </a:r>
            <a:br>
              <a:rPr lang="en-US" b="1" dirty="0" smtClean="0">
                <a:solidFill>
                  <a:srgbClr val="0000FF"/>
                </a:solidFill>
                <a:latin typeface="Arial" panose="020B0604020202020204" pitchFamily="34" charset="0"/>
                <a:cs typeface="Arial" panose="020B0604020202020204" pitchFamily="34" charset="0"/>
              </a:rPr>
            </a:br>
            <a:r>
              <a:rPr lang="en-US" b="1" dirty="0" smtClean="0">
                <a:solidFill>
                  <a:srgbClr val="0000FF"/>
                </a:solidFill>
                <a:latin typeface="Arial" panose="020B0604020202020204" pitchFamily="34" charset="0"/>
                <a:cs typeface="Arial" panose="020B0604020202020204" pitchFamily="34" charset="0"/>
              </a:rPr>
              <a:t>LIÊN QUAN ĐẾN ĐÁNH GIÁ </a:t>
            </a:r>
            <a:br>
              <a:rPr lang="en-US" b="1" dirty="0" smtClean="0">
                <a:solidFill>
                  <a:srgbClr val="0000FF"/>
                </a:solidFill>
                <a:latin typeface="Arial" panose="020B0604020202020204" pitchFamily="34" charset="0"/>
                <a:cs typeface="Arial" panose="020B0604020202020204" pitchFamily="34" charset="0"/>
              </a:rPr>
            </a:br>
            <a:r>
              <a:rPr lang="en-US" b="1" dirty="0" smtClean="0">
                <a:solidFill>
                  <a:srgbClr val="0000FF"/>
                </a:solidFill>
                <a:latin typeface="Arial" panose="020B0604020202020204" pitchFamily="34" charset="0"/>
                <a:cs typeface="Arial" panose="020B0604020202020204" pitchFamily="34" charset="0"/>
              </a:rPr>
              <a:t>TRẺ NHÀ TRẺ VÀ MẪU GIÁO</a:t>
            </a:r>
            <a:endParaRPr lang="en-US" b="1" dirty="0">
              <a:solidFill>
                <a:srgbClr val="0000F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687651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val="3472776967"/>
              </p:ext>
            </p:extLst>
          </p:nvPr>
        </p:nvGraphicFramePr>
        <p:xfrm>
          <a:off x="204716" y="163773"/>
          <a:ext cx="11627893" cy="6597055"/>
        </p:xfrm>
        <a:graphic>
          <a:graphicData uri="http://schemas.openxmlformats.org/drawingml/2006/table">
            <a:tbl>
              <a:tblPr firstRow="1" firstCol="1" lastRow="1" lastCol="1" bandRow="1" bandCol="1">
                <a:tableStyleId>{69012ECD-51FC-41F1-AA8D-1B2483CD663E}</a:tableStyleId>
              </a:tblPr>
              <a:tblGrid>
                <a:gridCol w="1381297">
                  <a:extLst>
                    <a:ext uri="{9D8B030D-6E8A-4147-A177-3AD203B41FA5}">
                      <a16:colId xmlns:a16="http://schemas.microsoft.com/office/drawing/2014/main" val="20000"/>
                    </a:ext>
                  </a:extLst>
                </a:gridCol>
                <a:gridCol w="3883693">
                  <a:extLst>
                    <a:ext uri="{9D8B030D-6E8A-4147-A177-3AD203B41FA5}">
                      <a16:colId xmlns:a16="http://schemas.microsoft.com/office/drawing/2014/main" val="20001"/>
                    </a:ext>
                  </a:extLst>
                </a:gridCol>
                <a:gridCol w="3521106">
                  <a:extLst>
                    <a:ext uri="{9D8B030D-6E8A-4147-A177-3AD203B41FA5}">
                      <a16:colId xmlns:a16="http://schemas.microsoft.com/office/drawing/2014/main" val="20002"/>
                    </a:ext>
                  </a:extLst>
                </a:gridCol>
                <a:gridCol w="2841797">
                  <a:extLst>
                    <a:ext uri="{9D8B030D-6E8A-4147-A177-3AD203B41FA5}">
                      <a16:colId xmlns:a16="http://schemas.microsoft.com/office/drawing/2014/main" val="20003"/>
                    </a:ext>
                  </a:extLst>
                </a:gridCol>
              </a:tblGrid>
              <a:tr h="511711">
                <a:tc>
                  <a:txBody>
                    <a:bodyPr/>
                    <a:lstStyle/>
                    <a:p>
                      <a:pPr algn="ctr">
                        <a:lnSpc>
                          <a:spcPct val="115000"/>
                        </a:lnSpc>
                        <a:spcAft>
                          <a:spcPts val="0"/>
                        </a:spcAft>
                      </a:pPr>
                      <a:r>
                        <a:rPr lang="nb-NO" sz="1600" dirty="0" smtClean="0">
                          <a:effectLst/>
                          <a:latin typeface="Arial" panose="020B0604020202020204" pitchFamily="34" charset="0"/>
                          <a:cs typeface="Arial" panose="020B0604020202020204" pitchFamily="34" charset="0"/>
                        </a:rPr>
                        <a:t>Nhận</a:t>
                      </a:r>
                      <a:r>
                        <a:rPr lang="nb-NO" sz="1600" baseline="0" dirty="0" smtClean="0">
                          <a:effectLst/>
                          <a:latin typeface="Arial" panose="020B0604020202020204" pitchFamily="34" charset="0"/>
                          <a:cs typeface="Arial" panose="020B0604020202020204" pitchFamily="34" charset="0"/>
                        </a:rPr>
                        <a:t> xét cuối ngày</a:t>
                      </a:r>
                      <a:endParaRPr lang="en-US" sz="1600" dirty="0">
                        <a:solidFill>
                          <a:schemeClr val="tx1"/>
                        </a:solidFill>
                        <a:effectLst/>
                        <a:latin typeface="Arial" panose="020B0604020202020204" pitchFamily="34" charset="0"/>
                        <a:ea typeface="Calibri"/>
                        <a:cs typeface="Arial" panose="020B0604020202020204" pitchFamily="34" charset="0"/>
                      </a:endParaRPr>
                    </a:p>
                  </a:txBody>
                  <a:tcPr marL="28986" marR="28986" marT="0" marB="0" anchor="ctr"/>
                </a:tc>
                <a:tc>
                  <a:txBody>
                    <a:bodyPr/>
                    <a:lstStyle/>
                    <a:p>
                      <a:pPr algn="ctr">
                        <a:lnSpc>
                          <a:spcPct val="115000"/>
                        </a:lnSpc>
                        <a:spcAft>
                          <a:spcPts val="0"/>
                        </a:spcAft>
                      </a:pPr>
                      <a:r>
                        <a:rPr lang="en-US" sz="1600" dirty="0" err="1" smtClean="0">
                          <a:effectLst/>
                          <a:latin typeface="Arial" panose="020B0604020202020204" pitchFamily="34" charset="0"/>
                          <a:cs typeface="Arial" panose="020B0604020202020204" pitchFamily="34" charset="0"/>
                        </a:rPr>
                        <a:t>Thứ</a:t>
                      </a:r>
                      <a:r>
                        <a:rPr lang="en-US" sz="1600" baseline="0" dirty="0" smtClean="0">
                          <a:effectLst/>
                          <a:latin typeface="Arial" panose="020B0604020202020204" pitchFamily="34" charset="0"/>
                          <a:cs typeface="Arial" panose="020B0604020202020204" pitchFamily="34" charset="0"/>
                        </a:rPr>
                        <a:t> 2</a:t>
                      </a:r>
                      <a:endParaRPr lang="en-US" sz="1600" dirty="0">
                        <a:effectLst/>
                        <a:latin typeface="Arial" panose="020B0604020202020204" pitchFamily="34" charset="0"/>
                        <a:cs typeface="Arial" panose="020B0604020202020204" pitchFamily="34" charset="0"/>
                      </a:endParaRPr>
                    </a:p>
                  </a:txBody>
                  <a:tcPr marL="28986" marR="28986" marT="0" marB="0"/>
                </a:tc>
                <a:tc>
                  <a:txBody>
                    <a:bodyPr/>
                    <a:lstStyle/>
                    <a:p>
                      <a:pPr algn="ctr">
                        <a:lnSpc>
                          <a:spcPct val="115000"/>
                        </a:lnSpc>
                        <a:spcAft>
                          <a:spcPts val="0"/>
                        </a:spcAft>
                      </a:pPr>
                      <a:r>
                        <a:rPr lang="en-US" sz="1600" dirty="0" err="1" smtClean="0">
                          <a:effectLst/>
                          <a:latin typeface="Arial" panose="020B0604020202020204" pitchFamily="34" charset="0"/>
                          <a:cs typeface="Arial" panose="020B0604020202020204" pitchFamily="34" charset="0"/>
                        </a:rPr>
                        <a:t>Thứ</a:t>
                      </a:r>
                      <a:r>
                        <a:rPr lang="en-US" sz="1600" baseline="0" dirty="0" smtClean="0">
                          <a:effectLst/>
                          <a:latin typeface="Arial" panose="020B0604020202020204" pitchFamily="34" charset="0"/>
                          <a:cs typeface="Arial" panose="020B0604020202020204" pitchFamily="34" charset="0"/>
                        </a:rPr>
                        <a:t> </a:t>
                      </a:r>
                      <a:r>
                        <a:rPr lang="en-US" sz="1600" baseline="0" dirty="0" err="1" smtClean="0">
                          <a:effectLst/>
                          <a:latin typeface="Arial" panose="020B0604020202020204" pitchFamily="34" charset="0"/>
                          <a:cs typeface="Arial" panose="020B0604020202020204" pitchFamily="34" charset="0"/>
                        </a:rPr>
                        <a:t>ba</a:t>
                      </a:r>
                      <a:endParaRPr lang="en-US" sz="1600" dirty="0">
                        <a:solidFill>
                          <a:schemeClr val="tx1"/>
                        </a:solidFill>
                        <a:effectLst/>
                        <a:latin typeface="Arial" panose="020B0604020202020204" pitchFamily="34" charset="0"/>
                        <a:ea typeface="Calibri"/>
                        <a:cs typeface="Arial" panose="020B0604020202020204" pitchFamily="34" charset="0"/>
                      </a:endParaRPr>
                    </a:p>
                  </a:txBody>
                  <a:tcPr marL="28986" marR="28986" marT="0" marB="0"/>
                </a:tc>
                <a:tc>
                  <a:txBody>
                    <a:bodyPr/>
                    <a:lstStyle/>
                    <a:p>
                      <a:pPr algn="ctr">
                        <a:lnSpc>
                          <a:spcPct val="115000"/>
                        </a:lnSpc>
                        <a:spcAft>
                          <a:spcPts val="0"/>
                        </a:spcAft>
                      </a:pPr>
                      <a:r>
                        <a:rPr lang="en-US" sz="1600" dirty="0" err="1" smtClean="0">
                          <a:effectLst/>
                          <a:latin typeface="Arial" panose="020B0604020202020204" pitchFamily="34" charset="0"/>
                          <a:cs typeface="Arial" panose="020B0604020202020204" pitchFamily="34" charset="0"/>
                        </a:rPr>
                        <a:t>Thứ</a:t>
                      </a:r>
                      <a:r>
                        <a:rPr lang="en-US" sz="1600" baseline="0" dirty="0" smtClean="0">
                          <a:effectLst/>
                          <a:latin typeface="Arial" panose="020B0604020202020204" pitchFamily="34" charset="0"/>
                          <a:cs typeface="Arial" panose="020B0604020202020204" pitchFamily="34" charset="0"/>
                        </a:rPr>
                        <a:t> </a:t>
                      </a:r>
                      <a:r>
                        <a:rPr lang="en-US" sz="1600" baseline="0" dirty="0" err="1" smtClean="0">
                          <a:effectLst/>
                          <a:latin typeface="Arial" panose="020B0604020202020204" pitchFamily="34" charset="0"/>
                          <a:cs typeface="Arial" panose="020B0604020202020204" pitchFamily="34" charset="0"/>
                        </a:rPr>
                        <a:t>tư</a:t>
                      </a:r>
                      <a:endParaRPr lang="en-US" sz="1600" dirty="0">
                        <a:solidFill>
                          <a:schemeClr val="tx1"/>
                        </a:solidFill>
                        <a:effectLst/>
                        <a:latin typeface="Arial" panose="020B0604020202020204" pitchFamily="34" charset="0"/>
                        <a:ea typeface="Calibri"/>
                        <a:cs typeface="Arial" panose="020B0604020202020204" pitchFamily="34" charset="0"/>
                      </a:endParaRPr>
                    </a:p>
                  </a:txBody>
                  <a:tcPr marL="28986" marR="28986" marT="0" marB="0"/>
                </a:tc>
                <a:extLst>
                  <a:ext uri="{0D108BD9-81ED-4DB2-BD59-A6C34878D82A}">
                    <a16:rowId xmlns:a16="http://schemas.microsoft.com/office/drawing/2014/main" val="10000"/>
                  </a:ext>
                </a:extLst>
              </a:tr>
              <a:tr h="1046175">
                <a:tc>
                  <a:txBody>
                    <a:bodyPr/>
                    <a:lstStyle/>
                    <a:p>
                      <a:pPr algn="ctr">
                        <a:lnSpc>
                          <a:spcPct val="115000"/>
                        </a:lnSpc>
                        <a:spcAft>
                          <a:spcPts val="0"/>
                        </a:spcAft>
                      </a:pPr>
                      <a:r>
                        <a:rPr lang="nb-NO" sz="1600">
                          <a:effectLst/>
                          <a:latin typeface="Arial" panose="020B0604020202020204" pitchFamily="34" charset="0"/>
                          <a:cs typeface="Arial" panose="020B0604020202020204" pitchFamily="34" charset="0"/>
                        </a:rPr>
                        <a:t>Tình trạng sức khỏe trẻ</a:t>
                      </a:r>
                      <a:endParaRPr lang="en-US" sz="1600">
                        <a:effectLst/>
                        <a:latin typeface="Arial" panose="020B0604020202020204" pitchFamily="34" charset="0"/>
                        <a:cs typeface="Arial" panose="020B0604020202020204" pitchFamily="34" charset="0"/>
                      </a:endParaRPr>
                    </a:p>
                    <a:p>
                      <a:pPr>
                        <a:lnSpc>
                          <a:spcPct val="115000"/>
                        </a:lnSpc>
                        <a:spcAft>
                          <a:spcPts val="0"/>
                        </a:spcAft>
                      </a:pPr>
                      <a:r>
                        <a:rPr lang="nb-NO" sz="1600">
                          <a:effectLst/>
                          <a:latin typeface="Arial" panose="020B0604020202020204" pitchFamily="34" charset="0"/>
                          <a:cs typeface="Arial" panose="020B0604020202020204" pitchFamily="34" charset="0"/>
                        </a:rPr>
                        <a:t> </a:t>
                      </a:r>
                      <a:endParaRPr lang="en-US" sz="1600">
                        <a:solidFill>
                          <a:schemeClr val="tx1"/>
                        </a:solidFill>
                        <a:effectLst/>
                        <a:latin typeface="Arial" panose="020B0604020202020204" pitchFamily="34" charset="0"/>
                        <a:ea typeface="Calibri"/>
                        <a:cs typeface="Arial" panose="020B0604020202020204" pitchFamily="34" charset="0"/>
                      </a:endParaRPr>
                    </a:p>
                  </a:txBody>
                  <a:tcPr marL="28986" marR="28986" marT="0" marB="0" anchor="ctr"/>
                </a:tc>
                <a:tc>
                  <a:txBody>
                    <a:bodyPr/>
                    <a:lstStyle/>
                    <a:p>
                      <a:pPr marL="0" lvl="0" indent="0" algn="just">
                        <a:lnSpc>
                          <a:spcPct val="115000"/>
                        </a:lnSpc>
                        <a:spcAft>
                          <a:spcPts val="0"/>
                        </a:spcAft>
                        <a:buFont typeface="Courier New"/>
                        <a:buNone/>
                        <a:tabLst>
                          <a:tab pos="228600" algn="l"/>
                        </a:tabLst>
                      </a:pPr>
                      <a:r>
                        <a:rPr lang="nb-NO" sz="1600" dirty="0" smtClean="0">
                          <a:effectLst/>
                          <a:latin typeface="Arial" panose="020B0604020202020204" pitchFamily="34" charset="0"/>
                          <a:cs typeface="Arial" panose="020B0604020202020204" pitchFamily="34" charset="0"/>
                        </a:rPr>
                        <a:t>- Các </a:t>
                      </a:r>
                      <a:r>
                        <a:rPr lang="nb-NO" sz="1600" dirty="0">
                          <a:effectLst/>
                          <a:latin typeface="Arial" panose="020B0604020202020204" pitchFamily="34" charset="0"/>
                          <a:cs typeface="Arial" panose="020B0604020202020204" pitchFamily="34" charset="0"/>
                        </a:rPr>
                        <a:t>bé có sức khỏe bình thường. Một số bé có biểu hiện sổ mũi, ho </a:t>
                      </a:r>
                      <a:endParaRPr lang="en-US" sz="1600" dirty="0">
                        <a:effectLst/>
                        <a:latin typeface="Arial" panose="020B0604020202020204" pitchFamily="34" charset="0"/>
                        <a:cs typeface="Arial" panose="020B0604020202020204" pitchFamily="34" charset="0"/>
                      </a:endParaRPr>
                    </a:p>
                    <a:p>
                      <a:pPr marL="0" indent="0" algn="just">
                        <a:lnSpc>
                          <a:spcPct val="115000"/>
                        </a:lnSpc>
                        <a:spcAft>
                          <a:spcPts val="0"/>
                        </a:spcAft>
                        <a:tabLst>
                          <a:tab pos="225425" algn="l"/>
                          <a:tab pos="1947863" algn="l"/>
                        </a:tabLst>
                      </a:pPr>
                      <a:r>
                        <a:rPr lang="nb-NO" sz="1600" dirty="0">
                          <a:effectLst/>
                          <a:latin typeface="Arial" panose="020B0604020202020204" pitchFamily="34" charset="0"/>
                          <a:cs typeface="Arial" panose="020B0604020202020204" pitchFamily="34" charset="0"/>
                        </a:rPr>
                        <a:t>(Thùy Lâm, Anh Minh, Ngọc Phúc..)</a:t>
                      </a:r>
                      <a:endParaRPr lang="en-US" sz="1600" dirty="0">
                        <a:solidFill>
                          <a:schemeClr val="tx1"/>
                        </a:solidFill>
                        <a:effectLst/>
                        <a:latin typeface="Arial" panose="020B0604020202020204" pitchFamily="34" charset="0"/>
                        <a:ea typeface="Calibri"/>
                        <a:cs typeface="Arial" panose="020B0604020202020204" pitchFamily="34" charset="0"/>
                      </a:endParaRPr>
                    </a:p>
                  </a:txBody>
                  <a:tcPr marL="28986" marR="28986" marT="0" marB="0"/>
                </a:tc>
                <a:tc>
                  <a:txBody>
                    <a:bodyPr/>
                    <a:lstStyle/>
                    <a:p>
                      <a:pPr algn="just">
                        <a:lnSpc>
                          <a:spcPct val="115000"/>
                        </a:lnSpc>
                        <a:spcAft>
                          <a:spcPts val="0"/>
                        </a:spcAft>
                      </a:pPr>
                      <a:r>
                        <a:rPr lang="nb-NO" sz="1600" dirty="0">
                          <a:effectLst/>
                          <a:latin typeface="Arial" panose="020B0604020202020204" pitchFamily="34" charset="0"/>
                          <a:cs typeface="Arial" panose="020B0604020202020204" pitchFamily="34" charset="0"/>
                        </a:rPr>
                        <a:t>- Tình hình sức khỏe của trẻ ổn định. Các bạn tuần trước nghỉ, tuần này đã khỏe và đi học trở lại: Thiên Khôi, </a:t>
                      </a:r>
                      <a:r>
                        <a:rPr lang="nb-NO" sz="1600" dirty="0" smtClean="0">
                          <a:effectLst/>
                          <a:latin typeface="Arial" panose="020B0604020202020204" pitchFamily="34" charset="0"/>
                          <a:cs typeface="Arial" panose="020B0604020202020204" pitchFamily="34" charset="0"/>
                        </a:rPr>
                        <a:t>Phú</a:t>
                      </a:r>
                      <a:r>
                        <a:rPr lang="nb-NO" sz="1600" dirty="0">
                          <a:effectLst/>
                          <a:latin typeface="Arial" panose="020B0604020202020204" pitchFamily="34" charset="0"/>
                          <a:cs typeface="Arial" panose="020B0604020202020204" pitchFamily="34" charset="0"/>
                        </a:rPr>
                        <a:t>.</a:t>
                      </a:r>
                      <a:endParaRPr lang="en-US" sz="1600" dirty="0">
                        <a:solidFill>
                          <a:schemeClr val="tx1"/>
                        </a:solidFill>
                        <a:effectLst/>
                        <a:latin typeface="Arial" panose="020B0604020202020204" pitchFamily="34" charset="0"/>
                        <a:ea typeface="Calibri"/>
                        <a:cs typeface="Arial" panose="020B0604020202020204" pitchFamily="34" charset="0"/>
                      </a:endParaRPr>
                    </a:p>
                  </a:txBody>
                  <a:tcPr marL="28986" marR="28986" marT="0" marB="0"/>
                </a:tc>
                <a:tc>
                  <a:txBody>
                    <a:bodyPr/>
                    <a:lstStyle/>
                    <a:p>
                      <a:pPr algn="just">
                        <a:lnSpc>
                          <a:spcPct val="115000"/>
                        </a:lnSpc>
                        <a:spcAft>
                          <a:spcPts val="0"/>
                        </a:spcAft>
                      </a:pPr>
                      <a:r>
                        <a:rPr lang="nb-NO" sz="1600" b="0" dirty="0">
                          <a:effectLst/>
                          <a:latin typeface="Arial" panose="020B0604020202020204" pitchFamily="34" charset="0"/>
                          <a:cs typeface="Arial" panose="020B0604020202020204" pitchFamily="34" charset="0"/>
                        </a:rPr>
                        <a:t>- Các bé sức khỏe tốt, đi học đầy đủ.</a:t>
                      </a:r>
                      <a:endParaRPr lang="en-US" sz="1600" b="0" dirty="0">
                        <a:solidFill>
                          <a:schemeClr val="tx1"/>
                        </a:solidFill>
                        <a:effectLst/>
                        <a:latin typeface="Arial" panose="020B0604020202020204" pitchFamily="34" charset="0"/>
                        <a:ea typeface="Calibri"/>
                        <a:cs typeface="Arial" panose="020B0604020202020204" pitchFamily="34" charset="0"/>
                      </a:endParaRPr>
                    </a:p>
                  </a:txBody>
                  <a:tcPr marL="28986" marR="28986" marT="0" marB="0"/>
                </a:tc>
                <a:extLst>
                  <a:ext uri="{0D108BD9-81ED-4DB2-BD59-A6C34878D82A}">
                    <a16:rowId xmlns:a16="http://schemas.microsoft.com/office/drawing/2014/main" val="10001"/>
                  </a:ext>
                </a:extLst>
              </a:tr>
              <a:tr h="1398674">
                <a:tc>
                  <a:txBody>
                    <a:bodyPr/>
                    <a:lstStyle/>
                    <a:p>
                      <a:pPr algn="ctr">
                        <a:lnSpc>
                          <a:spcPct val="115000"/>
                        </a:lnSpc>
                        <a:spcAft>
                          <a:spcPts val="0"/>
                        </a:spcAft>
                      </a:pPr>
                      <a:r>
                        <a:rPr lang="nb-NO" sz="1600">
                          <a:effectLst/>
                          <a:latin typeface="Arial" panose="020B0604020202020204" pitchFamily="34" charset="0"/>
                          <a:cs typeface="Arial" panose="020B0604020202020204" pitchFamily="34" charset="0"/>
                        </a:rPr>
                        <a:t>Trạng thái cảm xúc, thái độ  và hành vi của trẻ.</a:t>
                      </a:r>
                      <a:endParaRPr lang="en-US" sz="1600">
                        <a:effectLst/>
                        <a:latin typeface="Arial" panose="020B0604020202020204" pitchFamily="34" charset="0"/>
                        <a:cs typeface="Arial" panose="020B0604020202020204" pitchFamily="34" charset="0"/>
                      </a:endParaRPr>
                    </a:p>
                    <a:p>
                      <a:pPr>
                        <a:lnSpc>
                          <a:spcPct val="115000"/>
                        </a:lnSpc>
                        <a:spcAft>
                          <a:spcPts val="0"/>
                        </a:spcAft>
                      </a:pPr>
                      <a:r>
                        <a:rPr lang="nb-NO" sz="1600">
                          <a:effectLst/>
                          <a:latin typeface="Arial" panose="020B0604020202020204" pitchFamily="34" charset="0"/>
                          <a:cs typeface="Arial" panose="020B0604020202020204" pitchFamily="34" charset="0"/>
                        </a:rPr>
                        <a:t> </a:t>
                      </a:r>
                      <a:endParaRPr lang="en-US" sz="1600">
                        <a:solidFill>
                          <a:schemeClr val="tx1"/>
                        </a:solidFill>
                        <a:effectLst/>
                        <a:latin typeface="Arial" panose="020B0604020202020204" pitchFamily="34" charset="0"/>
                        <a:ea typeface="Calibri"/>
                        <a:cs typeface="Arial" panose="020B0604020202020204" pitchFamily="34" charset="0"/>
                      </a:endParaRPr>
                    </a:p>
                  </a:txBody>
                  <a:tcPr marL="28986" marR="28986" marT="0" marB="0" anchor="ctr"/>
                </a:tc>
                <a:tc>
                  <a:txBody>
                    <a:bodyPr/>
                    <a:lstStyle/>
                    <a:p>
                      <a:pPr marL="0" indent="0" algn="just">
                        <a:lnSpc>
                          <a:spcPct val="115000"/>
                        </a:lnSpc>
                        <a:spcAft>
                          <a:spcPts val="0"/>
                        </a:spcAft>
                        <a:buFontTx/>
                        <a:buChar char="-"/>
                      </a:pPr>
                      <a:r>
                        <a:rPr lang="nb-NO" sz="1600" dirty="0" smtClean="0">
                          <a:effectLst/>
                          <a:latin typeface="Arial" panose="020B0604020202020204" pitchFamily="34" charset="0"/>
                          <a:cs typeface="Arial" panose="020B0604020202020204" pitchFamily="34" charset="0"/>
                        </a:rPr>
                        <a:t> Các </a:t>
                      </a:r>
                      <a:r>
                        <a:rPr lang="nb-NO" sz="1600" dirty="0">
                          <a:effectLst/>
                          <a:latin typeface="Arial" panose="020B0604020202020204" pitchFamily="34" charset="0"/>
                          <a:cs typeface="Arial" panose="020B0604020202020204" pitchFamily="34" charset="0"/>
                        </a:rPr>
                        <a:t>bé hôm nay đến lớp vui vẻ, hứng thú như bé: Kim Thịnh, Minh Trí, Mai Anh, Gia Hỷ, Khả Hân</a:t>
                      </a:r>
                      <a:r>
                        <a:rPr lang="nb-NO" sz="1600" dirty="0" smtClean="0">
                          <a:effectLst/>
                          <a:latin typeface="Arial" panose="020B0604020202020204" pitchFamily="34" charset="0"/>
                          <a:cs typeface="Arial" panose="020B0604020202020204" pitchFamily="34" charset="0"/>
                        </a:rPr>
                        <a:t>...</a:t>
                      </a:r>
                      <a:endParaRPr lang="en-US" sz="1600" dirty="0" smtClean="0">
                        <a:effectLst/>
                        <a:latin typeface="Arial" panose="020B0604020202020204" pitchFamily="34" charset="0"/>
                        <a:cs typeface="Arial" panose="020B0604020202020204" pitchFamily="34" charset="0"/>
                      </a:endParaRPr>
                    </a:p>
                    <a:p>
                      <a:pPr marL="0" indent="0" algn="just">
                        <a:lnSpc>
                          <a:spcPct val="115000"/>
                        </a:lnSpc>
                        <a:spcAft>
                          <a:spcPts val="0"/>
                        </a:spcAft>
                        <a:buFontTx/>
                        <a:buChar char="-"/>
                      </a:pPr>
                      <a:r>
                        <a:rPr lang="nb-NO" sz="1600" dirty="0" smtClean="0">
                          <a:effectLst/>
                          <a:latin typeface="Arial" panose="020B0604020202020204" pitchFamily="34" charset="0"/>
                          <a:cs typeface="Arial" panose="020B0604020202020204" pitchFamily="34" charset="0"/>
                        </a:rPr>
                        <a:t> Chủ </a:t>
                      </a:r>
                      <a:r>
                        <a:rPr lang="nb-NO" sz="1600" dirty="0">
                          <a:effectLst/>
                          <a:latin typeface="Arial" panose="020B0604020202020204" pitchFamily="34" charset="0"/>
                          <a:cs typeface="Arial" panose="020B0604020202020204" pitchFamily="34" charset="0"/>
                        </a:rPr>
                        <a:t>động giúp cô dọn bạn ăn và dọn ghế như bé: Hoàng Bách, Lan Hương..</a:t>
                      </a:r>
                      <a:endParaRPr lang="en-US" sz="1600" dirty="0">
                        <a:solidFill>
                          <a:schemeClr val="tx1"/>
                        </a:solidFill>
                        <a:effectLst/>
                        <a:latin typeface="Arial" panose="020B0604020202020204" pitchFamily="34" charset="0"/>
                        <a:ea typeface="Calibri"/>
                        <a:cs typeface="Arial" panose="020B0604020202020204" pitchFamily="34" charset="0"/>
                      </a:endParaRPr>
                    </a:p>
                  </a:txBody>
                  <a:tcPr marL="28986" marR="28986" marT="0" marB="0"/>
                </a:tc>
                <a:tc>
                  <a:txBody>
                    <a:bodyPr/>
                    <a:lstStyle/>
                    <a:p>
                      <a:pPr algn="just">
                        <a:lnSpc>
                          <a:spcPct val="115000"/>
                        </a:lnSpc>
                        <a:spcAft>
                          <a:spcPts val="0"/>
                        </a:spcAft>
                      </a:pPr>
                      <a:r>
                        <a:rPr lang="nb-NO" sz="1600" dirty="0">
                          <a:effectLst/>
                          <a:latin typeface="Arial" panose="020B0604020202020204" pitchFamily="34" charset="0"/>
                          <a:cs typeface="Arial" panose="020B0604020202020204" pitchFamily="34" charset="0"/>
                        </a:rPr>
                        <a:t>- Bé Gia Linh, Bảo Nghi... đã cố gắng, đi học sớm hơn và chủ động  đến tập thể dục sáng cùng cô và các bạn.</a:t>
                      </a:r>
                      <a:endParaRPr lang="en-US" sz="1600" dirty="0">
                        <a:solidFill>
                          <a:schemeClr val="tx1"/>
                        </a:solidFill>
                        <a:effectLst/>
                        <a:latin typeface="Arial" panose="020B0604020202020204" pitchFamily="34" charset="0"/>
                        <a:ea typeface="Calibri"/>
                        <a:cs typeface="Arial" panose="020B0604020202020204" pitchFamily="34" charset="0"/>
                      </a:endParaRPr>
                    </a:p>
                  </a:txBody>
                  <a:tcPr marL="28986" marR="28986" marT="0" marB="0"/>
                </a:tc>
                <a:tc>
                  <a:txBody>
                    <a:bodyPr/>
                    <a:lstStyle/>
                    <a:p>
                      <a:pPr algn="just">
                        <a:lnSpc>
                          <a:spcPct val="115000"/>
                        </a:lnSpc>
                        <a:spcAft>
                          <a:spcPts val="0"/>
                        </a:spcAft>
                      </a:pPr>
                      <a:r>
                        <a:rPr lang="nb-NO" sz="1600" b="0" dirty="0">
                          <a:effectLst/>
                          <a:latin typeface="Arial" panose="020B0604020202020204" pitchFamily="34" charset="0"/>
                          <a:cs typeface="Arial" panose="020B0604020202020204" pitchFamily="34" charset="0"/>
                        </a:rPr>
                        <a:t>- Đa số trẻ thể hiện sự thích thú, hào hứng,tích cực vào ngày hội “Năng lượng mới - Cả ngày vui” như: Thảo Ngân, Phước Ngân, Minh Khuê, </a:t>
                      </a:r>
                      <a:r>
                        <a:rPr lang="nb-NO" sz="1600" b="0" dirty="0" smtClean="0">
                          <a:effectLst/>
                          <a:latin typeface="Arial" panose="020B0604020202020204" pitchFamily="34" charset="0"/>
                          <a:cs typeface="Arial" panose="020B0604020202020204" pitchFamily="34" charset="0"/>
                        </a:rPr>
                        <a:t>......</a:t>
                      </a:r>
                      <a:endParaRPr lang="en-US" sz="1600" b="0" dirty="0">
                        <a:solidFill>
                          <a:schemeClr val="tx1"/>
                        </a:solidFill>
                        <a:effectLst/>
                        <a:latin typeface="Arial" panose="020B0604020202020204" pitchFamily="34" charset="0"/>
                        <a:ea typeface="Calibri"/>
                        <a:cs typeface="Arial" panose="020B0604020202020204" pitchFamily="34" charset="0"/>
                      </a:endParaRPr>
                    </a:p>
                  </a:txBody>
                  <a:tcPr marL="28986" marR="28986" marT="0" marB="0"/>
                </a:tc>
                <a:extLst>
                  <a:ext uri="{0D108BD9-81ED-4DB2-BD59-A6C34878D82A}">
                    <a16:rowId xmlns:a16="http://schemas.microsoft.com/office/drawing/2014/main" val="10002"/>
                  </a:ext>
                </a:extLst>
              </a:tr>
              <a:tr h="3512479">
                <a:tc>
                  <a:txBody>
                    <a:bodyPr/>
                    <a:lstStyle/>
                    <a:p>
                      <a:pPr algn="ctr">
                        <a:lnSpc>
                          <a:spcPct val="115000"/>
                        </a:lnSpc>
                        <a:spcAft>
                          <a:spcPts val="0"/>
                        </a:spcAft>
                      </a:pPr>
                      <a:r>
                        <a:rPr lang="nb-NO" sz="1600">
                          <a:effectLst/>
                          <a:latin typeface="Arial" panose="020B0604020202020204" pitchFamily="34" charset="0"/>
                          <a:cs typeface="Arial" panose="020B0604020202020204" pitchFamily="34" charset="0"/>
                        </a:rPr>
                        <a:t>Kiến thức, kỹ năng của trẻ.</a:t>
                      </a:r>
                      <a:endParaRPr lang="en-US" sz="1600">
                        <a:effectLst/>
                        <a:latin typeface="Arial" panose="020B0604020202020204" pitchFamily="34" charset="0"/>
                        <a:cs typeface="Arial" panose="020B0604020202020204" pitchFamily="34" charset="0"/>
                      </a:endParaRPr>
                    </a:p>
                    <a:p>
                      <a:pPr>
                        <a:lnSpc>
                          <a:spcPct val="115000"/>
                        </a:lnSpc>
                        <a:spcAft>
                          <a:spcPts val="0"/>
                        </a:spcAft>
                      </a:pPr>
                      <a:r>
                        <a:rPr lang="nb-NO" sz="1600">
                          <a:effectLst/>
                          <a:latin typeface="Arial" panose="020B0604020202020204" pitchFamily="34" charset="0"/>
                          <a:cs typeface="Arial" panose="020B0604020202020204" pitchFamily="34" charset="0"/>
                        </a:rPr>
                        <a:t> </a:t>
                      </a:r>
                      <a:endParaRPr lang="en-US" sz="1600">
                        <a:solidFill>
                          <a:schemeClr val="tx1"/>
                        </a:solidFill>
                        <a:effectLst/>
                        <a:latin typeface="Arial" panose="020B0604020202020204" pitchFamily="34" charset="0"/>
                        <a:ea typeface="Calibri"/>
                        <a:cs typeface="Arial" panose="020B0604020202020204" pitchFamily="34" charset="0"/>
                      </a:endParaRPr>
                    </a:p>
                  </a:txBody>
                  <a:tcPr marL="28986" marR="28986" marT="0" marB="0" anchor="ctr"/>
                </a:tc>
                <a:tc>
                  <a:txBody>
                    <a:bodyPr/>
                    <a:lstStyle/>
                    <a:p>
                      <a:pPr marL="0" lvl="0" indent="0" algn="just">
                        <a:lnSpc>
                          <a:spcPct val="115000"/>
                        </a:lnSpc>
                        <a:spcAft>
                          <a:spcPts val="0"/>
                        </a:spcAft>
                        <a:buFont typeface="Courier New"/>
                        <a:buChar char="-"/>
                        <a:tabLst>
                          <a:tab pos="228600" algn="l"/>
                        </a:tabLst>
                      </a:pPr>
                      <a:r>
                        <a:rPr lang="nb-NO" sz="1600" b="0" dirty="0">
                          <a:effectLst/>
                          <a:latin typeface="Arial" panose="020B0604020202020204" pitchFamily="34" charset="0"/>
                          <a:cs typeface="Arial" panose="020B0604020202020204" pitchFamily="34" charset="0"/>
                        </a:rPr>
                        <a:t>Bé Ngọc Phúc, Vĩnh Phú... kỹ năng cầm muỗng chưa đúng cách.</a:t>
                      </a:r>
                      <a:endParaRPr lang="en-US" sz="1600" b="0" dirty="0">
                        <a:effectLst/>
                        <a:latin typeface="Arial" panose="020B0604020202020204" pitchFamily="34" charset="0"/>
                        <a:cs typeface="Arial" panose="020B0604020202020204" pitchFamily="34" charset="0"/>
                      </a:endParaRPr>
                    </a:p>
                    <a:p>
                      <a:pPr marL="0" lvl="0" indent="0" algn="just">
                        <a:lnSpc>
                          <a:spcPct val="115000"/>
                        </a:lnSpc>
                        <a:spcAft>
                          <a:spcPts val="0"/>
                        </a:spcAft>
                        <a:buFont typeface="Courier New"/>
                        <a:buChar char="-"/>
                        <a:tabLst>
                          <a:tab pos="228600" algn="l"/>
                        </a:tabLst>
                      </a:pPr>
                      <a:r>
                        <a:rPr lang="nb-NO" sz="1600" b="0" dirty="0">
                          <a:effectLst/>
                          <a:latin typeface="Arial" panose="020B0604020202020204" pitchFamily="34" charset="0"/>
                          <a:cs typeface="Arial" panose="020B0604020202020204" pitchFamily="34" charset="0"/>
                        </a:rPr>
                        <a:t>Minh Trí, Thiên Bảo, Nguyễn Nhiên, Phúc An, Duy Minh...nhận biết và phân biệt được các đặc điểm đặc trưng của nghề bộ đội – công an.</a:t>
                      </a:r>
                      <a:endParaRPr lang="en-US" sz="1600" b="0" dirty="0">
                        <a:effectLst/>
                        <a:latin typeface="Arial" panose="020B0604020202020204" pitchFamily="34" charset="0"/>
                        <a:cs typeface="Arial" panose="020B0604020202020204" pitchFamily="34" charset="0"/>
                      </a:endParaRPr>
                    </a:p>
                    <a:p>
                      <a:pPr marL="0" lvl="0" indent="0" algn="just">
                        <a:lnSpc>
                          <a:spcPct val="115000"/>
                        </a:lnSpc>
                        <a:spcAft>
                          <a:spcPts val="0"/>
                        </a:spcAft>
                        <a:buFont typeface="Courier New"/>
                        <a:buChar char="-"/>
                        <a:tabLst/>
                      </a:pPr>
                      <a:r>
                        <a:rPr lang="nb-NO" sz="1600" b="0" dirty="0">
                          <a:effectLst/>
                          <a:latin typeface="Arial" panose="020B0604020202020204" pitchFamily="34" charset="0"/>
                          <a:cs typeface="Arial" panose="020B0604020202020204" pitchFamily="34" charset="0"/>
                        </a:rPr>
                        <a:t>Hoàng Bách, Kiến Hào, Phúc An, </a:t>
                      </a:r>
                      <a:r>
                        <a:rPr lang="nb-NO" sz="1600" b="0" dirty="0" smtClean="0">
                          <a:effectLst/>
                          <a:latin typeface="Arial" panose="020B0604020202020204" pitchFamily="34" charset="0"/>
                          <a:cs typeface="Arial" panose="020B0604020202020204" pitchFamily="34" charset="0"/>
                        </a:rPr>
                        <a:t>....thực </a:t>
                      </a:r>
                      <a:r>
                        <a:rPr lang="nb-NO" sz="1600" b="0" dirty="0">
                          <a:effectLst/>
                          <a:latin typeface="Arial" panose="020B0604020202020204" pitchFamily="34" charset="0"/>
                          <a:cs typeface="Arial" panose="020B0604020202020204" pitchFamily="34" charset="0"/>
                        </a:rPr>
                        <a:t>hiện khá tốt kỹ năng bật qua vật cản cao 10 </a:t>
                      </a:r>
                      <a:r>
                        <a:rPr lang="nb-NO" sz="1600" b="0" dirty="0" smtClean="0">
                          <a:effectLst/>
                          <a:latin typeface="Arial" panose="020B0604020202020204" pitchFamily="34" charset="0"/>
                          <a:cs typeface="Arial" panose="020B0604020202020204" pitchFamily="34" charset="0"/>
                        </a:rPr>
                        <a:t>- </a:t>
                      </a:r>
                      <a:r>
                        <a:rPr lang="nb-NO" sz="1600" b="0" dirty="0">
                          <a:effectLst/>
                          <a:latin typeface="Arial" panose="020B0604020202020204" pitchFamily="34" charset="0"/>
                          <a:cs typeface="Arial" panose="020B0604020202020204" pitchFamily="34" charset="0"/>
                        </a:rPr>
                        <a:t>15cm.</a:t>
                      </a:r>
                      <a:endParaRPr lang="en-US" sz="1600" b="0" dirty="0">
                        <a:effectLst/>
                        <a:latin typeface="Arial" panose="020B0604020202020204" pitchFamily="34" charset="0"/>
                        <a:cs typeface="Arial" panose="020B0604020202020204" pitchFamily="34" charset="0"/>
                      </a:endParaRPr>
                    </a:p>
                    <a:p>
                      <a:pPr marL="0" lvl="0" indent="0" algn="just">
                        <a:lnSpc>
                          <a:spcPct val="115000"/>
                        </a:lnSpc>
                        <a:spcAft>
                          <a:spcPts val="0"/>
                        </a:spcAft>
                        <a:buFont typeface="Courier New"/>
                        <a:buChar char="-"/>
                        <a:tabLst>
                          <a:tab pos="228600" algn="l"/>
                        </a:tabLst>
                      </a:pPr>
                      <a:r>
                        <a:rPr lang="nb-NO" sz="1600" b="0" dirty="0">
                          <a:effectLst/>
                          <a:latin typeface="Arial" panose="020B0604020202020204" pitchFamily="34" charset="0"/>
                          <a:cs typeface="Arial" panose="020B0604020202020204" pitchFamily="34" charset="0"/>
                        </a:rPr>
                        <a:t>Anh Minh, Kim Thịnh</a:t>
                      </a:r>
                      <a:r>
                        <a:rPr lang="nb-NO" sz="1600" b="0" dirty="0" smtClean="0">
                          <a:effectLst/>
                          <a:latin typeface="Arial" panose="020B0604020202020204" pitchFamily="34" charset="0"/>
                          <a:cs typeface="Arial" panose="020B0604020202020204" pitchFamily="34" charset="0"/>
                        </a:rPr>
                        <a:t>,...</a:t>
                      </a:r>
                      <a:r>
                        <a:rPr lang="nb-NO" sz="1600" b="0" dirty="0">
                          <a:effectLst/>
                          <a:latin typeface="Arial" panose="020B0604020202020204" pitchFamily="34" charset="0"/>
                          <a:cs typeface="Arial" panose="020B0604020202020204" pitchFamily="34" charset="0"/>
                        </a:rPr>
                        <a:t>chưa giữ được thăng bằng tốt khi thực hiện kỹ năng bật qua vật cản.</a:t>
                      </a:r>
                      <a:endParaRPr lang="en-US" sz="1600" b="0" dirty="0">
                        <a:solidFill>
                          <a:schemeClr val="tx1"/>
                        </a:solidFill>
                        <a:effectLst/>
                        <a:latin typeface="Arial" panose="020B0604020202020204" pitchFamily="34" charset="0"/>
                        <a:ea typeface="Calibri"/>
                        <a:cs typeface="Arial" panose="020B0604020202020204" pitchFamily="34" charset="0"/>
                      </a:endParaRPr>
                    </a:p>
                  </a:txBody>
                  <a:tcPr marL="28986" marR="28986" marT="0" marB="0"/>
                </a:tc>
                <a:tc>
                  <a:txBody>
                    <a:bodyPr/>
                    <a:lstStyle/>
                    <a:p>
                      <a:pPr marL="0" lvl="0" indent="0" algn="just">
                        <a:lnSpc>
                          <a:spcPct val="115000"/>
                        </a:lnSpc>
                        <a:spcAft>
                          <a:spcPts val="0"/>
                        </a:spcAft>
                        <a:buFont typeface="Courier New"/>
                        <a:buChar char="-"/>
                        <a:tabLst>
                          <a:tab pos="228600" algn="l"/>
                        </a:tabLst>
                      </a:pPr>
                      <a:r>
                        <a:rPr lang="nb-NO" sz="1600" b="0" dirty="0">
                          <a:effectLst/>
                          <a:latin typeface="Arial" panose="020B0604020202020204" pitchFamily="34" charset="0"/>
                          <a:cs typeface="Arial" panose="020B0604020202020204" pitchFamily="34" charset="0"/>
                        </a:rPr>
                        <a:t>Lắng nghe nhạc và thực hiện các thao tác kỹ năng tự phục vụ khá tốt trong giờ chải răng, giờ ngủ,sau giờ ngủ: Phước Ngân, Thiên Bảo, Bảo </a:t>
                      </a:r>
                      <a:r>
                        <a:rPr lang="nb-NO" sz="1600" b="0" dirty="0" smtClean="0">
                          <a:effectLst/>
                          <a:latin typeface="Arial" panose="020B0604020202020204" pitchFamily="34" charset="0"/>
                          <a:cs typeface="Arial" panose="020B0604020202020204" pitchFamily="34" charset="0"/>
                        </a:rPr>
                        <a:t>Anh, </a:t>
                      </a:r>
                      <a:r>
                        <a:rPr lang="en-US" sz="1600" b="0" dirty="0" smtClean="0">
                          <a:effectLst/>
                          <a:latin typeface="Arial" panose="020B0604020202020204" pitchFamily="34" charset="0"/>
                          <a:cs typeface="Arial" panose="020B0604020202020204" pitchFamily="34" charset="0"/>
                        </a:rPr>
                        <a:t>….</a:t>
                      </a:r>
                    </a:p>
                    <a:p>
                      <a:pPr marL="53975" lvl="0" indent="-53975" algn="just">
                        <a:lnSpc>
                          <a:spcPct val="115000"/>
                        </a:lnSpc>
                        <a:spcAft>
                          <a:spcPts val="0"/>
                        </a:spcAft>
                        <a:buFont typeface="Courier New"/>
                        <a:buChar char="-"/>
                        <a:tabLst>
                          <a:tab pos="228600" algn="l"/>
                        </a:tabLst>
                      </a:pPr>
                      <a:r>
                        <a:rPr lang="nb-NO" sz="1600" b="0" dirty="0" smtClean="0">
                          <a:effectLst/>
                          <a:latin typeface="Arial" panose="020B0604020202020204" pitchFamily="34" charset="0"/>
                          <a:cs typeface="Arial" panose="020B0604020202020204" pitchFamily="34" charset="0"/>
                        </a:rPr>
                        <a:t>Yên Chi, Mai Anh, Quốc Anh...đọc khá rõ lời, thuộc bài thơ Chú bộ đội.</a:t>
                      </a:r>
                      <a:endParaRPr lang="en-US" sz="1600" b="0" dirty="0" smtClean="0">
                        <a:effectLst/>
                        <a:latin typeface="Arial" panose="020B0604020202020204" pitchFamily="34" charset="0"/>
                        <a:cs typeface="Arial" panose="020B0604020202020204" pitchFamily="34" charset="0"/>
                      </a:endParaRPr>
                    </a:p>
                    <a:p>
                      <a:pPr marL="0" lvl="0" indent="0" algn="just">
                        <a:lnSpc>
                          <a:spcPct val="115000"/>
                        </a:lnSpc>
                        <a:spcAft>
                          <a:spcPts val="0"/>
                        </a:spcAft>
                        <a:buFont typeface="Courier New"/>
                        <a:buChar char="-"/>
                        <a:tabLst>
                          <a:tab pos="228600" algn="l"/>
                        </a:tabLst>
                      </a:pPr>
                      <a:r>
                        <a:rPr lang="nb-NO" sz="1600" b="0" dirty="0" smtClean="0">
                          <a:effectLst/>
                          <a:latin typeface="Arial" panose="020B0604020202020204" pitchFamily="34" charset="0"/>
                          <a:cs typeface="Arial" panose="020B0604020202020204" pitchFamily="34" charset="0"/>
                        </a:rPr>
                        <a:t>Minh </a:t>
                      </a:r>
                      <a:r>
                        <a:rPr lang="nb-NO" sz="1600" b="0" dirty="0">
                          <a:effectLst/>
                          <a:latin typeface="Arial" panose="020B0604020202020204" pitchFamily="34" charset="0"/>
                          <a:cs typeface="Arial" panose="020B0604020202020204" pitchFamily="34" charset="0"/>
                        </a:rPr>
                        <a:t>Quân, Nguyễn Nhiên, Minh Trí, Thiên Bảo.... thực hiện khá tốt các bài tập ở góc khoa học biết chọn thẻ hình tương ứng ngành nghề bé biết.</a:t>
                      </a:r>
                      <a:endParaRPr lang="en-US" sz="1600" b="0" dirty="0">
                        <a:solidFill>
                          <a:schemeClr val="tx1"/>
                        </a:solidFill>
                        <a:effectLst/>
                        <a:latin typeface="Arial" panose="020B0604020202020204" pitchFamily="34" charset="0"/>
                        <a:ea typeface="Calibri"/>
                        <a:cs typeface="Arial" panose="020B0604020202020204" pitchFamily="34" charset="0"/>
                      </a:endParaRPr>
                    </a:p>
                  </a:txBody>
                  <a:tcPr marL="28986" marR="28986" marT="0" marB="0"/>
                </a:tc>
                <a:tc>
                  <a:txBody>
                    <a:bodyPr/>
                    <a:lstStyle/>
                    <a:p>
                      <a:pPr marL="53975" lvl="0" indent="-53975" algn="just">
                        <a:lnSpc>
                          <a:spcPct val="115000"/>
                        </a:lnSpc>
                        <a:spcAft>
                          <a:spcPts val="0"/>
                        </a:spcAft>
                        <a:buFont typeface="Courier New"/>
                        <a:buChar char="-"/>
                        <a:tabLst>
                          <a:tab pos="228600" algn="l"/>
                        </a:tabLst>
                      </a:pPr>
                      <a:r>
                        <a:rPr lang="nb-NO" sz="1600" b="0" dirty="0" smtClean="0">
                          <a:effectLst/>
                          <a:latin typeface="Arial" panose="020B0604020202020204" pitchFamily="34" charset="0"/>
                          <a:cs typeface="Arial" panose="020B0604020202020204" pitchFamily="34" charset="0"/>
                        </a:rPr>
                        <a:t> Các </a:t>
                      </a:r>
                      <a:r>
                        <a:rPr lang="nb-NO" sz="1600" b="0" dirty="0">
                          <a:effectLst/>
                          <a:latin typeface="Arial" panose="020B0604020202020204" pitchFamily="34" charset="0"/>
                          <a:cs typeface="Arial" panose="020B0604020202020204" pitchFamily="34" charset="0"/>
                        </a:rPr>
                        <a:t>bé </a:t>
                      </a:r>
                      <a:r>
                        <a:rPr lang="nb-NO" sz="1600" b="0" dirty="0" smtClean="0">
                          <a:effectLst/>
                          <a:latin typeface="Arial" panose="020B0604020202020204" pitchFamily="34" charset="0"/>
                          <a:cs typeface="Arial" panose="020B0604020202020204" pitchFamily="34" charset="0"/>
                        </a:rPr>
                        <a:t>phối</a:t>
                      </a:r>
                      <a:r>
                        <a:rPr lang="nb-NO" sz="1600" b="0" baseline="0" dirty="0" smtClean="0">
                          <a:effectLst/>
                          <a:latin typeface="Arial" panose="020B0604020202020204" pitchFamily="34" charset="0"/>
                          <a:cs typeface="Arial" panose="020B0604020202020204" pitchFamily="34" charset="0"/>
                        </a:rPr>
                        <a:t> hợp, thực hiện khéo các vận động liên hoàn, tham gia tốt </a:t>
                      </a:r>
                      <a:r>
                        <a:rPr lang="nb-NO" sz="1600" b="0" dirty="0" smtClean="0">
                          <a:effectLst/>
                          <a:latin typeface="Arial" panose="020B0604020202020204" pitchFamily="34" charset="0"/>
                          <a:cs typeface="Arial" panose="020B0604020202020204" pitchFamily="34" charset="0"/>
                        </a:rPr>
                        <a:t>các </a:t>
                      </a:r>
                      <a:r>
                        <a:rPr lang="nb-NO" sz="1600" b="0" dirty="0">
                          <a:effectLst/>
                          <a:latin typeface="Arial" panose="020B0604020202020204" pitchFamily="34" charset="0"/>
                          <a:cs typeface="Arial" panose="020B0604020202020204" pitchFamily="34" charset="0"/>
                        </a:rPr>
                        <a:t>phần thi trong ngày hội </a:t>
                      </a:r>
                      <a:r>
                        <a:rPr lang="nb-NO" sz="1600" b="0" dirty="0" smtClean="0">
                          <a:effectLst/>
                          <a:latin typeface="Arial" panose="020B0604020202020204" pitchFamily="34" charset="0"/>
                          <a:cs typeface="Arial" panose="020B0604020202020204" pitchFamily="34" charset="0"/>
                        </a:rPr>
                        <a:t>«NLM-CNV»</a:t>
                      </a:r>
                    </a:p>
                    <a:p>
                      <a:pPr marL="53975" lvl="0" indent="177800" algn="just">
                        <a:lnSpc>
                          <a:spcPct val="115000"/>
                        </a:lnSpc>
                        <a:spcAft>
                          <a:spcPts val="0"/>
                        </a:spcAft>
                        <a:buFont typeface="Courier New"/>
                        <a:buChar char="-"/>
                        <a:tabLst>
                          <a:tab pos="228600" algn="l"/>
                        </a:tabLst>
                      </a:pPr>
                      <a:r>
                        <a:rPr lang="nb-NO" sz="1600" b="0" dirty="0" smtClean="0">
                          <a:effectLst/>
                          <a:latin typeface="Arial" panose="020B0604020202020204" pitchFamily="34" charset="0"/>
                          <a:cs typeface="Arial" panose="020B0604020202020204" pitchFamily="34" charset="0"/>
                        </a:rPr>
                        <a:t>Bé</a:t>
                      </a:r>
                      <a:r>
                        <a:rPr lang="nb-NO" sz="1600" b="0" baseline="0" dirty="0" smtClean="0">
                          <a:effectLst/>
                          <a:latin typeface="Arial" panose="020B0604020202020204" pitchFamily="34" charset="0"/>
                          <a:cs typeface="Arial" panose="020B0604020202020204" pitchFamily="34" charset="0"/>
                        </a:rPr>
                        <a:t> </a:t>
                      </a:r>
                      <a:r>
                        <a:rPr lang="nb-NO" sz="1600" b="0" dirty="0" smtClean="0">
                          <a:effectLst/>
                          <a:latin typeface="Arial" panose="020B0604020202020204" pitchFamily="34" charset="0"/>
                          <a:cs typeface="Arial" panose="020B0604020202020204" pitchFamily="34" charset="0"/>
                        </a:rPr>
                        <a:t>Gia </a:t>
                      </a:r>
                      <a:r>
                        <a:rPr lang="nb-NO" sz="1600" b="0" dirty="0">
                          <a:effectLst/>
                          <a:latin typeface="Arial" panose="020B0604020202020204" pitchFamily="34" charset="0"/>
                          <a:cs typeface="Arial" panose="020B0604020202020204" pitchFamily="34" charset="0"/>
                        </a:rPr>
                        <a:t>Linh, Bảo Nghi, Bảo Anh, Duy Minh, Thiên Ân, </a:t>
                      </a:r>
                      <a:r>
                        <a:rPr lang="en-US" sz="1600" b="0" dirty="0" err="1" smtClean="0">
                          <a:effectLst/>
                          <a:latin typeface="Arial" panose="020B0604020202020204" pitchFamily="34" charset="0"/>
                          <a:cs typeface="Arial" panose="020B0604020202020204" pitchFamily="34" charset="0"/>
                        </a:rPr>
                        <a:t>có</a:t>
                      </a:r>
                      <a:r>
                        <a:rPr lang="en-US" sz="1600" b="0" dirty="0" smtClean="0">
                          <a:effectLst/>
                          <a:latin typeface="Arial" panose="020B0604020202020204" pitchFamily="34" charset="0"/>
                          <a:cs typeface="Arial" panose="020B0604020202020204" pitchFamily="34" charset="0"/>
                        </a:rPr>
                        <a:t> </a:t>
                      </a:r>
                      <a:r>
                        <a:rPr lang="en-US" sz="1600" b="0" dirty="0" err="1">
                          <a:effectLst/>
                          <a:latin typeface="Arial" panose="020B0604020202020204" pitchFamily="34" charset="0"/>
                          <a:cs typeface="Arial" panose="020B0604020202020204" pitchFamily="34" charset="0"/>
                        </a:rPr>
                        <a:t>khả</a:t>
                      </a:r>
                      <a:r>
                        <a:rPr lang="en-US" sz="1600" b="0" dirty="0">
                          <a:effectLst/>
                          <a:latin typeface="Arial" panose="020B0604020202020204" pitchFamily="34" charset="0"/>
                          <a:cs typeface="Arial" panose="020B0604020202020204" pitchFamily="34" charset="0"/>
                        </a:rPr>
                        <a:t> </a:t>
                      </a:r>
                      <a:r>
                        <a:rPr lang="en-US" sz="1600" b="0" dirty="0" err="1">
                          <a:effectLst/>
                          <a:latin typeface="Arial" panose="020B0604020202020204" pitchFamily="34" charset="0"/>
                          <a:cs typeface="Arial" panose="020B0604020202020204" pitchFamily="34" charset="0"/>
                        </a:rPr>
                        <a:t>năng</a:t>
                      </a:r>
                      <a:r>
                        <a:rPr lang="en-US" sz="1600" b="0" dirty="0">
                          <a:effectLst/>
                          <a:latin typeface="Arial" panose="020B0604020202020204" pitchFamily="34" charset="0"/>
                          <a:cs typeface="Arial" panose="020B0604020202020204" pitchFamily="34" charset="0"/>
                        </a:rPr>
                        <a:t> t</a:t>
                      </a:r>
                      <a:r>
                        <a:rPr lang="vi-VN" sz="1600" b="0" dirty="0">
                          <a:effectLst/>
                          <a:latin typeface="Arial" panose="020B0604020202020204" pitchFamily="34" charset="0"/>
                          <a:cs typeface="Arial" panose="020B0604020202020204" pitchFamily="34" charset="0"/>
                        </a:rPr>
                        <a:t>hể hiện cảm xúc và vận động nhịp nhàng theo giai điệu  và thể hiện sắc thái phù hợp với nhịp điệu của bài hát hoặc bản nhạc</a:t>
                      </a:r>
                      <a:r>
                        <a:rPr lang="en-US" sz="1600" b="0" dirty="0">
                          <a:effectLst/>
                          <a:latin typeface="Arial" panose="020B0604020202020204" pitchFamily="34" charset="0"/>
                          <a:cs typeface="Arial" panose="020B0604020202020204" pitchFamily="34" charset="0"/>
                        </a:rPr>
                        <a:t> </a:t>
                      </a:r>
                      <a:r>
                        <a:rPr lang="en-US" sz="1600" b="0" dirty="0" err="1">
                          <a:effectLst/>
                          <a:latin typeface="Arial" panose="020B0604020202020204" pitchFamily="34" charset="0"/>
                          <a:cs typeface="Arial" panose="020B0604020202020204" pitchFamily="34" charset="0"/>
                        </a:rPr>
                        <a:t>mà</a:t>
                      </a:r>
                      <a:r>
                        <a:rPr lang="en-US" sz="1600" b="0" dirty="0">
                          <a:effectLst/>
                          <a:latin typeface="Arial" panose="020B0604020202020204" pitchFamily="34" charset="0"/>
                          <a:cs typeface="Arial" panose="020B0604020202020204" pitchFamily="34" charset="0"/>
                        </a:rPr>
                        <a:t> </a:t>
                      </a:r>
                      <a:r>
                        <a:rPr lang="en-US" sz="1600" b="0" dirty="0" err="1">
                          <a:effectLst/>
                          <a:latin typeface="Arial" panose="020B0604020202020204" pitchFamily="34" charset="0"/>
                          <a:cs typeface="Arial" panose="020B0604020202020204" pitchFamily="34" charset="0"/>
                        </a:rPr>
                        <a:t>trẻ</a:t>
                      </a:r>
                      <a:r>
                        <a:rPr lang="en-US" sz="1600" b="0" dirty="0">
                          <a:effectLst/>
                          <a:latin typeface="Arial" panose="020B0604020202020204" pitchFamily="34" charset="0"/>
                          <a:cs typeface="Arial" panose="020B0604020202020204" pitchFamily="34" charset="0"/>
                        </a:rPr>
                        <a:t> </a:t>
                      </a:r>
                      <a:r>
                        <a:rPr lang="en-US" sz="1600" b="0" dirty="0" err="1">
                          <a:effectLst/>
                          <a:latin typeface="Arial" panose="020B0604020202020204" pitchFamily="34" charset="0"/>
                          <a:cs typeface="Arial" panose="020B0604020202020204" pitchFamily="34" charset="0"/>
                        </a:rPr>
                        <a:t>đã</a:t>
                      </a:r>
                      <a:r>
                        <a:rPr lang="en-US" sz="1600" b="0" dirty="0">
                          <a:effectLst/>
                          <a:latin typeface="Arial" panose="020B0604020202020204" pitchFamily="34" charset="0"/>
                          <a:cs typeface="Arial" panose="020B0604020202020204" pitchFamily="34" charset="0"/>
                        </a:rPr>
                        <a:t> </a:t>
                      </a:r>
                      <a:r>
                        <a:rPr lang="en-US" sz="1600" b="0" dirty="0" err="1">
                          <a:effectLst/>
                          <a:latin typeface="Arial" panose="020B0604020202020204" pitchFamily="34" charset="0"/>
                          <a:cs typeface="Arial" panose="020B0604020202020204" pitchFamily="34" charset="0"/>
                        </a:rPr>
                        <a:t>biết</a:t>
                      </a:r>
                      <a:r>
                        <a:rPr lang="en-US" sz="1600" b="0" dirty="0">
                          <a:effectLst/>
                          <a:latin typeface="Arial" panose="020B0604020202020204" pitchFamily="34" charset="0"/>
                          <a:cs typeface="Arial" panose="020B0604020202020204" pitchFamily="34" charset="0"/>
                        </a:rPr>
                        <a:t>.</a:t>
                      </a:r>
                    </a:p>
                    <a:p>
                      <a:pPr marL="53975" indent="403225" algn="just">
                        <a:lnSpc>
                          <a:spcPct val="115000"/>
                        </a:lnSpc>
                        <a:spcAft>
                          <a:spcPts val="0"/>
                        </a:spcAft>
                      </a:pPr>
                      <a:r>
                        <a:rPr lang="nb-NO" sz="1600" b="0" dirty="0">
                          <a:effectLst/>
                          <a:latin typeface="Arial" panose="020B0604020202020204" pitchFamily="34" charset="0"/>
                          <a:cs typeface="Arial" panose="020B0604020202020204" pitchFamily="34" charset="0"/>
                        </a:rPr>
                        <a:t> </a:t>
                      </a:r>
                      <a:endParaRPr lang="en-US" sz="1600" b="0" dirty="0">
                        <a:solidFill>
                          <a:schemeClr val="tx1"/>
                        </a:solidFill>
                        <a:effectLst/>
                        <a:latin typeface="Arial" panose="020B0604020202020204" pitchFamily="34" charset="0"/>
                        <a:ea typeface="Calibri"/>
                        <a:cs typeface="Arial" panose="020B0604020202020204" pitchFamily="34" charset="0"/>
                      </a:endParaRPr>
                    </a:p>
                  </a:txBody>
                  <a:tcPr marL="28986" marR="28986" marT="0" marB="0"/>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51453116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useBgFill="1">
        <p:nvSpPr>
          <p:cNvPr id="70" name="Rectangle 69">
            <a:extLst>
              <a:ext uri="{FF2B5EF4-FFF2-40B4-BE49-F238E27FC236}">
                <a16:creationId xmlns:a16="http://schemas.microsoft.com/office/drawing/2014/main" id="{85016AEC-0320-4ED0-8ECB-FE11DDDFE17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endParaRPr>
          </a:p>
        </p:txBody>
      </p:sp>
      <p:sp>
        <p:nvSpPr>
          <p:cNvPr id="72" name="Rectangle 71">
            <a:extLst>
              <a:ext uri="{FF2B5EF4-FFF2-40B4-BE49-F238E27FC236}">
                <a16:creationId xmlns:a16="http://schemas.microsoft.com/office/drawing/2014/main" id="{D3CDB30C-1F82-41E6-A067-831D6E89184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4" y="0"/>
            <a:ext cx="12191695" cy="6858000"/>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endParaRPr>
          </a:p>
        </p:txBody>
      </p:sp>
      <p:sp>
        <p:nvSpPr>
          <p:cNvPr id="74" name="Rectangle 73">
            <a:extLst>
              <a:ext uri="{FF2B5EF4-FFF2-40B4-BE49-F238E27FC236}">
                <a16:creationId xmlns:a16="http://schemas.microsoft.com/office/drawing/2014/main" id="{2DDA86DD-F997-4F66-A87C-5B58AB6D19E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91540"/>
            <a:ext cx="722376" cy="5071110"/>
          </a:xfrm>
          <a:prstGeom prst="rect">
            <a:avLst/>
          </a:prstGeom>
          <a:solidFill>
            <a:srgbClr val="4C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endParaRPr>
          </a:p>
        </p:txBody>
      </p:sp>
      <p:sp>
        <p:nvSpPr>
          <p:cNvPr id="76" name="Rectangle 75">
            <a:extLst>
              <a:ext uri="{FF2B5EF4-FFF2-40B4-BE49-F238E27FC236}">
                <a16:creationId xmlns:a16="http://schemas.microsoft.com/office/drawing/2014/main" id="{D241B827-437E-40A3-A732-669230D6A5B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02436" y="891540"/>
            <a:ext cx="10989565" cy="507111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endParaRPr>
          </a:p>
        </p:txBody>
      </p:sp>
      <p:sp>
        <p:nvSpPr>
          <p:cNvPr id="5" name="Title 4"/>
          <p:cNvSpPr>
            <a:spLocks noGrp="1"/>
          </p:cNvSpPr>
          <p:nvPr>
            <p:ph type="title"/>
          </p:nvPr>
        </p:nvSpPr>
        <p:spPr>
          <a:xfrm>
            <a:off x="930276" y="891540"/>
            <a:ext cx="3515600" cy="595767"/>
          </a:xfrm>
        </p:spPr>
        <p:txBody>
          <a:bodyPr>
            <a:normAutofit fontScale="90000"/>
          </a:bodyPr>
          <a:lstStyle/>
          <a:p>
            <a:pPr marL="571500" indent="-571500">
              <a:buFont typeface="Wingdings" panose="05000000000000000000" pitchFamily="2" charset="2"/>
              <a:buChar char="v"/>
            </a:pPr>
            <a:r>
              <a:rPr lang="nb-NO" b="1" dirty="0">
                <a:solidFill>
                  <a:srgbClr val="FF0000"/>
                </a:solidFill>
                <a:latin typeface="Arial" panose="020B0604020202020204" pitchFamily="34" charset="0"/>
                <a:ea typeface="Arrus-Black Regular"/>
                <a:cs typeface="Arial" panose="020B0604020202020204" pitchFamily="34" charset="0"/>
              </a:rPr>
              <a:t>Lưu ý: </a:t>
            </a:r>
            <a:endParaRPr lang="en-US" b="1" dirty="0"/>
          </a:p>
        </p:txBody>
      </p:sp>
      <p:sp>
        <p:nvSpPr>
          <p:cNvPr id="3" name="Content Placeholder 2">
            <a:extLst>
              <a:ext uri="{FF2B5EF4-FFF2-40B4-BE49-F238E27FC236}">
                <a16:creationId xmlns:a16="http://schemas.microsoft.com/office/drawing/2014/main" id="{7F3312BA-0A2F-4D6E-A5AB-C919EE05D33C}"/>
              </a:ext>
            </a:extLst>
          </p:cNvPr>
          <p:cNvSpPr>
            <a:spLocks noGrp="1"/>
          </p:cNvSpPr>
          <p:nvPr>
            <p:ph idx="4294967295"/>
          </p:nvPr>
        </p:nvSpPr>
        <p:spPr>
          <a:xfrm>
            <a:off x="928535" y="1516539"/>
            <a:ext cx="10334625" cy="3821112"/>
          </a:xfrm>
          <a:solidFill>
            <a:schemeClr val="bg1"/>
          </a:solidFill>
        </p:spPr>
        <p:txBody>
          <a:bodyPr>
            <a:noAutofit/>
          </a:bodyPr>
          <a:lstStyle/>
          <a:p>
            <a:pPr marR="0" algn="just">
              <a:lnSpc>
                <a:spcPct val="150000"/>
              </a:lnSpc>
              <a:spcBef>
                <a:spcPts val="0"/>
              </a:spcBef>
              <a:spcAft>
                <a:spcPts val="0"/>
              </a:spcAft>
              <a:buFont typeface="Wingdings" panose="05000000000000000000" pitchFamily="2" charset="2"/>
              <a:buChar char="Ø"/>
            </a:pPr>
            <a:r>
              <a:rPr lang="en-US" sz="2400" dirty="0" smtClean="0">
                <a:solidFill>
                  <a:srgbClr val="1C1C1C"/>
                </a:solidFill>
                <a:effectLst/>
                <a:latin typeface="Arial" panose="020B0604020202020204" pitchFamily="34" charset="0"/>
                <a:ea typeface="Times New Roman" panose="02020603050405020304" pitchFamily="18" charset="0"/>
                <a:cs typeface="Arial" panose="020B0604020202020204" pitchFamily="34" charset="0"/>
              </a:rPr>
              <a:t> </a:t>
            </a:r>
            <a:r>
              <a:rPr lang="en-US" sz="2400" dirty="0" err="1" smtClean="0">
                <a:solidFill>
                  <a:srgbClr val="1C1C1C"/>
                </a:solidFill>
                <a:effectLst/>
                <a:latin typeface="Arial" panose="020B0604020202020204" pitchFamily="34" charset="0"/>
                <a:ea typeface="Times New Roman" panose="02020603050405020304" pitchFamily="18" charset="0"/>
                <a:cs typeface="Arial" panose="020B0604020202020204" pitchFamily="34" charset="0"/>
              </a:rPr>
              <a:t>Giáo</a:t>
            </a:r>
            <a:r>
              <a:rPr lang="en-US" sz="2400" dirty="0" smtClean="0">
                <a:solidFill>
                  <a:srgbClr val="1C1C1C"/>
                </a:solidFill>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rgbClr val="1C1C1C"/>
                </a:solidFill>
                <a:effectLst/>
                <a:latin typeface="Arial" panose="020B0604020202020204" pitchFamily="34" charset="0"/>
                <a:ea typeface="Times New Roman" panose="02020603050405020304" pitchFamily="18" charset="0"/>
                <a:cs typeface="Arial" panose="020B0604020202020204" pitchFamily="34" charset="0"/>
              </a:rPr>
              <a:t>viên</a:t>
            </a:r>
            <a:r>
              <a:rPr lang="en-US" sz="2400" dirty="0">
                <a:solidFill>
                  <a:srgbClr val="1C1C1C"/>
                </a:solidFill>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rgbClr val="1C1C1C"/>
                </a:solidFill>
                <a:effectLst/>
                <a:latin typeface="Arial" panose="020B0604020202020204" pitchFamily="34" charset="0"/>
                <a:ea typeface="Times New Roman" panose="02020603050405020304" pitchFamily="18" charset="0"/>
                <a:cs typeface="Arial" panose="020B0604020202020204" pitchFamily="34" charset="0"/>
              </a:rPr>
              <a:t>theo</a:t>
            </a:r>
            <a:r>
              <a:rPr lang="en-US" sz="2400" dirty="0">
                <a:solidFill>
                  <a:srgbClr val="1C1C1C"/>
                </a:solidFill>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rgbClr val="1C1C1C"/>
                </a:solidFill>
                <a:effectLst/>
                <a:latin typeface="Arial" panose="020B0604020202020204" pitchFamily="34" charset="0"/>
                <a:ea typeface="Times New Roman" panose="02020603050405020304" pitchFamily="18" charset="0"/>
                <a:cs typeface="Arial" panose="020B0604020202020204" pitchFamily="34" charset="0"/>
              </a:rPr>
              <a:t>dõi</a:t>
            </a:r>
            <a:r>
              <a:rPr lang="en-US" sz="2400" dirty="0">
                <a:solidFill>
                  <a:srgbClr val="1C1C1C"/>
                </a:solidFill>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rgbClr val="1C1C1C"/>
                </a:solidFill>
                <a:effectLst/>
                <a:latin typeface="Arial" panose="020B0604020202020204" pitchFamily="34" charset="0"/>
                <a:ea typeface="Times New Roman" panose="02020603050405020304" pitchFamily="18" charset="0"/>
                <a:cs typeface="Arial" panose="020B0604020202020204" pitchFamily="34" charset="0"/>
              </a:rPr>
              <a:t>và</a:t>
            </a:r>
            <a:r>
              <a:rPr lang="en-US" sz="2400" dirty="0">
                <a:solidFill>
                  <a:srgbClr val="1C1C1C"/>
                </a:solidFill>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rgbClr val="1C1C1C"/>
                </a:solidFill>
                <a:effectLst/>
                <a:latin typeface="Arial" panose="020B0604020202020204" pitchFamily="34" charset="0"/>
                <a:ea typeface="Times New Roman" panose="02020603050405020304" pitchFamily="18" charset="0"/>
                <a:cs typeface="Arial" panose="020B0604020202020204" pitchFamily="34" charset="0"/>
              </a:rPr>
              <a:t>ghi</a:t>
            </a:r>
            <a:r>
              <a:rPr lang="en-US" sz="2400" dirty="0">
                <a:solidFill>
                  <a:srgbClr val="1C1C1C"/>
                </a:solidFill>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rgbClr val="1C1C1C"/>
                </a:solidFill>
                <a:effectLst/>
                <a:latin typeface="Arial" panose="020B0604020202020204" pitchFamily="34" charset="0"/>
                <a:ea typeface="Times New Roman" panose="02020603050405020304" pitchFamily="18" charset="0"/>
                <a:cs typeface="Arial" panose="020B0604020202020204" pitchFamily="34" charset="0"/>
              </a:rPr>
              <a:t>chép</a:t>
            </a:r>
            <a:r>
              <a:rPr lang="en-US" sz="2400" dirty="0">
                <a:solidFill>
                  <a:srgbClr val="1C1C1C"/>
                </a:solidFill>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rgbClr val="1C1C1C"/>
                </a:solidFill>
                <a:effectLst/>
                <a:latin typeface="Arial" panose="020B0604020202020204" pitchFamily="34" charset="0"/>
                <a:ea typeface="Times New Roman" panose="02020603050405020304" pitchFamily="18" charset="0"/>
                <a:cs typeface="Arial" panose="020B0604020202020204" pitchFamily="34" charset="0"/>
              </a:rPr>
              <a:t>lại</a:t>
            </a:r>
            <a:r>
              <a:rPr lang="en-US" sz="2400" dirty="0">
                <a:solidFill>
                  <a:srgbClr val="1C1C1C"/>
                </a:solidFill>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rgbClr val="1C1C1C"/>
                </a:solidFill>
                <a:effectLst/>
                <a:latin typeface="Arial" panose="020B0604020202020204" pitchFamily="34" charset="0"/>
                <a:ea typeface="Times New Roman" panose="02020603050405020304" pitchFamily="18" charset="0"/>
                <a:cs typeface="Arial" panose="020B0604020202020204" pitchFamily="34" charset="0"/>
              </a:rPr>
              <a:t>những</a:t>
            </a:r>
            <a:r>
              <a:rPr lang="en-US" sz="2400" dirty="0">
                <a:solidFill>
                  <a:srgbClr val="1C1C1C"/>
                </a:solidFill>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rgbClr val="1C1C1C"/>
                </a:solidFill>
                <a:effectLst/>
                <a:latin typeface="Arial" panose="020B0604020202020204" pitchFamily="34" charset="0"/>
                <a:ea typeface="Times New Roman" panose="02020603050405020304" pitchFamily="18" charset="0"/>
                <a:cs typeface="Arial" panose="020B0604020202020204" pitchFamily="34" charset="0"/>
              </a:rPr>
              <a:t>thay</a:t>
            </a:r>
            <a:r>
              <a:rPr lang="en-US" sz="2400" dirty="0">
                <a:solidFill>
                  <a:srgbClr val="1C1C1C"/>
                </a:solidFill>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rgbClr val="1C1C1C"/>
                </a:solidFill>
                <a:effectLst/>
                <a:latin typeface="Arial" panose="020B0604020202020204" pitchFamily="34" charset="0"/>
                <a:ea typeface="Times New Roman" panose="02020603050405020304" pitchFamily="18" charset="0"/>
                <a:cs typeface="Arial" panose="020B0604020202020204" pitchFamily="34" charset="0"/>
              </a:rPr>
              <a:t>đổi</a:t>
            </a:r>
            <a:r>
              <a:rPr lang="en-US" sz="2400" dirty="0">
                <a:solidFill>
                  <a:srgbClr val="1C1C1C"/>
                </a:solidFill>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rgbClr val="1C1C1C"/>
                </a:solidFill>
                <a:effectLst/>
                <a:latin typeface="Arial" panose="020B0604020202020204" pitchFamily="34" charset="0"/>
                <a:ea typeface="Times New Roman" panose="02020603050405020304" pitchFamily="18" charset="0"/>
                <a:cs typeface="Arial" panose="020B0604020202020204" pitchFamily="34" charset="0"/>
              </a:rPr>
              <a:t>rõ</a:t>
            </a:r>
            <a:r>
              <a:rPr lang="en-US" sz="2400" dirty="0">
                <a:solidFill>
                  <a:srgbClr val="1C1C1C"/>
                </a:solidFill>
                <a:effectLst/>
                <a:latin typeface="Arial" panose="020B0604020202020204" pitchFamily="34" charset="0"/>
                <a:ea typeface="Times New Roman" panose="02020603050405020304" pitchFamily="18" charset="0"/>
                <a:cs typeface="Arial" panose="020B0604020202020204" pitchFamily="34" charset="0"/>
              </a:rPr>
              <a:t> </a:t>
            </a:r>
            <a:r>
              <a:rPr lang="en-US" sz="2400" dirty="0" err="1" smtClean="0">
                <a:solidFill>
                  <a:srgbClr val="1C1C1C"/>
                </a:solidFill>
                <a:effectLst/>
                <a:latin typeface="Arial" panose="020B0604020202020204" pitchFamily="34" charset="0"/>
                <a:ea typeface="Times New Roman" panose="02020603050405020304" pitchFamily="18" charset="0"/>
                <a:cs typeface="Arial" panose="020B0604020202020204" pitchFamily="34" charset="0"/>
              </a:rPr>
              <a:t>rệt</a:t>
            </a:r>
            <a:r>
              <a:rPr lang="en-US" sz="2400" dirty="0" smtClean="0">
                <a:solidFill>
                  <a:srgbClr val="1C1C1C"/>
                </a:solidFill>
                <a:effectLst/>
                <a:latin typeface="Arial" panose="020B0604020202020204" pitchFamily="34" charset="0"/>
                <a:ea typeface="Times New Roman" panose="02020603050405020304" pitchFamily="18" charset="0"/>
                <a:cs typeface="Arial" panose="020B0604020202020204" pitchFamily="34" charset="0"/>
              </a:rPr>
              <a:t> </a:t>
            </a:r>
            <a:r>
              <a:rPr lang="en-US" sz="2400" dirty="0" err="1" smtClean="0">
                <a:solidFill>
                  <a:srgbClr val="1C1C1C"/>
                </a:solidFill>
                <a:effectLst/>
                <a:latin typeface="Arial" panose="020B0604020202020204" pitchFamily="34" charset="0"/>
                <a:ea typeface="Times New Roman" panose="02020603050405020304" pitchFamily="18" charset="0"/>
                <a:cs typeface="Arial" panose="020B0604020202020204" pitchFamily="34" charset="0"/>
              </a:rPr>
              <a:t>của</a:t>
            </a:r>
            <a:r>
              <a:rPr lang="en-US" sz="2400" dirty="0" smtClean="0">
                <a:solidFill>
                  <a:srgbClr val="1C1C1C"/>
                </a:solidFill>
                <a:effectLst/>
                <a:latin typeface="Arial" panose="020B0604020202020204" pitchFamily="34" charset="0"/>
                <a:ea typeface="Times New Roman" panose="02020603050405020304" pitchFamily="18" charset="0"/>
                <a:cs typeface="Arial" panose="020B0604020202020204" pitchFamily="34" charset="0"/>
              </a:rPr>
              <a:t> </a:t>
            </a:r>
            <a:r>
              <a:rPr lang="en-US" sz="2400" dirty="0" err="1" smtClean="0">
                <a:solidFill>
                  <a:srgbClr val="1C1C1C"/>
                </a:solidFill>
                <a:effectLst/>
                <a:latin typeface="Arial" panose="020B0604020202020204" pitchFamily="34" charset="0"/>
                <a:ea typeface="Times New Roman" panose="02020603050405020304" pitchFamily="18" charset="0"/>
                <a:cs typeface="Arial" panose="020B0604020202020204" pitchFamily="34" charset="0"/>
              </a:rPr>
              <a:t>trẻ</a:t>
            </a:r>
            <a:r>
              <a:rPr lang="en-US" sz="2400" dirty="0" smtClean="0">
                <a:solidFill>
                  <a:srgbClr val="1C1C1C"/>
                </a:solidFill>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rgbClr val="1C1C1C"/>
                </a:solidFill>
                <a:effectLst/>
                <a:latin typeface="Arial" panose="020B0604020202020204" pitchFamily="34" charset="0"/>
                <a:ea typeface="Times New Roman" panose="02020603050405020304" pitchFamily="18" charset="0"/>
                <a:cs typeface="Arial" panose="020B0604020202020204" pitchFamily="34" charset="0"/>
              </a:rPr>
              <a:t>trong</a:t>
            </a:r>
            <a:r>
              <a:rPr lang="en-US" sz="2400" dirty="0">
                <a:solidFill>
                  <a:srgbClr val="1C1C1C"/>
                </a:solidFill>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rgbClr val="1C1C1C"/>
                </a:solidFill>
                <a:effectLst/>
                <a:latin typeface="Arial" panose="020B0604020202020204" pitchFamily="34" charset="0"/>
                <a:ea typeface="Times New Roman" panose="02020603050405020304" pitchFamily="18" charset="0"/>
                <a:cs typeface="Arial" panose="020B0604020202020204" pitchFamily="34" charset="0"/>
              </a:rPr>
              <a:t>ngày</a:t>
            </a:r>
            <a:r>
              <a:rPr lang="en-US" sz="2400" dirty="0">
                <a:solidFill>
                  <a:srgbClr val="1C1C1C"/>
                </a:solidFill>
                <a:effectLst/>
                <a:latin typeface="Arial" panose="020B0604020202020204" pitchFamily="34" charset="0"/>
                <a:ea typeface="Times New Roman" panose="02020603050405020304" pitchFamily="18" charset="0"/>
                <a:cs typeface="Arial" panose="020B0604020202020204" pitchFamily="34" charset="0"/>
              </a:rPr>
              <a:t> </a:t>
            </a:r>
            <a:r>
              <a:rPr lang="en-US" sz="2400" dirty="0" err="1" smtClean="0">
                <a:solidFill>
                  <a:srgbClr val="1C1C1C"/>
                </a:solidFill>
                <a:effectLst/>
                <a:latin typeface="Arial" panose="020B0604020202020204" pitchFamily="34" charset="0"/>
                <a:ea typeface="Times New Roman" panose="02020603050405020304" pitchFamily="18" charset="0"/>
                <a:cs typeface="Arial" panose="020B0604020202020204" pitchFamily="34" charset="0"/>
              </a:rPr>
              <a:t>theo</a:t>
            </a:r>
            <a:r>
              <a:rPr lang="en-US" sz="2400" dirty="0" smtClean="0">
                <a:solidFill>
                  <a:srgbClr val="1C1C1C"/>
                </a:solidFill>
                <a:effectLst/>
                <a:latin typeface="Arial" panose="020B0604020202020204" pitchFamily="34" charset="0"/>
                <a:ea typeface="Times New Roman" panose="02020603050405020304" pitchFamily="18" charset="0"/>
                <a:cs typeface="Arial" panose="020B0604020202020204" pitchFamily="34" charset="0"/>
              </a:rPr>
              <a:t> </a:t>
            </a:r>
            <a:r>
              <a:rPr lang="en-US" sz="2400" dirty="0" err="1" smtClean="0">
                <a:solidFill>
                  <a:srgbClr val="1C1C1C"/>
                </a:solidFill>
                <a:effectLst/>
                <a:latin typeface="Arial" panose="020B0604020202020204" pitchFamily="34" charset="0"/>
                <a:ea typeface="Times New Roman" panose="02020603050405020304" pitchFamily="18" charset="0"/>
                <a:cs typeface="Arial" panose="020B0604020202020204" pitchFamily="34" charset="0"/>
              </a:rPr>
              <a:t>các</a:t>
            </a:r>
            <a:r>
              <a:rPr lang="en-US" sz="2400" dirty="0" smtClean="0">
                <a:solidFill>
                  <a:srgbClr val="1C1C1C"/>
                </a:solidFill>
                <a:effectLst/>
                <a:latin typeface="Arial" panose="020B0604020202020204" pitchFamily="34" charset="0"/>
                <a:ea typeface="Times New Roman" panose="02020603050405020304" pitchFamily="18" charset="0"/>
                <a:cs typeface="Arial" panose="020B0604020202020204" pitchFamily="34" charset="0"/>
              </a:rPr>
              <a:t> </a:t>
            </a:r>
            <a:r>
              <a:rPr lang="en-US" sz="2400" dirty="0" err="1" smtClean="0">
                <a:solidFill>
                  <a:srgbClr val="1C1C1C"/>
                </a:solidFill>
                <a:effectLst/>
                <a:latin typeface="Arial" panose="020B0604020202020204" pitchFamily="34" charset="0"/>
                <a:ea typeface="Times New Roman" panose="02020603050405020304" pitchFamily="18" charset="0"/>
                <a:cs typeface="Arial" panose="020B0604020202020204" pitchFamily="34" charset="0"/>
              </a:rPr>
              <a:t>nội</a:t>
            </a:r>
            <a:r>
              <a:rPr lang="en-US" sz="2400" dirty="0" smtClean="0">
                <a:solidFill>
                  <a:srgbClr val="1C1C1C"/>
                </a:solidFill>
                <a:effectLst/>
                <a:latin typeface="Arial" panose="020B0604020202020204" pitchFamily="34" charset="0"/>
                <a:ea typeface="Times New Roman" panose="02020603050405020304" pitchFamily="18" charset="0"/>
                <a:cs typeface="Arial" panose="020B0604020202020204" pitchFamily="34" charset="0"/>
              </a:rPr>
              <a:t> dung </a:t>
            </a:r>
            <a:r>
              <a:rPr lang="en-US" sz="2400" dirty="0" err="1" smtClean="0">
                <a:solidFill>
                  <a:srgbClr val="1C1C1C"/>
                </a:solidFill>
                <a:effectLst/>
                <a:latin typeface="Arial" panose="020B0604020202020204" pitchFamily="34" charset="0"/>
                <a:ea typeface="Times New Roman" panose="02020603050405020304" pitchFamily="18" charset="0"/>
                <a:cs typeface="Arial" panose="020B0604020202020204" pitchFamily="34" charset="0"/>
              </a:rPr>
              <a:t>trên</a:t>
            </a:r>
            <a:r>
              <a:rPr lang="en-US" sz="2400" dirty="0" smtClean="0">
                <a:solidFill>
                  <a:srgbClr val="1C1C1C"/>
                </a:solidFill>
                <a:effectLst/>
                <a:latin typeface="Arial" panose="020B0604020202020204" pitchFamily="34" charset="0"/>
                <a:ea typeface="Times New Roman" panose="02020603050405020304" pitchFamily="18" charset="0"/>
                <a:cs typeface="Arial" panose="020B0604020202020204" pitchFamily="34" charset="0"/>
              </a:rPr>
              <a:t>; </a:t>
            </a:r>
            <a:r>
              <a:rPr lang="en-US" sz="2400" dirty="0" err="1" smtClean="0">
                <a:solidFill>
                  <a:srgbClr val="1C1C1C"/>
                </a:solidFill>
                <a:effectLst/>
                <a:latin typeface="Arial" panose="020B0604020202020204" pitchFamily="34" charset="0"/>
                <a:ea typeface="Times New Roman" panose="02020603050405020304" pitchFamily="18" charset="0"/>
                <a:cs typeface="Arial" panose="020B0604020202020204" pitchFamily="34" charset="0"/>
              </a:rPr>
              <a:t>chú</a:t>
            </a:r>
            <a:r>
              <a:rPr lang="en-US" sz="2400" dirty="0" smtClean="0">
                <a:solidFill>
                  <a:srgbClr val="1C1C1C"/>
                </a:solidFill>
                <a:effectLst/>
                <a:latin typeface="Arial" panose="020B0604020202020204" pitchFamily="34" charset="0"/>
                <a:ea typeface="Times New Roman" panose="02020603050405020304" pitchFamily="18" charset="0"/>
                <a:cs typeface="Arial" panose="020B0604020202020204" pitchFamily="34" charset="0"/>
              </a:rPr>
              <a:t> ý </a:t>
            </a:r>
            <a:r>
              <a:rPr lang="en-US" sz="2400" dirty="0" err="1" smtClean="0">
                <a:solidFill>
                  <a:srgbClr val="1C1C1C"/>
                </a:solidFill>
                <a:effectLst/>
                <a:latin typeface="Arial" panose="020B0604020202020204" pitchFamily="34" charset="0"/>
                <a:ea typeface="Times New Roman" panose="02020603050405020304" pitchFamily="18" charset="0"/>
                <a:cs typeface="Arial" panose="020B0604020202020204" pitchFamily="34" charset="0"/>
              </a:rPr>
              <a:t>các</a:t>
            </a:r>
            <a:r>
              <a:rPr lang="en-US" sz="2400" dirty="0" smtClean="0">
                <a:solidFill>
                  <a:srgbClr val="1C1C1C"/>
                </a:solidFill>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rgbClr val="1C1C1C"/>
                </a:solidFill>
                <a:effectLst/>
                <a:latin typeface="Arial" panose="020B0604020202020204" pitchFamily="34" charset="0"/>
                <a:ea typeface="Times New Roman" panose="02020603050405020304" pitchFamily="18" charset="0"/>
                <a:cs typeface="Arial" panose="020B0604020202020204" pitchFamily="34" charset="0"/>
              </a:rPr>
              <a:t>mục</a:t>
            </a:r>
            <a:r>
              <a:rPr lang="en-US" sz="2400" dirty="0">
                <a:solidFill>
                  <a:srgbClr val="1C1C1C"/>
                </a:solidFill>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rgbClr val="1C1C1C"/>
                </a:solidFill>
                <a:effectLst/>
                <a:latin typeface="Arial" panose="020B0604020202020204" pitchFamily="34" charset="0"/>
                <a:ea typeface="Times New Roman" panose="02020603050405020304" pitchFamily="18" charset="0"/>
                <a:cs typeface="Arial" panose="020B0604020202020204" pitchFamily="34" charset="0"/>
              </a:rPr>
              <a:t>đích</a:t>
            </a:r>
            <a:r>
              <a:rPr lang="nb-NO" sz="2400" dirty="0">
                <a:solidFill>
                  <a:srgbClr val="000000"/>
                </a:solidFill>
                <a:effectLst/>
                <a:latin typeface="Arial" panose="020B0604020202020204" pitchFamily="34" charset="0"/>
                <a:ea typeface="Arrus-Black Regular"/>
                <a:cs typeface="Arial" panose="020B0604020202020204" pitchFamily="34" charset="0"/>
              </a:rPr>
              <a:t> yêu cầu </a:t>
            </a:r>
            <a:r>
              <a:rPr lang="en-US" sz="2400" dirty="0" err="1" smtClean="0">
                <a:solidFill>
                  <a:srgbClr val="1C1C1C"/>
                </a:solidFill>
                <a:effectLst/>
                <a:latin typeface="Arial" panose="020B0604020202020204" pitchFamily="34" charset="0"/>
                <a:ea typeface="Times New Roman" panose="02020603050405020304" pitchFamily="18" charset="0"/>
                <a:cs typeface="Arial" panose="020B0604020202020204" pitchFamily="34" charset="0"/>
              </a:rPr>
              <a:t>chưa</a:t>
            </a:r>
            <a:r>
              <a:rPr lang="en-US" sz="2400" dirty="0" smtClean="0">
                <a:solidFill>
                  <a:srgbClr val="1C1C1C"/>
                </a:solidFill>
                <a:effectLst/>
                <a:latin typeface="Arial" panose="020B0604020202020204" pitchFamily="34" charset="0"/>
                <a:ea typeface="Times New Roman" panose="02020603050405020304" pitchFamily="18" charset="0"/>
                <a:cs typeface="Arial" panose="020B0604020202020204" pitchFamily="34" charset="0"/>
              </a:rPr>
              <a:t> </a:t>
            </a:r>
            <a:r>
              <a:rPr lang="en-US" sz="2400" dirty="0" err="1" smtClean="0">
                <a:solidFill>
                  <a:srgbClr val="1C1C1C"/>
                </a:solidFill>
                <a:effectLst/>
                <a:latin typeface="Arial" panose="020B0604020202020204" pitchFamily="34" charset="0"/>
                <a:ea typeface="Times New Roman" panose="02020603050405020304" pitchFamily="18" charset="0"/>
                <a:cs typeface="Arial" panose="020B0604020202020204" pitchFamily="34" charset="0"/>
              </a:rPr>
              <a:t>đạt</a:t>
            </a:r>
            <a:r>
              <a:rPr lang="en-US" sz="2400" dirty="0" smtClean="0">
                <a:solidFill>
                  <a:srgbClr val="1C1C1C"/>
                </a:solidFill>
                <a:effectLst/>
                <a:latin typeface="Arial" panose="020B0604020202020204" pitchFamily="34" charset="0"/>
                <a:ea typeface="Times New Roman" panose="02020603050405020304" pitchFamily="18" charset="0"/>
                <a:cs typeface="Arial" panose="020B0604020202020204" pitchFamily="34" charset="0"/>
              </a:rPr>
              <a:t> </a:t>
            </a:r>
            <a:r>
              <a:rPr lang="nb-NO" sz="2400" dirty="0" smtClean="0">
                <a:solidFill>
                  <a:srgbClr val="000000"/>
                </a:solidFill>
                <a:effectLst/>
                <a:latin typeface="Arial" panose="020B0604020202020204" pitchFamily="34" charset="0"/>
                <a:ea typeface="Arrus-Black Regular"/>
                <a:cs typeface="Arial" panose="020B0604020202020204" pitchFamily="34" charset="0"/>
              </a:rPr>
              <a:t>của trẻ trong các </a:t>
            </a:r>
            <a:r>
              <a:rPr lang="nb-NO" sz="2400" dirty="0">
                <a:solidFill>
                  <a:srgbClr val="000000"/>
                </a:solidFill>
                <a:effectLst/>
                <a:latin typeface="Arial" panose="020B0604020202020204" pitchFamily="34" charset="0"/>
                <a:ea typeface="Arrus-Black Regular"/>
                <a:cs typeface="Arial" panose="020B0604020202020204" pitchFamily="34" charset="0"/>
              </a:rPr>
              <a:t>hoạt động trong ngày và những điều cần lưu ý để kịp thời điều chỉnh kế hoạch </a:t>
            </a:r>
            <a:r>
              <a:rPr lang="nb-NO" sz="2400" dirty="0" smtClean="0">
                <a:solidFill>
                  <a:srgbClr val="000000"/>
                </a:solidFill>
                <a:effectLst/>
                <a:latin typeface="Arial" panose="020B0604020202020204" pitchFamily="34" charset="0"/>
                <a:ea typeface="Arrus-Black Regular"/>
                <a:cs typeface="Arial" panose="020B0604020202020204" pitchFamily="34" charset="0"/>
              </a:rPr>
              <a:t>nuôi dưỡng, chăm </a:t>
            </a:r>
            <a:r>
              <a:rPr lang="nb-NO" sz="2400" dirty="0">
                <a:solidFill>
                  <a:srgbClr val="000000"/>
                </a:solidFill>
                <a:effectLst/>
                <a:latin typeface="Arial" panose="020B0604020202020204" pitchFamily="34" charset="0"/>
                <a:ea typeface="Arrus-Black Regular"/>
                <a:cs typeface="Arial" panose="020B0604020202020204" pitchFamily="34" charset="0"/>
              </a:rPr>
              <a:t>sóc, giáo dục. G</a:t>
            </a:r>
            <a:r>
              <a:rPr lang="en-US" sz="2400" dirty="0">
                <a:solidFill>
                  <a:srgbClr val="1C1C1C"/>
                </a:solidFill>
                <a:effectLst/>
                <a:latin typeface="Arial" panose="020B0604020202020204" pitchFamily="34" charset="0"/>
                <a:ea typeface="Times New Roman" panose="02020603050405020304" pitchFamily="18" charset="0"/>
                <a:cs typeface="Arial" panose="020B0604020202020204" pitchFamily="34" charset="0"/>
              </a:rPr>
              <a:t>hi </a:t>
            </a:r>
            <a:r>
              <a:rPr lang="en-US" sz="2400" dirty="0" err="1">
                <a:solidFill>
                  <a:srgbClr val="1C1C1C"/>
                </a:solidFill>
                <a:effectLst/>
                <a:latin typeface="Arial" panose="020B0604020202020204" pitchFamily="34" charset="0"/>
                <a:ea typeface="Times New Roman" panose="02020603050405020304" pitchFamily="18" charset="0"/>
                <a:cs typeface="Arial" panose="020B0604020202020204" pitchFamily="34" charset="0"/>
              </a:rPr>
              <a:t>ngắn</a:t>
            </a:r>
            <a:r>
              <a:rPr lang="en-US" sz="2400" dirty="0">
                <a:solidFill>
                  <a:srgbClr val="1C1C1C"/>
                </a:solidFill>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rgbClr val="1C1C1C"/>
                </a:solidFill>
                <a:effectLst/>
                <a:latin typeface="Arial" panose="020B0604020202020204" pitchFamily="34" charset="0"/>
                <a:ea typeface="Times New Roman" panose="02020603050405020304" pitchFamily="18" charset="0"/>
                <a:cs typeface="Arial" panose="020B0604020202020204" pitchFamily="34" charset="0"/>
              </a:rPr>
              <a:t>gọn</a:t>
            </a:r>
            <a:r>
              <a:rPr lang="en-US" sz="2400" dirty="0">
                <a:solidFill>
                  <a:srgbClr val="1C1C1C"/>
                </a:solidFill>
                <a:effectLst/>
                <a:latin typeface="Arial" panose="020B0604020202020204" pitchFamily="34" charset="0"/>
                <a:ea typeface="Times New Roman" panose="02020603050405020304" pitchFamily="18" charset="0"/>
                <a:cs typeface="Arial" panose="020B0604020202020204" pitchFamily="34" charset="0"/>
              </a:rPr>
              <a:t> </a:t>
            </a:r>
            <a:r>
              <a:rPr lang="en-US" sz="2400" dirty="0" err="1" smtClean="0">
                <a:solidFill>
                  <a:srgbClr val="1C1C1C"/>
                </a:solidFill>
                <a:effectLst/>
                <a:latin typeface="Arial" panose="020B0604020202020204" pitchFamily="34" charset="0"/>
                <a:ea typeface="Times New Roman" panose="02020603050405020304" pitchFamily="18" charset="0"/>
                <a:cs typeface="Arial" panose="020B0604020202020204" pitchFamily="34" charset="0"/>
              </a:rPr>
              <a:t>cụ</a:t>
            </a:r>
            <a:r>
              <a:rPr lang="en-US" sz="2400" dirty="0" smtClean="0">
                <a:solidFill>
                  <a:srgbClr val="1C1C1C"/>
                </a:solidFill>
                <a:effectLst/>
                <a:latin typeface="Arial" panose="020B0604020202020204" pitchFamily="34" charset="0"/>
                <a:ea typeface="Times New Roman" panose="02020603050405020304" pitchFamily="18" charset="0"/>
                <a:cs typeface="Arial" panose="020B0604020202020204" pitchFamily="34" charset="0"/>
              </a:rPr>
              <a:t> </a:t>
            </a:r>
            <a:r>
              <a:rPr lang="en-US" sz="2400" dirty="0" err="1" smtClean="0">
                <a:solidFill>
                  <a:srgbClr val="1C1C1C"/>
                </a:solidFill>
                <a:effectLst/>
                <a:latin typeface="Arial" panose="020B0604020202020204" pitchFamily="34" charset="0"/>
                <a:ea typeface="Times New Roman" panose="02020603050405020304" pitchFamily="18" charset="0"/>
                <a:cs typeface="Arial" panose="020B0604020202020204" pitchFamily="34" charset="0"/>
              </a:rPr>
              <a:t>thể</a:t>
            </a:r>
            <a:r>
              <a:rPr lang="en-US" sz="2400" dirty="0" smtClean="0">
                <a:solidFill>
                  <a:srgbClr val="1C1C1C"/>
                </a:solidFill>
                <a:effectLst/>
                <a:latin typeface="Arial" panose="020B0604020202020204" pitchFamily="34" charset="0"/>
                <a:ea typeface="Times New Roman" panose="02020603050405020304" pitchFamily="18" charset="0"/>
                <a:cs typeface="Arial" panose="020B0604020202020204" pitchFamily="34" charset="0"/>
              </a:rPr>
              <a:t> </a:t>
            </a:r>
            <a:r>
              <a:rPr lang="en-US" sz="2400" dirty="0" err="1" smtClean="0">
                <a:solidFill>
                  <a:srgbClr val="1C1C1C"/>
                </a:solidFill>
                <a:effectLst/>
                <a:latin typeface="Arial" panose="020B0604020202020204" pitchFamily="34" charset="0"/>
                <a:ea typeface="Times New Roman" panose="02020603050405020304" pitchFamily="18" charset="0"/>
                <a:cs typeface="Arial" panose="020B0604020202020204" pitchFamily="34" charset="0"/>
              </a:rPr>
              <a:t>bằng</a:t>
            </a:r>
            <a:r>
              <a:rPr lang="en-US" sz="2400" dirty="0" smtClean="0">
                <a:solidFill>
                  <a:srgbClr val="1C1C1C"/>
                </a:solidFill>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rgbClr val="1C1C1C"/>
                </a:solidFill>
                <a:effectLst/>
                <a:latin typeface="Arial" panose="020B0604020202020204" pitchFamily="34" charset="0"/>
                <a:ea typeface="Times New Roman" panose="02020603050405020304" pitchFamily="18" charset="0"/>
                <a:cs typeface="Arial" panose="020B0604020202020204" pitchFamily="34" charset="0"/>
              </a:rPr>
              <a:t>những</a:t>
            </a:r>
            <a:r>
              <a:rPr lang="en-US" sz="2400" dirty="0">
                <a:solidFill>
                  <a:srgbClr val="1C1C1C"/>
                </a:solidFill>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rgbClr val="1C1C1C"/>
                </a:solidFill>
                <a:effectLst/>
                <a:latin typeface="Arial" panose="020B0604020202020204" pitchFamily="34" charset="0"/>
                <a:ea typeface="Times New Roman" panose="02020603050405020304" pitchFamily="18" charset="0"/>
                <a:cs typeface="Arial" panose="020B0604020202020204" pitchFamily="34" charset="0"/>
              </a:rPr>
              <a:t>nhận</a:t>
            </a:r>
            <a:r>
              <a:rPr lang="en-US" sz="2400" dirty="0">
                <a:solidFill>
                  <a:srgbClr val="1C1C1C"/>
                </a:solidFill>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rgbClr val="1C1C1C"/>
                </a:solidFill>
                <a:effectLst/>
                <a:latin typeface="Arial" panose="020B0604020202020204" pitchFamily="34" charset="0"/>
                <a:ea typeface="Times New Roman" panose="02020603050405020304" pitchFamily="18" charset="0"/>
                <a:cs typeface="Arial" panose="020B0604020202020204" pitchFamily="34" charset="0"/>
              </a:rPr>
              <a:t>định</a:t>
            </a:r>
            <a:r>
              <a:rPr lang="en-US" sz="2400" dirty="0">
                <a:solidFill>
                  <a:srgbClr val="1C1C1C"/>
                </a:solidFill>
                <a:effectLst/>
                <a:latin typeface="Arial" panose="020B0604020202020204" pitchFamily="34" charset="0"/>
                <a:ea typeface="Times New Roman" panose="02020603050405020304" pitchFamily="18" charset="0"/>
                <a:cs typeface="Arial" panose="020B0604020202020204" pitchFamily="34" charset="0"/>
              </a:rPr>
              <a:t> </a:t>
            </a:r>
            <a:r>
              <a:rPr lang="en-US" sz="2400" dirty="0" err="1" smtClean="0">
                <a:solidFill>
                  <a:srgbClr val="1C1C1C"/>
                </a:solidFill>
                <a:effectLst/>
                <a:latin typeface="Arial" panose="020B0604020202020204" pitchFamily="34" charset="0"/>
                <a:ea typeface="Times New Roman" panose="02020603050405020304" pitchFamily="18" charset="0"/>
                <a:cs typeface="Arial" panose="020B0604020202020204" pitchFamily="34" charset="0"/>
              </a:rPr>
              <a:t>những</a:t>
            </a:r>
            <a:r>
              <a:rPr lang="en-US" sz="2400" dirty="0" smtClean="0">
                <a:solidFill>
                  <a:srgbClr val="1C1C1C"/>
                </a:solidFill>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rgbClr val="1C1C1C"/>
                </a:solidFill>
                <a:effectLst/>
                <a:latin typeface="Arial" panose="020B0604020202020204" pitchFamily="34" charset="0"/>
                <a:ea typeface="Times New Roman" panose="02020603050405020304" pitchFamily="18" charset="0"/>
                <a:cs typeface="Arial" panose="020B0604020202020204" pitchFamily="34" charset="0"/>
              </a:rPr>
              <a:t>vấn</a:t>
            </a:r>
            <a:r>
              <a:rPr lang="en-US" sz="2400" dirty="0">
                <a:solidFill>
                  <a:srgbClr val="1C1C1C"/>
                </a:solidFill>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rgbClr val="1C1C1C"/>
                </a:solidFill>
                <a:effectLst/>
                <a:latin typeface="Arial" panose="020B0604020202020204" pitchFamily="34" charset="0"/>
                <a:ea typeface="Times New Roman" panose="02020603050405020304" pitchFamily="18" charset="0"/>
                <a:cs typeface="Arial" panose="020B0604020202020204" pitchFamily="34" charset="0"/>
              </a:rPr>
              <a:t>đề</a:t>
            </a:r>
            <a:r>
              <a:rPr lang="en-US" sz="2400" dirty="0">
                <a:solidFill>
                  <a:srgbClr val="1C1C1C"/>
                </a:solidFill>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rgbClr val="1C1C1C"/>
                </a:solidFill>
                <a:effectLst/>
                <a:latin typeface="Arial" panose="020B0604020202020204" pitchFamily="34" charset="0"/>
                <a:ea typeface="Times New Roman" panose="02020603050405020304" pitchFamily="18" charset="0"/>
                <a:cs typeface="Arial" panose="020B0604020202020204" pitchFamily="34" charset="0"/>
              </a:rPr>
              <a:t>nổi</a:t>
            </a:r>
            <a:r>
              <a:rPr lang="en-US" sz="2400" dirty="0">
                <a:solidFill>
                  <a:srgbClr val="1C1C1C"/>
                </a:solidFill>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rgbClr val="1C1C1C"/>
                </a:solidFill>
                <a:effectLst/>
                <a:latin typeface="Arial" panose="020B0604020202020204" pitchFamily="34" charset="0"/>
                <a:ea typeface="Times New Roman" panose="02020603050405020304" pitchFamily="18" charset="0"/>
                <a:cs typeface="Arial" panose="020B0604020202020204" pitchFamily="34" charset="0"/>
              </a:rPr>
              <a:t>bật</a:t>
            </a:r>
            <a:r>
              <a:rPr lang="en-US" sz="2400" dirty="0">
                <a:solidFill>
                  <a:srgbClr val="1C1C1C"/>
                </a:solidFill>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rgbClr val="1C1C1C"/>
                </a:solidFill>
                <a:effectLst/>
                <a:latin typeface="Arial" panose="020B0604020202020204" pitchFamily="34" charset="0"/>
                <a:ea typeface="Times New Roman" panose="02020603050405020304" pitchFamily="18" charset="0"/>
                <a:cs typeface="Arial" panose="020B0604020202020204" pitchFamily="34" charset="0"/>
              </a:rPr>
              <a:t>có</a:t>
            </a:r>
            <a:r>
              <a:rPr lang="en-US" sz="2400" dirty="0">
                <a:solidFill>
                  <a:srgbClr val="1C1C1C"/>
                </a:solidFill>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rgbClr val="1C1C1C"/>
                </a:solidFill>
                <a:effectLst/>
                <a:latin typeface="Arial" panose="020B0604020202020204" pitchFamily="34" charset="0"/>
                <a:ea typeface="Times New Roman" panose="02020603050405020304" pitchFamily="18" charset="0"/>
                <a:cs typeface="Arial" panose="020B0604020202020204" pitchFamily="34" charset="0"/>
              </a:rPr>
              <a:t>thể</a:t>
            </a:r>
            <a:r>
              <a:rPr lang="en-US" sz="2400" dirty="0">
                <a:solidFill>
                  <a:srgbClr val="1C1C1C"/>
                </a:solidFill>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rgbClr val="1C1C1C"/>
                </a:solidFill>
                <a:effectLst/>
                <a:latin typeface="Arial" panose="020B0604020202020204" pitchFamily="34" charset="0"/>
                <a:ea typeface="Times New Roman" panose="02020603050405020304" pitchFamily="18" charset="0"/>
                <a:cs typeface="Arial" panose="020B0604020202020204" pitchFamily="34" charset="0"/>
              </a:rPr>
              <a:t>là</a:t>
            </a:r>
            <a:r>
              <a:rPr lang="en-US" sz="2400" dirty="0">
                <a:solidFill>
                  <a:srgbClr val="1C1C1C"/>
                </a:solidFill>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rgbClr val="1C1C1C"/>
                </a:solidFill>
                <a:effectLst/>
                <a:latin typeface="Arial" panose="020B0604020202020204" pitchFamily="34" charset="0"/>
                <a:ea typeface="Times New Roman" panose="02020603050405020304" pitchFamily="18" charset="0"/>
                <a:cs typeface="Arial" panose="020B0604020202020204" pitchFamily="34" charset="0"/>
              </a:rPr>
              <a:t>ưu</a:t>
            </a:r>
            <a:r>
              <a:rPr lang="en-US" sz="2400" dirty="0">
                <a:solidFill>
                  <a:srgbClr val="1C1C1C"/>
                </a:solidFill>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rgbClr val="1C1C1C"/>
                </a:solidFill>
                <a:effectLst/>
                <a:latin typeface="Arial" panose="020B0604020202020204" pitchFamily="34" charset="0"/>
                <a:ea typeface="Times New Roman" panose="02020603050405020304" pitchFamily="18" charset="0"/>
                <a:cs typeface="Arial" panose="020B0604020202020204" pitchFamily="34" charset="0"/>
              </a:rPr>
              <a:t>điểm</a:t>
            </a:r>
            <a:r>
              <a:rPr lang="en-US" sz="2400" dirty="0">
                <a:solidFill>
                  <a:srgbClr val="1C1C1C"/>
                </a:solidFill>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rgbClr val="1C1C1C"/>
                </a:solidFill>
                <a:effectLst/>
                <a:latin typeface="Arial" panose="020B0604020202020204" pitchFamily="34" charset="0"/>
                <a:ea typeface="Times New Roman" panose="02020603050405020304" pitchFamily="18" charset="0"/>
                <a:cs typeface="Arial" panose="020B0604020202020204" pitchFamily="34" charset="0"/>
              </a:rPr>
              <a:t>hoặc</a:t>
            </a:r>
            <a:r>
              <a:rPr lang="en-US" sz="2400" dirty="0">
                <a:solidFill>
                  <a:srgbClr val="1C1C1C"/>
                </a:solidFill>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rgbClr val="1C1C1C"/>
                </a:solidFill>
                <a:effectLst/>
                <a:latin typeface="Arial" panose="020B0604020202020204" pitchFamily="34" charset="0"/>
                <a:ea typeface="Times New Roman" panose="02020603050405020304" pitchFamily="18" charset="0"/>
                <a:cs typeface="Arial" panose="020B0604020202020204" pitchFamily="34" charset="0"/>
              </a:rPr>
              <a:t>hạn</a:t>
            </a:r>
            <a:r>
              <a:rPr lang="en-US" sz="2400" dirty="0">
                <a:solidFill>
                  <a:srgbClr val="1C1C1C"/>
                </a:solidFill>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rgbClr val="1C1C1C"/>
                </a:solidFill>
                <a:effectLst/>
                <a:latin typeface="Arial" panose="020B0604020202020204" pitchFamily="34" charset="0"/>
                <a:ea typeface="Times New Roman" panose="02020603050405020304" pitchFamily="18" charset="0"/>
                <a:cs typeface="Arial" panose="020B0604020202020204" pitchFamily="34" charset="0"/>
              </a:rPr>
              <a:t>chế</a:t>
            </a:r>
            <a:r>
              <a:rPr lang="en-US" sz="2400" dirty="0">
                <a:solidFill>
                  <a:srgbClr val="1C1C1C"/>
                </a:solidFill>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rgbClr val="1C1C1C"/>
                </a:solidFill>
                <a:effectLst/>
                <a:latin typeface="Arial" panose="020B0604020202020204" pitchFamily="34" charset="0"/>
                <a:ea typeface="Times New Roman" panose="02020603050405020304" pitchFamily="18" charset="0"/>
                <a:cs typeface="Arial" panose="020B0604020202020204" pitchFamily="34" charset="0"/>
              </a:rPr>
              <a:t>thu</a:t>
            </a:r>
            <a:r>
              <a:rPr lang="en-US" sz="2400" dirty="0">
                <a:solidFill>
                  <a:srgbClr val="1C1C1C"/>
                </a:solidFill>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rgbClr val="1C1C1C"/>
                </a:solidFill>
                <a:effectLst/>
                <a:latin typeface="Arial" panose="020B0604020202020204" pitchFamily="34" charset="0"/>
                <a:ea typeface="Times New Roman" panose="02020603050405020304" pitchFamily="18" charset="0"/>
                <a:cs typeface="Arial" panose="020B0604020202020204" pitchFamily="34" charset="0"/>
              </a:rPr>
              <a:t>thập</a:t>
            </a:r>
            <a:r>
              <a:rPr lang="en-US" sz="2400" dirty="0">
                <a:solidFill>
                  <a:srgbClr val="1C1C1C"/>
                </a:solidFill>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rgbClr val="1C1C1C"/>
                </a:solidFill>
                <a:effectLst/>
                <a:latin typeface="Arial" panose="020B0604020202020204" pitchFamily="34" charset="0"/>
                <a:ea typeface="Times New Roman" panose="02020603050405020304" pitchFamily="18" charset="0"/>
                <a:cs typeface="Arial" panose="020B0604020202020204" pitchFamily="34" charset="0"/>
              </a:rPr>
              <a:t>được</a:t>
            </a:r>
            <a:r>
              <a:rPr lang="en-US" sz="2400" dirty="0">
                <a:solidFill>
                  <a:srgbClr val="1C1C1C"/>
                </a:solidFill>
                <a:effectLst/>
                <a:latin typeface="Arial" panose="020B0604020202020204" pitchFamily="34" charset="0"/>
                <a:ea typeface="Times New Roman" panose="02020603050405020304" pitchFamily="18" charset="0"/>
                <a:cs typeface="Arial" panose="020B0604020202020204" pitchFamily="34" charset="0"/>
              </a:rPr>
              <a:t> qua </a:t>
            </a:r>
            <a:r>
              <a:rPr lang="en-US" sz="2400" dirty="0" err="1">
                <a:solidFill>
                  <a:srgbClr val="1C1C1C"/>
                </a:solidFill>
                <a:effectLst/>
                <a:latin typeface="Arial" panose="020B0604020202020204" pitchFamily="34" charset="0"/>
                <a:ea typeface="Times New Roman" panose="02020603050405020304" pitchFamily="18" charset="0"/>
                <a:cs typeface="Arial" panose="020B0604020202020204" pitchFamily="34" charset="0"/>
              </a:rPr>
              <a:t>quan</a:t>
            </a:r>
            <a:r>
              <a:rPr lang="en-US" sz="2400" dirty="0">
                <a:solidFill>
                  <a:srgbClr val="1C1C1C"/>
                </a:solidFill>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rgbClr val="1C1C1C"/>
                </a:solidFill>
                <a:effectLst/>
                <a:latin typeface="Arial" panose="020B0604020202020204" pitchFamily="34" charset="0"/>
                <a:ea typeface="Times New Roman" panose="02020603050405020304" pitchFamily="18" charset="0"/>
                <a:cs typeface="Arial" panose="020B0604020202020204" pitchFamily="34" charset="0"/>
              </a:rPr>
              <a:t>sát</a:t>
            </a:r>
            <a:r>
              <a:rPr lang="en-US" sz="2400" dirty="0">
                <a:solidFill>
                  <a:srgbClr val="1C1C1C"/>
                </a:solidFill>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rgbClr val="1C1C1C"/>
                </a:solidFill>
                <a:effectLst/>
                <a:latin typeface="Arial" panose="020B0604020202020204" pitchFamily="34" charset="0"/>
                <a:ea typeface="Times New Roman" panose="02020603050405020304" pitchFamily="18" charset="0"/>
                <a:cs typeface="Arial" panose="020B0604020202020204" pitchFamily="34" charset="0"/>
              </a:rPr>
              <a:t>đối</a:t>
            </a:r>
            <a:r>
              <a:rPr lang="en-US" sz="2400" dirty="0">
                <a:solidFill>
                  <a:srgbClr val="1C1C1C"/>
                </a:solidFill>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rgbClr val="1C1C1C"/>
                </a:solidFill>
                <a:effectLst/>
                <a:latin typeface="Arial" panose="020B0604020202020204" pitchFamily="34" charset="0"/>
                <a:ea typeface="Times New Roman" panose="02020603050405020304" pitchFamily="18" charset="0"/>
                <a:cs typeface="Arial" panose="020B0604020202020204" pitchFamily="34" charset="0"/>
              </a:rPr>
              <a:t>với</a:t>
            </a:r>
            <a:r>
              <a:rPr lang="en-US" sz="2400" dirty="0">
                <a:solidFill>
                  <a:srgbClr val="1C1C1C"/>
                </a:solidFill>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rgbClr val="1C1C1C"/>
                </a:solidFill>
                <a:effectLst/>
                <a:latin typeface="Arial" panose="020B0604020202020204" pitchFamily="34" charset="0"/>
                <a:ea typeface="Times New Roman" panose="02020603050405020304" pitchFamily="18" charset="0"/>
                <a:cs typeface="Arial" panose="020B0604020202020204" pitchFamily="34" charset="0"/>
              </a:rPr>
              <a:t>cá</a:t>
            </a:r>
            <a:r>
              <a:rPr lang="en-US" sz="2400" dirty="0">
                <a:solidFill>
                  <a:srgbClr val="1C1C1C"/>
                </a:solidFill>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rgbClr val="1C1C1C"/>
                </a:solidFill>
                <a:effectLst/>
                <a:latin typeface="Arial" panose="020B0604020202020204" pitchFamily="34" charset="0"/>
                <a:ea typeface="Times New Roman" panose="02020603050405020304" pitchFamily="18" charset="0"/>
                <a:cs typeface="Arial" panose="020B0604020202020204" pitchFamily="34" charset="0"/>
              </a:rPr>
              <a:t>nhân</a:t>
            </a:r>
            <a:r>
              <a:rPr lang="en-US" sz="2400" dirty="0">
                <a:solidFill>
                  <a:srgbClr val="1C1C1C"/>
                </a:solidFill>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rgbClr val="1C1C1C"/>
                </a:solidFill>
                <a:effectLst/>
                <a:latin typeface="Arial" panose="020B0604020202020204" pitchFamily="34" charset="0"/>
                <a:ea typeface="Times New Roman" panose="02020603050405020304" pitchFamily="18" charset="0"/>
                <a:cs typeface="Arial" panose="020B0604020202020204" pitchFamily="34" charset="0"/>
              </a:rPr>
              <a:t>hoặc</a:t>
            </a:r>
            <a:r>
              <a:rPr lang="en-US" sz="2400" dirty="0">
                <a:solidFill>
                  <a:srgbClr val="1C1C1C"/>
                </a:solidFill>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rgbClr val="1C1C1C"/>
                </a:solidFill>
                <a:effectLst/>
                <a:latin typeface="Arial" panose="020B0604020202020204" pitchFamily="34" charset="0"/>
                <a:ea typeface="Times New Roman" panose="02020603050405020304" pitchFamily="18" charset="0"/>
                <a:cs typeface="Arial" panose="020B0604020202020204" pitchFamily="34" charset="0"/>
              </a:rPr>
              <a:t>một</a:t>
            </a:r>
            <a:r>
              <a:rPr lang="en-US" sz="2400" dirty="0">
                <a:solidFill>
                  <a:srgbClr val="1C1C1C"/>
                </a:solidFill>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rgbClr val="1C1C1C"/>
                </a:solidFill>
                <a:effectLst/>
                <a:latin typeface="Arial" panose="020B0604020202020204" pitchFamily="34" charset="0"/>
                <a:ea typeface="Times New Roman" panose="02020603050405020304" pitchFamily="18" charset="0"/>
                <a:cs typeface="Arial" panose="020B0604020202020204" pitchFamily="34" charset="0"/>
              </a:rPr>
              <a:t>nhóm</a:t>
            </a:r>
            <a:r>
              <a:rPr lang="en-US" sz="2400" dirty="0">
                <a:solidFill>
                  <a:srgbClr val="1C1C1C"/>
                </a:solidFill>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rgbClr val="1C1C1C"/>
                </a:solidFill>
                <a:effectLst/>
                <a:latin typeface="Arial" panose="020B0604020202020204" pitchFamily="34" charset="0"/>
                <a:ea typeface="Times New Roman" panose="02020603050405020304" pitchFamily="18" charset="0"/>
                <a:cs typeface="Arial" panose="020B0604020202020204" pitchFamily="34" charset="0"/>
              </a:rPr>
              <a:t>trẻ</a:t>
            </a:r>
            <a:r>
              <a:rPr lang="en-US" sz="2400" dirty="0">
                <a:solidFill>
                  <a:srgbClr val="1C1C1C"/>
                </a:solidFill>
                <a:effectLst/>
                <a:latin typeface="Arial" panose="020B0604020202020204" pitchFamily="34" charset="0"/>
                <a:ea typeface="Times New Roman" panose="02020603050405020304" pitchFamily="18" charset="0"/>
                <a:cs typeface="Arial" panose="020B0604020202020204" pitchFamily="34" charset="0"/>
              </a:rPr>
              <a:t>. </a:t>
            </a:r>
            <a:endParaRPr lang="en-US" sz="2400" dirty="0">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164885822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useBgFill="1">
        <p:nvSpPr>
          <p:cNvPr id="70" name="Rectangle 69">
            <a:extLst>
              <a:ext uri="{FF2B5EF4-FFF2-40B4-BE49-F238E27FC236}">
                <a16:creationId xmlns:a16="http://schemas.microsoft.com/office/drawing/2014/main" id="{85016AEC-0320-4ED0-8ECB-FE11DDDFE17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2" name="Rectangle 71">
            <a:extLst>
              <a:ext uri="{FF2B5EF4-FFF2-40B4-BE49-F238E27FC236}">
                <a16:creationId xmlns:a16="http://schemas.microsoft.com/office/drawing/2014/main" id="{D3CDB30C-1F82-41E6-A067-831D6E89184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4" y="0"/>
            <a:ext cx="12191695" cy="6858000"/>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p:txBody>
      </p:sp>
      <p:sp>
        <p:nvSpPr>
          <p:cNvPr id="74" name="Rectangle 73">
            <a:extLst>
              <a:ext uri="{FF2B5EF4-FFF2-40B4-BE49-F238E27FC236}">
                <a16:creationId xmlns:a16="http://schemas.microsoft.com/office/drawing/2014/main" id="{2DDA86DD-F997-4F66-A87C-5B58AB6D19E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91540"/>
            <a:ext cx="722376" cy="5071110"/>
          </a:xfrm>
          <a:prstGeom prst="rect">
            <a:avLst/>
          </a:prstGeom>
          <a:solidFill>
            <a:srgbClr val="4C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6" name="Rectangle 75">
            <a:extLst>
              <a:ext uri="{FF2B5EF4-FFF2-40B4-BE49-F238E27FC236}">
                <a16:creationId xmlns:a16="http://schemas.microsoft.com/office/drawing/2014/main" id="{D241B827-437E-40A3-A732-669230D6A5B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02436" y="891540"/>
            <a:ext cx="10989565" cy="507111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7F3312BA-0A2F-4D6E-A5AB-C919EE05D33C}"/>
              </a:ext>
            </a:extLst>
          </p:cNvPr>
          <p:cNvSpPr>
            <a:spLocks noGrp="1"/>
          </p:cNvSpPr>
          <p:nvPr>
            <p:ph idx="4294967295"/>
          </p:nvPr>
        </p:nvSpPr>
        <p:spPr>
          <a:xfrm>
            <a:off x="1052788" y="1664686"/>
            <a:ext cx="10464800" cy="2339756"/>
          </a:xfrm>
          <a:solidFill>
            <a:schemeClr val="bg1"/>
          </a:solidFill>
        </p:spPr>
        <p:txBody>
          <a:bodyPr>
            <a:noAutofit/>
          </a:bodyPr>
          <a:lstStyle/>
          <a:p>
            <a:pPr marR="0" algn="just">
              <a:lnSpc>
                <a:spcPct val="150000"/>
              </a:lnSpc>
              <a:spcBef>
                <a:spcPts val="0"/>
              </a:spcBef>
              <a:spcAft>
                <a:spcPts val="0"/>
              </a:spcAft>
              <a:buFont typeface="Wingdings" panose="05000000000000000000" pitchFamily="2" charset="2"/>
              <a:buChar char="Ø"/>
            </a:pPr>
            <a:r>
              <a:rPr lang="en-US" sz="2400" dirty="0" smtClean="0">
                <a:solidFill>
                  <a:srgbClr val="1C1C1C"/>
                </a:solidFill>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rgbClr val="1C1C1C"/>
                </a:solidFill>
                <a:effectLst/>
                <a:latin typeface="Arial" panose="020B0604020202020204" pitchFamily="34" charset="0"/>
                <a:ea typeface="Times New Roman" panose="02020603050405020304" pitchFamily="18" charset="0"/>
                <a:cs typeface="Arial" panose="020B0604020202020204" pitchFamily="34" charset="0"/>
              </a:rPr>
              <a:t>Đối</a:t>
            </a:r>
            <a:r>
              <a:rPr lang="en-US" sz="2400" dirty="0">
                <a:solidFill>
                  <a:srgbClr val="1C1C1C"/>
                </a:solidFill>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rgbClr val="1C1C1C"/>
                </a:solidFill>
                <a:effectLst/>
                <a:latin typeface="Arial" panose="020B0604020202020204" pitchFamily="34" charset="0"/>
                <a:ea typeface="Times New Roman" panose="02020603050405020304" pitchFamily="18" charset="0"/>
                <a:cs typeface="Arial" panose="020B0604020202020204" pitchFamily="34" charset="0"/>
              </a:rPr>
              <a:t>với</a:t>
            </a:r>
            <a:r>
              <a:rPr lang="en-US" sz="2400" dirty="0">
                <a:solidFill>
                  <a:srgbClr val="1C1C1C"/>
                </a:solidFill>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rgbClr val="1C1C1C"/>
                </a:solidFill>
                <a:effectLst/>
                <a:latin typeface="Arial" panose="020B0604020202020204" pitchFamily="34" charset="0"/>
                <a:ea typeface="Times New Roman" panose="02020603050405020304" pitchFamily="18" charset="0"/>
                <a:cs typeface="Arial" panose="020B0604020202020204" pitchFamily="34" charset="0"/>
              </a:rPr>
              <a:t>các</a:t>
            </a:r>
            <a:r>
              <a:rPr lang="en-US" sz="2400" dirty="0">
                <a:solidFill>
                  <a:srgbClr val="1C1C1C"/>
                </a:solidFill>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rgbClr val="1C1C1C"/>
                </a:solidFill>
                <a:effectLst/>
                <a:latin typeface="Arial" panose="020B0604020202020204" pitchFamily="34" charset="0"/>
                <a:ea typeface="Times New Roman" panose="02020603050405020304" pitchFamily="18" charset="0"/>
                <a:cs typeface="Arial" panose="020B0604020202020204" pitchFamily="34" charset="0"/>
              </a:rPr>
              <a:t>trẻ</a:t>
            </a:r>
            <a:r>
              <a:rPr lang="en-US" sz="2400" dirty="0">
                <a:solidFill>
                  <a:srgbClr val="1C1C1C"/>
                </a:solidFill>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rgbClr val="1C1C1C"/>
                </a:solidFill>
                <a:effectLst/>
                <a:latin typeface="Arial" panose="020B0604020202020204" pitchFamily="34" charset="0"/>
                <a:ea typeface="Times New Roman" panose="02020603050405020304" pitchFamily="18" charset="0"/>
                <a:cs typeface="Arial" panose="020B0604020202020204" pitchFamily="34" charset="0"/>
              </a:rPr>
              <a:t>giáo</a:t>
            </a:r>
            <a:r>
              <a:rPr lang="en-US" sz="2400" dirty="0">
                <a:solidFill>
                  <a:srgbClr val="1C1C1C"/>
                </a:solidFill>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rgbClr val="1C1C1C"/>
                </a:solidFill>
                <a:effectLst/>
                <a:latin typeface="Arial" panose="020B0604020202020204" pitchFamily="34" charset="0"/>
                <a:ea typeface="Times New Roman" panose="02020603050405020304" pitchFamily="18" charset="0"/>
                <a:cs typeface="Arial" panose="020B0604020202020204" pitchFamily="34" charset="0"/>
              </a:rPr>
              <a:t>dục</a:t>
            </a:r>
            <a:r>
              <a:rPr lang="en-US" sz="2400" dirty="0">
                <a:solidFill>
                  <a:srgbClr val="1C1C1C"/>
                </a:solidFill>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rgbClr val="1C1C1C"/>
                </a:solidFill>
                <a:effectLst/>
                <a:latin typeface="Arial" panose="020B0604020202020204" pitchFamily="34" charset="0"/>
                <a:ea typeface="Times New Roman" panose="02020603050405020304" pitchFamily="18" charset="0"/>
                <a:cs typeface="Arial" panose="020B0604020202020204" pitchFamily="34" charset="0"/>
              </a:rPr>
              <a:t>hòa</a:t>
            </a:r>
            <a:r>
              <a:rPr lang="en-US" sz="2400" dirty="0">
                <a:solidFill>
                  <a:srgbClr val="1C1C1C"/>
                </a:solidFill>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rgbClr val="1C1C1C"/>
                </a:solidFill>
                <a:effectLst/>
                <a:latin typeface="Arial" panose="020B0604020202020204" pitchFamily="34" charset="0"/>
                <a:ea typeface="Times New Roman" panose="02020603050405020304" pitchFamily="18" charset="0"/>
                <a:cs typeface="Arial" panose="020B0604020202020204" pitchFamily="34" charset="0"/>
              </a:rPr>
              <a:t>nhập</a:t>
            </a:r>
            <a:r>
              <a:rPr lang="en-US" sz="2400" dirty="0">
                <a:solidFill>
                  <a:srgbClr val="1C1C1C"/>
                </a:solidFill>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rgbClr val="1C1C1C"/>
                </a:solidFill>
                <a:effectLst/>
                <a:latin typeface="Arial" panose="020B0604020202020204" pitchFamily="34" charset="0"/>
                <a:ea typeface="Times New Roman" panose="02020603050405020304" pitchFamily="18" charset="0"/>
                <a:cs typeface="Arial" panose="020B0604020202020204" pitchFamily="34" charset="0"/>
              </a:rPr>
              <a:t>mặc</a:t>
            </a:r>
            <a:r>
              <a:rPr lang="en-US" sz="2400" dirty="0">
                <a:solidFill>
                  <a:srgbClr val="1C1C1C"/>
                </a:solidFill>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rgbClr val="1C1C1C"/>
                </a:solidFill>
                <a:effectLst/>
                <a:latin typeface="Arial" panose="020B0604020202020204" pitchFamily="34" charset="0"/>
                <a:ea typeface="Times New Roman" panose="02020603050405020304" pitchFamily="18" charset="0"/>
                <a:cs typeface="Arial" panose="020B0604020202020204" pitchFamily="34" charset="0"/>
              </a:rPr>
              <a:t>dù</a:t>
            </a:r>
            <a:r>
              <a:rPr lang="en-US" sz="2400" dirty="0">
                <a:solidFill>
                  <a:srgbClr val="1C1C1C"/>
                </a:solidFill>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rgbClr val="1C1C1C"/>
                </a:solidFill>
                <a:effectLst/>
                <a:latin typeface="Arial" panose="020B0604020202020204" pitchFamily="34" charset="0"/>
                <a:ea typeface="Times New Roman" panose="02020603050405020304" pitchFamily="18" charset="0"/>
                <a:cs typeface="Arial" panose="020B0604020202020204" pitchFamily="34" charset="0"/>
              </a:rPr>
              <a:t>có</a:t>
            </a:r>
            <a:r>
              <a:rPr lang="en-US" sz="2400" dirty="0">
                <a:solidFill>
                  <a:srgbClr val="1C1C1C"/>
                </a:solidFill>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rgbClr val="1C1C1C"/>
                </a:solidFill>
                <a:effectLst/>
                <a:latin typeface="Arial" panose="020B0604020202020204" pitchFamily="34" charset="0"/>
                <a:ea typeface="Times New Roman" panose="02020603050405020304" pitchFamily="18" charset="0"/>
                <a:cs typeface="Arial" panose="020B0604020202020204" pitchFamily="34" charset="0"/>
              </a:rPr>
              <a:t>hồ</a:t>
            </a:r>
            <a:r>
              <a:rPr lang="en-US" sz="2400" dirty="0">
                <a:solidFill>
                  <a:srgbClr val="1C1C1C"/>
                </a:solidFill>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rgbClr val="1C1C1C"/>
                </a:solidFill>
                <a:effectLst/>
                <a:latin typeface="Arial" panose="020B0604020202020204" pitchFamily="34" charset="0"/>
                <a:ea typeface="Times New Roman" panose="02020603050405020304" pitchFamily="18" charset="0"/>
                <a:cs typeface="Arial" panose="020B0604020202020204" pitchFamily="34" charset="0"/>
              </a:rPr>
              <a:t>sơ</a:t>
            </a:r>
            <a:r>
              <a:rPr lang="en-US" sz="2400" dirty="0">
                <a:solidFill>
                  <a:srgbClr val="1C1C1C"/>
                </a:solidFill>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rgbClr val="1C1C1C"/>
                </a:solidFill>
                <a:effectLst/>
                <a:latin typeface="Arial" panose="020B0604020202020204" pitchFamily="34" charset="0"/>
                <a:ea typeface="Times New Roman" panose="02020603050405020304" pitchFamily="18" charset="0"/>
                <a:cs typeface="Arial" panose="020B0604020202020204" pitchFamily="34" charset="0"/>
              </a:rPr>
              <a:t>đánh</a:t>
            </a:r>
            <a:r>
              <a:rPr lang="en-US" sz="2400" dirty="0">
                <a:solidFill>
                  <a:srgbClr val="1C1C1C"/>
                </a:solidFill>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rgbClr val="1C1C1C"/>
                </a:solidFill>
                <a:effectLst/>
                <a:latin typeface="Arial" panose="020B0604020202020204" pitchFamily="34" charset="0"/>
                <a:ea typeface="Times New Roman" panose="02020603050405020304" pitchFamily="18" charset="0"/>
                <a:cs typeface="Arial" panose="020B0604020202020204" pitchFamily="34" charset="0"/>
              </a:rPr>
              <a:t>giá</a:t>
            </a:r>
            <a:r>
              <a:rPr lang="en-US" sz="2400" dirty="0">
                <a:solidFill>
                  <a:srgbClr val="1C1C1C"/>
                </a:solidFill>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rgbClr val="1C1C1C"/>
                </a:solidFill>
                <a:effectLst/>
                <a:latin typeface="Arial" panose="020B0604020202020204" pitchFamily="34" charset="0"/>
                <a:ea typeface="Times New Roman" panose="02020603050405020304" pitchFamily="18" charset="0"/>
                <a:cs typeface="Arial" panose="020B0604020202020204" pitchFamily="34" charset="0"/>
              </a:rPr>
              <a:t>cá</a:t>
            </a:r>
            <a:r>
              <a:rPr lang="en-US" sz="2400" dirty="0">
                <a:solidFill>
                  <a:srgbClr val="1C1C1C"/>
                </a:solidFill>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rgbClr val="1C1C1C"/>
                </a:solidFill>
                <a:effectLst/>
                <a:latin typeface="Arial" panose="020B0604020202020204" pitchFamily="34" charset="0"/>
                <a:ea typeface="Times New Roman" panose="02020603050405020304" pitchFamily="18" charset="0"/>
                <a:cs typeface="Arial" panose="020B0604020202020204" pitchFamily="34" charset="0"/>
              </a:rPr>
              <a:t>nhân</a:t>
            </a:r>
            <a:r>
              <a:rPr lang="en-US" sz="2400" dirty="0">
                <a:solidFill>
                  <a:srgbClr val="1C1C1C"/>
                </a:solidFill>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rgbClr val="1C1C1C"/>
                </a:solidFill>
                <a:effectLst/>
                <a:latin typeface="Arial" panose="020B0604020202020204" pitchFamily="34" charset="0"/>
                <a:ea typeface="Times New Roman" panose="02020603050405020304" pitchFamily="18" charset="0"/>
                <a:cs typeface="Arial" panose="020B0604020202020204" pitchFamily="34" charset="0"/>
              </a:rPr>
              <a:t>tuy</a:t>
            </a:r>
            <a:r>
              <a:rPr lang="en-US" sz="2400" dirty="0">
                <a:solidFill>
                  <a:srgbClr val="1C1C1C"/>
                </a:solidFill>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rgbClr val="1C1C1C"/>
                </a:solidFill>
                <a:effectLst/>
                <a:latin typeface="Arial" panose="020B0604020202020204" pitchFamily="34" charset="0"/>
                <a:ea typeface="Times New Roman" panose="02020603050405020304" pitchFamily="18" charset="0"/>
                <a:cs typeface="Arial" panose="020B0604020202020204" pitchFamily="34" charset="0"/>
              </a:rPr>
              <a:t>nhiên</a:t>
            </a:r>
            <a:r>
              <a:rPr lang="en-US" sz="2400" dirty="0">
                <a:solidFill>
                  <a:srgbClr val="1C1C1C"/>
                </a:solidFill>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rgbClr val="1C1C1C"/>
                </a:solidFill>
                <a:effectLst/>
                <a:latin typeface="Arial" panose="020B0604020202020204" pitchFamily="34" charset="0"/>
                <a:ea typeface="Times New Roman" panose="02020603050405020304" pitchFamily="18" charset="0"/>
                <a:cs typeface="Arial" panose="020B0604020202020204" pitchFamily="34" charset="0"/>
              </a:rPr>
              <a:t>khi</a:t>
            </a:r>
            <a:r>
              <a:rPr lang="en-US" sz="2400" dirty="0">
                <a:solidFill>
                  <a:srgbClr val="1C1C1C"/>
                </a:solidFill>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rgbClr val="1C1C1C"/>
                </a:solidFill>
                <a:effectLst/>
                <a:latin typeface="Arial" panose="020B0604020202020204" pitchFamily="34" charset="0"/>
                <a:ea typeface="Times New Roman" panose="02020603050405020304" pitchFamily="18" charset="0"/>
                <a:cs typeface="Arial" panose="020B0604020202020204" pitchFamily="34" charset="0"/>
              </a:rPr>
              <a:t>thực</a:t>
            </a:r>
            <a:r>
              <a:rPr lang="en-US" sz="2400" dirty="0">
                <a:solidFill>
                  <a:srgbClr val="1C1C1C"/>
                </a:solidFill>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rgbClr val="1C1C1C"/>
                </a:solidFill>
                <a:effectLst/>
                <a:latin typeface="Arial" panose="020B0604020202020204" pitchFamily="34" charset="0"/>
                <a:ea typeface="Times New Roman" panose="02020603050405020304" pitchFamily="18" charset="0"/>
                <a:cs typeface="Arial" panose="020B0604020202020204" pitchFamily="34" charset="0"/>
              </a:rPr>
              <a:t>hiện</a:t>
            </a:r>
            <a:r>
              <a:rPr lang="en-US" sz="2400" dirty="0">
                <a:solidFill>
                  <a:srgbClr val="1C1C1C"/>
                </a:solidFill>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rgbClr val="1C1C1C"/>
                </a:solidFill>
                <a:effectLst/>
                <a:latin typeface="Arial" panose="020B0604020202020204" pitchFamily="34" charset="0"/>
                <a:ea typeface="Times New Roman" panose="02020603050405020304" pitchFamily="18" charset="0"/>
                <a:cs typeface="Arial" panose="020B0604020202020204" pitchFamily="34" charset="0"/>
              </a:rPr>
              <a:t>đánh</a:t>
            </a:r>
            <a:r>
              <a:rPr lang="en-US" sz="2400" dirty="0">
                <a:solidFill>
                  <a:srgbClr val="1C1C1C"/>
                </a:solidFill>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rgbClr val="1C1C1C"/>
                </a:solidFill>
                <a:effectLst/>
                <a:latin typeface="Arial" panose="020B0604020202020204" pitchFamily="34" charset="0"/>
                <a:ea typeface="Times New Roman" panose="02020603050405020304" pitchFamily="18" charset="0"/>
                <a:cs typeface="Arial" panose="020B0604020202020204" pitchFamily="34" charset="0"/>
              </a:rPr>
              <a:t>giá</a:t>
            </a:r>
            <a:r>
              <a:rPr lang="en-US" sz="2400" dirty="0">
                <a:solidFill>
                  <a:srgbClr val="1C1C1C"/>
                </a:solidFill>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rgbClr val="1C1C1C"/>
                </a:solidFill>
                <a:effectLst/>
                <a:latin typeface="Arial" panose="020B0604020202020204" pitchFamily="34" charset="0"/>
                <a:ea typeface="Times New Roman" panose="02020603050405020304" pitchFamily="18" charset="0"/>
                <a:cs typeface="Arial" panose="020B0604020202020204" pitchFamily="34" charset="0"/>
              </a:rPr>
              <a:t>theo</a:t>
            </a:r>
            <a:r>
              <a:rPr lang="en-US" sz="2400" dirty="0">
                <a:solidFill>
                  <a:srgbClr val="1C1C1C"/>
                </a:solidFill>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rgbClr val="1C1C1C"/>
                </a:solidFill>
                <a:effectLst/>
                <a:latin typeface="Arial" panose="020B0604020202020204" pitchFamily="34" charset="0"/>
                <a:ea typeface="Times New Roman" panose="02020603050405020304" pitchFamily="18" charset="0"/>
                <a:cs typeface="Arial" panose="020B0604020202020204" pitchFamily="34" charset="0"/>
              </a:rPr>
              <a:t>nhóm</a:t>
            </a:r>
            <a:r>
              <a:rPr lang="en-US" sz="2400" dirty="0">
                <a:solidFill>
                  <a:srgbClr val="1C1C1C"/>
                </a:solidFill>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rgbClr val="1C1C1C"/>
                </a:solidFill>
                <a:effectLst/>
                <a:latin typeface="Arial" panose="020B0604020202020204" pitchFamily="34" charset="0"/>
                <a:ea typeface="Times New Roman" panose="02020603050405020304" pitchFamily="18" charset="0"/>
                <a:cs typeface="Arial" panose="020B0604020202020204" pitchFamily="34" charset="0"/>
              </a:rPr>
              <a:t>cần</a:t>
            </a:r>
            <a:r>
              <a:rPr lang="en-US" sz="2400" dirty="0">
                <a:solidFill>
                  <a:srgbClr val="1C1C1C"/>
                </a:solidFill>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rgbClr val="1C1C1C"/>
                </a:solidFill>
                <a:effectLst/>
                <a:latin typeface="Arial" panose="020B0604020202020204" pitchFamily="34" charset="0"/>
                <a:ea typeface="Times New Roman" panose="02020603050405020304" pitchFamily="18" charset="0"/>
                <a:cs typeface="Arial" panose="020B0604020202020204" pitchFamily="34" charset="0"/>
              </a:rPr>
              <a:t>ghi</a:t>
            </a:r>
            <a:r>
              <a:rPr lang="en-US" sz="2400" dirty="0">
                <a:solidFill>
                  <a:srgbClr val="1C1C1C"/>
                </a:solidFill>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rgbClr val="1C1C1C"/>
                </a:solidFill>
                <a:effectLst/>
                <a:latin typeface="Arial" panose="020B0604020202020204" pitchFamily="34" charset="0"/>
                <a:ea typeface="Times New Roman" panose="02020603050405020304" pitchFamily="18" charset="0"/>
                <a:cs typeface="Arial" panose="020B0604020202020204" pitchFamily="34" charset="0"/>
              </a:rPr>
              <a:t>chép</a:t>
            </a:r>
            <a:r>
              <a:rPr lang="en-US" sz="2400" dirty="0">
                <a:solidFill>
                  <a:srgbClr val="1C1C1C"/>
                </a:solidFill>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rgbClr val="1C1C1C"/>
                </a:solidFill>
                <a:effectLst/>
                <a:latin typeface="Arial" panose="020B0604020202020204" pitchFamily="34" charset="0"/>
                <a:ea typeface="Times New Roman" panose="02020603050405020304" pitchFamily="18" charset="0"/>
                <a:cs typeface="Arial" panose="020B0604020202020204" pitchFamily="34" charset="0"/>
              </a:rPr>
              <a:t>để</a:t>
            </a:r>
            <a:r>
              <a:rPr lang="en-US" sz="2400" dirty="0">
                <a:solidFill>
                  <a:srgbClr val="1C1C1C"/>
                </a:solidFill>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rgbClr val="1C1C1C"/>
                </a:solidFill>
                <a:effectLst/>
                <a:latin typeface="Arial" panose="020B0604020202020204" pitchFamily="34" charset="0"/>
                <a:ea typeface="Times New Roman" panose="02020603050405020304" pitchFamily="18" charset="0"/>
                <a:cs typeface="Arial" panose="020B0604020202020204" pitchFamily="34" charset="0"/>
              </a:rPr>
              <a:t>thấy</a:t>
            </a:r>
            <a:r>
              <a:rPr lang="en-US" sz="2400" dirty="0">
                <a:solidFill>
                  <a:srgbClr val="1C1C1C"/>
                </a:solidFill>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rgbClr val="1C1C1C"/>
                </a:solidFill>
                <a:effectLst/>
                <a:latin typeface="Arial" panose="020B0604020202020204" pitchFamily="34" charset="0"/>
                <a:ea typeface="Times New Roman" panose="02020603050405020304" pitchFamily="18" charset="0"/>
                <a:cs typeface="Arial" panose="020B0604020202020204" pitchFamily="34" charset="0"/>
              </a:rPr>
              <a:t>được</a:t>
            </a:r>
            <a:r>
              <a:rPr lang="en-US" sz="2400" dirty="0">
                <a:solidFill>
                  <a:srgbClr val="1C1C1C"/>
                </a:solidFill>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rgbClr val="1C1C1C"/>
                </a:solidFill>
                <a:effectLst/>
                <a:latin typeface="Arial" panose="020B0604020202020204" pitchFamily="34" charset="0"/>
                <a:ea typeface="Times New Roman" panose="02020603050405020304" pitchFamily="18" charset="0"/>
                <a:cs typeface="Arial" panose="020B0604020202020204" pitchFamily="34" charset="0"/>
              </a:rPr>
              <a:t>mức</a:t>
            </a:r>
            <a:r>
              <a:rPr lang="en-US" sz="2400" dirty="0">
                <a:solidFill>
                  <a:srgbClr val="1C1C1C"/>
                </a:solidFill>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rgbClr val="1C1C1C"/>
                </a:solidFill>
                <a:effectLst/>
                <a:latin typeface="Arial" panose="020B0604020202020204" pitchFamily="34" charset="0"/>
                <a:ea typeface="Times New Roman" panose="02020603050405020304" pitchFamily="18" charset="0"/>
                <a:cs typeface="Arial" panose="020B0604020202020204" pitchFamily="34" charset="0"/>
              </a:rPr>
              <a:t>độ</a:t>
            </a:r>
            <a:r>
              <a:rPr lang="en-US" sz="2400" dirty="0">
                <a:solidFill>
                  <a:srgbClr val="1C1C1C"/>
                </a:solidFill>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rgbClr val="1C1C1C"/>
                </a:solidFill>
                <a:effectLst/>
                <a:latin typeface="Arial" panose="020B0604020202020204" pitchFamily="34" charset="0"/>
                <a:ea typeface="Times New Roman" panose="02020603050405020304" pitchFamily="18" charset="0"/>
                <a:cs typeface="Arial" panose="020B0604020202020204" pitchFamily="34" charset="0"/>
              </a:rPr>
              <a:t>khả</a:t>
            </a:r>
            <a:r>
              <a:rPr lang="en-US" sz="2400" dirty="0">
                <a:solidFill>
                  <a:srgbClr val="1C1C1C"/>
                </a:solidFill>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rgbClr val="1C1C1C"/>
                </a:solidFill>
                <a:effectLst/>
                <a:latin typeface="Arial" panose="020B0604020202020204" pitchFamily="34" charset="0"/>
                <a:ea typeface="Times New Roman" panose="02020603050405020304" pitchFamily="18" charset="0"/>
                <a:cs typeface="Arial" panose="020B0604020202020204" pitchFamily="34" charset="0"/>
              </a:rPr>
              <a:t>năng</a:t>
            </a:r>
            <a:r>
              <a:rPr lang="en-US" sz="2400" dirty="0">
                <a:solidFill>
                  <a:srgbClr val="1C1C1C"/>
                </a:solidFill>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rgbClr val="1C1C1C"/>
                </a:solidFill>
                <a:effectLst/>
                <a:latin typeface="Arial" panose="020B0604020202020204" pitchFamily="34" charset="0"/>
                <a:ea typeface="Times New Roman" panose="02020603050405020304" pitchFamily="18" charset="0"/>
                <a:cs typeface="Arial" panose="020B0604020202020204" pitchFamily="34" charset="0"/>
              </a:rPr>
              <a:t>hòa</a:t>
            </a:r>
            <a:r>
              <a:rPr lang="en-US" sz="2400" dirty="0">
                <a:solidFill>
                  <a:srgbClr val="1C1C1C"/>
                </a:solidFill>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rgbClr val="1C1C1C"/>
                </a:solidFill>
                <a:effectLst/>
                <a:latin typeface="Arial" panose="020B0604020202020204" pitchFamily="34" charset="0"/>
                <a:ea typeface="Times New Roman" panose="02020603050405020304" pitchFamily="18" charset="0"/>
                <a:cs typeface="Arial" panose="020B0604020202020204" pitchFamily="34" charset="0"/>
              </a:rPr>
              <a:t>nhập</a:t>
            </a:r>
            <a:r>
              <a:rPr lang="en-US" sz="2400" dirty="0">
                <a:solidFill>
                  <a:srgbClr val="1C1C1C"/>
                </a:solidFill>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rgbClr val="1C1C1C"/>
                </a:solidFill>
                <a:effectLst/>
                <a:latin typeface="Arial" panose="020B0604020202020204" pitchFamily="34" charset="0"/>
                <a:ea typeface="Times New Roman" panose="02020603050405020304" pitchFamily="18" charset="0"/>
                <a:cs typeface="Arial" panose="020B0604020202020204" pitchFamily="34" charset="0"/>
              </a:rPr>
              <a:t>của</a:t>
            </a:r>
            <a:r>
              <a:rPr lang="en-US" sz="2400" dirty="0">
                <a:solidFill>
                  <a:srgbClr val="1C1C1C"/>
                </a:solidFill>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rgbClr val="1C1C1C"/>
                </a:solidFill>
                <a:effectLst/>
                <a:latin typeface="Arial" panose="020B0604020202020204" pitchFamily="34" charset="0"/>
                <a:ea typeface="Times New Roman" panose="02020603050405020304" pitchFamily="18" charset="0"/>
                <a:cs typeface="Arial" panose="020B0604020202020204" pitchFamily="34" charset="0"/>
              </a:rPr>
              <a:t>trẻ</a:t>
            </a:r>
            <a:r>
              <a:rPr lang="en-US" sz="2400" dirty="0">
                <a:solidFill>
                  <a:srgbClr val="1C1C1C"/>
                </a:solidFill>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rgbClr val="1C1C1C"/>
                </a:solidFill>
                <a:effectLst/>
                <a:latin typeface="Arial" panose="020B0604020202020204" pitchFamily="34" charset="0"/>
                <a:ea typeface="Times New Roman" panose="02020603050405020304" pitchFamily="18" charset="0"/>
                <a:cs typeface="Arial" panose="020B0604020202020204" pitchFamily="34" charset="0"/>
              </a:rPr>
              <a:t>trong</a:t>
            </a:r>
            <a:r>
              <a:rPr lang="en-US" sz="2400" dirty="0">
                <a:solidFill>
                  <a:srgbClr val="1C1C1C"/>
                </a:solidFill>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rgbClr val="1C1C1C"/>
                </a:solidFill>
                <a:effectLst/>
                <a:latin typeface="Arial" panose="020B0604020202020204" pitchFamily="34" charset="0"/>
                <a:ea typeface="Times New Roman" panose="02020603050405020304" pitchFamily="18" charset="0"/>
                <a:cs typeface="Arial" panose="020B0604020202020204" pitchFamily="34" charset="0"/>
              </a:rPr>
              <a:t>nhóm</a:t>
            </a:r>
            <a:r>
              <a:rPr lang="en-US" sz="2400" dirty="0">
                <a:solidFill>
                  <a:srgbClr val="1C1C1C"/>
                </a:solidFill>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rgbClr val="1C1C1C"/>
                </a:solidFill>
                <a:effectLst/>
                <a:latin typeface="Arial" panose="020B0604020202020204" pitchFamily="34" charset="0"/>
                <a:ea typeface="Times New Roman" panose="02020603050405020304" pitchFamily="18" charset="0"/>
                <a:cs typeface="Arial" panose="020B0604020202020204" pitchFamily="34" charset="0"/>
              </a:rPr>
              <a:t>bạn</a:t>
            </a:r>
            <a:r>
              <a:rPr lang="en-US" sz="2400" dirty="0" smtClean="0">
                <a:solidFill>
                  <a:srgbClr val="1C1C1C"/>
                </a:solidFill>
                <a:effectLst/>
                <a:latin typeface="Arial" panose="020B0604020202020204" pitchFamily="34" charset="0"/>
                <a:ea typeface="Times New Roman" panose="02020603050405020304" pitchFamily="18" charset="0"/>
                <a:cs typeface="Arial" panose="020B0604020202020204" pitchFamily="34" charset="0"/>
              </a:rPr>
              <a:t>.</a:t>
            </a:r>
            <a:endParaRPr lang="en-US" sz="2400" dirty="0">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425582122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useBgFill="1">
        <p:nvSpPr>
          <p:cNvPr id="70" name="Rectangle 69">
            <a:extLst>
              <a:ext uri="{FF2B5EF4-FFF2-40B4-BE49-F238E27FC236}">
                <a16:creationId xmlns:a16="http://schemas.microsoft.com/office/drawing/2014/main" id="{85016AEC-0320-4ED0-8ECB-FE11DDDFE17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endParaRPr>
          </a:p>
        </p:txBody>
      </p:sp>
      <p:sp>
        <p:nvSpPr>
          <p:cNvPr id="72" name="Rectangle 71">
            <a:extLst>
              <a:ext uri="{FF2B5EF4-FFF2-40B4-BE49-F238E27FC236}">
                <a16:creationId xmlns:a16="http://schemas.microsoft.com/office/drawing/2014/main" id="{D3CDB30C-1F82-41E6-A067-831D6E89184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4" y="0"/>
            <a:ext cx="12191695" cy="6858000"/>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endParaRPr>
          </a:p>
        </p:txBody>
      </p:sp>
      <p:sp>
        <p:nvSpPr>
          <p:cNvPr id="74" name="Rectangle 73">
            <a:extLst>
              <a:ext uri="{FF2B5EF4-FFF2-40B4-BE49-F238E27FC236}">
                <a16:creationId xmlns:a16="http://schemas.microsoft.com/office/drawing/2014/main" id="{2DDA86DD-F997-4F66-A87C-5B58AB6D19E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91540"/>
            <a:ext cx="722376" cy="5071110"/>
          </a:xfrm>
          <a:prstGeom prst="rect">
            <a:avLst/>
          </a:prstGeom>
          <a:solidFill>
            <a:srgbClr val="4C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endParaRPr>
          </a:p>
        </p:txBody>
      </p:sp>
      <p:sp>
        <p:nvSpPr>
          <p:cNvPr id="76" name="Rectangle 75">
            <a:extLst>
              <a:ext uri="{FF2B5EF4-FFF2-40B4-BE49-F238E27FC236}">
                <a16:creationId xmlns:a16="http://schemas.microsoft.com/office/drawing/2014/main" id="{D241B827-437E-40A3-A732-669230D6A5B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02436" y="891540"/>
            <a:ext cx="10989565" cy="507111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endParaRPr>
          </a:p>
        </p:txBody>
      </p:sp>
      <p:sp>
        <p:nvSpPr>
          <p:cNvPr id="3" name="Content Placeholder 2">
            <a:extLst>
              <a:ext uri="{FF2B5EF4-FFF2-40B4-BE49-F238E27FC236}">
                <a16:creationId xmlns:a16="http://schemas.microsoft.com/office/drawing/2014/main" id="{7F3312BA-0A2F-4D6E-A5AB-C919EE05D33C}"/>
              </a:ext>
            </a:extLst>
          </p:cNvPr>
          <p:cNvSpPr>
            <a:spLocks noGrp="1"/>
          </p:cNvSpPr>
          <p:nvPr>
            <p:ph idx="4294967295"/>
          </p:nvPr>
        </p:nvSpPr>
        <p:spPr>
          <a:xfrm>
            <a:off x="722376" y="504495"/>
            <a:ext cx="11007169" cy="5864773"/>
          </a:xfrm>
          <a:solidFill>
            <a:schemeClr val="bg1"/>
          </a:solidFill>
        </p:spPr>
        <p:txBody>
          <a:bodyPr>
            <a:noAutofit/>
          </a:bodyPr>
          <a:lstStyle/>
          <a:p>
            <a:pPr marL="0" indent="0" algn="just">
              <a:lnSpc>
                <a:spcPct val="150000"/>
              </a:lnSpc>
              <a:spcBef>
                <a:spcPts val="0"/>
              </a:spcBef>
              <a:buFont typeface="Wingdings" panose="05000000000000000000" pitchFamily="2" charset="2"/>
              <a:buChar char="Ø"/>
            </a:pPr>
            <a:r>
              <a:rPr lang="en-US" sz="2400" dirty="0" smtClean="0">
                <a:solidFill>
                  <a:srgbClr val="1C1C1C"/>
                </a:solidFill>
                <a:latin typeface="Arial" panose="020B0604020202020204" pitchFamily="34" charset="0"/>
                <a:ea typeface="Times New Roman" panose="02020603050405020304" pitchFamily="18" charset="0"/>
                <a:cs typeface="Arial" panose="020B0604020202020204" pitchFamily="34" charset="0"/>
              </a:rPr>
              <a:t> </a:t>
            </a:r>
            <a:r>
              <a:rPr lang="en-US" sz="2400" dirty="0" err="1" smtClean="0">
                <a:solidFill>
                  <a:srgbClr val="1C1C1C"/>
                </a:solidFill>
                <a:latin typeface="Arial" panose="020B0604020202020204" pitchFamily="34" charset="0"/>
                <a:ea typeface="Times New Roman" panose="02020603050405020304" pitchFamily="18" charset="0"/>
                <a:cs typeface="Arial" panose="020B0604020202020204" pitchFamily="34" charset="0"/>
              </a:rPr>
              <a:t>Riêng</a:t>
            </a:r>
            <a:r>
              <a:rPr lang="en-US" sz="2400" dirty="0" smtClean="0">
                <a:solidFill>
                  <a:srgbClr val="1C1C1C"/>
                </a:solidFill>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rgbClr val="1C1C1C"/>
                </a:solidFill>
                <a:latin typeface="Arial" panose="020B0604020202020204" pitchFamily="34" charset="0"/>
                <a:ea typeface="Times New Roman" panose="02020603050405020304" pitchFamily="18" charset="0"/>
                <a:cs typeface="Arial" panose="020B0604020202020204" pitchFamily="34" charset="0"/>
              </a:rPr>
              <a:t>việc</a:t>
            </a:r>
            <a:r>
              <a:rPr lang="en-US" sz="2400" dirty="0">
                <a:solidFill>
                  <a:srgbClr val="1C1C1C"/>
                </a:solidFill>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rgbClr val="1C1C1C"/>
                </a:solidFill>
                <a:latin typeface="Arial" panose="020B0604020202020204" pitchFamily="34" charset="0"/>
                <a:ea typeface="Times New Roman" panose="02020603050405020304" pitchFamily="18" charset="0"/>
                <a:cs typeface="Arial" panose="020B0604020202020204" pitchFamily="34" charset="0"/>
              </a:rPr>
              <a:t>sử</a:t>
            </a:r>
            <a:r>
              <a:rPr lang="en-US" sz="2400" dirty="0">
                <a:solidFill>
                  <a:srgbClr val="1C1C1C"/>
                </a:solidFill>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rgbClr val="1C1C1C"/>
                </a:solidFill>
                <a:latin typeface="Arial" panose="020B0604020202020204" pitchFamily="34" charset="0"/>
                <a:ea typeface="Times New Roman" panose="02020603050405020304" pitchFamily="18" charset="0"/>
                <a:cs typeface="Arial" panose="020B0604020202020204" pitchFamily="34" charset="0"/>
              </a:rPr>
              <a:t>dụng</a:t>
            </a:r>
            <a:r>
              <a:rPr lang="en-US" sz="2400" dirty="0">
                <a:solidFill>
                  <a:srgbClr val="1C1C1C"/>
                </a:solidFill>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rgbClr val="1C1C1C"/>
                </a:solidFill>
                <a:latin typeface="Arial" panose="020B0604020202020204" pitchFamily="34" charset="0"/>
                <a:ea typeface="SimSun" panose="02010600030101010101" pitchFamily="2" charset="-122"/>
                <a:cs typeface="Arial" panose="020B0604020202020204" pitchFamily="34" charset="0"/>
              </a:rPr>
              <a:t>cách</a:t>
            </a:r>
            <a:r>
              <a:rPr lang="en-US" sz="2400" dirty="0">
                <a:solidFill>
                  <a:srgbClr val="1C1C1C"/>
                </a:solidFill>
                <a:latin typeface="Arial" panose="020B0604020202020204" pitchFamily="34" charset="0"/>
                <a:ea typeface="SimSun" panose="02010600030101010101" pitchFamily="2" charset="-122"/>
                <a:cs typeface="Arial" panose="020B0604020202020204" pitchFamily="34" charset="0"/>
              </a:rPr>
              <a:t> </a:t>
            </a:r>
            <a:r>
              <a:rPr lang="en-US" sz="2400" dirty="0" err="1">
                <a:solidFill>
                  <a:srgbClr val="1C1C1C"/>
                </a:solidFill>
                <a:latin typeface="Arial" panose="020B0604020202020204" pitchFamily="34" charset="0"/>
                <a:ea typeface="SimSun" panose="02010600030101010101" pitchFamily="2" charset="-122"/>
                <a:cs typeface="Arial" panose="020B0604020202020204" pitchFamily="34" charset="0"/>
              </a:rPr>
              <a:t>quan</a:t>
            </a:r>
            <a:r>
              <a:rPr lang="en-US" sz="2400" dirty="0">
                <a:solidFill>
                  <a:srgbClr val="1C1C1C"/>
                </a:solidFill>
                <a:latin typeface="Arial" panose="020B0604020202020204" pitchFamily="34" charset="0"/>
                <a:ea typeface="SimSun" panose="02010600030101010101" pitchFamily="2" charset="-122"/>
                <a:cs typeface="Arial" panose="020B0604020202020204" pitchFamily="34" charset="0"/>
              </a:rPr>
              <a:t> </a:t>
            </a:r>
            <a:r>
              <a:rPr lang="en-US" sz="2400" dirty="0" err="1">
                <a:solidFill>
                  <a:srgbClr val="1C1C1C"/>
                </a:solidFill>
                <a:latin typeface="Arial" panose="020B0604020202020204" pitchFamily="34" charset="0"/>
                <a:ea typeface="SimSun" panose="02010600030101010101" pitchFamily="2" charset="-122"/>
                <a:cs typeface="Arial" panose="020B0604020202020204" pitchFamily="34" charset="0"/>
              </a:rPr>
              <a:t>sát-ghi</a:t>
            </a:r>
            <a:r>
              <a:rPr lang="en-US" sz="2400" dirty="0">
                <a:solidFill>
                  <a:srgbClr val="1C1C1C"/>
                </a:solidFill>
                <a:latin typeface="Arial" panose="020B0604020202020204" pitchFamily="34" charset="0"/>
                <a:ea typeface="SimSun" panose="02010600030101010101" pitchFamily="2" charset="-122"/>
                <a:cs typeface="Arial" panose="020B0604020202020204" pitchFamily="34" charset="0"/>
              </a:rPr>
              <a:t> </a:t>
            </a:r>
            <a:r>
              <a:rPr lang="en-US" sz="2400" dirty="0" err="1">
                <a:solidFill>
                  <a:srgbClr val="1C1C1C"/>
                </a:solidFill>
                <a:latin typeface="Arial" panose="020B0604020202020204" pitchFamily="34" charset="0"/>
                <a:ea typeface="SimSun" panose="02010600030101010101" pitchFamily="2" charset="-122"/>
                <a:cs typeface="Arial" panose="020B0604020202020204" pitchFamily="34" charset="0"/>
              </a:rPr>
              <a:t>chép</a:t>
            </a:r>
            <a:r>
              <a:rPr lang="en-US" sz="2400" dirty="0">
                <a:solidFill>
                  <a:srgbClr val="1C1C1C"/>
                </a:solidFill>
                <a:latin typeface="Arial" panose="020B0604020202020204" pitchFamily="34" charset="0"/>
                <a:ea typeface="SimSun" panose="02010600030101010101" pitchFamily="2" charset="-122"/>
                <a:cs typeface="Arial" panose="020B0604020202020204" pitchFamily="34" charset="0"/>
              </a:rPr>
              <a:t> </a:t>
            </a:r>
            <a:r>
              <a:rPr lang="en-US" sz="2400" dirty="0" err="1">
                <a:solidFill>
                  <a:srgbClr val="1C1C1C"/>
                </a:solidFill>
                <a:latin typeface="Arial" panose="020B0604020202020204" pitchFamily="34" charset="0"/>
                <a:ea typeface="SimSun" panose="02010600030101010101" pitchFamily="2" charset="-122"/>
                <a:cs typeface="Arial" panose="020B0604020202020204" pitchFamily="34" charset="0"/>
              </a:rPr>
              <a:t>bằng</a:t>
            </a:r>
            <a:r>
              <a:rPr lang="en-US" sz="2400" dirty="0">
                <a:solidFill>
                  <a:srgbClr val="1C1C1C"/>
                </a:solidFill>
                <a:latin typeface="Arial" panose="020B0604020202020204" pitchFamily="34" charset="0"/>
                <a:ea typeface="SimSun" panose="02010600030101010101" pitchFamily="2" charset="-122"/>
                <a:cs typeface="Arial" panose="020B0604020202020204" pitchFamily="34" charset="0"/>
              </a:rPr>
              <a:t> </a:t>
            </a:r>
            <a:r>
              <a:rPr lang="en-US" sz="2400" dirty="0" err="1">
                <a:solidFill>
                  <a:srgbClr val="1C1C1C"/>
                </a:solidFill>
                <a:latin typeface="Arial" panose="020B0604020202020204" pitchFamily="34" charset="0"/>
                <a:ea typeface="SimSun" panose="02010600030101010101" pitchFamily="2" charset="-122"/>
                <a:cs typeface="Arial" panose="020B0604020202020204" pitchFamily="34" charset="0"/>
              </a:rPr>
              <a:t>phiếu</a:t>
            </a:r>
            <a:r>
              <a:rPr lang="en-US" sz="2400" dirty="0">
                <a:solidFill>
                  <a:srgbClr val="1C1C1C"/>
                </a:solidFill>
                <a:latin typeface="Arial" panose="020B0604020202020204" pitchFamily="34" charset="0"/>
                <a:ea typeface="SimSun" panose="02010600030101010101" pitchFamily="2" charset="-122"/>
                <a:cs typeface="Arial" panose="020B0604020202020204" pitchFamily="34" charset="0"/>
              </a:rPr>
              <a:t> </a:t>
            </a:r>
            <a:r>
              <a:rPr lang="en-US" sz="2400" dirty="0" err="1">
                <a:solidFill>
                  <a:srgbClr val="1C1C1C"/>
                </a:solidFill>
                <a:latin typeface="Arial" panose="020B0604020202020204" pitchFamily="34" charset="0"/>
                <a:ea typeface="SimSun" panose="02010600030101010101" pitchFamily="2" charset="-122"/>
                <a:cs typeface="Arial" panose="020B0604020202020204" pitchFamily="34" charset="0"/>
              </a:rPr>
              <a:t>rời</a:t>
            </a:r>
            <a:r>
              <a:rPr lang="en-US" sz="2400" dirty="0">
                <a:solidFill>
                  <a:srgbClr val="1C1C1C"/>
                </a:solidFill>
                <a:latin typeface="Arial" panose="020B0604020202020204" pitchFamily="34" charset="0"/>
                <a:ea typeface="SimSun" panose="02010600030101010101" pitchFamily="2" charset="-122"/>
                <a:cs typeface="Arial" panose="020B0604020202020204" pitchFamily="34" charset="0"/>
              </a:rPr>
              <a:t> </a:t>
            </a:r>
            <a:r>
              <a:rPr lang="en-US" sz="2400" dirty="0" err="1">
                <a:solidFill>
                  <a:srgbClr val="1C1C1C"/>
                </a:solidFill>
                <a:latin typeface="Arial" panose="020B0604020202020204" pitchFamily="34" charset="0"/>
                <a:ea typeface="SimSun" panose="02010600030101010101" pitchFamily="2" charset="-122"/>
                <a:cs typeface="Arial" panose="020B0604020202020204" pitchFamily="34" charset="0"/>
              </a:rPr>
              <a:t>được</a:t>
            </a:r>
            <a:r>
              <a:rPr lang="en-US" sz="2400" dirty="0">
                <a:solidFill>
                  <a:srgbClr val="1C1C1C"/>
                </a:solidFill>
                <a:latin typeface="Arial" panose="020B0604020202020204" pitchFamily="34" charset="0"/>
                <a:ea typeface="SimSun" panose="02010600030101010101" pitchFamily="2" charset="-122"/>
                <a:cs typeface="Arial" panose="020B0604020202020204" pitchFamily="34" charset="0"/>
              </a:rPr>
              <a:t> </a:t>
            </a:r>
            <a:r>
              <a:rPr lang="en-US" sz="2400" dirty="0" err="1">
                <a:solidFill>
                  <a:srgbClr val="1C1C1C"/>
                </a:solidFill>
                <a:latin typeface="Arial" panose="020B0604020202020204" pitchFamily="34" charset="0"/>
                <a:ea typeface="SimSun" panose="02010600030101010101" pitchFamily="2" charset="-122"/>
                <a:cs typeface="Arial" panose="020B0604020202020204" pitchFamily="34" charset="0"/>
              </a:rPr>
              <a:t>thực</a:t>
            </a:r>
            <a:r>
              <a:rPr lang="en-US" sz="2400" dirty="0">
                <a:solidFill>
                  <a:srgbClr val="1C1C1C"/>
                </a:solidFill>
                <a:latin typeface="Arial" panose="020B0604020202020204" pitchFamily="34" charset="0"/>
                <a:ea typeface="SimSun" panose="02010600030101010101" pitchFamily="2" charset="-122"/>
                <a:cs typeface="Arial" panose="020B0604020202020204" pitchFamily="34" charset="0"/>
              </a:rPr>
              <a:t> </a:t>
            </a:r>
            <a:r>
              <a:rPr lang="en-US" sz="2400" dirty="0" err="1">
                <a:solidFill>
                  <a:srgbClr val="1C1C1C"/>
                </a:solidFill>
                <a:latin typeface="Arial" panose="020B0604020202020204" pitchFamily="34" charset="0"/>
                <a:ea typeface="SimSun" panose="02010600030101010101" pitchFamily="2" charset="-122"/>
                <a:cs typeface="Arial" panose="020B0604020202020204" pitchFamily="34" charset="0"/>
              </a:rPr>
              <a:t>hiện</a:t>
            </a:r>
            <a:r>
              <a:rPr lang="en-US" sz="2400" dirty="0">
                <a:solidFill>
                  <a:srgbClr val="1C1C1C"/>
                </a:solidFill>
                <a:latin typeface="Arial" panose="020B0604020202020204" pitchFamily="34" charset="0"/>
                <a:ea typeface="SimSun" panose="02010600030101010101" pitchFamily="2" charset="-122"/>
                <a:cs typeface="Arial" panose="020B0604020202020204" pitchFamily="34" charset="0"/>
              </a:rPr>
              <a:t> </a:t>
            </a:r>
            <a:r>
              <a:rPr lang="en-US" sz="2400" dirty="0" err="1">
                <a:solidFill>
                  <a:srgbClr val="1C1C1C"/>
                </a:solidFill>
                <a:latin typeface="Arial" panose="020B0604020202020204" pitchFamily="34" charset="0"/>
                <a:ea typeface="SimSun" panose="02010600030101010101" pitchFamily="2" charset="-122"/>
                <a:cs typeface="Arial" panose="020B0604020202020204" pitchFamily="34" charset="0"/>
              </a:rPr>
              <a:t>trên</a:t>
            </a:r>
            <a:r>
              <a:rPr lang="en-US" sz="2400" dirty="0">
                <a:solidFill>
                  <a:srgbClr val="1C1C1C"/>
                </a:solidFill>
                <a:latin typeface="Arial" panose="020B0604020202020204" pitchFamily="34" charset="0"/>
                <a:ea typeface="SimSun" panose="02010600030101010101" pitchFamily="2" charset="-122"/>
                <a:cs typeface="Arial" panose="020B0604020202020204" pitchFamily="34" charset="0"/>
              </a:rPr>
              <a:t> </a:t>
            </a:r>
            <a:r>
              <a:rPr lang="en-US" sz="2400" b="1" dirty="0" err="1">
                <a:solidFill>
                  <a:srgbClr val="FF0000"/>
                </a:solidFill>
                <a:latin typeface="Arial" panose="020B0604020202020204" pitchFamily="34" charset="0"/>
                <a:ea typeface="SimSun" panose="02010600030101010101" pitchFamily="2" charset="-122"/>
                <a:cs typeface="Arial" panose="020B0604020202020204" pitchFamily="34" charset="0"/>
              </a:rPr>
              <a:t>trẻ</a:t>
            </a:r>
            <a:r>
              <a:rPr lang="en-US" sz="2400" b="1" dirty="0">
                <a:solidFill>
                  <a:srgbClr val="FF0000"/>
                </a:solidFill>
                <a:latin typeface="Arial" panose="020B0604020202020204" pitchFamily="34" charset="0"/>
                <a:ea typeface="SimSun" panose="02010600030101010101" pitchFamily="2" charset="-122"/>
                <a:cs typeface="Arial" panose="020B0604020202020204" pitchFamily="34" charset="0"/>
              </a:rPr>
              <a:t> </a:t>
            </a:r>
            <a:r>
              <a:rPr lang="en-US" sz="2400" b="1" dirty="0" err="1">
                <a:solidFill>
                  <a:srgbClr val="FF0000"/>
                </a:solidFill>
                <a:latin typeface="Arial" panose="020B0604020202020204" pitchFamily="34" charset="0"/>
                <a:ea typeface="SimSun" panose="02010600030101010101" pitchFamily="2" charset="-122"/>
                <a:cs typeface="Arial" panose="020B0604020202020204" pitchFamily="34" charset="0"/>
              </a:rPr>
              <a:t>cá</a:t>
            </a:r>
            <a:r>
              <a:rPr lang="en-US" sz="2400" b="1" dirty="0">
                <a:solidFill>
                  <a:srgbClr val="FF0000"/>
                </a:solidFill>
                <a:latin typeface="Arial" panose="020B0604020202020204" pitchFamily="34" charset="0"/>
                <a:ea typeface="SimSun" panose="02010600030101010101" pitchFamily="2" charset="-122"/>
                <a:cs typeface="Arial" panose="020B0604020202020204" pitchFamily="34" charset="0"/>
              </a:rPr>
              <a:t> </a:t>
            </a:r>
            <a:r>
              <a:rPr lang="en-US" sz="2400" b="1" dirty="0" err="1" smtClean="0">
                <a:solidFill>
                  <a:srgbClr val="FF0000"/>
                </a:solidFill>
                <a:latin typeface="Arial" panose="020B0604020202020204" pitchFamily="34" charset="0"/>
                <a:ea typeface="SimSun" panose="02010600030101010101" pitchFamily="2" charset="-122"/>
                <a:cs typeface="Arial" panose="020B0604020202020204" pitchFamily="34" charset="0"/>
              </a:rPr>
              <a:t>biệt</a:t>
            </a:r>
            <a:r>
              <a:rPr lang="en-US" sz="2400" b="1" dirty="0" smtClean="0">
                <a:solidFill>
                  <a:srgbClr val="FF0000"/>
                </a:solidFill>
                <a:latin typeface="Arial" panose="020B0604020202020204" pitchFamily="34" charset="0"/>
                <a:ea typeface="SimSun" panose="02010600030101010101" pitchFamily="2" charset="-122"/>
                <a:cs typeface="Arial" panose="020B0604020202020204" pitchFamily="34" charset="0"/>
              </a:rPr>
              <a:t>, </a:t>
            </a:r>
            <a:r>
              <a:rPr lang="en-US" sz="2400" dirty="0" err="1" smtClean="0">
                <a:latin typeface="Arial" panose="020B0604020202020204" pitchFamily="34" charset="0"/>
                <a:ea typeface="SimSun" panose="02010600030101010101" pitchFamily="2" charset="-122"/>
                <a:cs typeface="Arial" panose="020B0604020202020204" pitchFamily="34" charset="0"/>
              </a:rPr>
              <a:t>có</a:t>
            </a:r>
            <a:r>
              <a:rPr lang="en-US" sz="2400" dirty="0" smtClean="0">
                <a:latin typeface="Arial" panose="020B0604020202020204" pitchFamily="34" charset="0"/>
                <a:ea typeface="SimSun" panose="02010600030101010101" pitchFamily="2" charset="-122"/>
                <a:cs typeface="Arial" panose="020B0604020202020204" pitchFamily="34" charset="0"/>
              </a:rPr>
              <a:t> </a:t>
            </a:r>
            <a:r>
              <a:rPr lang="en-US" sz="2400" dirty="0" err="1" smtClean="0">
                <a:latin typeface="Arial" panose="020B0604020202020204" pitchFamily="34" charset="0"/>
                <a:ea typeface="SimSun" panose="02010600030101010101" pitchFamily="2" charset="-122"/>
                <a:cs typeface="Arial" panose="020B0604020202020204" pitchFamily="34" charset="0"/>
              </a:rPr>
              <a:t>sự</a:t>
            </a:r>
            <a:r>
              <a:rPr lang="en-US" sz="2400" dirty="0" smtClean="0">
                <a:latin typeface="Arial" panose="020B0604020202020204" pitchFamily="34" charset="0"/>
                <a:ea typeface="SimSun" panose="02010600030101010101" pitchFamily="2" charset="-122"/>
                <a:cs typeface="Arial" panose="020B0604020202020204" pitchFamily="34" charset="0"/>
              </a:rPr>
              <a:t> </a:t>
            </a:r>
            <a:r>
              <a:rPr lang="en-US" sz="2400" dirty="0" err="1" smtClean="0">
                <a:latin typeface="Arial" panose="020B0604020202020204" pitchFamily="34" charset="0"/>
                <a:ea typeface="SimSun" panose="02010600030101010101" pitchFamily="2" charset="-122"/>
                <a:cs typeface="Arial" panose="020B0604020202020204" pitchFamily="34" charset="0"/>
              </a:rPr>
              <a:t>khác</a:t>
            </a:r>
            <a:r>
              <a:rPr lang="en-US" sz="2400" dirty="0" smtClean="0">
                <a:latin typeface="Arial" panose="020B0604020202020204" pitchFamily="34" charset="0"/>
                <a:ea typeface="SimSun" panose="02010600030101010101" pitchFamily="2" charset="-122"/>
                <a:cs typeface="Arial" panose="020B0604020202020204" pitchFamily="34" charset="0"/>
              </a:rPr>
              <a:t> </a:t>
            </a:r>
            <a:r>
              <a:rPr lang="en-US" sz="2400" dirty="0" err="1" smtClean="0">
                <a:latin typeface="Arial" panose="020B0604020202020204" pitchFamily="34" charset="0"/>
                <a:ea typeface="SimSun" panose="02010600030101010101" pitchFamily="2" charset="-122"/>
                <a:cs typeface="Arial" panose="020B0604020202020204" pitchFamily="34" charset="0"/>
              </a:rPr>
              <a:t>lạ</a:t>
            </a:r>
            <a:r>
              <a:rPr lang="en-US" sz="2400" dirty="0" smtClean="0">
                <a:latin typeface="Arial" panose="020B0604020202020204" pitchFamily="34" charset="0"/>
                <a:ea typeface="SimSun" panose="02010600030101010101" pitchFamily="2" charset="-122"/>
                <a:cs typeface="Arial" panose="020B0604020202020204" pitchFamily="34" charset="0"/>
              </a:rPr>
              <a:t> so </a:t>
            </a:r>
            <a:r>
              <a:rPr lang="en-US" sz="2400" dirty="0" err="1" smtClean="0">
                <a:latin typeface="Arial" panose="020B0604020202020204" pitchFamily="34" charset="0"/>
                <a:ea typeface="SimSun" panose="02010600030101010101" pitchFamily="2" charset="-122"/>
                <a:cs typeface="Arial" panose="020B0604020202020204" pitchFamily="34" charset="0"/>
              </a:rPr>
              <a:t>với</a:t>
            </a:r>
            <a:r>
              <a:rPr lang="en-US" sz="2400" dirty="0" smtClean="0">
                <a:latin typeface="Arial" panose="020B0604020202020204" pitchFamily="34" charset="0"/>
                <a:ea typeface="SimSun" panose="02010600030101010101" pitchFamily="2" charset="-122"/>
                <a:cs typeface="Arial" panose="020B0604020202020204" pitchFamily="34" charset="0"/>
              </a:rPr>
              <a:t> </a:t>
            </a:r>
            <a:r>
              <a:rPr lang="en-US" sz="2400" dirty="0" err="1" smtClean="0">
                <a:latin typeface="Arial" panose="020B0604020202020204" pitchFamily="34" charset="0"/>
                <a:ea typeface="SimSun" panose="02010600030101010101" pitchFamily="2" charset="-122"/>
                <a:cs typeface="Arial" panose="020B0604020202020204" pitchFamily="34" charset="0"/>
              </a:rPr>
              <a:t>các</a:t>
            </a:r>
            <a:r>
              <a:rPr lang="en-US" sz="2400" dirty="0" smtClean="0">
                <a:latin typeface="Arial" panose="020B0604020202020204" pitchFamily="34" charset="0"/>
                <a:ea typeface="SimSun" panose="02010600030101010101" pitchFamily="2" charset="-122"/>
                <a:cs typeface="Arial" panose="020B0604020202020204" pitchFamily="34" charset="0"/>
              </a:rPr>
              <a:t> </a:t>
            </a:r>
            <a:r>
              <a:rPr lang="en-US" sz="2400" dirty="0" err="1" smtClean="0">
                <a:latin typeface="Arial" panose="020B0604020202020204" pitchFamily="34" charset="0"/>
                <a:ea typeface="SimSun" panose="02010600030101010101" pitchFamily="2" charset="-122"/>
                <a:cs typeface="Arial" panose="020B0604020202020204" pitchFamily="34" charset="0"/>
              </a:rPr>
              <a:t>bạn</a:t>
            </a:r>
            <a:r>
              <a:rPr lang="en-US" sz="2400" dirty="0" smtClean="0">
                <a:latin typeface="Arial" panose="020B0604020202020204" pitchFamily="34" charset="0"/>
                <a:ea typeface="SimSun" panose="02010600030101010101" pitchFamily="2" charset="-122"/>
                <a:cs typeface="Arial" panose="020B0604020202020204" pitchFamily="34" charset="0"/>
              </a:rPr>
              <a:t>. </a:t>
            </a:r>
            <a:r>
              <a:rPr lang="en-US" sz="2400" dirty="0" err="1" smtClean="0">
                <a:latin typeface="Arial" panose="020B0604020202020204" pitchFamily="34" charset="0"/>
                <a:cs typeface="Arial" panose="020B0604020202020204" pitchFamily="34" charset="0"/>
              </a:rPr>
              <a:t>Việc</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ghi</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chép</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này</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diễn</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ra</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hàng</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ngày</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quan</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sát</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cả</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quá</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trình</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nhằm</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có</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kết</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quả</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khả</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quan</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đánh</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giá</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đúng</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và</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có</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biện</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pháp</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tác</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động</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về</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nội</a:t>
            </a:r>
            <a:r>
              <a:rPr lang="en-US" sz="2400" dirty="0" smtClean="0">
                <a:latin typeface="Arial" panose="020B0604020202020204" pitchFamily="34" charset="0"/>
                <a:cs typeface="Arial" panose="020B0604020202020204" pitchFamily="34" charset="0"/>
              </a:rPr>
              <a:t> dung </a:t>
            </a:r>
            <a:r>
              <a:rPr lang="en-US" sz="2400" dirty="0" err="1" smtClean="0">
                <a:latin typeface="Arial" panose="020B0604020202020204" pitchFamily="34" charset="0"/>
                <a:cs typeface="Arial" panose="020B0604020202020204" pitchFamily="34" charset="0"/>
              </a:rPr>
              <a:t>nuôi</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dưỡng</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chăm</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sóc</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giáo</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dục</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phù</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hợp</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giúp</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trẻ</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phát</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triển</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theo</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mục</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tiêu</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độ</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tuổi</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hoặc</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theo</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năng</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lực</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riêng</a:t>
            </a:r>
            <a:r>
              <a:rPr lang="en-US" sz="2400" dirty="0" smtClean="0">
                <a:latin typeface="Arial" panose="020B0604020202020204" pitchFamily="34" charset="0"/>
                <a:cs typeface="Arial" panose="020B0604020202020204" pitchFamily="34" charset="0"/>
              </a:rPr>
              <a:t>….Do </a:t>
            </a:r>
            <a:r>
              <a:rPr lang="en-US" sz="2400" dirty="0" err="1" smtClean="0">
                <a:latin typeface="Arial" panose="020B0604020202020204" pitchFamily="34" charset="0"/>
                <a:cs typeface="Arial" panose="020B0604020202020204" pitchFamily="34" charset="0"/>
              </a:rPr>
              <a:t>đó</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việc</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ghi</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chép</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này</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cần</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cụ</a:t>
            </a:r>
            <a:r>
              <a:rPr lang="en-US" sz="2400" dirty="0" smtClean="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thể</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cho</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các</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biểu</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hiện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hành</a:t>
            </a:r>
            <a:r>
              <a:rPr lang="en-US" sz="2400" dirty="0">
                <a:latin typeface="Arial" panose="020B0604020202020204" pitchFamily="34" charset="0"/>
                <a:cs typeface="Arial" panose="020B0604020202020204" pitchFamily="34" charset="0"/>
              </a:rPr>
              <a:t> vi, </a:t>
            </a:r>
            <a:r>
              <a:rPr lang="en-US" sz="2400" dirty="0" err="1">
                <a:latin typeface="Arial" panose="020B0604020202020204" pitchFamily="34" charset="0"/>
                <a:cs typeface="Arial" panose="020B0604020202020204" pitchFamily="34" charset="0"/>
              </a:rPr>
              <a:t>thái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độ</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lời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nói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của</a:t>
            </a:r>
            <a:r>
              <a:rPr lang="en-US" sz="2400" dirty="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trẻ</a:t>
            </a:r>
            <a:r>
              <a:rPr lang="en-US" sz="2400" dirty="0" smtClean="0">
                <a:latin typeface="Arial" panose="020B0604020202020204" pitchFamily="34" charset="0"/>
                <a:cs typeface="Arial" panose="020B0604020202020204" pitchFamily="34" charset="0"/>
              </a:rPr>
              <a:t>.</a:t>
            </a:r>
          </a:p>
          <a:p>
            <a:pPr marL="0" indent="0" algn="just">
              <a:lnSpc>
                <a:spcPct val="150000"/>
              </a:lnSpc>
              <a:spcBef>
                <a:spcPts val="0"/>
              </a:spcBef>
              <a:buFont typeface="Wingdings" panose="05000000000000000000" pitchFamily="2" charset="2"/>
              <a:buChar char="Ø"/>
            </a:pPr>
            <a:r>
              <a:rPr lang="en-US" sz="2400" dirty="0" smtClean="0">
                <a:latin typeface="Arial" panose="020B0604020202020204" pitchFamily="34" charset="0"/>
                <a:cs typeface="Arial" panose="020B0604020202020204" pitchFamily="34" charset="0"/>
              </a:rPr>
              <a:t> </a:t>
            </a:r>
            <a:r>
              <a:rPr lang="en-US" sz="2000" i="1" dirty="0" err="1" smtClean="0">
                <a:solidFill>
                  <a:srgbClr val="7030A0"/>
                </a:solidFill>
                <a:latin typeface="Arial" panose="020B0604020202020204" pitchFamily="34" charset="0"/>
                <a:cs typeface="Arial" panose="020B0604020202020204" pitchFamily="34" charset="0"/>
              </a:rPr>
              <a:t>Vd</a:t>
            </a:r>
            <a:r>
              <a:rPr lang="en-US" sz="2000" i="1" dirty="0">
                <a:solidFill>
                  <a:srgbClr val="7030A0"/>
                </a:solidFill>
                <a:latin typeface="Arial" panose="020B0604020202020204" pitchFamily="34" charset="0"/>
                <a:cs typeface="Arial" panose="020B0604020202020204" pitchFamily="34" charset="0"/>
              </a:rPr>
              <a:t>: </a:t>
            </a:r>
            <a:r>
              <a:rPr lang="en-US" sz="2000" i="1" dirty="0" err="1">
                <a:solidFill>
                  <a:srgbClr val="7030A0"/>
                </a:solidFill>
                <a:latin typeface="Arial" panose="020B0604020202020204" pitchFamily="34" charset="0"/>
                <a:cs typeface="Arial" panose="020B0604020202020204" pitchFamily="34" charset="0"/>
              </a:rPr>
              <a:t>Trẻ</a:t>
            </a:r>
            <a:r>
              <a:rPr lang="en-US" sz="2000" i="1" dirty="0">
                <a:solidFill>
                  <a:srgbClr val="7030A0"/>
                </a:solidFill>
                <a:latin typeface="Arial" panose="020B0604020202020204" pitchFamily="34" charset="0"/>
                <a:cs typeface="Arial" panose="020B0604020202020204" pitchFamily="34" charset="0"/>
              </a:rPr>
              <a:t> </a:t>
            </a:r>
            <a:r>
              <a:rPr lang="en-US" sz="2000" i="1" dirty="0" err="1">
                <a:solidFill>
                  <a:srgbClr val="7030A0"/>
                </a:solidFill>
                <a:latin typeface="Arial" panose="020B0604020202020204" pitchFamily="34" charset="0"/>
                <a:cs typeface="Arial" panose="020B0604020202020204" pitchFamily="34" charset="0"/>
              </a:rPr>
              <a:t>chậm</a:t>
            </a:r>
            <a:r>
              <a:rPr lang="en-US" sz="2000" i="1" dirty="0">
                <a:solidFill>
                  <a:srgbClr val="7030A0"/>
                </a:solidFill>
                <a:latin typeface="Arial" panose="020B0604020202020204" pitchFamily="34" charset="0"/>
                <a:cs typeface="Arial" panose="020B0604020202020204" pitchFamily="34" charset="0"/>
              </a:rPr>
              <a:t> </a:t>
            </a:r>
            <a:r>
              <a:rPr lang="en-US" sz="2000" i="1" dirty="0" err="1">
                <a:solidFill>
                  <a:srgbClr val="7030A0"/>
                </a:solidFill>
                <a:latin typeface="Arial" panose="020B0604020202020204" pitchFamily="34" charset="0"/>
                <a:cs typeface="Arial" panose="020B0604020202020204" pitchFamily="34" charset="0"/>
              </a:rPr>
              <a:t>phát</a:t>
            </a:r>
            <a:r>
              <a:rPr lang="en-US" sz="2000" i="1" dirty="0">
                <a:solidFill>
                  <a:srgbClr val="7030A0"/>
                </a:solidFill>
                <a:latin typeface="Arial" panose="020B0604020202020204" pitchFamily="34" charset="0"/>
                <a:cs typeface="Arial" panose="020B0604020202020204" pitchFamily="34" charset="0"/>
              </a:rPr>
              <a:t> </a:t>
            </a:r>
            <a:r>
              <a:rPr lang="en-US" sz="2000" i="1" dirty="0" err="1">
                <a:solidFill>
                  <a:srgbClr val="7030A0"/>
                </a:solidFill>
                <a:latin typeface="Arial" panose="020B0604020202020204" pitchFamily="34" charset="0"/>
                <a:cs typeface="Arial" panose="020B0604020202020204" pitchFamily="34" charset="0"/>
              </a:rPr>
              <a:t>triển</a:t>
            </a:r>
            <a:r>
              <a:rPr lang="en-US" sz="2000" i="1" dirty="0">
                <a:solidFill>
                  <a:srgbClr val="7030A0"/>
                </a:solidFill>
                <a:latin typeface="Arial" panose="020B0604020202020204" pitchFamily="34" charset="0"/>
                <a:cs typeface="Arial" panose="020B0604020202020204" pitchFamily="34" charset="0"/>
              </a:rPr>
              <a:t> </a:t>
            </a:r>
            <a:r>
              <a:rPr lang="en-US" sz="2000" i="1" dirty="0" err="1">
                <a:solidFill>
                  <a:srgbClr val="7030A0"/>
                </a:solidFill>
                <a:latin typeface="Arial" panose="020B0604020202020204" pitchFamily="34" charset="0"/>
                <a:cs typeface="Arial" panose="020B0604020202020204" pitchFamily="34" charset="0"/>
              </a:rPr>
              <a:t>ngôn</a:t>
            </a:r>
            <a:r>
              <a:rPr lang="en-US" sz="2000" i="1" dirty="0">
                <a:solidFill>
                  <a:srgbClr val="7030A0"/>
                </a:solidFill>
                <a:latin typeface="Arial" panose="020B0604020202020204" pitchFamily="34" charset="0"/>
                <a:cs typeface="Arial" panose="020B0604020202020204" pitchFamily="34" charset="0"/>
              </a:rPr>
              <a:t> </a:t>
            </a:r>
            <a:r>
              <a:rPr lang="en-US" sz="2000" i="1" dirty="0" err="1">
                <a:solidFill>
                  <a:srgbClr val="7030A0"/>
                </a:solidFill>
                <a:latin typeface="Arial" panose="020B0604020202020204" pitchFamily="34" charset="0"/>
                <a:cs typeface="Arial" panose="020B0604020202020204" pitchFamily="34" charset="0"/>
              </a:rPr>
              <a:t>ngữ</a:t>
            </a:r>
            <a:r>
              <a:rPr lang="en-US" sz="2000" i="1" dirty="0">
                <a:solidFill>
                  <a:srgbClr val="7030A0"/>
                </a:solidFill>
                <a:latin typeface="Arial" panose="020B0604020202020204" pitchFamily="34" charset="0"/>
                <a:cs typeface="Arial" panose="020B0604020202020204" pitchFamily="34" charset="0"/>
              </a:rPr>
              <a:t>; </a:t>
            </a:r>
            <a:r>
              <a:rPr lang="en-US" sz="2000" i="1" dirty="0" err="1">
                <a:solidFill>
                  <a:srgbClr val="7030A0"/>
                </a:solidFill>
                <a:latin typeface="Arial" panose="020B0604020202020204" pitchFamily="34" charset="0"/>
                <a:cs typeface="Arial" panose="020B0604020202020204" pitchFamily="34" charset="0"/>
              </a:rPr>
              <a:t>việc</a:t>
            </a:r>
            <a:r>
              <a:rPr lang="en-US" sz="2000" i="1" dirty="0">
                <a:solidFill>
                  <a:srgbClr val="7030A0"/>
                </a:solidFill>
                <a:latin typeface="Arial" panose="020B0604020202020204" pitchFamily="34" charset="0"/>
                <a:cs typeface="Arial" panose="020B0604020202020204" pitchFamily="34" charset="0"/>
              </a:rPr>
              <a:t> </a:t>
            </a:r>
            <a:r>
              <a:rPr lang="en-US" sz="2000" i="1" dirty="0" err="1">
                <a:solidFill>
                  <a:srgbClr val="7030A0"/>
                </a:solidFill>
                <a:latin typeface="Arial" panose="020B0604020202020204" pitchFamily="34" charset="0"/>
                <a:cs typeface="Arial" panose="020B0604020202020204" pitchFamily="34" charset="0"/>
              </a:rPr>
              <a:t>quan</a:t>
            </a:r>
            <a:r>
              <a:rPr lang="en-US" sz="2000" i="1" dirty="0">
                <a:solidFill>
                  <a:srgbClr val="7030A0"/>
                </a:solidFill>
                <a:latin typeface="Arial" panose="020B0604020202020204" pitchFamily="34" charset="0"/>
                <a:cs typeface="Arial" panose="020B0604020202020204" pitchFamily="34" charset="0"/>
              </a:rPr>
              <a:t> </a:t>
            </a:r>
            <a:r>
              <a:rPr lang="en-US" sz="2000" i="1" dirty="0" err="1">
                <a:solidFill>
                  <a:srgbClr val="7030A0"/>
                </a:solidFill>
                <a:latin typeface="Arial" panose="020B0604020202020204" pitchFamily="34" charset="0"/>
                <a:cs typeface="Arial" panose="020B0604020202020204" pitchFamily="34" charset="0"/>
              </a:rPr>
              <a:t>sát</a:t>
            </a:r>
            <a:r>
              <a:rPr lang="en-US" sz="2000" i="1" dirty="0">
                <a:solidFill>
                  <a:srgbClr val="7030A0"/>
                </a:solidFill>
                <a:latin typeface="Arial" panose="020B0604020202020204" pitchFamily="34" charset="0"/>
                <a:cs typeface="Arial" panose="020B0604020202020204" pitchFamily="34" charset="0"/>
              </a:rPr>
              <a:t> </a:t>
            </a:r>
            <a:r>
              <a:rPr lang="en-US" sz="2000" i="1" dirty="0" err="1">
                <a:solidFill>
                  <a:srgbClr val="7030A0"/>
                </a:solidFill>
                <a:latin typeface="Arial" panose="020B0604020202020204" pitchFamily="34" charset="0"/>
                <a:cs typeface="Arial" panose="020B0604020202020204" pitchFamily="34" charset="0"/>
              </a:rPr>
              <a:t>ghi</a:t>
            </a:r>
            <a:r>
              <a:rPr lang="en-US" sz="2000" i="1" dirty="0">
                <a:solidFill>
                  <a:srgbClr val="7030A0"/>
                </a:solidFill>
                <a:latin typeface="Arial" panose="020B0604020202020204" pitchFamily="34" charset="0"/>
                <a:cs typeface="Arial" panose="020B0604020202020204" pitchFamily="34" charset="0"/>
              </a:rPr>
              <a:t> </a:t>
            </a:r>
            <a:r>
              <a:rPr lang="en-US" sz="2000" i="1" dirty="0" err="1">
                <a:solidFill>
                  <a:srgbClr val="7030A0"/>
                </a:solidFill>
                <a:latin typeface="Arial" panose="020B0604020202020204" pitchFamily="34" charset="0"/>
                <a:cs typeface="Arial" panose="020B0604020202020204" pitchFamily="34" charset="0"/>
              </a:rPr>
              <a:t>chép</a:t>
            </a:r>
            <a:r>
              <a:rPr lang="en-US" sz="2000" i="1" dirty="0">
                <a:solidFill>
                  <a:srgbClr val="7030A0"/>
                </a:solidFill>
                <a:latin typeface="Arial" panose="020B0604020202020204" pitchFamily="34" charset="0"/>
                <a:cs typeface="Arial" panose="020B0604020202020204" pitchFamily="34" charset="0"/>
              </a:rPr>
              <a:t> </a:t>
            </a:r>
            <a:r>
              <a:rPr lang="en-US" sz="2000" i="1" dirty="0" err="1">
                <a:solidFill>
                  <a:srgbClr val="7030A0"/>
                </a:solidFill>
                <a:latin typeface="Arial" panose="020B0604020202020204" pitchFamily="34" charset="0"/>
                <a:cs typeface="Arial" panose="020B0604020202020204" pitchFamily="34" charset="0"/>
              </a:rPr>
              <a:t>bằng</a:t>
            </a:r>
            <a:r>
              <a:rPr lang="en-US" sz="2000" i="1" dirty="0">
                <a:solidFill>
                  <a:srgbClr val="7030A0"/>
                </a:solidFill>
                <a:latin typeface="Arial" panose="020B0604020202020204" pitchFamily="34" charset="0"/>
                <a:cs typeface="Arial" panose="020B0604020202020204" pitchFamily="34" charset="0"/>
              </a:rPr>
              <a:t> </a:t>
            </a:r>
            <a:r>
              <a:rPr lang="en-US" sz="2000" i="1" dirty="0" err="1">
                <a:solidFill>
                  <a:srgbClr val="7030A0"/>
                </a:solidFill>
                <a:latin typeface="Arial" panose="020B0604020202020204" pitchFamily="34" charset="0"/>
                <a:cs typeface="Arial" panose="020B0604020202020204" pitchFamily="34" charset="0"/>
              </a:rPr>
              <a:t>phiếu</a:t>
            </a:r>
            <a:r>
              <a:rPr lang="en-US" sz="2000" i="1" dirty="0">
                <a:solidFill>
                  <a:srgbClr val="7030A0"/>
                </a:solidFill>
                <a:latin typeface="Arial" panose="020B0604020202020204" pitchFamily="34" charset="0"/>
                <a:cs typeface="Arial" panose="020B0604020202020204" pitchFamily="34" charset="0"/>
              </a:rPr>
              <a:t> </a:t>
            </a:r>
            <a:r>
              <a:rPr lang="en-US" sz="2000" i="1" dirty="0" err="1">
                <a:solidFill>
                  <a:srgbClr val="7030A0"/>
                </a:solidFill>
                <a:latin typeface="Arial" panose="020B0604020202020204" pitchFamily="34" charset="0"/>
                <a:cs typeface="Arial" panose="020B0604020202020204" pitchFamily="34" charset="0"/>
              </a:rPr>
              <a:t>rời</a:t>
            </a:r>
            <a:r>
              <a:rPr lang="en-US" sz="2000" i="1" dirty="0">
                <a:solidFill>
                  <a:srgbClr val="7030A0"/>
                </a:solidFill>
                <a:latin typeface="Arial" panose="020B0604020202020204" pitchFamily="34" charset="0"/>
                <a:cs typeface="Arial" panose="020B0604020202020204" pitchFamily="34" charset="0"/>
              </a:rPr>
              <a:t> </a:t>
            </a:r>
            <a:r>
              <a:rPr lang="en-US" sz="2000" i="1" dirty="0" err="1">
                <a:solidFill>
                  <a:srgbClr val="7030A0"/>
                </a:solidFill>
                <a:latin typeface="Arial" panose="020B0604020202020204" pitchFamily="34" charset="0"/>
                <a:cs typeface="Arial" panose="020B0604020202020204" pitchFamily="34" charset="0"/>
              </a:rPr>
              <a:t>hàng</a:t>
            </a:r>
            <a:r>
              <a:rPr lang="en-US" sz="2000" i="1" dirty="0">
                <a:solidFill>
                  <a:srgbClr val="7030A0"/>
                </a:solidFill>
                <a:latin typeface="Arial" panose="020B0604020202020204" pitchFamily="34" charset="0"/>
                <a:cs typeface="Arial" panose="020B0604020202020204" pitchFamily="34" charset="0"/>
              </a:rPr>
              <a:t> </a:t>
            </a:r>
            <a:r>
              <a:rPr lang="en-US" sz="2000" i="1" dirty="0" err="1">
                <a:solidFill>
                  <a:srgbClr val="7030A0"/>
                </a:solidFill>
                <a:latin typeface="Arial" panose="020B0604020202020204" pitchFamily="34" charset="0"/>
                <a:cs typeface="Arial" panose="020B0604020202020204" pitchFamily="34" charset="0"/>
              </a:rPr>
              <a:t>ngày</a:t>
            </a:r>
            <a:r>
              <a:rPr lang="en-US" sz="2000" i="1" dirty="0">
                <a:solidFill>
                  <a:srgbClr val="7030A0"/>
                </a:solidFill>
                <a:latin typeface="Arial" panose="020B0604020202020204" pitchFamily="34" charset="0"/>
                <a:cs typeface="Arial" panose="020B0604020202020204" pitchFamily="34" charset="0"/>
              </a:rPr>
              <a:t> </a:t>
            </a:r>
            <a:r>
              <a:rPr lang="en-US" sz="2000" i="1" dirty="0" err="1">
                <a:solidFill>
                  <a:srgbClr val="7030A0"/>
                </a:solidFill>
                <a:latin typeface="Arial" panose="020B0604020202020204" pitchFamily="34" charset="0"/>
                <a:cs typeface="Arial" panose="020B0604020202020204" pitchFamily="34" charset="0"/>
              </a:rPr>
              <a:t>giúp</a:t>
            </a:r>
            <a:r>
              <a:rPr lang="en-US" sz="2000" i="1" dirty="0">
                <a:solidFill>
                  <a:srgbClr val="7030A0"/>
                </a:solidFill>
                <a:latin typeface="Arial" panose="020B0604020202020204" pitchFamily="34" charset="0"/>
                <a:cs typeface="Arial" panose="020B0604020202020204" pitchFamily="34" charset="0"/>
              </a:rPr>
              <a:t> </a:t>
            </a:r>
            <a:r>
              <a:rPr lang="en-US" sz="2000" i="1" dirty="0" err="1">
                <a:solidFill>
                  <a:srgbClr val="7030A0"/>
                </a:solidFill>
                <a:latin typeface="Arial" panose="020B0604020202020204" pitchFamily="34" charset="0"/>
                <a:cs typeface="Arial" panose="020B0604020202020204" pitchFamily="34" charset="0"/>
              </a:rPr>
              <a:t>giáo</a:t>
            </a:r>
            <a:r>
              <a:rPr lang="en-US" sz="2000" i="1" dirty="0">
                <a:solidFill>
                  <a:srgbClr val="7030A0"/>
                </a:solidFill>
                <a:latin typeface="Arial" panose="020B0604020202020204" pitchFamily="34" charset="0"/>
                <a:cs typeface="Arial" panose="020B0604020202020204" pitchFamily="34" charset="0"/>
              </a:rPr>
              <a:t> </a:t>
            </a:r>
            <a:r>
              <a:rPr lang="en-US" sz="2000" i="1" dirty="0" err="1">
                <a:solidFill>
                  <a:srgbClr val="7030A0"/>
                </a:solidFill>
                <a:latin typeface="Arial" panose="020B0604020202020204" pitchFamily="34" charset="0"/>
                <a:cs typeface="Arial" panose="020B0604020202020204" pitchFamily="34" charset="0"/>
              </a:rPr>
              <a:t>viên</a:t>
            </a:r>
            <a:r>
              <a:rPr lang="en-US" sz="2000" i="1" dirty="0">
                <a:solidFill>
                  <a:srgbClr val="7030A0"/>
                </a:solidFill>
                <a:latin typeface="Arial" panose="020B0604020202020204" pitchFamily="34" charset="0"/>
                <a:cs typeface="Arial" panose="020B0604020202020204" pitchFamily="34" charset="0"/>
              </a:rPr>
              <a:t> </a:t>
            </a:r>
            <a:r>
              <a:rPr lang="en-US" sz="2000" i="1" dirty="0" err="1">
                <a:solidFill>
                  <a:srgbClr val="7030A0"/>
                </a:solidFill>
                <a:latin typeface="Arial" panose="020B0604020202020204" pitchFamily="34" charset="0"/>
                <a:cs typeface="Arial" panose="020B0604020202020204" pitchFamily="34" charset="0"/>
              </a:rPr>
              <a:t>có</a:t>
            </a:r>
            <a:r>
              <a:rPr lang="en-US" sz="2000" i="1" dirty="0">
                <a:solidFill>
                  <a:srgbClr val="7030A0"/>
                </a:solidFill>
                <a:latin typeface="Arial" panose="020B0604020202020204" pitchFamily="34" charset="0"/>
                <a:cs typeface="Arial" panose="020B0604020202020204" pitchFamily="34" charset="0"/>
              </a:rPr>
              <a:t> </a:t>
            </a:r>
            <a:r>
              <a:rPr lang="en-US" sz="2000" i="1" dirty="0" err="1">
                <a:solidFill>
                  <a:srgbClr val="7030A0"/>
                </a:solidFill>
                <a:latin typeface="Arial" panose="020B0604020202020204" pitchFamily="34" charset="0"/>
                <a:cs typeface="Arial" panose="020B0604020202020204" pitchFamily="34" charset="0"/>
              </a:rPr>
              <a:t>quan</a:t>
            </a:r>
            <a:r>
              <a:rPr lang="en-US" sz="2000" i="1" dirty="0">
                <a:solidFill>
                  <a:srgbClr val="7030A0"/>
                </a:solidFill>
                <a:latin typeface="Arial" panose="020B0604020202020204" pitchFamily="34" charset="0"/>
                <a:cs typeface="Arial" panose="020B0604020202020204" pitchFamily="34" charset="0"/>
              </a:rPr>
              <a:t> </a:t>
            </a:r>
            <a:r>
              <a:rPr lang="en-US" sz="2000" i="1" dirty="0" err="1">
                <a:solidFill>
                  <a:srgbClr val="7030A0"/>
                </a:solidFill>
                <a:latin typeface="Arial" panose="020B0604020202020204" pitchFamily="34" charset="0"/>
                <a:cs typeface="Arial" panose="020B0604020202020204" pitchFamily="34" charset="0"/>
              </a:rPr>
              <a:t>sát</a:t>
            </a:r>
            <a:r>
              <a:rPr lang="en-US" sz="2000" i="1" dirty="0">
                <a:solidFill>
                  <a:srgbClr val="7030A0"/>
                </a:solidFill>
                <a:latin typeface="Arial" panose="020B0604020202020204" pitchFamily="34" charset="0"/>
                <a:cs typeface="Arial" panose="020B0604020202020204" pitchFamily="34" charset="0"/>
              </a:rPr>
              <a:t> </a:t>
            </a:r>
            <a:r>
              <a:rPr lang="en-US" sz="2000" i="1" dirty="0" err="1">
                <a:solidFill>
                  <a:srgbClr val="7030A0"/>
                </a:solidFill>
                <a:latin typeface="Arial" panose="020B0604020202020204" pitchFamily="34" charset="0"/>
                <a:cs typeface="Arial" panose="020B0604020202020204" pitchFamily="34" charset="0"/>
              </a:rPr>
              <a:t>có</a:t>
            </a:r>
            <a:r>
              <a:rPr lang="en-US" sz="2000" i="1" dirty="0">
                <a:solidFill>
                  <a:srgbClr val="7030A0"/>
                </a:solidFill>
                <a:latin typeface="Arial" panose="020B0604020202020204" pitchFamily="34" charset="0"/>
                <a:cs typeface="Arial" panose="020B0604020202020204" pitchFamily="34" charset="0"/>
              </a:rPr>
              <a:t> </a:t>
            </a:r>
            <a:r>
              <a:rPr lang="en-US" sz="2000" i="1" dirty="0" err="1">
                <a:solidFill>
                  <a:srgbClr val="7030A0"/>
                </a:solidFill>
                <a:latin typeface="Arial" panose="020B0604020202020204" pitchFamily="34" charset="0"/>
                <a:cs typeface="Arial" panose="020B0604020202020204" pitchFamily="34" charset="0"/>
              </a:rPr>
              <a:t>quá</a:t>
            </a:r>
            <a:r>
              <a:rPr lang="en-US" sz="2000" i="1" dirty="0">
                <a:solidFill>
                  <a:srgbClr val="7030A0"/>
                </a:solidFill>
                <a:latin typeface="Arial" panose="020B0604020202020204" pitchFamily="34" charset="0"/>
                <a:cs typeface="Arial" panose="020B0604020202020204" pitchFamily="34" charset="0"/>
              </a:rPr>
              <a:t> </a:t>
            </a:r>
            <a:r>
              <a:rPr lang="en-US" sz="2000" i="1" dirty="0" err="1">
                <a:solidFill>
                  <a:srgbClr val="7030A0"/>
                </a:solidFill>
                <a:latin typeface="Arial" panose="020B0604020202020204" pitchFamily="34" charset="0"/>
                <a:cs typeface="Arial" panose="020B0604020202020204" pitchFamily="34" charset="0"/>
              </a:rPr>
              <a:t>trình</a:t>
            </a:r>
            <a:r>
              <a:rPr lang="en-US" sz="2000" i="1" dirty="0">
                <a:solidFill>
                  <a:srgbClr val="7030A0"/>
                </a:solidFill>
                <a:latin typeface="Arial" panose="020B0604020202020204" pitchFamily="34" charset="0"/>
                <a:cs typeface="Arial" panose="020B0604020202020204" pitchFamily="34" charset="0"/>
              </a:rPr>
              <a:t> </a:t>
            </a:r>
            <a:r>
              <a:rPr lang="en-US" sz="2000" i="1" dirty="0" err="1">
                <a:solidFill>
                  <a:srgbClr val="7030A0"/>
                </a:solidFill>
                <a:latin typeface="Arial" panose="020B0604020202020204" pitchFamily="34" charset="0"/>
                <a:cs typeface="Arial" panose="020B0604020202020204" pitchFamily="34" charset="0"/>
              </a:rPr>
              <a:t>làm</a:t>
            </a:r>
            <a:r>
              <a:rPr lang="en-US" sz="2000" i="1" dirty="0">
                <a:solidFill>
                  <a:srgbClr val="7030A0"/>
                </a:solidFill>
                <a:latin typeface="Arial" panose="020B0604020202020204" pitchFamily="34" charset="0"/>
                <a:cs typeface="Arial" panose="020B0604020202020204" pitchFamily="34" charset="0"/>
              </a:rPr>
              <a:t> </a:t>
            </a:r>
            <a:r>
              <a:rPr lang="en-US" sz="2000" i="1" dirty="0" err="1">
                <a:solidFill>
                  <a:srgbClr val="7030A0"/>
                </a:solidFill>
                <a:latin typeface="Arial" panose="020B0604020202020204" pitchFamily="34" charset="0"/>
                <a:cs typeface="Arial" panose="020B0604020202020204" pitchFamily="34" charset="0"/>
              </a:rPr>
              <a:t>cơ</a:t>
            </a:r>
            <a:r>
              <a:rPr lang="en-US" sz="2000" i="1" dirty="0">
                <a:solidFill>
                  <a:srgbClr val="7030A0"/>
                </a:solidFill>
                <a:latin typeface="Arial" panose="020B0604020202020204" pitchFamily="34" charset="0"/>
                <a:cs typeface="Arial" panose="020B0604020202020204" pitchFamily="34" charset="0"/>
              </a:rPr>
              <a:t> </a:t>
            </a:r>
            <a:r>
              <a:rPr lang="en-US" sz="2000" i="1" dirty="0" err="1">
                <a:solidFill>
                  <a:srgbClr val="7030A0"/>
                </a:solidFill>
                <a:latin typeface="Arial" panose="020B0604020202020204" pitchFamily="34" charset="0"/>
                <a:cs typeface="Arial" panose="020B0604020202020204" pitchFamily="34" charset="0"/>
              </a:rPr>
              <a:t>sở</a:t>
            </a:r>
            <a:r>
              <a:rPr lang="en-US" sz="2000" i="1" dirty="0">
                <a:solidFill>
                  <a:srgbClr val="7030A0"/>
                </a:solidFill>
                <a:latin typeface="Arial" panose="020B0604020202020204" pitchFamily="34" charset="0"/>
                <a:cs typeface="Arial" panose="020B0604020202020204" pitchFamily="34" charset="0"/>
              </a:rPr>
              <a:t> </a:t>
            </a:r>
            <a:r>
              <a:rPr lang="en-US" sz="2000" i="1" dirty="0" err="1">
                <a:solidFill>
                  <a:srgbClr val="7030A0"/>
                </a:solidFill>
                <a:latin typeface="Arial" panose="020B0604020202020204" pitchFamily="34" charset="0"/>
                <a:cs typeface="Arial" panose="020B0604020202020204" pitchFamily="34" charset="0"/>
              </a:rPr>
              <a:t>để</a:t>
            </a:r>
            <a:r>
              <a:rPr lang="en-US" sz="2000" i="1" dirty="0">
                <a:solidFill>
                  <a:srgbClr val="7030A0"/>
                </a:solidFill>
                <a:latin typeface="Arial" panose="020B0604020202020204" pitchFamily="34" charset="0"/>
                <a:cs typeface="Arial" panose="020B0604020202020204" pitchFamily="34" charset="0"/>
              </a:rPr>
              <a:t> </a:t>
            </a:r>
            <a:r>
              <a:rPr lang="en-US" sz="2000" i="1" dirty="0" err="1">
                <a:solidFill>
                  <a:srgbClr val="7030A0"/>
                </a:solidFill>
                <a:latin typeface="Arial" panose="020B0604020202020204" pitchFamily="34" charset="0"/>
                <a:cs typeface="Arial" panose="020B0604020202020204" pitchFamily="34" charset="0"/>
              </a:rPr>
              <a:t>đánh</a:t>
            </a:r>
            <a:r>
              <a:rPr lang="en-US" sz="2000" i="1" dirty="0">
                <a:solidFill>
                  <a:srgbClr val="7030A0"/>
                </a:solidFill>
                <a:latin typeface="Arial" panose="020B0604020202020204" pitchFamily="34" charset="0"/>
                <a:cs typeface="Arial" panose="020B0604020202020204" pitchFamily="34" charset="0"/>
              </a:rPr>
              <a:t> </a:t>
            </a:r>
            <a:r>
              <a:rPr lang="en-US" sz="2000" i="1" dirty="0" err="1">
                <a:solidFill>
                  <a:srgbClr val="7030A0"/>
                </a:solidFill>
                <a:latin typeface="Arial" panose="020B0604020202020204" pitchFamily="34" charset="0"/>
                <a:cs typeface="Arial" panose="020B0604020202020204" pitchFamily="34" charset="0"/>
              </a:rPr>
              <a:t>giá</a:t>
            </a:r>
            <a:r>
              <a:rPr lang="en-US" sz="2000" i="1" dirty="0">
                <a:solidFill>
                  <a:srgbClr val="7030A0"/>
                </a:solidFill>
                <a:latin typeface="Arial" panose="020B0604020202020204" pitchFamily="34" charset="0"/>
                <a:cs typeface="Arial" panose="020B0604020202020204" pitchFamily="34" charset="0"/>
              </a:rPr>
              <a:t> </a:t>
            </a:r>
            <a:r>
              <a:rPr lang="en-US" sz="2000" i="1" dirty="0" err="1">
                <a:solidFill>
                  <a:srgbClr val="7030A0"/>
                </a:solidFill>
                <a:latin typeface="Arial" panose="020B0604020202020204" pitchFamily="34" charset="0"/>
                <a:cs typeface="Arial" panose="020B0604020202020204" pitchFamily="34" charset="0"/>
              </a:rPr>
              <a:t>năng</a:t>
            </a:r>
            <a:r>
              <a:rPr lang="en-US" sz="2000" i="1" dirty="0">
                <a:solidFill>
                  <a:srgbClr val="7030A0"/>
                </a:solidFill>
                <a:latin typeface="Arial" panose="020B0604020202020204" pitchFamily="34" charset="0"/>
                <a:cs typeface="Arial" panose="020B0604020202020204" pitchFamily="34" charset="0"/>
              </a:rPr>
              <a:t> </a:t>
            </a:r>
            <a:r>
              <a:rPr lang="en-US" sz="2000" i="1" dirty="0" err="1">
                <a:solidFill>
                  <a:srgbClr val="7030A0"/>
                </a:solidFill>
                <a:latin typeface="Arial" panose="020B0604020202020204" pitchFamily="34" charset="0"/>
                <a:cs typeface="Arial" panose="020B0604020202020204" pitchFamily="34" charset="0"/>
              </a:rPr>
              <a:t>lực</a:t>
            </a:r>
            <a:r>
              <a:rPr lang="en-US" sz="2000" i="1" dirty="0">
                <a:solidFill>
                  <a:srgbClr val="7030A0"/>
                </a:solidFill>
                <a:latin typeface="Arial" panose="020B0604020202020204" pitchFamily="34" charset="0"/>
                <a:cs typeface="Arial" panose="020B0604020202020204" pitchFamily="34" charset="0"/>
              </a:rPr>
              <a:t> </a:t>
            </a:r>
            <a:r>
              <a:rPr lang="en-US" sz="2000" i="1" dirty="0" err="1">
                <a:solidFill>
                  <a:srgbClr val="7030A0"/>
                </a:solidFill>
                <a:latin typeface="Arial" panose="020B0604020202020204" pitchFamily="34" charset="0"/>
                <a:cs typeface="Arial" panose="020B0604020202020204" pitchFamily="34" charset="0"/>
              </a:rPr>
              <a:t>ngôn</a:t>
            </a:r>
            <a:r>
              <a:rPr lang="en-US" sz="2000" i="1" dirty="0">
                <a:solidFill>
                  <a:srgbClr val="7030A0"/>
                </a:solidFill>
                <a:latin typeface="Arial" panose="020B0604020202020204" pitchFamily="34" charset="0"/>
                <a:cs typeface="Arial" panose="020B0604020202020204" pitchFamily="34" charset="0"/>
              </a:rPr>
              <a:t> </a:t>
            </a:r>
            <a:r>
              <a:rPr lang="en-US" sz="2000" i="1" dirty="0" err="1">
                <a:solidFill>
                  <a:srgbClr val="7030A0"/>
                </a:solidFill>
                <a:latin typeface="Arial" panose="020B0604020202020204" pitchFamily="34" charset="0"/>
                <a:cs typeface="Arial" panose="020B0604020202020204" pitchFamily="34" charset="0"/>
              </a:rPr>
              <a:t>ngữ</a:t>
            </a:r>
            <a:r>
              <a:rPr lang="en-US" sz="2000" i="1" dirty="0">
                <a:solidFill>
                  <a:srgbClr val="7030A0"/>
                </a:solidFill>
                <a:latin typeface="Arial" panose="020B0604020202020204" pitchFamily="34" charset="0"/>
                <a:cs typeface="Arial" panose="020B0604020202020204" pitchFamily="34" charset="0"/>
              </a:rPr>
              <a:t> </a:t>
            </a:r>
            <a:r>
              <a:rPr lang="en-US" sz="2000" i="1" dirty="0" err="1">
                <a:solidFill>
                  <a:srgbClr val="7030A0"/>
                </a:solidFill>
                <a:latin typeface="Arial" panose="020B0604020202020204" pitchFamily="34" charset="0"/>
                <a:cs typeface="Arial" panose="020B0604020202020204" pitchFamily="34" charset="0"/>
              </a:rPr>
              <a:t>của</a:t>
            </a:r>
            <a:r>
              <a:rPr lang="en-US" sz="2000" i="1" dirty="0">
                <a:solidFill>
                  <a:srgbClr val="7030A0"/>
                </a:solidFill>
                <a:latin typeface="Arial" panose="020B0604020202020204" pitchFamily="34" charset="0"/>
                <a:cs typeface="Arial" panose="020B0604020202020204" pitchFamily="34" charset="0"/>
              </a:rPr>
              <a:t> </a:t>
            </a:r>
            <a:r>
              <a:rPr lang="en-US" sz="2000" i="1" dirty="0" err="1">
                <a:solidFill>
                  <a:srgbClr val="7030A0"/>
                </a:solidFill>
                <a:latin typeface="Arial" panose="020B0604020202020204" pitchFamily="34" charset="0"/>
                <a:cs typeface="Arial" panose="020B0604020202020204" pitchFamily="34" charset="0"/>
              </a:rPr>
              <a:t>trẻ</a:t>
            </a:r>
            <a:r>
              <a:rPr lang="en-US" sz="2000" i="1" dirty="0">
                <a:solidFill>
                  <a:srgbClr val="7030A0"/>
                </a:solidFill>
                <a:latin typeface="Arial" panose="020B0604020202020204" pitchFamily="34" charset="0"/>
                <a:cs typeface="Arial" panose="020B0604020202020204" pitchFamily="34" charset="0"/>
              </a:rPr>
              <a:t>, </a:t>
            </a:r>
            <a:r>
              <a:rPr lang="en-US" sz="2000" i="1" dirty="0" err="1">
                <a:solidFill>
                  <a:srgbClr val="7030A0"/>
                </a:solidFill>
                <a:latin typeface="Arial" panose="020B0604020202020204" pitchFamily="34" charset="0"/>
                <a:cs typeface="Arial" panose="020B0604020202020204" pitchFamily="34" charset="0"/>
              </a:rPr>
              <a:t>kịp</a:t>
            </a:r>
            <a:r>
              <a:rPr lang="en-US" sz="2000" i="1" dirty="0">
                <a:solidFill>
                  <a:srgbClr val="7030A0"/>
                </a:solidFill>
                <a:latin typeface="Arial" panose="020B0604020202020204" pitchFamily="34" charset="0"/>
                <a:cs typeface="Arial" panose="020B0604020202020204" pitchFamily="34" charset="0"/>
              </a:rPr>
              <a:t> </a:t>
            </a:r>
            <a:r>
              <a:rPr lang="en-US" sz="2000" i="1" dirty="0" err="1">
                <a:solidFill>
                  <a:srgbClr val="7030A0"/>
                </a:solidFill>
                <a:latin typeface="Arial" panose="020B0604020202020204" pitchFamily="34" charset="0"/>
                <a:cs typeface="Arial" panose="020B0604020202020204" pitchFamily="34" charset="0"/>
              </a:rPr>
              <a:t>thời</a:t>
            </a:r>
            <a:r>
              <a:rPr lang="en-US" sz="2000" i="1" dirty="0">
                <a:solidFill>
                  <a:srgbClr val="7030A0"/>
                </a:solidFill>
                <a:latin typeface="Arial" panose="020B0604020202020204" pitchFamily="34" charset="0"/>
                <a:cs typeface="Arial" panose="020B0604020202020204" pitchFamily="34" charset="0"/>
              </a:rPr>
              <a:t> </a:t>
            </a:r>
            <a:r>
              <a:rPr lang="en-US" sz="2000" i="1" dirty="0" err="1">
                <a:solidFill>
                  <a:srgbClr val="7030A0"/>
                </a:solidFill>
                <a:latin typeface="Arial" panose="020B0604020202020204" pitchFamily="34" charset="0"/>
                <a:cs typeface="Arial" panose="020B0604020202020204" pitchFamily="34" charset="0"/>
              </a:rPr>
              <a:t>có</a:t>
            </a:r>
            <a:r>
              <a:rPr lang="en-US" sz="2000" i="1" dirty="0">
                <a:solidFill>
                  <a:srgbClr val="7030A0"/>
                </a:solidFill>
                <a:latin typeface="Arial" panose="020B0604020202020204" pitchFamily="34" charset="0"/>
                <a:cs typeface="Arial" panose="020B0604020202020204" pitchFamily="34" charset="0"/>
              </a:rPr>
              <a:t> </a:t>
            </a:r>
            <a:r>
              <a:rPr lang="en-US" sz="2000" i="1" dirty="0" err="1">
                <a:solidFill>
                  <a:srgbClr val="7030A0"/>
                </a:solidFill>
                <a:latin typeface="Arial" panose="020B0604020202020204" pitchFamily="34" charset="0"/>
                <a:cs typeface="Arial" panose="020B0604020202020204" pitchFamily="34" charset="0"/>
              </a:rPr>
              <a:t>biện</a:t>
            </a:r>
            <a:r>
              <a:rPr lang="en-US" sz="2000" i="1" dirty="0">
                <a:solidFill>
                  <a:srgbClr val="7030A0"/>
                </a:solidFill>
                <a:latin typeface="Arial" panose="020B0604020202020204" pitchFamily="34" charset="0"/>
                <a:cs typeface="Arial" panose="020B0604020202020204" pitchFamily="34" charset="0"/>
              </a:rPr>
              <a:t> </a:t>
            </a:r>
            <a:r>
              <a:rPr lang="en-US" sz="2000" i="1" dirty="0" err="1">
                <a:solidFill>
                  <a:srgbClr val="7030A0"/>
                </a:solidFill>
                <a:latin typeface="Arial" panose="020B0604020202020204" pitchFamily="34" charset="0"/>
                <a:cs typeface="Arial" panose="020B0604020202020204" pitchFamily="34" charset="0"/>
              </a:rPr>
              <a:t>pháp</a:t>
            </a:r>
            <a:r>
              <a:rPr lang="en-US" sz="2000" i="1" dirty="0">
                <a:solidFill>
                  <a:srgbClr val="7030A0"/>
                </a:solidFill>
                <a:latin typeface="Arial" panose="020B0604020202020204" pitchFamily="34" charset="0"/>
                <a:cs typeface="Arial" panose="020B0604020202020204" pitchFamily="34" charset="0"/>
              </a:rPr>
              <a:t> </a:t>
            </a:r>
            <a:r>
              <a:rPr lang="en-US" sz="2000" i="1" dirty="0" err="1">
                <a:solidFill>
                  <a:srgbClr val="7030A0"/>
                </a:solidFill>
                <a:latin typeface="Arial" panose="020B0604020202020204" pitchFamily="34" charset="0"/>
                <a:cs typeface="Arial" panose="020B0604020202020204" pitchFamily="34" charset="0"/>
              </a:rPr>
              <a:t>giúp</a:t>
            </a:r>
            <a:r>
              <a:rPr lang="en-US" sz="2000" i="1" dirty="0">
                <a:solidFill>
                  <a:srgbClr val="7030A0"/>
                </a:solidFill>
                <a:latin typeface="Arial" panose="020B0604020202020204" pitchFamily="34" charset="0"/>
                <a:cs typeface="Arial" panose="020B0604020202020204" pitchFamily="34" charset="0"/>
              </a:rPr>
              <a:t> </a:t>
            </a:r>
            <a:r>
              <a:rPr lang="en-US" sz="2000" i="1" dirty="0" err="1">
                <a:solidFill>
                  <a:srgbClr val="7030A0"/>
                </a:solidFill>
                <a:latin typeface="Arial" panose="020B0604020202020204" pitchFamily="34" charset="0"/>
                <a:cs typeface="Arial" panose="020B0604020202020204" pitchFamily="34" charset="0"/>
              </a:rPr>
              <a:t>đỡ</a:t>
            </a:r>
            <a:r>
              <a:rPr lang="en-US" sz="2000" i="1" dirty="0">
                <a:solidFill>
                  <a:srgbClr val="7030A0"/>
                </a:solidFill>
                <a:latin typeface="Arial" panose="020B0604020202020204" pitchFamily="34" charset="0"/>
                <a:cs typeface="Arial" panose="020B0604020202020204" pitchFamily="34" charset="0"/>
              </a:rPr>
              <a:t> </a:t>
            </a:r>
            <a:r>
              <a:rPr lang="en-US" sz="2000" i="1" dirty="0" err="1">
                <a:solidFill>
                  <a:srgbClr val="7030A0"/>
                </a:solidFill>
                <a:latin typeface="Arial" panose="020B0604020202020204" pitchFamily="34" charset="0"/>
                <a:cs typeface="Arial" panose="020B0604020202020204" pitchFamily="34" charset="0"/>
              </a:rPr>
              <a:t>hỗ</a:t>
            </a:r>
            <a:r>
              <a:rPr lang="en-US" sz="2000" i="1" dirty="0">
                <a:solidFill>
                  <a:srgbClr val="7030A0"/>
                </a:solidFill>
                <a:latin typeface="Arial" panose="020B0604020202020204" pitchFamily="34" charset="0"/>
                <a:cs typeface="Arial" panose="020B0604020202020204" pitchFamily="34" charset="0"/>
              </a:rPr>
              <a:t> </a:t>
            </a:r>
            <a:r>
              <a:rPr lang="en-US" sz="2000" i="1" dirty="0" err="1">
                <a:solidFill>
                  <a:srgbClr val="7030A0"/>
                </a:solidFill>
                <a:latin typeface="Arial" panose="020B0604020202020204" pitchFamily="34" charset="0"/>
                <a:cs typeface="Arial" panose="020B0604020202020204" pitchFamily="34" charset="0"/>
              </a:rPr>
              <a:t>trợ</a:t>
            </a:r>
            <a:r>
              <a:rPr lang="en-US" sz="2000" i="1" dirty="0">
                <a:solidFill>
                  <a:srgbClr val="7030A0"/>
                </a:solidFill>
                <a:latin typeface="Arial" panose="020B0604020202020204" pitchFamily="34" charset="0"/>
                <a:cs typeface="Arial" panose="020B0604020202020204" pitchFamily="34" charset="0"/>
              </a:rPr>
              <a:t> </a:t>
            </a:r>
            <a:r>
              <a:rPr lang="en-US" sz="2000" i="1" dirty="0" err="1">
                <a:solidFill>
                  <a:srgbClr val="7030A0"/>
                </a:solidFill>
                <a:latin typeface="Arial" panose="020B0604020202020204" pitchFamily="34" charset="0"/>
                <a:cs typeface="Arial" panose="020B0604020202020204" pitchFamily="34" charset="0"/>
              </a:rPr>
              <a:t>trẻ</a:t>
            </a:r>
            <a:r>
              <a:rPr lang="en-US" sz="2000" i="1" dirty="0">
                <a:solidFill>
                  <a:srgbClr val="7030A0"/>
                </a:solidFill>
                <a:latin typeface="Arial" panose="020B0604020202020204" pitchFamily="34" charset="0"/>
                <a:cs typeface="Arial" panose="020B0604020202020204" pitchFamily="34" charset="0"/>
              </a:rPr>
              <a:t> </a:t>
            </a:r>
            <a:r>
              <a:rPr lang="en-US" sz="2000" i="1" dirty="0" err="1">
                <a:solidFill>
                  <a:srgbClr val="7030A0"/>
                </a:solidFill>
                <a:latin typeface="Arial" panose="020B0604020202020204" pitchFamily="34" charset="0"/>
                <a:cs typeface="Arial" panose="020B0604020202020204" pitchFamily="34" charset="0"/>
              </a:rPr>
              <a:t>và</a:t>
            </a:r>
            <a:r>
              <a:rPr lang="en-US" sz="2000" i="1" dirty="0">
                <a:solidFill>
                  <a:srgbClr val="7030A0"/>
                </a:solidFill>
                <a:latin typeface="Arial" panose="020B0604020202020204" pitchFamily="34" charset="0"/>
                <a:cs typeface="Arial" panose="020B0604020202020204" pitchFamily="34" charset="0"/>
              </a:rPr>
              <a:t> </a:t>
            </a:r>
            <a:r>
              <a:rPr lang="en-US" sz="2000" i="1" dirty="0" err="1">
                <a:solidFill>
                  <a:srgbClr val="7030A0"/>
                </a:solidFill>
                <a:latin typeface="Arial" panose="020B0604020202020204" pitchFamily="34" charset="0"/>
                <a:cs typeface="Arial" panose="020B0604020202020204" pitchFamily="34" charset="0"/>
              </a:rPr>
              <a:t>đánh</a:t>
            </a:r>
            <a:r>
              <a:rPr lang="en-US" sz="2000" i="1" dirty="0">
                <a:solidFill>
                  <a:srgbClr val="7030A0"/>
                </a:solidFill>
                <a:latin typeface="Arial" panose="020B0604020202020204" pitchFamily="34" charset="0"/>
                <a:cs typeface="Arial" panose="020B0604020202020204" pitchFamily="34" charset="0"/>
              </a:rPr>
              <a:t> </a:t>
            </a:r>
            <a:r>
              <a:rPr lang="en-US" sz="2000" i="1" dirty="0" err="1">
                <a:solidFill>
                  <a:srgbClr val="7030A0"/>
                </a:solidFill>
                <a:latin typeface="Arial" panose="020B0604020202020204" pitchFamily="34" charset="0"/>
                <a:cs typeface="Arial" panose="020B0604020202020204" pitchFamily="34" charset="0"/>
              </a:rPr>
              <a:t>giá</a:t>
            </a:r>
            <a:r>
              <a:rPr lang="en-US" sz="2000" i="1" dirty="0">
                <a:solidFill>
                  <a:srgbClr val="7030A0"/>
                </a:solidFill>
                <a:latin typeface="Arial" panose="020B0604020202020204" pitchFamily="34" charset="0"/>
                <a:cs typeface="Arial" panose="020B0604020202020204" pitchFamily="34" charset="0"/>
              </a:rPr>
              <a:t> </a:t>
            </a:r>
            <a:r>
              <a:rPr lang="en-US" sz="2000" i="1" dirty="0" err="1">
                <a:solidFill>
                  <a:srgbClr val="7030A0"/>
                </a:solidFill>
                <a:latin typeface="Arial" panose="020B0604020202020204" pitchFamily="34" charset="0"/>
                <a:cs typeface="Arial" panose="020B0604020202020204" pitchFamily="34" charset="0"/>
              </a:rPr>
              <a:t>được</a:t>
            </a:r>
            <a:r>
              <a:rPr lang="en-US" sz="2000" i="1" dirty="0">
                <a:solidFill>
                  <a:srgbClr val="7030A0"/>
                </a:solidFill>
                <a:latin typeface="Arial" panose="020B0604020202020204" pitchFamily="34" charset="0"/>
                <a:cs typeface="Arial" panose="020B0604020202020204" pitchFamily="34" charset="0"/>
              </a:rPr>
              <a:t> </a:t>
            </a:r>
            <a:r>
              <a:rPr lang="en-US" sz="2000" i="1" dirty="0" err="1">
                <a:solidFill>
                  <a:srgbClr val="7030A0"/>
                </a:solidFill>
                <a:latin typeface="Arial" panose="020B0604020202020204" pitchFamily="34" charset="0"/>
                <a:cs typeface="Arial" panose="020B0604020202020204" pitchFamily="34" charset="0"/>
              </a:rPr>
              <a:t>mức</a:t>
            </a:r>
            <a:r>
              <a:rPr lang="en-US" sz="2000" i="1" dirty="0">
                <a:solidFill>
                  <a:srgbClr val="7030A0"/>
                </a:solidFill>
                <a:latin typeface="Arial" panose="020B0604020202020204" pitchFamily="34" charset="0"/>
                <a:cs typeface="Arial" panose="020B0604020202020204" pitchFamily="34" charset="0"/>
              </a:rPr>
              <a:t> </a:t>
            </a:r>
            <a:r>
              <a:rPr lang="en-US" sz="2000" i="1" dirty="0" err="1">
                <a:solidFill>
                  <a:srgbClr val="7030A0"/>
                </a:solidFill>
                <a:latin typeface="Arial" panose="020B0604020202020204" pitchFamily="34" charset="0"/>
                <a:cs typeface="Arial" panose="020B0604020202020204" pitchFamily="34" charset="0"/>
              </a:rPr>
              <a:t>độ</a:t>
            </a:r>
            <a:r>
              <a:rPr lang="en-US" sz="2000" i="1" dirty="0">
                <a:solidFill>
                  <a:srgbClr val="7030A0"/>
                </a:solidFill>
                <a:latin typeface="Arial" panose="020B0604020202020204" pitchFamily="34" charset="0"/>
                <a:cs typeface="Arial" panose="020B0604020202020204" pitchFamily="34" charset="0"/>
              </a:rPr>
              <a:t> </a:t>
            </a:r>
            <a:r>
              <a:rPr lang="en-US" sz="2000" i="1" dirty="0" err="1">
                <a:solidFill>
                  <a:srgbClr val="7030A0"/>
                </a:solidFill>
                <a:latin typeface="Arial" panose="020B0604020202020204" pitchFamily="34" charset="0"/>
                <a:cs typeface="Arial" panose="020B0604020202020204" pitchFamily="34" charset="0"/>
              </a:rPr>
              <a:t>phát</a:t>
            </a:r>
            <a:r>
              <a:rPr lang="en-US" sz="2000" i="1" dirty="0">
                <a:solidFill>
                  <a:srgbClr val="7030A0"/>
                </a:solidFill>
                <a:latin typeface="Arial" panose="020B0604020202020204" pitchFamily="34" charset="0"/>
                <a:cs typeface="Arial" panose="020B0604020202020204" pitchFamily="34" charset="0"/>
              </a:rPr>
              <a:t> </a:t>
            </a:r>
            <a:r>
              <a:rPr lang="en-US" sz="2000" i="1" dirty="0" err="1">
                <a:solidFill>
                  <a:srgbClr val="7030A0"/>
                </a:solidFill>
                <a:latin typeface="Arial" panose="020B0604020202020204" pitchFamily="34" charset="0"/>
                <a:cs typeface="Arial" panose="020B0604020202020204" pitchFamily="34" charset="0"/>
              </a:rPr>
              <a:t>triển</a:t>
            </a:r>
            <a:r>
              <a:rPr lang="en-US" sz="2000" i="1" dirty="0">
                <a:solidFill>
                  <a:srgbClr val="7030A0"/>
                </a:solidFill>
                <a:latin typeface="Arial" panose="020B0604020202020204" pitchFamily="34" charset="0"/>
                <a:cs typeface="Arial" panose="020B0604020202020204" pitchFamily="34" charset="0"/>
              </a:rPr>
              <a:t> </a:t>
            </a:r>
            <a:r>
              <a:rPr lang="en-US" sz="2000" i="1" dirty="0" err="1" smtClean="0">
                <a:solidFill>
                  <a:srgbClr val="7030A0"/>
                </a:solidFill>
                <a:latin typeface="Arial" panose="020B0604020202020204" pitchFamily="34" charset="0"/>
                <a:cs typeface="Arial" panose="020B0604020202020204" pitchFamily="34" charset="0"/>
              </a:rPr>
              <a:t>ngôn</a:t>
            </a:r>
            <a:r>
              <a:rPr lang="en-US" sz="2000" i="1" dirty="0" smtClean="0">
                <a:solidFill>
                  <a:srgbClr val="7030A0"/>
                </a:solidFill>
                <a:latin typeface="Arial" panose="020B0604020202020204" pitchFamily="34" charset="0"/>
                <a:cs typeface="Arial" panose="020B0604020202020204" pitchFamily="34" charset="0"/>
              </a:rPr>
              <a:t> </a:t>
            </a:r>
            <a:r>
              <a:rPr lang="en-US" sz="2000" i="1" dirty="0" err="1" smtClean="0">
                <a:solidFill>
                  <a:srgbClr val="7030A0"/>
                </a:solidFill>
                <a:latin typeface="Arial" panose="020B0604020202020204" pitchFamily="34" charset="0"/>
                <a:cs typeface="Arial" panose="020B0604020202020204" pitchFamily="34" charset="0"/>
              </a:rPr>
              <a:t>ngữ</a:t>
            </a:r>
            <a:r>
              <a:rPr lang="en-US" sz="2000" i="1" dirty="0" smtClean="0">
                <a:solidFill>
                  <a:srgbClr val="7030A0"/>
                </a:solidFill>
                <a:latin typeface="Arial" panose="020B0604020202020204" pitchFamily="34" charset="0"/>
                <a:cs typeface="Arial" panose="020B0604020202020204" pitchFamily="34" charset="0"/>
              </a:rPr>
              <a:t> </a:t>
            </a:r>
            <a:r>
              <a:rPr lang="en-US" sz="2000" i="1" dirty="0" err="1">
                <a:solidFill>
                  <a:srgbClr val="7030A0"/>
                </a:solidFill>
                <a:latin typeface="Arial" panose="020B0604020202020204" pitchFamily="34" charset="0"/>
                <a:cs typeface="Arial" panose="020B0604020202020204" pitchFamily="34" charset="0"/>
              </a:rPr>
              <a:t>hàng</a:t>
            </a:r>
            <a:r>
              <a:rPr lang="en-US" sz="2000" i="1" dirty="0">
                <a:solidFill>
                  <a:srgbClr val="7030A0"/>
                </a:solidFill>
                <a:latin typeface="Arial" panose="020B0604020202020204" pitchFamily="34" charset="0"/>
                <a:cs typeface="Arial" panose="020B0604020202020204" pitchFamily="34" charset="0"/>
              </a:rPr>
              <a:t> </a:t>
            </a:r>
            <a:r>
              <a:rPr lang="en-US" sz="2000" i="1" dirty="0" err="1">
                <a:solidFill>
                  <a:srgbClr val="7030A0"/>
                </a:solidFill>
                <a:latin typeface="Arial" panose="020B0604020202020204" pitchFamily="34" charset="0"/>
                <a:cs typeface="Arial" panose="020B0604020202020204" pitchFamily="34" charset="0"/>
              </a:rPr>
              <a:t>ngày</a:t>
            </a:r>
            <a:r>
              <a:rPr lang="en-US" sz="2000" i="1" dirty="0">
                <a:solidFill>
                  <a:srgbClr val="7030A0"/>
                </a:solidFill>
                <a:latin typeface="Arial" panose="020B0604020202020204" pitchFamily="34" charset="0"/>
                <a:cs typeface="Arial" panose="020B0604020202020204" pitchFamily="34" charset="0"/>
              </a:rPr>
              <a:t> </a:t>
            </a:r>
            <a:r>
              <a:rPr lang="en-US" sz="2000" i="1" dirty="0" err="1">
                <a:solidFill>
                  <a:srgbClr val="7030A0"/>
                </a:solidFill>
                <a:latin typeface="Arial" panose="020B0604020202020204" pitchFamily="34" charset="0"/>
                <a:cs typeface="Arial" panose="020B0604020202020204" pitchFamily="34" charset="0"/>
              </a:rPr>
              <a:t>của</a:t>
            </a:r>
            <a:r>
              <a:rPr lang="en-US" sz="2000" i="1" dirty="0">
                <a:solidFill>
                  <a:srgbClr val="7030A0"/>
                </a:solidFill>
                <a:latin typeface="Arial" panose="020B0604020202020204" pitchFamily="34" charset="0"/>
                <a:cs typeface="Arial" panose="020B0604020202020204" pitchFamily="34" charset="0"/>
              </a:rPr>
              <a:t> </a:t>
            </a:r>
            <a:r>
              <a:rPr lang="en-US" sz="2000" i="1" dirty="0" err="1">
                <a:solidFill>
                  <a:srgbClr val="7030A0"/>
                </a:solidFill>
                <a:latin typeface="Arial" panose="020B0604020202020204" pitchFamily="34" charset="0"/>
                <a:cs typeface="Arial" panose="020B0604020202020204" pitchFamily="34" charset="0"/>
              </a:rPr>
              <a:t>trẻ</a:t>
            </a:r>
            <a:r>
              <a:rPr lang="en-US" sz="2000" i="1" dirty="0">
                <a:solidFill>
                  <a:srgbClr val="7030A0"/>
                </a:solidFill>
                <a:latin typeface="Arial" panose="020B0604020202020204" pitchFamily="34" charset="0"/>
                <a:cs typeface="Arial" panose="020B0604020202020204" pitchFamily="34" charset="0"/>
              </a:rPr>
              <a:t> </a:t>
            </a:r>
            <a:r>
              <a:rPr lang="en-US" sz="2000" i="1" dirty="0" err="1">
                <a:solidFill>
                  <a:srgbClr val="7030A0"/>
                </a:solidFill>
                <a:latin typeface="Arial" panose="020B0604020202020204" pitchFamily="34" charset="0"/>
                <a:cs typeface="Arial" panose="020B0604020202020204" pitchFamily="34" charset="0"/>
              </a:rPr>
              <a:t>hơn</a:t>
            </a:r>
            <a:r>
              <a:rPr lang="en-US" sz="2000" i="1" dirty="0">
                <a:solidFill>
                  <a:srgbClr val="7030A0"/>
                </a:solidFill>
                <a:latin typeface="Arial" panose="020B0604020202020204" pitchFamily="34" charset="0"/>
                <a:cs typeface="Arial" panose="020B0604020202020204" pitchFamily="34" charset="0"/>
              </a:rPr>
              <a:t>. </a:t>
            </a:r>
            <a:endParaRPr lang="en-US" sz="2000" dirty="0">
              <a:solidFill>
                <a:srgbClr val="7030A0"/>
              </a:solidFill>
              <a:latin typeface="Arial" panose="020B0604020202020204" pitchFamily="34" charset="0"/>
              <a:cs typeface="Arial" panose="020B0604020202020204" pitchFamily="34" charset="0"/>
            </a:endParaRPr>
          </a:p>
          <a:p>
            <a:pPr marL="0" marR="0" indent="0" algn="just">
              <a:lnSpc>
                <a:spcPct val="150000"/>
              </a:lnSpc>
              <a:spcBef>
                <a:spcPts val="0"/>
              </a:spcBef>
              <a:spcAft>
                <a:spcPts val="0"/>
              </a:spcAft>
              <a:buNone/>
            </a:pPr>
            <a:endParaRPr lang="en-US" sz="2400" dirty="0">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428418452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val="3371703873"/>
              </p:ext>
            </p:extLst>
          </p:nvPr>
        </p:nvGraphicFramePr>
        <p:xfrm>
          <a:off x="799011" y="587829"/>
          <a:ext cx="10826931" cy="51580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32604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graphicEl>
                                              <a:dgm id="{4DE94929-AB81-4B7E-9E7D-9D0E6753AC71}"/>
                                            </p:graphicEl>
                                          </p:spTgt>
                                        </p:tgtEl>
                                        <p:attrNameLst>
                                          <p:attrName>style.visibility</p:attrName>
                                        </p:attrNameLst>
                                      </p:cBhvr>
                                      <p:to>
                                        <p:strVal val="visible"/>
                                      </p:to>
                                    </p:set>
                                    <p:animEffect transition="in" filter="wipe(left)">
                                      <p:cBhvr>
                                        <p:cTn id="7" dur="500"/>
                                        <p:tgtEl>
                                          <p:spTgt spid="6">
                                            <p:graphicEl>
                                              <a:dgm id="{4DE94929-AB81-4B7E-9E7D-9D0E6753AC71}"/>
                                            </p:graphic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
                                            <p:graphicEl>
                                              <a:dgm id="{2CB83D66-D277-4770-AF00-9C3CE4170407}"/>
                                            </p:graphicEl>
                                          </p:spTgt>
                                        </p:tgtEl>
                                        <p:attrNameLst>
                                          <p:attrName>style.visibility</p:attrName>
                                        </p:attrNameLst>
                                      </p:cBhvr>
                                      <p:to>
                                        <p:strVal val="visible"/>
                                      </p:to>
                                    </p:set>
                                    <p:animEffect transition="in" filter="wipe(left)">
                                      <p:cBhvr>
                                        <p:cTn id="10" dur="500"/>
                                        <p:tgtEl>
                                          <p:spTgt spid="6">
                                            <p:graphicEl>
                                              <a:dgm id="{2CB83D66-D277-4770-AF00-9C3CE4170407}"/>
                                            </p:graphic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6">
                                            <p:graphicEl>
                                              <a:dgm id="{21101A46-81BB-4C81-826D-EAEE1C252A33}"/>
                                            </p:graphicEl>
                                          </p:spTgt>
                                        </p:tgtEl>
                                        <p:attrNameLst>
                                          <p:attrName>style.visibility</p:attrName>
                                        </p:attrNameLst>
                                      </p:cBhvr>
                                      <p:to>
                                        <p:strVal val="visible"/>
                                      </p:to>
                                    </p:set>
                                    <p:animEffect transition="in" filter="wipe(left)">
                                      <p:cBhvr>
                                        <p:cTn id="13" dur="500"/>
                                        <p:tgtEl>
                                          <p:spTgt spid="6">
                                            <p:graphicEl>
                                              <a:dgm id="{21101A46-81BB-4C81-826D-EAEE1C252A33}"/>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lvlOne"/>
        </p:bldSub>
      </p:bldGraphic>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9" name="Rectangle 108">
            <a:extLst>
              <a:ext uri="{FF2B5EF4-FFF2-40B4-BE49-F238E27FC236}">
                <a16:creationId xmlns:a16="http://schemas.microsoft.com/office/drawing/2014/main" id="{6C4028FD-8BAA-4A19-BFDE-594D991B755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gradFill>
            <a:gsLst>
              <a:gs pos="0">
                <a:schemeClr val="bg1"/>
              </a:gs>
              <a:gs pos="100000">
                <a:schemeClr val="bg2">
                  <a:lumMod val="9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78" name="Content Placeholder 2">
            <a:extLst>
              <a:ext uri="{FF2B5EF4-FFF2-40B4-BE49-F238E27FC236}">
                <a16:creationId xmlns:a16="http://schemas.microsoft.com/office/drawing/2014/main" id="{6D2EC5B0-CCA0-4A69-83EC-A705E2EBD12F}"/>
              </a:ext>
            </a:extLst>
          </p:cNvPr>
          <p:cNvGraphicFramePr>
            <a:graphicFrameLocks noGrp="1"/>
          </p:cNvGraphicFramePr>
          <p:nvPr>
            <p:ph idx="1"/>
            <p:extLst>
              <p:ext uri="{D42A27DB-BD31-4B8C-83A1-F6EECF244321}">
                <p14:modId xmlns:p14="http://schemas.microsoft.com/office/powerpoint/2010/main" val="2590825340"/>
              </p:ext>
            </p:extLst>
          </p:nvPr>
        </p:nvGraphicFramePr>
        <p:xfrm>
          <a:off x="948558" y="918260"/>
          <a:ext cx="10515600" cy="50214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0623940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85A4D0D1-1745-4C9F-85D4-53B0536D020B}"/>
              </a:ext>
            </a:extLst>
          </p:cNvPr>
          <p:cNvPicPr>
            <a:picLocks noChangeAspect="1"/>
          </p:cNvPicPr>
          <p:nvPr/>
        </p:nvPicPr>
        <p:blipFill rotWithShape="1">
          <a:blip r:embed="rId3"/>
          <a:srcRect b="15730"/>
          <a:stretch/>
        </p:blipFill>
        <p:spPr>
          <a:xfrm>
            <a:off x="9625" y="10"/>
            <a:ext cx="12191980" cy="6857990"/>
          </a:xfrm>
          <a:prstGeom prst="rect">
            <a:avLst/>
          </a:prstGeom>
        </p:spPr>
      </p:pic>
      <p:sp>
        <p:nvSpPr>
          <p:cNvPr id="22" name="Rectangle 21">
            <a:extLst>
              <a:ext uri="{FF2B5EF4-FFF2-40B4-BE49-F238E27FC236}">
                <a16:creationId xmlns:a16="http://schemas.microsoft.com/office/drawing/2014/main" id="{257363FD-7E77-4145-9483-331A807ADF0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6803" cy="68580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Rounded Corners 12">
            <a:extLst>
              <a:ext uri="{FF2B5EF4-FFF2-40B4-BE49-F238E27FC236}">
                <a16:creationId xmlns:a16="http://schemas.microsoft.com/office/drawing/2014/main" id="{32E0B2B7-E207-4621-BFE5-CCB8E2CC9F75}"/>
              </a:ext>
            </a:extLst>
          </p:cNvPr>
          <p:cNvSpPr/>
          <p:nvPr/>
        </p:nvSpPr>
        <p:spPr>
          <a:xfrm>
            <a:off x="826405" y="374617"/>
            <a:ext cx="7198243" cy="580687"/>
          </a:xfrm>
          <a:prstGeom prst="roundRect">
            <a:avLst/>
          </a:prstGeom>
        </p:spPr>
        <p:style>
          <a:lnRef idx="1">
            <a:schemeClr val="accent3"/>
          </a:lnRef>
          <a:fillRef idx="2">
            <a:schemeClr val="accent3"/>
          </a:fillRef>
          <a:effectRef idx="1">
            <a:schemeClr val="accent3"/>
          </a:effectRef>
          <a:fontRef idx="minor">
            <a:schemeClr val="dk1"/>
          </a:fontRef>
        </p:style>
        <p:txBody>
          <a:bodyPr/>
          <a:lstStyle/>
          <a:p>
            <a:r>
              <a:rPr lang="en-US" sz="2400" b="1" dirty="0" err="1" smtClean="0">
                <a:solidFill>
                  <a:srgbClr val="002060"/>
                </a:solidFill>
                <a:latin typeface="Arial" panose="020B0604020202020204" pitchFamily="34" charset="0"/>
                <a:cs typeface="Arial" panose="020B0604020202020204" pitchFamily="34" charset="0"/>
              </a:rPr>
              <a:t>Thời</a:t>
            </a:r>
            <a:r>
              <a:rPr lang="en-US" sz="2400" b="1" dirty="0" smtClean="0">
                <a:solidFill>
                  <a:srgbClr val="002060"/>
                </a:solidFill>
                <a:latin typeface="Arial" panose="020B0604020202020204" pitchFamily="34" charset="0"/>
                <a:cs typeface="Arial" panose="020B0604020202020204" pitchFamily="34" charset="0"/>
              </a:rPr>
              <a:t> </a:t>
            </a:r>
            <a:r>
              <a:rPr lang="en-US" sz="2400" b="1" dirty="0" err="1">
                <a:solidFill>
                  <a:srgbClr val="002060"/>
                </a:solidFill>
                <a:latin typeface="Arial" panose="020B0604020202020204" pitchFamily="34" charset="0"/>
                <a:cs typeface="Arial" panose="020B0604020202020204" pitchFamily="34" charset="0"/>
              </a:rPr>
              <a:t>điểm</a:t>
            </a:r>
            <a:r>
              <a:rPr lang="en-US" sz="2400" b="1" dirty="0">
                <a:solidFill>
                  <a:srgbClr val="002060"/>
                </a:solidFill>
                <a:latin typeface="Arial" panose="020B0604020202020204" pitchFamily="34" charset="0"/>
                <a:cs typeface="Arial" panose="020B0604020202020204" pitchFamily="34" charset="0"/>
              </a:rPr>
              <a:t> </a:t>
            </a:r>
            <a:r>
              <a:rPr lang="en-US" sz="2400" b="1" dirty="0" err="1">
                <a:solidFill>
                  <a:srgbClr val="002060"/>
                </a:solidFill>
                <a:latin typeface="Arial" panose="020B0604020202020204" pitchFamily="34" charset="0"/>
                <a:cs typeface="Arial" panose="020B0604020202020204" pitchFamily="34" charset="0"/>
              </a:rPr>
              <a:t>căn</a:t>
            </a:r>
            <a:r>
              <a:rPr lang="en-US" sz="2400" b="1" dirty="0">
                <a:solidFill>
                  <a:srgbClr val="002060"/>
                </a:solidFill>
                <a:latin typeface="Arial" panose="020B0604020202020204" pitchFamily="34" charset="0"/>
                <a:cs typeface="Arial" panose="020B0604020202020204" pitchFamily="34" charset="0"/>
              </a:rPr>
              <a:t> </a:t>
            </a:r>
            <a:r>
              <a:rPr lang="en-US" sz="2400" b="1" dirty="0" err="1">
                <a:solidFill>
                  <a:srgbClr val="002060"/>
                </a:solidFill>
                <a:latin typeface="Arial" panose="020B0604020202020204" pitchFamily="34" charset="0"/>
                <a:cs typeface="Arial" panose="020B0604020202020204" pitchFamily="34" charset="0"/>
              </a:rPr>
              <a:t>cứ</a:t>
            </a:r>
            <a:r>
              <a:rPr lang="en-US" sz="2400" b="1" dirty="0">
                <a:solidFill>
                  <a:srgbClr val="002060"/>
                </a:solidFill>
                <a:latin typeface="Arial" panose="020B0604020202020204" pitchFamily="34" charset="0"/>
                <a:cs typeface="Arial" panose="020B0604020202020204" pitchFamily="34" charset="0"/>
              </a:rPr>
              <a:t> </a:t>
            </a:r>
            <a:r>
              <a:rPr lang="en-US" sz="2400" b="1" dirty="0" err="1">
                <a:solidFill>
                  <a:srgbClr val="002060"/>
                </a:solidFill>
                <a:latin typeface="Arial" panose="020B0604020202020204" pitchFamily="34" charset="0"/>
                <a:cs typeface="Arial" panose="020B0604020202020204" pitchFamily="34" charset="0"/>
              </a:rPr>
              <a:t>đánh</a:t>
            </a:r>
            <a:r>
              <a:rPr lang="en-US" sz="2400" b="1" dirty="0">
                <a:solidFill>
                  <a:srgbClr val="002060"/>
                </a:solidFill>
                <a:latin typeface="Arial" panose="020B0604020202020204" pitchFamily="34" charset="0"/>
                <a:cs typeface="Arial" panose="020B0604020202020204" pitchFamily="34" charset="0"/>
              </a:rPr>
              <a:t> </a:t>
            </a:r>
            <a:r>
              <a:rPr lang="en-US" sz="2400" b="1" dirty="0" err="1" smtClean="0">
                <a:solidFill>
                  <a:srgbClr val="002060"/>
                </a:solidFill>
                <a:latin typeface="Arial" panose="020B0604020202020204" pitchFamily="34" charset="0"/>
                <a:cs typeface="Arial" panose="020B0604020202020204" pitchFamily="34" charset="0"/>
              </a:rPr>
              <a:t>giá</a:t>
            </a:r>
            <a:r>
              <a:rPr lang="en-US" sz="2400" b="1" dirty="0" smtClean="0">
                <a:solidFill>
                  <a:srgbClr val="002060"/>
                </a:solidFill>
                <a:latin typeface="Arial" panose="020B0604020202020204" pitchFamily="34" charset="0"/>
                <a:cs typeface="Arial" panose="020B0604020202020204" pitchFamily="34" charset="0"/>
              </a:rPr>
              <a:t> </a:t>
            </a:r>
            <a:r>
              <a:rPr lang="en-US" sz="2400" b="1" dirty="0" err="1" smtClean="0">
                <a:solidFill>
                  <a:srgbClr val="002060"/>
                </a:solidFill>
                <a:latin typeface="Arial" panose="020B0604020202020204" pitchFamily="34" charset="0"/>
                <a:cs typeface="Arial" panose="020B0604020202020204" pitchFamily="34" charset="0"/>
              </a:rPr>
              <a:t>trẻ</a:t>
            </a:r>
            <a:r>
              <a:rPr lang="en-US" sz="2400" b="1" dirty="0" smtClean="0">
                <a:solidFill>
                  <a:srgbClr val="002060"/>
                </a:solidFill>
                <a:latin typeface="Arial" panose="020B0604020202020204" pitchFamily="34" charset="0"/>
                <a:cs typeface="Arial" panose="020B0604020202020204" pitchFamily="34" charset="0"/>
              </a:rPr>
              <a:t> </a:t>
            </a:r>
            <a:r>
              <a:rPr lang="en-US" sz="2400" b="1" dirty="0" err="1" smtClean="0">
                <a:solidFill>
                  <a:srgbClr val="002060"/>
                </a:solidFill>
                <a:latin typeface="Arial" panose="020B0604020202020204" pitchFamily="34" charset="0"/>
                <a:cs typeface="Arial" panose="020B0604020202020204" pitchFamily="34" charset="0"/>
              </a:rPr>
              <a:t>theo</a:t>
            </a:r>
            <a:r>
              <a:rPr lang="en-US" sz="2400" b="1" dirty="0" smtClean="0">
                <a:solidFill>
                  <a:srgbClr val="002060"/>
                </a:solidFill>
                <a:latin typeface="Arial" panose="020B0604020202020204" pitchFamily="34" charset="0"/>
                <a:cs typeface="Arial" panose="020B0604020202020204" pitchFamily="34" charset="0"/>
              </a:rPr>
              <a:t> </a:t>
            </a:r>
            <a:r>
              <a:rPr lang="en-US" sz="2400" b="1" dirty="0" err="1" smtClean="0">
                <a:solidFill>
                  <a:srgbClr val="002060"/>
                </a:solidFill>
                <a:latin typeface="Arial" panose="020B0604020202020204" pitchFamily="34" charset="0"/>
                <a:cs typeface="Arial" panose="020B0604020202020204" pitchFamily="34" charset="0"/>
              </a:rPr>
              <a:t>giai</a:t>
            </a:r>
            <a:r>
              <a:rPr lang="en-US" sz="2400" b="1" dirty="0" smtClean="0">
                <a:solidFill>
                  <a:srgbClr val="002060"/>
                </a:solidFill>
                <a:latin typeface="Arial" panose="020B0604020202020204" pitchFamily="34" charset="0"/>
                <a:cs typeface="Arial" panose="020B0604020202020204" pitchFamily="34" charset="0"/>
              </a:rPr>
              <a:t> </a:t>
            </a:r>
            <a:r>
              <a:rPr lang="en-US" sz="2400" b="1" dirty="0" err="1" smtClean="0">
                <a:solidFill>
                  <a:srgbClr val="002060"/>
                </a:solidFill>
                <a:latin typeface="Arial" panose="020B0604020202020204" pitchFamily="34" charset="0"/>
                <a:cs typeface="Arial" panose="020B0604020202020204" pitchFamily="34" charset="0"/>
              </a:rPr>
              <a:t>đoạn</a:t>
            </a:r>
            <a:endParaRPr lang="en-US" sz="2400" b="1" dirty="0">
              <a:solidFill>
                <a:srgbClr val="002060"/>
              </a:solidFill>
              <a:latin typeface="Arial" panose="020B0604020202020204" pitchFamily="34" charset="0"/>
              <a:cs typeface="Arial" panose="020B0604020202020204" pitchFamily="34" charset="0"/>
            </a:endParaRPr>
          </a:p>
        </p:txBody>
      </p:sp>
      <p:graphicFrame>
        <p:nvGraphicFramePr>
          <p:cNvPr id="9" name="Content Placeholder 4"/>
          <p:cNvGraphicFramePr>
            <a:graphicFrameLocks/>
          </p:cNvGraphicFramePr>
          <p:nvPr>
            <p:extLst>
              <p:ext uri="{D42A27DB-BD31-4B8C-83A1-F6EECF244321}">
                <p14:modId xmlns:p14="http://schemas.microsoft.com/office/powerpoint/2010/main" val="742539055"/>
              </p:ext>
            </p:extLst>
          </p:nvPr>
        </p:nvGraphicFramePr>
        <p:xfrm>
          <a:off x="824056" y="1198179"/>
          <a:ext cx="10548690" cy="5167442"/>
        </p:xfrm>
        <a:graphic>
          <a:graphicData uri="http://schemas.openxmlformats.org/drawingml/2006/table">
            <a:tbl>
              <a:tblPr firstRow="1" firstCol="1" bandRow="1"/>
              <a:tblGrid>
                <a:gridCol w="5437934">
                  <a:extLst>
                    <a:ext uri="{9D8B030D-6E8A-4147-A177-3AD203B41FA5}">
                      <a16:colId xmlns:a16="http://schemas.microsoft.com/office/drawing/2014/main" val="20000"/>
                    </a:ext>
                  </a:extLst>
                </a:gridCol>
                <a:gridCol w="5110756">
                  <a:extLst>
                    <a:ext uri="{9D8B030D-6E8A-4147-A177-3AD203B41FA5}">
                      <a16:colId xmlns:a16="http://schemas.microsoft.com/office/drawing/2014/main" val="20001"/>
                    </a:ext>
                  </a:extLst>
                </a:gridCol>
              </a:tblGrid>
              <a:tr h="684850">
                <a:tc>
                  <a:txBody>
                    <a:bodyPr/>
                    <a:lstStyle/>
                    <a:p>
                      <a:pPr marL="285750" algn="ctr" fontAlgn="ctr">
                        <a:lnSpc>
                          <a:spcPct val="130000"/>
                        </a:lnSpc>
                        <a:spcAft>
                          <a:spcPts val="800"/>
                        </a:spcAft>
                      </a:pPr>
                      <a:r>
                        <a:rPr lang="nb-NO" sz="2400" b="1" dirty="0">
                          <a:effectLst/>
                          <a:latin typeface="Times New Roman"/>
                          <a:ea typeface="Calibri"/>
                          <a:cs typeface="Times New Roman"/>
                        </a:rPr>
                        <a:t>Nhà trẻ</a:t>
                      </a:r>
                      <a:endParaRPr lang="en-US" sz="24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30000"/>
                        </a:lnSpc>
                        <a:spcAft>
                          <a:spcPts val="800"/>
                        </a:spcAft>
                      </a:pPr>
                      <a:r>
                        <a:rPr lang="de-DE" sz="2400" b="1" dirty="0">
                          <a:effectLst/>
                          <a:latin typeface="Times New Roman"/>
                          <a:ea typeface="Calibri"/>
                          <a:cs typeface="Times New Roman"/>
                        </a:rPr>
                        <a:t>Mẫu giáo</a:t>
                      </a:r>
                      <a:endParaRPr lang="en-US" sz="24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4013273">
                <a:tc>
                  <a:txBody>
                    <a:bodyPr/>
                    <a:lstStyle/>
                    <a:p>
                      <a:pPr marL="342900" indent="-342900" algn="just" fontAlgn="ctr">
                        <a:lnSpc>
                          <a:spcPct val="130000"/>
                        </a:lnSpc>
                        <a:spcAft>
                          <a:spcPts val="800"/>
                        </a:spcAft>
                        <a:buFontTx/>
                        <a:buChar char="-"/>
                      </a:pPr>
                      <a:r>
                        <a:rPr lang="nb-NO" sz="2400" dirty="0" smtClean="0">
                          <a:effectLst/>
                          <a:latin typeface="Times New Roman"/>
                          <a:ea typeface="Arrus-Black Regular"/>
                          <a:cs typeface="Times New Roman"/>
                        </a:rPr>
                        <a:t>Đánh</a:t>
                      </a:r>
                      <a:r>
                        <a:rPr lang="nb-NO" sz="2400" baseline="0" dirty="0" smtClean="0">
                          <a:effectLst/>
                          <a:latin typeface="Times New Roman"/>
                          <a:ea typeface="Arrus-Black Regular"/>
                          <a:cs typeface="Times New Roman"/>
                        </a:rPr>
                        <a:t> giá</a:t>
                      </a:r>
                      <a:r>
                        <a:rPr lang="nb-NO" sz="2400" dirty="0" smtClean="0">
                          <a:effectLst/>
                          <a:latin typeface="Times New Roman"/>
                          <a:ea typeface="Arrus-Black Regular"/>
                          <a:cs typeface="Times New Roman"/>
                        </a:rPr>
                        <a:t> cuối </a:t>
                      </a:r>
                      <a:r>
                        <a:rPr lang="nb-NO" sz="2400" dirty="0">
                          <a:effectLst/>
                          <a:latin typeface="Times New Roman"/>
                          <a:ea typeface="Arrus-Black Regular"/>
                          <a:cs typeface="Times New Roman"/>
                        </a:rPr>
                        <a:t>độ tuổi (6, 12, 18, 24, 36 tháng) dựa vào kết quả mong </a:t>
                      </a:r>
                      <a:r>
                        <a:rPr lang="nb-NO" sz="2400" dirty="0" smtClean="0">
                          <a:effectLst/>
                          <a:latin typeface="Times New Roman"/>
                          <a:ea typeface="Arrus-Black Regular"/>
                          <a:cs typeface="Times New Roman"/>
                        </a:rPr>
                        <a:t>đợi.</a:t>
                      </a:r>
                    </a:p>
                    <a:p>
                      <a:pPr marL="0" indent="0" algn="just" fontAlgn="ctr">
                        <a:lnSpc>
                          <a:spcPct val="130000"/>
                        </a:lnSpc>
                        <a:spcAft>
                          <a:spcPts val="800"/>
                        </a:spcAft>
                        <a:buFontTx/>
                        <a:buNone/>
                      </a:pPr>
                      <a:r>
                        <a:rPr lang="nb-NO" sz="2400" b="1" i="1" dirty="0" smtClean="0">
                          <a:effectLst/>
                          <a:latin typeface="Times New Roman"/>
                          <a:ea typeface="Calibri"/>
                          <a:cs typeface="Times New Roman"/>
                        </a:rPr>
                        <a:t>Lưu</a:t>
                      </a:r>
                      <a:r>
                        <a:rPr lang="nb-NO" sz="2400" b="1" i="1" baseline="0" dirty="0" smtClean="0">
                          <a:effectLst/>
                          <a:latin typeface="Times New Roman"/>
                          <a:ea typeface="Calibri"/>
                          <a:cs typeface="Times New Roman"/>
                        </a:rPr>
                        <a:t> ý: </a:t>
                      </a:r>
                      <a:r>
                        <a:rPr lang="nb-NO" sz="2400" b="0" i="1" baseline="0" dirty="0" smtClean="0">
                          <a:effectLst/>
                          <a:latin typeface="Times New Roman"/>
                          <a:ea typeface="Calibri"/>
                          <a:cs typeface="Times New Roman"/>
                        </a:rPr>
                        <a:t>Đầu năm </a:t>
                      </a:r>
                      <a:r>
                        <a:rPr lang="nb-NO" sz="2400" b="0" i="1" baseline="0" dirty="0" smtClean="0">
                          <a:solidFill>
                            <a:srgbClr val="002060"/>
                          </a:solidFill>
                          <a:effectLst/>
                          <a:latin typeface="Times New Roman"/>
                          <a:ea typeface="Calibri"/>
                          <a:cs typeface="Times New Roman"/>
                        </a:rPr>
                        <a:t>GV sàng lọc, tách nhóm trẻ cùng tháng sinh -&gt; hoạch định thời gian đánh giá theo giai đoạn. Không đánh giá đồng loạt.</a:t>
                      </a:r>
                    </a:p>
                    <a:p>
                      <a:pPr marL="0" indent="0" algn="just" fontAlgn="ctr">
                        <a:lnSpc>
                          <a:spcPct val="130000"/>
                        </a:lnSpc>
                        <a:spcAft>
                          <a:spcPts val="800"/>
                        </a:spcAft>
                        <a:buFontTx/>
                        <a:buNone/>
                      </a:pPr>
                      <a:r>
                        <a:rPr lang="nb-NO" sz="2400" b="0" i="1" baseline="0" dirty="0" smtClean="0">
                          <a:solidFill>
                            <a:srgbClr val="002060"/>
                          </a:solidFill>
                          <a:effectLst/>
                          <a:latin typeface="Times New Roman"/>
                          <a:ea typeface="Calibri"/>
                          <a:cs typeface="Times New Roman"/>
                        </a:rPr>
                        <a:t>Nếu có 01 trẻ không trùng tháng sinh nào với trẻ khác thì Gv thực hiện đánh giá cá nhân.</a:t>
                      </a:r>
                      <a:endParaRPr lang="en-US" sz="2400" b="0" i="1" dirty="0">
                        <a:solidFill>
                          <a:srgbClr val="002060"/>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lgn="just" fontAlgn="ctr">
                        <a:lnSpc>
                          <a:spcPct val="130000"/>
                        </a:lnSpc>
                        <a:spcAft>
                          <a:spcPts val="800"/>
                        </a:spcAft>
                      </a:pPr>
                      <a:r>
                        <a:rPr lang="nb-NO" sz="2400" dirty="0">
                          <a:effectLst/>
                          <a:latin typeface="Times New Roman"/>
                          <a:ea typeface="Arrus-Black Regular"/>
                          <a:cs typeface="Times New Roman"/>
                        </a:rPr>
                        <a:t>- </a:t>
                      </a:r>
                      <a:r>
                        <a:rPr lang="nb-NO" sz="2400" dirty="0" smtClean="0">
                          <a:effectLst/>
                          <a:latin typeface="Times New Roman"/>
                          <a:ea typeface="Arrus-Black Regular"/>
                          <a:cs typeface="Times New Roman"/>
                        </a:rPr>
                        <a:t>Đánh</a:t>
                      </a:r>
                      <a:r>
                        <a:rPr lang="nb-NO" sz="2400" baseline="0" dirty="0" smtClean="0">
                          <a:effectLst/>
                          <a:latin typeface="Times New Roman"/>
                          <a:ea typeface="Arrus-Black Regular"/>
                          <a:cs typeface="Times New Roman"/>
                        </a:rPr>
                        <a:t> giá</a:t>
                      </a:r>
                      <a:r>
                        <a:rPr lang="nb-NO" sz="2400" dirty="0" smtClean="0">
                          <a:effectLst/>
                          <a:latin typeface="Times New Roman"/>
                          <a:ea typeface="Arrus-Black Regular"/>
                          <a:cs typeface="Times New Roman"/>
                        </a:rPr>
                        <a:t> cuối </a:t>
                      </a:r>
                      <a:r>
                        <a:rPr lang="nb-NO" sz="2400" dirty="0">
                          <a:effectLst/>
                          <a:latin typeface="Times New Roman"/>
                          <a:ea typeface="Arrus-Black Regular"/>
                          <a:cs typeface="Times New Roman"/>
                        </a:rPr>
                        <a:t>giai đoạn dựa vào mục tiêu </a:t>
                      </a:r>
                      <a:r>
                        <a:rPr lang="nb-NO" sz="2400" dirty="0" smtClean="0">
                          <a:effectLst/>
                          <a:latin typeface="Times New Roman"/>
                          <a:ea typeface="Arrus-Black Regular"/>
                          <a:cs typeface="Times New Roman"/>
                        </a:rPr>
                        <a:t>GD tháng/</a:t>
                      </a:r>
                      <a:r>
                        <a:rPr lang="nb-NO" sz="2400" baseline="0" dirty="0" smtClean="0">
                          <a:effectLst/>
                          <a:latin typeface="Times New Roman"/>
                          <a:ea typeface="Arrus-Black Regular"/>
                          <a:cs typeface="Times New Roman"/>
                        </a:rPr>
                        <a:t> hoặc chủ đề</a:t>
                      </a:r>
                      <a:r>
                        <a:rPr lang="nb-NO" sz="2400" dirty="0" smtClean="0">
                          <a:effectLst/>
                          <a:latin typeface="Times New Roman"/>
                          <a:ea typeface="Arrus-Black Regular"/>
                          <a:cs typeface="Times New Roman"/>
                        </a:rPr>
                        <a:t>, </a:t>
                      </a:r>
                      <a:r>
                        <a:rPr lang="nb-NO" sz="2400" dirty="0">
                          <a:effectLst/>
                          <a:latin typeface="Times New Roman"/>
                          <a:ea typeface="Arrus-Black Regular"/>
                          <a:cs typeface="Times New Roman"/>
                        </a:rPr>
                        <a:t>kết quả mong đợi cuối độ tuổi. </a:t>
                      </a:r>
                      <a:endParaRPr lang="en-US" sz="24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3056672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85A4D0D1-1745-4C9F-85D4-53B0536D020B}"/>
              </a:ext>
            </a:extLst>
          </p:cNvPr>
          <p:cNvPicPr>
            <a:picLocks noChangeAspect="1"/>
          </p:cNvPicPr>
          <p:nvPr/>
        </p:nvPicPr>
        <p:blipFill rotWithShape="1">
          <a:blip r:embed="rId3"/>
          <a:srcRect b="15730"/>
          <a:stretch/>
        </p:blipFill>
        <p:spPr>
          <a:xfrm>
            <a:off x="9625" y="10"/>
            <a:ext cx="12191980" cy="6857990"/>
          </a:xfrm>
          <a:prstGeom prst="rect">
            <a:avLst/>
          </a:prstGeom>
        </p:spPr>
      </p:pic>
      <p:sp>
        <p:nvSpPr>
          <p:cNvPr id="22" name="Rectangle 21">
            <a:extLst>
              <a:ext uri="{FF2B5EF4-FFF2-40B4-BE49-F238E27FC236}">
                <a16:creationId xmlns:a16="http://schemas.microsoft.com/office/drawing/2014/main" id="{257363FD-7E77-4145-9483-331A807ADF0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6803" cy="68580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9" name="Content Placeholder 4"/>
          <p:cNvGraphicFramePr>
            <a:graphicFrameLocks/>
          </p:cNvGraphicFramePr>
          <p:nvPr>
            <p:extLst>
              <p:ext uri="{D42A27DB-BD31-4B8C-83A1-F6EECF244321}">
                <p14:modId xmlns:p14="http://schemas.microsoft.com/office/powerpoint/2010/main" val="2489105260"/>
              </p:ext>
            </p:extLst>
          </p:nvPr>
        </p:nvGraphicFramePr>
        <p:xfrm>
          <a:off x="186332" y="212344"/>
          <a:ext cx="11890054" cy="6469252"/>
        </p:xfrm>
        <a:graphic>
          <a:graphicData uri="http://schemas.openxmlformats.org/drawingml/2006/table">
            <a:tbl>
              <a:tblPr firstRow="1" firstCol="1" bandRow="1"/>
              <a:tblGrid>
                <a:gridCol w="5918109">
                  <a:extLst>
                    <a:ext uri="{9D8B030D-6E8A-4147-A177-3AD203B41FA5}">
                      <a16:colId xmlns:a16="http://schemas.microsoft.com/office/drawing/2014/main" val="20000"/>
                    </a:ext>
                  </a:extLst>
                </a:gridCol>
                <a:gridCol w="5971945">
                  <a:extLst>
                    <a:ext uri="{9D8B030D-6E8A-4147-A177-3AD203B41FA5}">
                      <a16:colId xmlns:a16="http://schemas.microsoft.com/office/drawing/2014/main" val="20001"/>
                    </a:ext>
                  </a:extLst>
                </a:gridCol>
              </a:tblGrid>
              <a:tr h="412332">
                <a:tc>
                  <a:txBody>
                    <a:bodyPr/>
                    <a:lstStyle/>
                    <a:p>
                      <a:pPr marL="285750" algn="ctr" fontAlgn="ctr">
                        <a:lnSpc>
                          <a:spcPct val="130000"/>
                        </a:lnSpc>
                        <a:spcAft>
                          <a:spcPts val="800"/>
                        </a:spcAft>
                      </a:pPr>
                      <a:r>
                        <a:rPr lang="nb-NO" sz="2600" b="1" dirty="0">
                          <a:effectLst/>
                          <a:latin typeface="Arial" panose="020B0604020202020204" pitchFamily="34" charset="0"/>
                          <a:ea typeface="Calibri"/>
                          <a:cs typeface="Arial" panose="020B0604020202020204" pitchFamily="34" charset="0"/>
                        </a:rPr>
                        <a:t>Nhà trẻ</a:t>
                      </a:r>
                      <a:endParaRPr lang="en-US" sz="2600" dirty="0">
                        <a:effectLst/>
                        <a:latin typeface="Arial" panose="020B0604020202020204" pitchFamily="34" charset="0"/>
                        <a:ea typeface="Calibri"/>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30000"/>
                        </a:lnSpc>
                        <a:spcAft>
                          <a:spcPts val="800"/>
                        </a:spcAft>
                      </a:pPr>
                      <a:r>
                        <a:rPr lang="de-DE" sz="2600" b="1" dirty="0">
                          <a:effectLst/>
                          <a:latin typeface="Arial" panose="020B0604020202020204" pitchFamily="34" charset="0"/>
                          <a:ea typeface="Calibri"/>
                          <a:cs typeface="Arial" panose="020B0604020202020204" pitchFamily="34" charset="0"/>
                        </a:rPr>
                        <a:t>Mẫu giáo</a:t>
                      </a:r>
                      <a:endParaRPr lang="en-US" sz="2600" dirty="0">
                        <a:effectLst/>
                        <a:latin typeface="Arial" panose="020B0604020202020204" pitchFamily="34" charset="0"/>
                        <a:ea typeface="Calibri"/>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5954140">
                <a:tc gridSpan="2">
                  <a:txBody>
                    <a:bodyPr/>
                    <a:lstStyle/>
                    <a:p>
                      <a:pPr marL="342900" indent="-342900" algn="just" fontAlgn="ctr">
                        <a:lnSpc>
                          <a:spcPct val="130000"/>
                        </a:lnSpc>
                        <a:spcAft>
                          <a:spcPts val="800"/>
                        </a:spcAft>
                        <a:buFontTx/>
                        <a:buChar char="-"/>
                      </a:pPr>
                      <a:r>
                        <a:rPr lang="nb-NO" sz="2400" dirty="0" smtClean="0">
                          <a:effectLst/>
                          <a:latin typeface="Arial" panose="020B0604020202020204" pitchFamily="34" charset="0"/>
                          <a:ea typeface="Arrus-Black Regular"/>
                          <a:cs typeface="Arial" panose="020B0604020202020204" pitchFamily="34" charset="0"/>
                        </a:rPr>
                        <a:t>Đánh</a:t>
                      </a:r>
                      <a:r>
                        <a:rPr lang="nb-NO" sz="2400" baseline="0" dirty="0" smtClean="0">
                          <a:effectLst/>
                          <a:latin typeface="Arial" panose="020B0604020202020204" pitchFamily="34" charset="0"/>
                          <a:ea typeface="Arrus-Black Regular"/>
                          <a:cs typeface="Arial" panose="020B0604020202020204" pitchFamily="34" charset="0"/>
                        </a:rPr>
                        <a:t> giá</a:t>
                      </a:r>
                      <a:r>
                        <a:rPr lang="nb-NO" sz="2400" dirty="0" smtClean="0">
                          <a:effectLst/>
                          <a:latin typeface="Arial" panose="020B0604020202020204" pitchFamily="34" charset="0"/>
                          <a:ea typeface="Arrus-Black Regular"/>
                          <a:cs typeface="Arial" panose="020B0604020202020204" pitchFamily="34" charset="0"/>
                        </a:rPr>
                        <a:t> mức </a:t>
                      </a:r>
                      <a:r>
                        <a:rPr lang="nb-NO" sz="2400" dirty="0">
                          <a:effectLst/>
                          <a:latin typeface="Arial" panose="020B0604020202020204" pitchFamily="34" charset="0"/>
                          <a:ea typeface="Arrus-Black Regular"/>
                          <a:cs typeface="Arial" panose="020B0604020202020204" pitchFamily="34" charset="0"/>
                        </a:rPr>
                        <a:t>độ </a:t>
                      </a:r>
                      <a:r>
                        <a:rPr lang="nb-NO" sz="2400" dirty="0" smtClean="0">
                          <a:effectLst/>
                          <a:latin typeface="Arial" panose="020B0604020202020204" pitchFamily="34" charset="0"/>
                          <a:ea typeface="Arrus-Black Regular"/>
                          <a:cs typeface="Arial" panose="020B0604020202020204" pitchFamily="34" charset="0"/>
                        </a:rPr>
                        <a:t>phát</a:t>
                      </a:r>
                      <a:r>
                        <a:rPr lang="nb-NO" sz="2400" baseline="0" dirty="0" smtClean="0">
                          <a:effectLst/>
                          <a:latin typeface="Arial" panose="020B0604020202020204" pitchFamily="34" charset="0"/>
                          <a:ea typeface="Arrus-Black Regular"/>
                          <a:cs typeface="Arial" panose="020B0604020202020204" pitchFamily="34" charset="0"/>
                        </a:rPr>
                        <a:t> triển</a:t>
                      </a:r>
                      <a:r>
                        <a:rPr lang="nb-NO" sz="2400" dirty="0" smtClean="0">
                          <a:effectLst/>
                          <a:latin typeface="Arial" panose="020B0604020202020204" pitchFamily="34" charset="0"/>
                          <a:ea typeface="Arrus-Black Regular"/>
                          <a:cs typeface="Arial" panose="020B0604020202020204" pitchFamily="34" charset="0"/>
                        </a:rPr>
                        <a:t> thể </a:t>
                      </a:r>
                      <a:r>
                        <a:rPr lang="nb-NO" sz="2400" dirty="0">
                          <a:effectLst/>
                          <a:latin typeface="Arial" panose="020B0604020202020204" pitchFamily="34" charset="0"/>
                          <a:ea typeface="Arrus-Black Regular"/>
                          <a:cs typeface="Arial" panose="020B0604020202020204" pitchFamily="34" charset="0"/>
                        </a:rPr>
                        <a:t>chất của trẻ cần sử dụng thêm chỉ số về cân nặng, chiều cao cuối độ tuổi</a:t>
                      </a:r>
                      <a:r>
                        <a:rPr lang="nb-NO" sz="2400" dirty="0" smtClean="0">
                          <a:effectLst/>
                          <a:latin typeface="Arial" panose="020B0604020202020204" pitchFamily="34" charset="0"/>
                          <a:ea typeface="Arrus-Black Regular"/>
                          <a:cs typeface="Arial" panose="020B0604020202020204" pitchFamily="34" charset="0"/>
                        </a:rPr>
                        <a:t>.</a:t>
                      </a:r>
                    </a:p>
                    <a:p>
                      <a:pPr lvl="0" fontAlgn="ctr"/>
                      <a:r>
                        <a:rPr lang="nb-NO" sz="2400" b="1" i="1" kern="1200" dirty="0" smtClean="0">
                          <a:solidFill>
                            <a:schemeClr val="tx1"/>
                          </a:solidFill>
                          <a:effectLst/>
                          <a:latin typeface="Arial" panose="020B0604020202020204" pitchFamily="34" charset="0"/>
                          <a:ea typeface="+mn-ea"/>
                          <a:cs typeface="Arial" panose="020B0604020202020204" pitchFamily="34" charset="0"/>
                        </a:rPr>
                        <a:t>Lưu ý: </a:t>
                      </a:r>
                      <a:r>
                        <a:rPr lang="nb-NO" sz="2400" kern="1200" dirty="0" smtClean="0">
                          <a:solidFill>
                            <a:schemeClr val="tx1"/>
                          </a:solidFill>
                          <a:effectLst/>
                          <a:latin typeface="Arial" panose="020B0604020202020204" pitchFamily="34" charset="0"/>
                          <a:ea typeface="+mn-ea"/>
                          <a:cs typeface="Arial" panose="020B0604020202020204" pitchFamily="34" charset="0"/>
                        </a:rPr>
                        <a:t>Có điểm mốc đầu vào về số cân đo để so sánh đầu ra (Cuối năm học)</a:t>
                      </a:r>
                      <a:endParaRPr lang="en-US" sz="2400" kern="1200" dirty="0" smtClean="0">
                        <a:solidFill>
                          <a:schemeClr val="tx1"/>
                        </a:solidFill>
                        <a:effectLst/>
                        <a:latin typeface="Arial" panose="020B0604020202020204" pitchFamily="34" charset="0"/>
                        <a:ea typeface="+mn-ea"/>
                        <a:cs typeface="Arial" panose="020B0604020202020204" pitchFamily="34" charset="0"/>
                      </a:endParaRPr>
                    </a:p>
                    <a:p>
                      <a:pPr fontAlgn="ctr"/>
                      <a:r>
                        <a:rPr lang="it-IT" sz="2400" kern="1200" dirty="0" smtClean="0">
                          <a:solidFill>
                            <a:schemeClr val="tx1"/>
                          </a:solidFill>
                          <a:effectLst/>
                          <a:latin typeface="Arial" panose="020B0604020202020204" pitchFamily="34" charset="0"/>
                          <a:ea typeface="+mn-ea"/>
                          <a:cs typeface="Arial" panose="020B0604020202020204" pitchFamily="34" charset="0"/>
                        </a:rPr>
                        <a:t>        + Mốc đầu vào: Tính từ tháng 9/20... ( Hoặc mốc cân đầu tiên khi trẻ đến trường). Nhà trường tổ chức cân đo, phân loại sức khỏe học sinh.</a:t>
                      </a:r>
                      <a:endParaRPr lang="en-US" sz="2400" kern="1200" dirty="0" smtClean="0">
                        <a:solidFill>
                          <a:schemeClr val="tx1"/>
                        </a:solidFill>
                        <a:effectLst/>
                        <a:latin typeface="Arial" panose="020B0604020202020204" pitchFamily="34" charset="0"/>
                        <a:ea typeface="+mn-ea"/>
                        <a:cs typeface="Arial" panose="020B0604020202020204" pitchFamily="34" charset="0"/>
                      </a:endParaRPr>
                    </a:p>
                    <a:p>
                      <a:pPr fontAlgn="ctr"/>
                      <a:r>
                        <a:rPr lang="it-IT" sz="2400" kern="1200" dirty="0" smtClean="0">
                          <a:solidFill>
                            <a:schemeClr val="tx1"/>
                          </a:solidFill>
                          <a:effectLst/>
                          <a:latin typeface="Arial" panose="020B0604020202020204" pitchFamily="34" charset="0"/>
                          <a:ea typeface="+mn-ea"/>
                          <a:cs typeface="Arial" panose="020B0604020202020204" pitchFamily="34" charset="0"/>
                        </a:rPr>
                        <a:t>        + Mốc đầu ra: Tính từ lần cân đo cuối (vào cuối năm học). Có những trường hợp không theo mốc thời gian cuối năm học (Do trẻ có vấn đề về SK như Dư cân, BP hoặc đã cải thiện về SK ở thời điểm khi đến lịch cân đo) thì ghi nhận vào thời điểm đó.</a:t>
                      </a:r>
                      <a:endParaRPr lang="en-US" sz="2400" kern="1200" dirty="0" smtClean="0">
                        <a:solidFill>
                          <a:schemeClr val="tx1"/>
                        </a:solidFill>
                        <a:effectLst/>
                        <a:latin typeface="Arial" panose="020B0604020202020204" pitchFamily="34" charset="0"/>
                        <a:ea typeface="+mn-ea"/>
                        <a:cs typeface="Arial" panose="020B0604020202020204" pitchFamily="34" charset="0"/>
                      </a:endParaRPr>
                    </a:p>
                    <a:p>
                      <a:pPr fontAlgn="ctr"/>
                      <a:endParaRPr lang="it-IT" sz="2000" i="1" kern="1200" dirty="0" smtClean="0">
                        <a:solidFill>
                          <a:schemeClr val="tx1"/>
                        </a:solidFill>
                        <a:effectLst/>
                        <a:latin typeface="Arial" panose="020B0604020202020204" pitchFamily="34" charset="0"/>
                        <a:ea typeface="+mn-ea"/>
                        <a:cs typeface="Arial" panose="020B0604020202020204" pitchFamily="34" charset="0"/>
                      </a:endParaRPr>
                    </a:p>
                    <a:p>
                      <a:pPr algn="just" fontAlgn="ctr"/>
                      <a:r>
                        <a:rPr lang="it-IT" sz="2000" i="1" kern="1200" dirty="0" smtClean="0">
                          <a:solidFill>
                            <a:srgbClr val="7030A0"/>
                          </a:solidFill>
                          <a:effectLst/>
                          <a:latin typeface="Arial" panose="020B0604020202020204" pitchFamily="34" charset="0"/>
                          <a:ea typeface="+mn-ea"/>
                          <a:cs typeface="Arial" panose="020B0604020202020204" pitchFamily="34" charset="0"/>
                        </a:rPr>
                        <a:t>Vd:  Bé A – Lớp... tháng 9/202... được phân loại sức khỏe là SDD (Tính mốc đầu vào). Đến tháng 12/202... bé này được cải thiện về sức khỏe (Xóa SDD – SK ở kênh A).</a:t>
                      </a:r>
                      <a:endParaRPr lang="en-US" sz="2000" kern="1200" dirty="0" smtClean="0">
                        <a:solidFill>
                          <a:srgbClr val="7030A0"/>
                        </a:solidFill>
                        <a:effectLst/>
                        <a:latin typeface="Arial" panose="020B0604020202020204" pitchFamily="34" charset="0"/>
                        <a:ea typeface="+mn-ea"/>
                        <a:cs typeface="Arial" panose="020B0604020202020204" pitchFamily="34" charset="0"/>
                      </a:endParaRPr>
                    </a:p>
                    <a:p>
                      <a:r>
                        <a:rPr lang="it-IT" sz="2000" i="1" kern="1200" dirty="0" smtClean="0">
                          <a:solidFill>
                            <a:srgbClr val="7030A0"/>
                          </a:solidFill>
                          <a:effectLst/>
                          <a:latin typeface="Arial" panose="020B0604020202020204" pitchFamily="34" charset="0"/>
                          <a:ea typeface="+mn-ea"/>
                          <a:cs typeface="Arial" panose="020B0604020202020204" pitchFamily="34" charset="0"/>
                        </a:rPr>
                        <a:t>        Đánh giá trẻ về mặt thể lực có sự so sánh: Khi mới vào học bé có chỉ số cân nặng....kg; chiều cao là....m, sức khỏe SDD độ 1. Đến tháng 12/202... bé đã đạt ở kênh A...Chúc mừng bé đã có sự cố gắng, cải thiện tốt về sức khỏe.</a:t>
                      </a:r>
                      <a:endParaRPr lang="en-US" sz="2000" dirty="0">
                        <a:solidFill>
                          <a:srgbClr val="7030A0"/>
                        </a:solidFill>
                        <a:effectLst/>
                        <a:latin typeface="Arial" panose="020B0604020202020204" pitchFamily="34" charset="0"/>
                        <a:ea typeface="Calibri"/>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4002259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aphicFrame>
        <p:nvGraphicFramePr>
          <p:cNvPr id="12" name="Content Placeholder 11">
            <a:extLst>
              <a:ext uri="{FF2B5EF4-FFF2-40B4-BE49-F238E27FC236}">
                <a16:creationId xmlns:a16="http://schemas.microsoft.com/office/drawing/2014/main" id="{DC98490B-7479-4164-AB0A-3CECE5185C73}"/>
              </a:ext>
            </a:extLst>
          </p:cNvPr>
          <p:cNvGraphicFramePr>
            <a:graphicFrameLocks noGrp="1"/>
          </p:cNvGraphicFramePr>
          <p:nvPr>
            <p:ph idx="1"/>
            <p:extLst>
              <p:ext uri="{D42A27DB-BD31-4B8C-83A1-F6EECF244321}">
                <p14:modId xmlns:p14="http://schemas.microsoft.com/office/powerpoint/2010/main" val="2913043827"/>
              </p:ext>
            </p:extLst>
          </p:nvPr>
        </p:nvGraphicFramePr>
        <p:xfrm>
          <a:off x="732065" y="886281"/>
          <a:ext cx="10550980" cy="520427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3" name="Title 1">
            <a:extLst>
              <a:ext uri="{FF2B5EF4-FFF2-40B4-BE49-F238E27FC236}">
                <a16:creationId xmlns:a16="http://schemas.microsoft.com/office/drawing/2014/main" id="{5F5B97D2-985B-499E-B28B-EFF3F9A5C0F3}"/>
              </a:ext>
            </a:extLst>
          </p:cNvPr>
          <p:cNvSpPr txBox="1">
            <a:spLocks/>
          </p:cNvSpPr>
          <p:nvPr/>
        </p:nvSpPr>
        <p:spPr>
          <a:xfrm>
            <a:off x="756744" y="361200"/>
            <a:ext cx="4146331" cy="80544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US" sz="3200" b="1" dirty="0" smtClean="0">
              <a:solidFill>
                <a:srgbClr val="FF0000"/>
              </a:solidFill>
              <a:latin typeface="Arial" panose="020B0604020202020204" pitchFamily="34" charset="0"/>
              <a:cs typeface="Arial" panose="020B0604020202020204" pitchFamily="34" charset="0"/>
            </a:endParaRPr>
          </a:p>
          <a:p>
            <a:pPr algn="ctr"/>
            <a:r>
              <a:rPr lang="en-US" sz="3200" b="1" dirty="0" smtClean="0">
                <a:solidFill>
                  <a:srgbClr val="FF0000"/>
                </a:solidFill>
                <a:latin typeface="Arial" panose="020B0604020202020204" pitchFamily="34" charset="0"/>
                <a:cs typeface="Arial" panose="020B0604020202020204" pitchFamily="34" charset="0"/>
              </a:rPr>
              <a:t>+ </a:t>
            </a:r>
            <a:r>
              <a:rPr lang="en-US" sz="3200" b="1" dirty="0" err="1" smtClean="0">
                <a:solidFill>
                  <a:srgbClr val="FF0000"/>
                </a:solidFill>
                <a:latin typeface="Arial" panose="020B0604020202020204" pitchFamily="34" charset="0"/>
                <a:cs typeface="Arial" panose="020B0604020202020204" pitchFamily="34" charset="0"/>
              </a:rPr>
              <a:t>Nhà</a:t>
            </a:r>
            <a:r>
              <a:rPr lang="en-US" sz="3200" b="1" dirty="0" smtClean="0">
                <a:solidFill>
                  <a:srgbClr val="FF0000"/>
                </a:solidFill>
                <a:latin typeface="Arial" panose="020B0604020202020204" pitchFamily="34" charset="0"/>
                <a:cs typeface="Arial" panose="020B0604020202020204" pitchFamily="34" charset="0"/>
              </a:rPr>
              <a:t> </a:t>
            </a:r>
            <a:r>
              <a:rPr lang="en-US" sz="3200" b="1" dirty="0" err="1" smtClean="0">
                <a:solidFill>
                  <a:srgbClr val="FF0000"/>
                </a:solidFill>
                <a:latin typeface="Arial" panose="020B0604020202020204" pitchFamily="34" charset="0"/>
                <a:cs typeface="Arial" panose="020B0604020202020204" pitchFamily="34" charset="0"/>
              </a:rPr>
              <a:t>trẻ</a:t>
            </a:r>
            <a:endParaRPr lang="en-US" sz="3200" b="1" dirty="0" smtClean="0">
              <a:solidFill>
                <a:srgbClr val="FF0000"/>
              </a:solidFill>
              <a:latin typeface="Arial" panose="020B0604020202020204" pitchFamily="34" charset="0"/>
              <a:cs typeface="Arial" panose="020B0604020202020204" pitchFamily="34" charset="0"/>
            </a:endParaRPr>
          </a:p>
          <a:p>
            <a:pPr algn="ctr"/>
            <a:endParaRPr lang="en-US" sz="3200"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936958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64E9CCA4-A1E5-4B97-AC7F-2BB912586563}"/>
              </a:ext>
            </a:extLst>
          </p:cNvPr>
          <p:cNvSpPr>
            <a:spLocks noChangeArrowheads="1"/>
          </p:cNvSpPr>
          <p:nvPr/>
        </p:nvSpPr>
        <p:spPr bwMode="auto">
          <a:xfrm>
            <a:off x="2209799" y="2"/>
            <a:ext cx="7772400"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nb-NO" altLang="zh-CN" sz="2000" b="1" i="0" u="none" strike="noStrike" cap="none" normalizeH="0" baseline="0" dirty="0">
                <a:ln>
                  <a:noFill/>
                </a:ln>
                <a:solidFill>
                  <a:schemeClr val="tx1"/>
                </a:solidFill>
                <a:effectLst/>
                <a:latin typeface="Arial" panose="020B0604020202020204" pitchFamily="34" charset="0"/>
                <a:ea typeface="SimSun" panose="02010600030101010101" pitchFamily="2" charset="-122"/>
                <a:cs typeface="Arial" panose="020B0604020202020204" pitchFamily="34" charset="0"/>
              </a:rPr>
              <a:t>BẢNG KẾT QUẢ ĐÁNH GIÁ TRẺ THEO GIAI ĐOẠN</a:t>
            </a:r>
            <a:endParaRPr kumimoji="0" lang="en-US" altLang="zh-CN" sz="20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nb-NO" altLang="zh-CN" sz="2000" b="0" i="0" u="none" strike="noStrike" cap="none" normalizeH="0" baseline="0" dirty="0">
                <a:ln>
                  <a:noFill/>
                </a:ln>
                <a:solidFill>
                  <a:schemeClr val="tx1"/>
                </a:solidFill>
                <a:effectLst/>
                <a:latin typeface="Arial" panose="020B0604020202020204" pitchFamily="34" charset="0"/>
                <a:ea typeface="SimSun" panose="02010600030101010101" pitchFamily="2" charset="-122"/>
                <a:cs typeface="Arial" panose="020B0604020202020204" pitchFamily="34" charset="0"/>
              </a:rPr>
              <a:t>NHÓM TRẺ: .......................</a:t>
            </a:r>
            <a:endParaRPr kumimoji="0" lang="en-US" altLang="zh-CN" sz="20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nb-NO" altLang="zh-CN" sz="2000" b="0" i="0" u="none" strike="noStrike" cap="none" normalizeH="0" baseline="0" dirty="0">
                <a:ln>
                  <a:noFill/>
                </a:ln>
                <a:solidFill>
                  <a:schemeClr val="tx1"/>
                </a:solidFill>
                <a:effectLst/>
                <a:latin typeface="Arial" panose="020B0604020202020204" pitchFamily="34" charset="0"/>
                <a:ea typeface="SimSun" panose="02010600030101010101" pitchFamily="2" charset="-122"/>
                <a:cs typeface="Arial" panose="020B0604020202020204" pitchFamily="34" charset="0"/>
              </a:rPr>
              <a:t>Tháng ……/……</a:t>
            </a:r>
            <a:endParaRPr kumimoji="0" lang="nb-NO" altLang="zh-CN" sz="20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graphicFrame>
        <p:nvGraphicFramePr>
          <p:cNvPr id="9" name="Table 8">
            <a:extLst>
              <a:ext uri="{FF2B5EF4-FFF2-40B4-BE49-F238E27FC236}">
                <a16:creationId xmlns:a16="http://schemas.microsoft.com/office/drawing/2014/main" id="{F7857CCF-F3E4-4BFE-B9AC-1C990B7730A1}"/>
              </a:ext>
            </a:extLst>
          </p:cNvPr>
          <p:cNvGraphicFramePr>
            <a:graphicFrameLocks noGrp="1"/>
          </p:cNvGraphicFramePr>
          <p:nvPr>
            <p:extLst>
              <p:ext uri="{D42A27DB-BD31-4B8C-83A1-F6EECF244321}">
                <p14:modId xmlns:p14="http://schemas.microsoft.com/office/powerpoint/2010/main" val="2960002684"/>
              </p:ext>
            </p:extLst>
          </p:nvPr>
        </p:nvGraphicFramePr>
        <p:xfrm>
          <a:off x="3" y="968992"/>
          <a:ext cx="12192004" cy="5880882"/>
        </p:xfrm>
        <a:graphic>
          <a:graphicData uri="http://schemas.openxmlformats.org/drawingml/2006/table">
            <a:tbl>
              <a:tblPr firstRow="1" firstCol="1" lastRow="1" lastCol="1" bandRow="1" bandCol="1">
                <a:tableStyleId>{5C22544A-7EE6-4342-B048-85BDC9FD1C3A}</a:tableStyleId>
              </a:tblPr>
              <a:tblGrid>
                <a:gridCol w="622747">
                  <a:extLst>
                    <a:ext uri="{9D8B030D-6E8A-4147-A177-3AD203B41FA5}">
                      <a16:colId xmlns:a16="http://schemas.microsoft.com/office/drawing/2014/main" val="4186209920"/>
                    </a:ext>
                  </a:extLst>
                </a:gridCol>
                <a:gridCol w="778983">
                  <a:extLst>
                    <a:ext uri="{9D8B030D-6E8A-4147-A177-3AD203B41FA5}">
                      <a16:colId xmlns:a16="http://schemas.microsoft.com/office/drawing/2014/main" val="1088400188"/>
                    </a:ext>
                  </a:extLst>
                </a:gridCol>
                <a:gridCol w="619443">
                  <a:extLst>
                    <a:ext uri="{9D8B030D-6E8A-4147-A177-3AD203B41FA5}">
                      <a16:colId xmlns:a16="http://schemas.microsoft.com/office/drawing/2014/main" val="1167364424"/>
                    </a:ext>
                  </a:extLst>
                </a:gridCol>
                <a:gridCol w="627147">
                  <a:extLst>
                    <a:ext uri="{9D8B030D-6E8A-4147-A177-3AD203B41FA5}">
                      <a16:colId xmlns:a16="http://schemas.microsoft.com/office/drawing/2014/main" val="2287860685"/>
                    </a:ext>
                  </a:extLst>
                </a:gridCol>
                <a:gridCol w="623844">
                  <a:extLst>
                    <a:ext uri="{9D8B030D-6E8A-4147-A177-3AD203B41FA5}">
                      <a16:colId xmlns:a16="http://schemas.microsoft.com/office/drawing/2014/main" val="3150444390"/>
                    </a:ext>
                  </a:extLst>
                </a:gridCol>
                <a:gridCol w="700860">
                  <a:extLst>
                    <a:ext uri="{9D8B030D-6E8A-4147-A177-3AD203B41FA5}">
                      <a16:colId xmlns:a16="http://schemas.microsoft.com/office/drawing/2014/main" val="125131408"/>
                    </a:ext>
                  </a:extLst>
                </a:gridCol>
                <a:gridCol w="1187175">
                  <a:extLst>
                    <a:ext uri="{9D8B030D-6E8A-4147-A177-3AD203B41FA5}">
                      <a16:colId xmlns:a16="http://schemas.microsoft.com/office/drawing/2014/main" val="3348809461"/>
                    </a:ext>
                  </a:extLst>
                </a:gridCol>
                <a:gridCol w="503211">
                  <a:extLst>
                    <a:ext uri="{9D8B030D-6E8A-4147-A177-3AD203B41FA5}">
                      <a16:colId xmlns:a16="http://schemas.microsoft.com/office/drawing/2014/main" val="2350705609"/>
                    </a:ext>
                  </a:extLst>
                </a:gridCol>
                <a:gridCol w="503211">
                  <a:extLst>
                    <a:ext uri="{9D8B030D-6E8A-4147-A177-3AD203B41FA5}">
                      <a16:colId xmlns:a16="http://schemas.microsoft.com/office/drawing/2014/main" val="4110695888"/>
                    </a:ext>
                  </a:extLst>
                </a:gridCol>
                <a:gridCol w="519319">
                  <a:extLst>
                    <a:ext uri="{9D8B030D-6E8A-4147-A177-3AD203B41FA5}">
                      <a16:colId xmlns:a16="http://schemas.microsoft.com/office/drawing/2014/main" val="282142588"/>
                    </a:ext>
                  </a:extLst>
                </a:gridCol>
                <a:gridCol w="503211">
                  <a:extLst>
                    <a:ext uri="{9D8B030D-6E8A-4147-A177-3AD203B41FA5}">
                      <a16:colId xmlns:a16="http://schemas.microsoft.com/office/drawing/2014/main" val="4176835781"/>
                    </a:ext>
                  </a:extLst>
                </a:gridCol>
                <a:gridCol w="594139">
                  <a:extLst>
                    <a:ext uri="{9D8B030D-6E8A-4147-A177-3AD203B41FA5}">
                      <a16:colId xmlns:a16="http://schemas.microsoft.com/office/drawing/2014/main" val="313799401"/>
                    </a:ext>
                  </a:extLst>
                </a:gridCol>
                <a:gridCol w="1093655">
                  <a:extLst>
                    <a:ext uri="{9D8B030D-6E8A-4147-A177-3AD203B41FA5}">
                      <a16:colId xmlns:a16="http://schemas.microsoft.com/office/drawing/2014/main" val="912002940"/>
                    </a:ext>
                  </a:extLst>
                </a:gridCol>
                <a:gridCol w="503211">
                  <a:extLst>
                    <a:ext uri="{9D8B030D-6E8A-4147-A177-3AD203B41FA5}">
                      <a16:colId xmlns:a16="http://schemas.microsoft.com/office/drawing/2014/main" val="2424892424"/>
                    </a:ext>
                  </a:extLst>
                </a:gridCol>
                <a:gridCol w="503211">
                  <a:extLst>
                    <a:ext uri="{9D8B030D-6E8A-4147-A177-3AD203B41FA5}">
                      <a16:colId xmlns:a16="http://schemas.microsoft.com/office/drawing/2014/main" val="4127092978"/>
                    </a:ext>
                  </a:extLst>
                </a:gridCol>
                <a:gridCol w="319375">
                  <a:extLst>
                    <a:ext uri="{9D8B030D-6E8A-4147-A177-3AD203B41FA5}">
                      <a16:colId xmlns:a16="http://schemas.microsoft.com/office/drawing/2014/main" val="853887015"/>
                    </a:ext>
                  </a:extLst>
                </a:gridCol>
                <a:gridCol w="994631">
                  <a:extLst>
                    <a:ext uri="{9D8B030D-6E8A-4147-A177-3AD203B41FA5}">
                      <a16:colId xmlns:a16="http://schemas.microsoft.com/office/drawing/2014/main" val="3337009322"/>
                    </a:ext>
                  </a:extLst>
                </a:gridCol>
                <a:gridCol w="994631">
                  <a:extLst>
                    <a:ext uri="{9D8B030D-6E8A-4147-A177-3AD203B41FA5}">
                      <a16:colId xmlns:a16="http://schemas.microsoft.com/office/drawing/2014/main" val="3378878893"/>
                    </a:ext>
                  </a:extLst>
                </a:gridCol>
              </a:tblGrid>
              <a:tr h="402394">
                <a:tc rowSpan="2">
                  <a:txBody>
                    <a:bodyPr/>
                    <a:lstStyle/>
                    <a:p>
                      <a:pPr marL="0" marR="0" algn="ctr">
                        <a:lnSpc>
                          <a:spcPct val="115000"/>
                        </a:lnSpc>
                        <a:spcBef>
                          <a:spcPts val="0"/>
                        </a:spcBef>
                        <a:spcAft>
                          <a:spcPts val="0"/>
                        </a:spcAft>
                      </a:pPr>
                      <a:r>
                        <a:rPr lang="en-US" sz="1800" dirty="0">
                          <a:effectLst/>
                          <a:latin typeface="Arial" panose="020B0604020202020204" pitchFamily="34" charset="0"/>
                          <a:cs typeface="Arial" panose="020B0604020202020204" pitchFamily="34" charset="0"/>
                        </a:rPr>
                        <a:t>STT</a:t>
                      </a:r>
                      <a:endParaRPr lang="en-US" sz="1800" dirty="0">
                        <a:effectLst/>
                        <a:latin typeface="Arial" panose="020B0604020202020204" pitchFamily="34" charset="0"/>
                        <a:ea typeface="SimSun" panose="02010600030101010101" pitchFamily="2" charset="-122"/>
                        <a:cs typeface="Arial" panose="020B0604020202020204" pitchFamily="34" charset="0"/>
                      </a:endParaRPr>
                    </a:p>
                  </a:txBody>
                  <a:tcPr marL="34451" marR="34451" marT="0" marB="0"/>
                </a:tc>
                <a:tc rowSpan="2">
                  <a:txBody>
                    <a:bodyPr/>
                    <a:lstStyle/>
                    <a:p>
                      <a:pPr marL="0" marR="0" algn="ctr">
                        <a:lnSpc>
                          <a:spcPct val="115000"/>
                        </a:lnSpc>
                        <a:spcBef>
                          <a:spcPts val="0"/>
                        </a:spcBef>
                        <a:spcAft>
                          <a:spcPts val="0"/>
                        </a:spcAft>
                      </a:pPr>
                      <a:r>
                        <a:rPr lang="af-ZA" sz="1800">
                          <a:effectLst/>
                          <a:latin typeface="Arial" panose="020B0604020202020204" pitchFamily="34" charset="0"/>
                          <a:cs typeface="Arial" panose="020B0604020202020204" pitchFamily="34" charset="0"/>
                        </a:rPr>
                        <a:t>Họ tên trẻ</a:t>
                      </a:r>
                      <a:endParaRPr lang="en-US" sz="1800">
                        <a:effectLst/>
                        <a:latin typeface="Arial" panose="020B0604020202020204" pitchFamily="34" charset="0"/>
                        <a:ea typeface="SimSun" panose="02010600030101010101" pitchFamily="2" charset="-122"/>
                        <a:cs typeface="Arial" panose="020B0604020202020204" pitchFamily="34" charset="0"/>
                      </a:endParaRPr>
                    </a:p>
                  </a:txBody>
                  <a:tcPr marL="34451" marR="34451" marT="0" marB="0"/>
                </a:tc>
                <a:tc gridSpan="14">
                  <a:txBody>
                    <a:bodyPr/>
                    <a:lstStyle/>
                    <a:p>
                      <a:pPr marL="0" marR="0" algn="ctr">
                        <a:lnSpc>
                          <a:spcPct val="115000"/>
                        </a:lnSpc>
                        <a:spcBef>
                          <a:spcPts val="0"/>
                        </a:spcBef>
                        <a:spcAft>
                          <a:spcPts val="0"/>
                        </a:spcAft>
                      </a:pPr>
                      <a:r>
                        <a:rPr lang="af-ZA" sz="1800">
                          <a:effectLst/>
                          <a:latin typeface="Arial" panose="020B0604020202020204" pitchFamily="34" charset="0"/>
                          <a:cs typeface="Arial" panose="020B0604020202020204" pitchFamily="34" charset="0"/>
                        </a:rPr>
                        <a:t>Lĩnh vực, mục tiêu giáo dục và mức độ </a:t>
                      </a:r>
                      <a:r>
                        <a:rPr lang="en-US" sz="1800">
                          <a:effectLst/>
                          <a:latin typeface="Arial" panose="020B0604020202020204" pitchFamily="34" charset="0"/>
                          <a:cs typeface="Arial" panose="020B0604020202020204" pitchFamily="34" charset="0"/>
                        </a:rPr>
                        <a:t>[Đạt (+); chưa đạt (-)]</a:t>
                      </a:r>
                      <a:endParaRPr lang="en-US" sz="1800">
                        <a:effectLst/>
                        <a:latin typeface="Arial" panose="020B0604020202020204" pitchFamily="34" charset="0"/>
                        <a:ea typeface="SimSun" panose="02010600030101010101" pitchFamily="2" charset="-122"/>
                        <a:cs typeface="Arial" panose="020B0604020202020204" pitchFamily="34" charset="0"/>
                      </a:endParaRPr>
                    </a:p>
                  </a:txBody>
                  <a:tcPr marL="34451" marR="34451"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marL="0" marR="0">
                        <a:lnSpc>
                          <a:spcPct val="115000"/>
                        </a:lnSpc>
                        <a:spcBef>
                          <a:spcPts val="0"/>
                        </a:spcBef>
                        <a:spcAft>
                          <a:spcPts val="0"/>
                        </a:spcAft>
                      </a:pPr>
                      <a:r>
                        <a:rPr lang="en-US" sz="1600">
                          <a:effectLst/>
                          <a:latin typeface="Arial" panose="020B0604020202020204" pitchFamily="34" charset="0"/>
                          <a:cs typeface="Arial" panose="020B0604020202020204" pitchFamily="34" charset="0"/>
                        </a:rPr>
                        <a:t>Tổng số</a:t>
                      </a:r>
                      <a:endParaRPr lang="en-US" sz="1600">
                        <a:effectLst/>
                        <a:latin typeface="Arial" panose="020B0604020202020204" pitchFamily="34" charset="0"/>
                        <a:ea typeface="SimSun" panose="02010600030101010101" pitchFamily="2" charset="-122"/>
                        <a:cs typeface="Arial" panose="020B0604020202020204" pitchFamily="34" charset="0"/>
                      </a:endParaRPr>
                    </a:p>
                  </a:txBody>
                  <a:tcPr marL="34451" marR="34451" marT="0" marB="0"/>
                </a:tc>
                <a:tc gridSpan="2">
                  <a:txBody>
                    <a:bodyPr/>
                    <a:lstStyle/>
                    <a:p>
                      <a:pPr algn="ctr"/>
                      <a:r>
                        <a:rPr lang="en-US" sz="1800" dirty="0" err="1">
                          <a:effectLst/>
                          <a:latin typeface="Arial" panose="020B0604020202020204" pitchFamily="34" charset="0"/>
                          <a:cs typeface="Arial" panose="020B0604020202020204" pitchFamily="34" charset="0"/>
                        </a:rPr>
                        <a:t>Tổng</a:t>
                      </a:r>
                      <a:r>
                        <a:rPr lang="en-US" sz="1800" dirty="0">
                          <a:effectLst/>
                          <a:latin typeface="Arial" panose="020B0604020202020204" pitchFamily="34" charset="0"/>
                          <a:cs typeface="Arial" panose="020B0604020202020204" pitchFamily="34" charset="0"/>
                        </a:rPr>
                        <a:t> </a:t>
                      </a:r>
                      <a:r>
                        <a:rPr lang="en-US" sz="1800" dirty="0" err="1">
                          <a:effectLst/>
                          <a:latin typeface="Arial" panose="020B0604020202020204" pitchFamily="34" charset="0"/>
                          <a:cs typeface="Arial" panose="020B0604020202020204" pitchFamily="34" charset="0"/>
                        </a:rPr>
                        <a:t>số</a:t>
                      </a:r>
                      <a:endParaRPr lang="en-US" sz="1800" dirty="0"/>
                    </a:p>
                  </a:txBody>
                  <a:tcPr marL="34451" marR="34451" marT="0" marB="0"/>
                </a:tc>
                <a:tc hMerge="1">
                  <a:txBody>
                    <a:bodyPr/>
                    <a:lstStyle/>
                    <a:p>
                      <a:endParaRPr lang="en-US"/>
                    </a:p>
                  </a:txBody>
                  <a:tcPr/>
                </a:tc>
                <a:extLst>
                  <a:ext uri="{0D108BD9-81ED-4DB2-BD59-A6C34878D82A}">
                    <a16:rowId xmlns:a16="http://schemas.microsoft.com/office/drawing/2014/main" val="500177485"/>
                  </a:ext>
                </a:extLst>
              </a:tr>
              <a:tr h="590128">
                <a:tc vMerge="1">
                  <a:txBody>
                    <a:bodyPr/>
                    <a:lstStyle/>
                    <a:p>
                      <a:endParaRPr lang="en-US"/>
                    </a:p>
                  </a:txBody>
                  <a:tcPr/>
                </a:tc>
                <a:tc vMerge="1">
                  <a:txBody>
                    <a:bodyPr/>
                    <a:lstStyle/>
                    <a:p>
                      <a:endParaRPr lang="en-US"/>
                    </a:p>
                  </a:txBody>
                  <a:tcPr/>
                </a:tc>
                <a:tc gridSpan="4">
                  <a:txBody>
                    <a:bodyPr/>
                    <a:lstStyle/>
                    <a:p>
                      <a:pPr marL="0" marR="0" algn="ctr">
                        <a:lnSpc>
                          <a:spcPct val="115000"/>
                        </a:lnSpc>
                        <a:spcBef>
                          <a:spcPts val="0"/>
                        </a:spcBef>
                        <a:spcAft>
                          <a:spcPts val="0"/>
                        </a:spcAft>
                      </a:pPr>
                      <a:r>
                        <a:rPr lang="af-ZA" sz="1800" dirty="0">
                          <a:effectLst/>
                          <a:latin typeface="Arial" panose="020B0604020202020204" pitchFamily="34" charset="0"/>
                          <a:cs typeface="Arial" panose="020B0604020202020204" pitchFamily="34" charset="0"/>
                        </a:rPr>
                        <a:t>Thể chất</a:t>
                      </a:r>
                      <a:endParaRPr lang="en-US" sz="1800" dirty="0">
                        <a:effectLst/>
                        <a:latin typeface="Arial" panose="020B0604020202020204" pitchFamily="34" charset="0"/>
                        <a:ea typeface="SimSun" panose="02010600030101010101" pitchFamily="2" charset="-122"/>
                        <a:cs typeface="Arial" panose="020B0604020202020204" pitchFamily="34" charset="0"/>
                      </a:endParaRPr>
                    </a:p>
                  </a:txBody>
                  <a:tcPr marL="34451" marR="34451" marT="0" marB="0"/>
                </a:tc>
                <a:tc hMerge="1">
                  <a:txBody>
                    <a:bodyPr/>
                    <a:lstStyle/>
                    <a:p>
                      <a:endParaRPr lang="en-US"/>
                    </a:p>
                  </a:txBody>
                  <a:tcPr/>
                </a:tc>
                <a:tc hMerge="1">
                  <a:txBody>
                    <a:bodyPr/>
                    <a:lstStyle/>
                    <a:p>
                      <a:endParaRPr lang="en-US"/>
                    </a:p>
                  </a:txBody>
                  <a:tcPr/>
                </a:tc>
                <a:tc hMerge="1">
                  <a:txBody>
                    <a:bodyPr/>
                    <a:lstStyle/>
                    <a:p>
                      <a:endParaRPr lang="en-US"/>
                    </a:p>
                  </a:txBody>
                  <a:tcPr/>
                </a:tc>
                <a:tc gridSpan="3">
                  <a:txBody>
                    <a:bodyPr/>
                    <a:lstStyle/>
                    <a:p>
                      <a:pPr marL="0" marR="0" algn="ctr">
                        <a:lnSpc>
                          <a:spcPct val="115000"/>
                        </a:lnSpc>
                        <a:spcBef>
                          <a:spcPts val="0"/>
                        </a:spcBef>
                        <a:spcAft>
                          <a:spcPts val="0"/>
                        </a:spcAft>
                      </a:pPr>
                      <a:r>
                        <a:rPr lang="af-ZA" sz="1800" dirty="0">
                          <a:effectLst/>
                          <a:latin typeface="Arial" panose="020B0604020202020204" pitchFamily="34" charset="0"/>
                          <a:cs typeface="Arial" panose="020B0604020202020204" pitchFamily="34" charset="0"/>
                        </a:rPr>
                        <a:t>Ngôn ngữ</a:t>
                      </a:r>
                      <a:endParaRPr lang="en-US" sz="1800" dirty="0">
                        <a:effectLst/>
                        <a:latin typeface="Arial" panose="020B0604020202020204" pitchFamily="34" charset="0"/>
                        <a:ea typeface="SimSun" panose="02010600030101010101" pitchFamily="2" charset="-122"/>
                        <a:cs typeface="Arial" panose="020B0604020202020204" pitchFamily="34" charset="0"/>
                      </a:endParaRPr>
                    </a:p>
                  </a:txBody>
                  <a:tcPr marL="34451" marR="34451" marT="0" marB="0"/>
                </a:tc>
                <a:tc hMerge="1">
                  <a:txBody>
                    <a:bodyPr/>
                    <a:lstStyle/>
                    <a:p>
                      <a:endParaRPr lang="en-US"/>
                    </a:p>
                  </a:txBody>
                  <a:tcPr/>
                </a:tc>
                <a:tc hMerge="1">
                  <a:txBody>
                    <a:bodyPr/>
                    <a:lstStyle/>
                    <a:p>
                      <a:endParaRPr lang="en-US"/>
                    </a:p>
                  </a:txBody>
                  <a:tcPr/>
                </a:tc>
                <a:tc gridSpan="3">
                  <a:txBody>
                    <a:bodyPr/>
                    <a:lstStyle/>
                    <a:p>
                      <a:pPr marL="0" marR="0" algn="ctr">
                        <a:lnSpc>
                          <a:spcPct val="115000"/>
                        </a:lnSpc>
                        <a:spcBef>
                          <a:spcPts val="0"/>
                        </a:spcBef>
                        <a:spcAft>
                          <a:spcPts val="0"/>
                        </a:spcAft>
                      </a:pPr>
                      <a:r>
                        <a:rPr lang="af-ZA" sz="1800">
                          <a:effectLst/>
                          <a:latin typeface="Arial" panose="020B0604020202020204" pitchFamily="34" charset="0"/>
                          <a:cs typeface="Arial" panose="020B0604020202020204" pitchFamily="34" charset="0"/>
                        </a:rPr>
                        <a:t>Nhận thức</a:t>
                      </a:r>
                      <a:endParaRPr lang="en-US" sz="1800">
                        <a:effectLst/>
                        <a:latin typeface="Arial" panose="020B0604020202020204" pitchFamily="34" charset="0"/>
                        <a:ea typeface="SimSun" panose="02010600030101010101" pitchFamily="2" charset="-122"/>
                        <a:cs typeface="Arial" panose="020B0604020202020204" pitchFamily="34" charset="0"/>
                      </a:endParaRPr>
                    </a:p>
                  </a:txBody>
                  <a:tcPr marL="34451" marR="34451" marT="0" marB="0"/>
                </a:tc>
                <a:tc hMerge="1">
                  <a:txBody>
                    <a:bodyPr/>
                    <a:lstStyle/>
                    <a:p>
                      <a:endParaRPr lang="en-US"/>
                    </a:p>
                  </a:txBody>
                  <a:tcPr/>
                </a:tc>
                <a:tc hMerge="1">
                  <a:txBody>
                    <a:bodyPr/>
                    <a:lstStyle/>
                    <a:p>
                      <a:endParaRPr lang="en-US"/>
                    </a:p>
                  </a:txBody>
                  <a:tcPr/>
                </a:tc>
                <a:tc gridSpan="4">
                  <a:txBody>
                    <a:bodyPr/>
                    <a:lstStyle/>
                    <a:p>
                      <a:pPr marL="0" marR="0" algn="ctr">
                        <a:lnSpc>
                          <a:spcPct val="115000"/>
                        </a:lnSpc>
                        <a:spcBef>
                          <a:spcPts val="0"/>
                        </a:spcBef>
                        <a:spcAft>
                          <a:spcPts val="0"/>
                        </a:spcAft>
                      </a:pPr>
                      <a:r>
                        <a:rPr lang="af-ZA" sz="1800" dirty="0">
                          <a:effectLst/>
                          <a:latin typeface="Arial" panose="020B0604020202020204" pitchFamily="34" charset="0"/>
                          <a:cs typeface="Arial" panose="020B0604020202020204" pitchFamily="34" charset="0"/>
                        </a:rPr>
                        <a:t>Tình cảm KNXH và thẩm mỹ</a:t>
                      </a:r>
                      <a:endParaRPr lang="en-US" sz="1800" dirty="0">
                        <a:effectLst/>
                        <a:latin typeface="Arial" panose="020B0604020202020204" pitchFamily="34" charset="0"/>
                        <a:ea typeface="SimSun" panose="02010600030101010101" pitchFamily="2" charset="-122"/>
                        <a:cs typeface="Arial" panose="020B0604020202020204" pitchFamily="34" charset="0"/>
                      </a:endParaRPr>
                    </a:p>
                  </a:txBody>
                  <a:tcPr marL="34451" marR="34451" marT="0" marB="0"/>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algn="ctr">
                        <a:lnSpc>
                          <a:spcPct val="115000"/>
                        </a:lnSpc>
                        <a:spcBef>
                          <a:spcPts val="0"/>
                        </a:spcBef>
                        <a:spcAft>
                          <a:spcPts val="0"/>
                        </a:spcAft>
                      </a:pPr>
                      <a:r>
                        <a:rPr lang="en-US" sz="1800">
                          <a:effectLst/>
                          <a:latin typeface="Arial" panose="020B0604020202020204" pitchFamily="34" charset="0"/>
                          <a:cs typeface="Arial" panose="020B0604020202020204" pitchFamily="34" charset="0"/>
                        </a:rPr>
                        <a:t>Đạt</a:t>
                      </a:r>
                      <a:endParaRPr lang="en-US" sz="1800">
                        <a:effectLst/>
                        <a:latin typeface="Arial" panose="020B0604020202020204" pitchFamily="34" charset="0"/>
                        <a:ea typeface="SimSun" panose="02010600030101010101" pitchFamily="2" charset="-122"/>
                        <a:cs typeface="Arial" panose="020B0604020202020204" pitchFamily="34" charset="0"/>
                      </a:endParaRPr>
                    </a:p>
                  </a:txBody>
                  <a:tcPr marL="34451" marR="34451" marT="0" marB="0"/>
                </a:tc>
                <a:tc>
                  <a:txBody>
                    <a:bodyPr/>
                    <a:lstStyle/>
                    <a:p>
                      <a:pPr marL="0" marR="0" algn="ctr">
                        <a:lnSpc>
                          <a:spcPct val="115000"/>
                        </a:lnSpc>
                        <a:spcBef>
                          <a:spcPts val="0"/>
                        </a:spcBef>
                        <a:spcAft>
                          <a:spcPts val="0"/>
                        </a:spcAft>
                      </a:pPr>
                      <a:r>
                        <a:rPr lang="en-US" sz="1800">
                          <a:effectLst/>
                          <a:latin typeface="Arial" panose="020B0604020202020204" pitchFamily="34" charset="0"/>
                          <a:cs typeface="Arial" panose="020B0604020202020204" pitchFamily="34" charset="0"/>
                        </a:rPr>
                        <a:t>Chưa đạt</a:t>
                      </a:r>
                      <a:endParaRPr lang="en-US" sz="1800">
                        <a:effectLst/>
                        <a:latin typeface="Arial" panose="020B0604020202020204" pitchFamily="34" charset="0"/>
                        <a:ea typeface="SimSun" panose="02010600030101010101" pitchFamily="2" charset="-122"/>
                        <a:cs typeface="Arial" panose="020B0604020202020204" pitchFamily="34" charset="0"/>
                      </a:endParaRPr>
                    </a:p>
                  </a:txBody>
                  <a:tcPr marL="34451" marR="34451" marT="0" marB="0"/>
                </a:tc>
                <a:extLst>
                  <a:ext uri="{0D108BD9-81ED-4DB2-BD59-A6C34878D82A}">
                    <a16:rowId xmlns:a16="http://schemas.microsoft.com/office/drawing/2014/main" val="453763833"/>
                  </a:ext>
                </a:extLst>
              </a:tr>
              <a:tr h="1822735">
                <a:tc>
                  <a:txBody>
                    <a:bodyPr/>
                    <a:lstStyle/>
                    <a:p>
                      <a:pPr marL="0" marR="0" algn="ctr">
                        <a:lnSpc>
                          <a:spcPct val="115000"/>
                        </a:lnSpc>
                        <a:spcBef>
                          <a:spcPts val="0"/>
                        </a:spcBef>
                        <a:spcAft>
                          <a:spcPts val="0"/>
                        </a:spcAft>
                      </a:pPr>
                      <a:r>
                        <a:rPr lang="en-US" sz="1800">
                          <a:effectLst/>
                          <a:latin typeface="Arial" panose="020B0604020202020204" pitchFamily="34" charset="0"/>
                          <a:cs typeface="Arial" panose="020B0604020202020204" pitchFamily="34" charset="0"/>
                        </a:rPr>
                        <a:t> </a:t>
                      </a:r>
                      <a:endParaRPr lang="en-US" sz="1800">
                        <a:effectLst/>
                        <a:latin typeface="Arial" panose="020B0604020202020204" pitchFamily="34" charset="0"/>
                        <a:ea typeface="SimSun" panose="02010600030101010101" pitchFamily="2" charset="-122"/>
                        <a:cs typeface="Arial" panose="020B0604020202020204" pitchFamily="34" charset="0"/>
                      </a:endParaRPr>
                    </a:p>
                  </a:txBody>
                  <a:tcPr marL="34451" marR="34451" marT="0" marB="0"/>
                </a:tc>
                <a:tc>
                  <a:txBody>
                    <a:bodyPr/>
                    <a:lstStyle/>
                    <a:p>
                      <a:pPr marL="0" marR="0" algn="ctr">
                        <a:lnSpc>
                          <a:spcPct val="115000"/>
                        </a:lnSpc>
                        <a:spcBef>
                          <a:spcPts val="0"/>
                        </a:spcBef>
                        <a:spcAft>
                          <a:spcPts val="0"/>
                        </a:spcAft>
                      </a:pPr>
                      <a:r>
                        <a:rPr lang="en-US" sz="1800">
                          <a:effectLst/>
                          <a:latin typeface="Arial" panose="020B0604020202020204" pitchFamily="34" charset="0"/>
                          <a:cs typeface="Arial" panose="020B0604020202020204" pitchFamily="34" charset="0"/>
                        </a:rPr>
                        <a:t> </a:t>
                      </a:r>
                      <a:endParaRPr lang="en-US" sz="1800">
                        <a:effectLst/>
                        <a:latin typeface="Arial" panose="020B0604020202020204" pitchFamily="34" charset="0"/>
                        <a:ea typeface="SimSun" panose="02010600030101010101" pitchFamily="2" charset="-122"/>
                        <a:cs typeface="Arial" panose="020B0604020202020204" pitchFamily="34" charset="0"/>
                      </a:endParaRPr>
                    </a:p>
                  </a:txBody>
                  <a:tcPr marL="34451" marR="34451" marT="0" marB="0"/>
                </a:tc>
                <a:tc gridSpan="2">
                  <a:txBody>
                    <a:bodyPr/>
                    <a:lstStyle/>
                    <a:p>
                      <a:pPr marL="0" marR="0" algn="ctr">
                        <a:lnSpc>
                          <a:spcPct val="115000"/>
                        </a:lnSpc>
                        <a:spcBef>
                          <a:spcPts val="0"/>
                        </a:spcBef>
                        <a:spcAft>
                          <a:spcPts val="0"/>
                        </a:spcAft>
                      </a:pPr>
                      <a:r>
                        <a:rPr lang="pt-BR" sz="1800" dirty="0">
                          <a:effectLst/>
                          <a:latin typeface="Arial" panose="020B0604020202020204" pitchFamily="34" charset="0"/>
                          <a:cs typeface="Arial" panose="020B0604020202020204" pitchFamily="34" charset="0"/>
                        </a:rPr>
                        <a:t>Trẻ giữ được thăng bằng khi thực hiện vận động</a:t>
                      </a:r>
                      <a:endParaRPr lang="en-US" sz="1800" dirty="0">
                        <a:effectLst/>
                        <a:latin typeface="Arial" panose="020B0604020202020204" pitchFamily="34" charset="0"/>
                        <a:ea typeface="SimSun" panose="02010600030101010101" pitchFamily="2" charset="-122"/>
                        <a:cs typeface="Arial" panose="020B0604020202020204" pitchFamily="34" charset="0"/>
                      </a:endParaRPr>
                    </a:p>
                  </a:txBody>
                  <a:tcPr marL="34451" marR="34451" marT="0" marB="0"/>
                </a:tc>
                <a:tc hMerge="1">
                  <a:txBody>
                    <a:bodyPr/>
                    <a:lstStyle/>
                    <a:p>
                      <a:endParaRPr lang="en-US"/>
                    </a:p>
                  </a:txBody>
                  <a:tcPr/>
                </a:tc>
                <a:tc gridSpan="2">
                  <a:txBody>
                    <a:bodyPr/>
                    <a:lstStyle/>
                    <a:p>
                      <a:pPr marL="0" marR="0" algn="ctr">
                        <a:lnSpc>
                          <a:spcPct val="115000"/>
                        </a:lnSpc>
                        <a:spcBef>
                          <a:spcPts val="0"/>
                        </a:spcBef>
                        <a:spcAft>
                          <a:spcPts val="0"/>
                        </a:spcAft>
                      </a:pPr>
                      <a:r>
                        <a:rPr lang="en-US" sz="1800">
                          <a:effectLst/>
                          <a:latin typeface="Arial" panose="020B0604020202020204" pitchFamily="34" charset="0"/>
                          <a:cs typeface="Arial" panose="020B0604020202020204" pitchFamily="34" charset="0"/>
                        </a:rPr>
                        <a:t>Trẻ biết phối hợp tay ,mắt trong vận động</a:t>
                      </a:r>
                      <a:endParaRPr lang="en-US" sz="1800">
                        <a:effectLst/>
                        <a:latin typeface="Arial" panose="020B0604020202020204" pitchFamily="34" charset="0"/>
                        <a:ea typeface="SimSun" panose="02010600030101010101" pitchFamily="2" charset="-122"/>
                        <a:cs typeface="Arial" panose="020B0604020202020204" pitchFamily="34" charset="0"/>
                      </a:endParaRPr>
                    </a:p>
                  </a:txBody>
                  <a:tcPr marL="34451" marR="34451" marT="0" marB="0"/>
                </a:tc>
                <a:tc hMerge="1">
                  <a:txBody>
                    <a:bodyPr/>
                    <a:lstStyle/>
                    <a:p>
                      <a:endParaRPr lang="en-US"/>
                    </a:p>
                  </a:txBody>
                  <a:tcPr/>
                </a:tc>
                <a:tc>
                  <a:txBody>
                    <a:bodyPr/>
                    <a:lstStyle/>
                    <a:p>
                      <a:pPr marL="0" marR="0" algn="ctr">
                        <a:lnSpc>
                          <a:spcPct val="115000"/>
                        </a:lnSpc>
                        <a:spcBef>
                          <a:spcPts val="0"/>
                        </a:spcBef>
                        <a:spcAft>
                          <a:spcPts val="0"/>
                        </a:spcAft>
                      </a:pPr>
                      <a:r>
                        <a:rPr lang="en-US" sz="1800" dirty="0" err="1">
                          <a:effectLst/>
                          <a:latin typeface="Arial" panose="020B0604020202020204" pitchFamily="34" charset="0"/>
                          <a:cs typeface="Arial" panose="020B0604020202020204" pitchFamily="34" charset="0"/>
                        </a:rPr>
                        <a:t>Trẻ</a:t>
                      </a:r>
                      <a:r>
                        <a:rPr lang="en-US" sz="1800" dirty="0">
                          <a:effectLst/>
                          <a:latin typeface="Arial" panose="020B0604020202020204" pitchFamily="34" charset="0"/>
                          <a:cs typeface="Arial" panose="020B0604020202020204" pitchFamily="34" charset="0"/>
                        </a:rPr>
                        <a:t> </a:t>
                      </a:r>
                      <a:r>
                        <a:rPr lang="en-US" sz="1800" dirty="0" err="1">
                          <a:effectLst/>
                          <a:latin typeface="Arial" panose="020B0604020202020204" pitchFamily="34" charset="0"/>
                          <a:cs typeface="Arial" panose="020B0604020202020204" pitchFamily="34" charset="0"/>
                        </a:rPr>
                        <a:t>nghe</a:t>
                      </a:r>
                      <a:r>
                        <a:rPr lang="en-US" sz="1800" dirty="0">
                          <a:effectLst/>
                          <a:latin typeface="Arial" panose="020B0604020202020204" pitchFamily="34" charset="0"/>
                          <a:cs typeface="Arial" panose="020B0604020202020204" pitchFamily="34" charset="0"/>
                        </a:rPr>
                        <a:t> </a:t>
                      </a:r>
                      <a:r>
                        <a:rPr lang="en-US" sz="1800" dirty="0" err="1">
                          <a:effectLst/>
                          <a:latin typeface="Arial" panose="020B0604020202020204" pitchFamily="34" charset="0"/>
                          <a:cs typeface="Arial" panose="020B0604020202020204" pitchFamily="34" charset="0"/>
                        </a:rPr>
                        <a:t>hiểu</a:t>
                      </a:r>
                      <a:r>
                        <a:rPr lang="en-US" sz="1800" dirty="0">
                          <a:effectLst/>
                          <a:latin typeface="Arial" panose="020B0604020202020204" pitchFamily="34" charset="0"/>
                          <a:cs typeface="Arial" panose="020B0604020202020204" pitchFamily="34" charset="0"/>
                        </a:rPr>
                        <a:t> </a:t>
                      </a:r>
                      <a:r>
                        <a:rPr lang="en-US" sz="1800" dirty="0" err="1">
                          <a:effectLst/>
                          <a:latin typeface="Arial" panose="020B0604020202020204" pitchFamily="34" charset="0"/>
                          <a:cs typeface="Arial" panose="020B0604020202020204" pitchFamily="34" charset="0"/>
                        </a:rPr>
                        <a:t>nội</a:t>
                      </a:r>
                      <a:r>
                        <a:rPr lang="en-US" sz="1800" dirty="0">
                          <a:effectLst/>
                          <a:latin typeface="Arial" panose="020B0604020202020204" pitchFamily="34" charset="0"/>
                          <a:cs typeface="Arial" panose="020B0604020202020204" pitchFamily="34" charset="0"/>
                        </a:rPr>
                        <a:t> dung </a:t>
                      </a:r>
                      <a:r>
                        <a:rPr lang="en-US" sz="1800" dirty="0" err="1">
                          <a:effectLst/>
                          <a:latin typeface="Arial" panose="020B0604020202020204" pitchFamily="34" charset="0"/>
                          <a:cs typeface="Arial" panose="020B0604020202020204" pitchFamily="34" charset="0"/>
                        </a:rPr>
                        <a:t>câu</a:t>
                      </a:r>
                      <a:r>
                        <a:rPr lang="en-US" sz="1800" dirty="0">
                          <a:effectLst/>
                          <a:latin typeface="Arial" panose="020B0604020202020204" pitchFamily="34" charset="0"/>
                          <a:cs typeface="Arial" panose="020B0604020202020204" pitchFamily="34" charset="0"/>
                        </a:rPr>
                        <a:t> </a:t>
                      </a:r>
                      <a:r>
                        <a:rPr lang="en-US" sz="1800" dirty="0" err="1">
                          <a:effectLst/>
                          <a:latin typeface="Arial" panose="020B0604020202020204" pitchFamily="34" charset="0"/>
                          <a:cs typeface="Arial" panose="020B0604020202020204" pitchFamily="34" charset="0"/>
                        </a:rPr>
                        <a:t>chuyện</a:t>
                      </a:r>
                      <a:endParaRPr lang="en-US" sz="1800" dirty="0">
                        <a:effectLst/>
                        <a:latin typeface="Arial" panose="020B0604020202020204" pitchFamily="34" charset="0"/>
                        <a:ea typeface="SimSun" panose="02010600030101010101" pitchFamily="2" charset="-122"/>
                        <a:cs typeface="Arial" panose="020B0604020202020204" pitchFamily="34" charset="0"/>
                      </a:endParaRPr>
                    </a:p>
                  </a:txBody>
                  <a:tcPr marL="34451" marR="34451" marT="0" marB="0"/>
                </a:tc>
                <a:tc>
                  <a:txBody>
                    <a:bodyPr/>
                    <a:lstStyle/>
                    <a:p>
                      <a:pPr marL="0" marR="0" algn="ctr">
                        <a:lnSpc>
                          <a:spcPct val="115000"/>
                        </a:lnSpc>
                        <a:spcBef>
                          <a:spcPts val="0"/>
                        </a:spcBef>
                        <a:spcAft>
                          <a:spcPts val="0"/>
                        </a:spcAft>
                      </a:pPr>
                      <a:r>
                        <a:rPr lang="en-US" sz="1800">
                          <a:effectLst/>
                          <a:latin typeface="Arial" panose="020B0604020202020204" pitchFamily="34" charset="0"/>
                          <a:cs typeface="Arial" panose="020B0604020202020204" pitchFamily="34" charset="0"/>
                        </a:rPr>
                        <a:t>MT ...</a:t>
                      </a:r>
                      <a:endParaRPr lang="en-US" sz="1800">
                        <a:effectLst/>
                        <a:latin typeface="Arial" panose="020B0604020202020204" pitchFamily="34" charset="0"/>
                        <a:ea typeface="SimSun" panose="02010600030101010101" pitchFamily="2" charset="-122"/>
                        <a:cs typeface="Arial" panose="020B0604020202020204" pitchFamily="34" charset="0"/>
                      </a:endParaRPr>
                    </a:p>
                  </a:txBody>
                  <a:tcPr marL="34451" marR="34451" marT="0" marB="0"/>
                </a:tc>
                <a:tc>
                  <a:txBody>
                    <a:bodyPr/>
                    <a:lstStyle/>
                    <a:p>
                      <a:pPr marL="0" marR="0" algn="ctr">
                        <a:lnSpc>
                          <a:spcPct val="115000"/>
                        </a:lnSpc>
                        <a:spcBef>
                          <a:spcPts val="0"/>
                        </a:spcBef>
                        <a:spcAft>
                          <a:spcPts val="0"/>
                        </a:spcAft>
                      </a:pPr>
                      <a:r>
                        <a:rPr lang="en-US" sz="1800">
                          <a:effectLst/>
                          <a:latin typeface="Arial" panose="020B0604020202020204" pitchFamily="34" charset="0"/>
                          <a:cs typeface="Arial" panose="020B0604020202020204" pitchFamily="34" charset="0"/>
                        </a:rPr>
                        <a:t>MT ...</a:t>
                      </a:r>
                      <a:endParaRPr lang="en-US" sz="1800">
                        <a:effectLst/>
                        <a:latin typeface="Arial" panose="020B0604020202020204" pitchFamily="34" charset="0"/>
                        <a:ea typeface="SimSun" panose="02010600030101010101" pitchFamily="2" charset="-122"/>
                        <a:cs typeface="Arial" panose="020B0604020202020204" pitchFamily="34" charset="0"/>
                      </a:endParaRPr>
                    </a:p>
                  </a:txBody>
                  <a:tcPr marL="34451" marR="34451" marT="0" marB="0"/>
                </a:tc>
                <a:tc>
                  <a:txBody>
                    <a:bodyPr/>
                    <a:lstStyle/>
                    <a:p>
                      <a:pPr marL="0" marR="0" algn="ctr">
                        <a:lnSpc>
                          <a:spcPct val="115000"/>
                        </a:lnSpc>
                        <a:spcBef>
                          <a:spcPts val="0"/>
                        </a:spcBef>
                        <a:spcAft>
                          <a:spcPts val="0"/>
                        </a:spcAft>
                      </a:pPr>
                      <a:r>
                        <a:rPr lang="en-US" sz="1800">
                          <a:effectLst/>
                          <a:latin typeface="Arial" panose="020B0604020202020204" pitchFamily="34" charset="0"/>
                          <a:cs typeface="Arial" panose="020B0604020202020204" pitchFamily="34" charset="0"/>
                        </a:rPr>
                        <a:t>MT ...</a:t>
                      </a:r>
                      <a:endParaRPr lang="en-US" sz="1800">
                        <a:effectLst/>
                        <a:latin typeface="Arial" panose="020B0604020202020204" pitchFamily="34" charset="0"/>
                        <a:ea typeface="SimSun" panose="02010600030101010101" pitchFamily="2" charset="-122"/>
                        <a:cs typeface="Arial" panose="020B0604020202020204" pitchFamily="34" charset="0"/>
                      </a:endParaRPr>
                    </a:p>
                  </a:txBody>
                  <a:tcPr marL="34451" marR="34451" marT="0" marB="0"/>
                </a:tc>
                <a:tc>
                  <a:txBody>
                    <a:bodyPr/>
                    <a:lstStyle/>
                    <a:p>
                      <a:pPr marL="0" marR="0" algn="ctr">
                        <a:lnSpc>
                          <a:spcPct val="115000"/>
                        </a:lnSpc>
                        <a:spcBef>
                          <a:spcPts val="0"/>
                        </a:spcBef>
                        <a:spcAft>
                          <a:spcPts val="0"/>
                        </a:spcAft>
                      </a:pPr>
                      <a:r>
                        <a:rPr lang="en-US" sz="1800">
                          <a:effectLst/>
                          <a:latin typeface="Arial" panose="020B0604020202020204" pitchFamily="34" charset="0"/>
                          <a:cs typeface="Arial" panose="020B0604020202020204" pitchFamily="34" charset="0"/>
                        </a:rPr>
                        <a:t>MT ...</a:t>
                      </a:r>
                      <a:endParaRPr lang="en-US" sz="1800">
                        <a:effectLst/>
                        <a:latin typeface="Arial" panose="020B0604020202020204" pitchFamily="34" charset="0"/>
                        <a:ea typeface="SimSun" panose="02010600030101010101" pitchFamily="2" charset="-122"/>
                        <a:cs typeface="Arial" panose="020B0604020202020204" pitchFamily="34" charset="0"/>
                      </a:endParaRPr>
                    </a:p>
                  </a:txBody>
                  <a:tcPr marL="34451" marR="34451" marT="0" marB="0"/>
                </a:tc>
                <a:tc>
                  <a:txBody>
                    <a:bodyPr/>
                    <a:lstStyle/>
                    <a:p>
                      <a:pPr marL="0" marR="0" algn="ctr">
                        <a:lnSpc>
                          <a:spcPct val="115000"/>
                        </a:lnSpc>
                        <a:spcBef>
                          <a:spcPts val="0"/>
                        </a:spcBef>
                        <a:spcAft>
                          <a:spcPts val="0"/>
                        </a:spcAft>
                      </a:pPr>
                      <a:r>
                        <a:rPr lang="en-US" sz="1800">
                          <a:effectLst/>
                          <a:latin typeface="Arial" panose="020B0604020202020204" pitchFamily="34" charset="0"/>
                          <a:cs typeface="Arial" panose="020B0604020202020204" pitchFamily="34" charset="0"/>
                        </a:rPr>
                        <a:t>MT ...</a:t>
                      </a:r>
                      <a:endParaRPr lang="en-US" sz="1800">
                        <a:effectLst/>
                        <a:latin typeface="Arial" panose="020B0604020202020204" pitchFamily="34" charset="0"/>
                        <a:ea typeface="SimSun" panose="02010600030101010101" pitchFamily="2" charset="-122"/>
                        <a:cs typeface="Arial" panose="020B0604020202020204" pitchFamily="34" charset="0"/>
                      </a:endParaRPr>
                    </a:p>
                  </a:txBody>
                  <a:tcPr marL="34451" marR="34451" marT="0" marB="0"/>
                </a:tc>
                <a:tc>
                  <a:txBody>
                    <a:bodyPr/>
                    <a:lstStyle/>
                    <a:p>
                      <a:pPr marL="0" marR="0" algn="ctr">
                        <a:lnSpc>
                          <a:spcPct val="115000"/>
                        </a:lnSpc>
                        <a:spcBef>
                          <a:spcPts val="0"/>
                        </a:spcBef>
                        <a:spcAft>
                          <a:spcPts val="0"/>
                        </a:spcAft>
                      </a:pPr>
                      <a:r>
                        <a:rPr lang="en-US" sz="1800" spc="-30">
                          <a:effectLst/>
                          <a:latin typeface="Arial" panose="020B0604020202020204" pitchFamily="34" charset="0"/>
                          <a:cs typeface="Arial" panose="020B0604020202020204" pitchFamily="34" charset="0"/>
                        </a:rPr>
                        <a:t> </a:t>
                      </a:r>
                      <a:r>
                        <a:rPr lang="nb-NO" sz="1800" spc="-30">
                          <a:effectLst/>
                          <a:latin typeface="Arial" panose="020B0604020202020204" pitchFamily="34" charset="0"/>
                          <a:cs typeface="Arial" panose="020B0604020202020204" pitchFamily="34" charset="0"/>
                        </a:rPr>
                        <a:t>Trẻ biết tô màu kín, không chườm ra ngoài</a:t>
                      </a:r>
                      <a:endParaRPr lang="en-US" sz="1800">
                        <a:effectLst/>
                        <a:latin typeface="Arial" panose="020B0604020202020204" pitchFamily="34" charset="0"/>
                        <a:ea typeface="SimSun" panose="02010600030101010101" pitchFamily="2" charset="-122"/>
                        <a:cs typeface="Arial" panose="020B0604020202020204" pitchFamily="34" charset="0"/>
                      </a:endParaRPr>
                    </a:p>
                  </a:txBody>
                  <a:tcPr marL="34451" marR="34451" marT="0" marB="0"/>
                </a:tc>
                <a:tc>
                  <a:txBody>
                    <a:bodyPr/>
                    <a:lstStyle/>
                    <a:p>
                      <a:pPr marL="0" marR="0" algn="ctr">
                        <a:lnSpc>
                          <a:spcPct val="115000"/>
                        </a:lnSpc>
                        <a:spcBef>
                          <a:spcPts val="0"/>
                        </a:spcBef>
                        <a:spcAft>
                          <a:spcPts val="0"/>
                        </a:spcAft>
                      </a:pPr>
                      <a:r>
                        <a:rPr lang="en-US" sz="1800">
                          <a:effectLst/>
                          <a:latin typeface="Arial" panose="020B0604020202020204" pitchFamily="34" charset="0"/>
                          <a:cs typeface="Arial" panose="020B0604020202020204" pitchFamily="34" charset="0"/>
                        </a:rPr>
                        <a:t>MT ...</a:t>
                      </a:r>
                      <a:endParaRPr lang="en-US" sz="1800">
                        <a:effectLst/>
                        <a:latin typeface="Arial" panose="020B0604020202020204" pitchFamily="34" charset="0"/>
                        <a:ea typeface="SimSun" panose="02010600030101010101" pitchFamily="2" charset="-122"/>
                        <a:cs typeface="Arial" panose="020B0604020202020204" pitchFamily="34" charset="0"/>
                      </a:endParaRPr>
                    </a:p>
                  </a:txBody>
                  <a:tcPr marL="34451" marR="34451" marT="0" marB="0"/>
                </a:tc>
                <a:tc gridSpan="2">
                  <a:txBody>
                    <a:bodyPr/>
                    <a:lstStyle/>
                    <a:p>
                      <a:pPr marL="0" marR="0" algn="ctr">
                        <a:lnSpc>
                          <a:spcPct val="115000"/>
                        </a:lnSpc>
                        <a:spcBef>
                          <a:spcPts val="0"/>
                        </a:spcBef>
                        <a:spcAft>
                          <a:spcPts val="0"/>
                        </a:spcAft>
                      </a:pPr>
                      <a:r>
                        <a:rPr lang="en-US" sz="1800">
                          <a:effectLst/>
                          <a:latin typeface="Arial" panose="020B0604020202020204" pitchFamily="34" charset="0"/>
                          <a:cs typeface="Arial" panose="020B0604020202020204" pitchFamily="34" charset="0"/>
                        </a:rPr>
                        <a:t>MT ...</a:t>
                      </a:r>
                      <a:endParaRPr lang="en-US" sz="1800">
                        <a:effectLst/>
                        <a:latin typeface="Arial" panose="020B0604020202020204" pitchFamily="34" charset="0"/>
                        <a:ea typeface="SimSun" panose="02010600030101010101" pitchFamily="2" charset="-122"/>
                        <a:cs typeface="Arial" panose="020B0604020202020204" pitchFamily="34" charset="0"/>
                      </a:endParaRPr>
                    </a:p>
                  </a:txBody>
                  <a:tcPr marL="34451" marR="34451" marT="0" marB="0"/>
                </a:tc>
                <a:tc hMerge="1">
                  <a:txBody>
                    <a:bodyPr/>
                    <a:lstStyle/>
                    <a:p>
                      <a:endParaRPr lang="en-US"/>
                    </a:p>
                  </a:txBody>
                  <a:tcPr/>
                </a:tc>
                <a:tc>
                  <a:txBody>
                    <a:bodyPr/>
                    <a:lstStyle/>
                    <a:p>
                      <a:pPr marL="0" marR="0" algn="ctr">
                        <a:lnSpc>
                          <a:spcPct val="115000"/>
                        </a:lnSpc>
                        <a:spcBef>
                          <a:spcPts val="0"/>
                        </a:spcBef>
                        <a:spcAft>
                          <a:spcPts val="0"/>
                        </a:spcAft>
                      </a:pPr>
                      <a:r>
                        <a:rPr lang="en-US" sz="1800">
                          <a:effectLst/>
                          <a:latin typeface="Arial" panose="020B0604020202020204" pitchFamily="34" charset="0"/>
                          <a:cs typeface="Arial" panose="020B0604020202020204" pitchFamily="34" charset="0"/>
                        </a:rPr>
                        <a:t> </a:t>
                      </a:r>
                      <a:endParaRPr lang="en-US" sz="1800">
                        <a:effectLst/>
                        <a:latin typeface="Arial" panose="020B0604020202020204" pitchFamily="34" charset="0"/>
                        <a:ea typeface="SimSun" panose="02010600030101010101" pitchFamily="2" charset="-122"/>
                        <a:cs typeface="Arial" panose="020B0604020202020204" pitchFamily="34" charset="0"/>
                      </a:endParaRPr>
                    </a:p>
                  </a:txBody>
                  <a:tcPr marL="34451" marR="34451" marT="0" marB="0"/>
                </a:tc>
                <a:tc>
                  <a:txBody>
                    <a:bodyPr/>
                    <a:lstStyle/>
                    <a:p>
                      <a:pPr marL="0" marR="0" algn="ctr">
                        <a:lnSpc>
                          <a:spcPct val="115000"/>
                        </a:lnSpc>
                        <a:spcBef>
                          <a:spcPts val="0"/>
                        </a:spcBef>
                        <a:spcAft>
                          <a:spcPts val="0"/>
                        </a:spcAft>
                      </a:pPr>
                      <a:r>
                        <a:rPr lang="en-US" sz="1800">
                          <a:effectLst/>
                          <a:latin typeface="Arial" panose="020B0604020202020204" pitchFamily="34" charset="0"/>
                          <a:cs typeface="Arial" panose="020B0604020202020204" pitchFamily="34" charset="0"/>
                        </a:rPr>
                        <a:t> </a:t>
                      </a:r>
                      <a:endParaRPr lang="en-US" sz="1800">
                        <a:effectLst/>
                        <a:latin typeface="Arial" panose="020B0604020202020204" pitchFamily="34" charset="0"/>
                        <a:ea typeface="SimSun" panose="02010600030101010101" pitchFamily="2" charset="-122"/>
                        <a:cs typeface="Arial" panose="020B0604020202020204" pitchFamily="34" charset="0"/>
                      </a:endParaRPr>
                    </a:p>
                  </a:txBody>
                  <a:tcPr marL="34451" marR="34451" marT="0" marB="0"/>
                </a:tc>
                <a:extLst>
                  <a:ext uri="{0D108BD9-81ED-4DB2-BD59-A6C34878D82A}">
                    <a16:rowId xmlns:a16="http://schemas.microsoft.com/office/drawing/2014/main" val="1647777629"/>
                  </a:ext>
                </a:extLst>
              </a:tr>
              <a:tr h="283204">
                <a:tc>
                  <a:txBody>
                    <a:bodyPr/>
                    <a:lstStyle/>
                    <a:p>
                      <a:pPr marL="0" marR="0" algn="ctr">
                        <a:lnSpc>
                          <a:spcPct val="115000"/>
                        </a:lnSpc>
                        <a:spcBef>
                          <a:spcPts val="0"/>
                        </a:spcBef>
                        <a:spcAft>
                          <a:spcPts val="0"/>
                        </a:spcAft>
                      </a:pPr>
                      <a:r>
                        <a:rPr lang="en-US" sz="1800">
                          <a:effectLst/>
                          <a:latin typeface="Arial" panose="020B0604020202020204" pitchFamily="34" charset="0"/>
                          <a:cs typeface="Arial" panose="020B0604020202020204" pitchFamily="34" charset="0"/>
                        </a:rPr>
                        <a:t> </a:t>
                      </a:r>
                      <a:endParaRPr lang="en-US" sz="1800">
                        <a:effectLst/>
                        <a:latin typeface="Arial" panose="020B0604020202020204" pitchFamily="34" charset="0"/>
                        <a:ea typeface="SimSun" panose="02010600030101010101" pitchFamily="2" charset="-122"/>
                        <a:cs typeface="Arial" panose="020B0604020202020204" pitchFamily="34" charset="0"/>
                      </a:endParaRPr>
                    </a:p>
                  </a:txBody>
                  <a:tcPr marL="34451" marR="34451" marT="0" marB="0"/>
                </a:tc>
                <a:tc>
                  <a:txBody>
                    <a:bodyPr/>
                    <a:lstStyle/>
                    <a:p>
                      <a:pPr marL="0" marR="0" algn="ctr">
                        <a:lnSpc>
                          <a:spcPct val="115000"/>
                        </a:lnSpc>
                        <a:spcBef>
                          <a:spcPts val="0"/>
                        </a:spcBef>
                        <a:spcAft>
                          <a:spcPts val="0"/>
                        </a:spcAft>
                      </a:pPr>
                      <a:r>
                        <a:rPr lang="en-US" sz="1800">
                          <a:effectLst/>
                          <a:latin typeface="Arial" panose="020B0604020202020204" pitchFamily="34" charset="0"/>
                          <a:cs typeface="Arial" panose="020B0604020202020204" pitchFamily="34" charset="0"/>
                        </a:rPr>
                        <a:t> </a:t>
                      </a:r>
                      <a:endParaRPr lang="en-US" sz="1800">
                        <a:effectLst/>
                        <a:latin typeface="Arial" panose="020B0604020202020204" pitchFamily="34" charset="0"/>
                        <a:ea typeface="SimSun" panose="02010600030101010101" pitchFamily="2" charset="-122"/>
                        <a:cs typeface="Arial" panose="020B0604020202020204" pitchFamily="34" charset="0"/>
                      </a:endParaRPr>
                    </a:p>
                  </a:txBody>
                  <a:tcPr marL="34451" marR="34451" marT="0" marB="0"/>
                </a:tc>
                <a:tc gridSpan="2">
                  <a:txBody>
                    <a:bodyPr/>
                    <a:lstStyle/>
                    <a:p>
                      <a:pPr marL="0" marR="0" algn="ctr">
                        <a:lnSpc>
                          <a:spcPct val="115000"/>
                        </a:lnSpc>
                        <a:spcBef>
                          <a:spcPts val="0"/>
                        </a:spcBef>
                        <a:spcAft>
                          <a:spcPts val="0"/>
                        </a:spcAft>
                      </a:pPr>
                      <a:r>
                        <a:rPr lang="en-US" sz="1800">
                          <a:effectLst/>
                          <a:latin typeface="Arial" panose="020B0604020202020204" pitchFamily="34" charset="0"/>
                          <a:cs typeface="Arial" panose="020B0604020202020204" pitchFamily="34" charset="0"/>
                        </a:rPr>
                        <a:t>-</a:t>
                      </a:r>
                      <a:endParaRPr lang="en-US" sz="1800">
                        <a:effectLst/>
                        <a:latin typeface="Arial" panose="020B0604020202020204" pitchFamily="34" charset="0"/>
                        <a:ea typeface="SimSun" panose="02010600030101010101" pitchFamily="2" charset="-122"/>
                        <a:cs typeface="Arial" panose="020B0604020202020204" pitchFamily="34" charset="0"/>
                      </a:endParaRPr>
                    </a:p>
                  </a:txBody>
                  <a:tcPr marL="34451" marR="34451" marT="0" marB="0"/>
                </a:tc>
                <a:tc hMerge="1">
                  <a:txBody>
                    <a:bodyPr/>
                    <a:lstStyle/>
                    <a:p>
                      <a:endParaRPr lang="en-US"/>
                    </a:p>
                  </a:txBody>
                  <a:tcPr/>
                </a:tc>
                <a:tc gridSpan="2">
                  <a:txBody>
                    <a:bodyPr/>
                    <a:lstStyle/>
                    <a:p>
                      <a:pPr marL="0" marR="0" algn="ctr">
                        <a:lnSpc>
                          <a:spcPct val="115000"/>
                        </a:lnSpc>
                        <a:spcBef>
                          <a:spcPts val="0"/>
                        </a:spcBef>
                        <a:spcAft>
                          <a:spcPts val="0"/>
                        </a:spcAft>
                      </a:pPr>
                      <a:r>
                        <a:rPr lang="en-US" sz="1800">
                          <a:effectLst/>
                          <a:latin typeface="Arial" panose="020B0604020202020204" pitchFamily="34" charset="0"/>
                          <a:cs typeface="Arial" panose="020B0604020202020204" pitchFamily="34" charset="0"/>
                        </a:rPr>
                        <a:t>-</a:t>
                      </a:r>
                      <a:endParaRPr lang="en-US" sz="1800">
                        <a:effectLst/>
                        <a:latin typeface="Arial" panose="020B0604020202020204" pitchFamily="34" charset="0"/>
                        <a:ea typeface="SimSun" panose="02010600030101010101" pitchFamily="2" charset="-122"/>
                        <a:cs typeface="Arial" panose="020B0604020202020204" pitchFamily="34" charset="0"/>
                      </a:endParaRPr>
                    </a:p>
                  </a:txBody>
                  <a:tcPr marL="34451" marR="34451" marT="0" marB="0"/>
                </a:tc>
                <a:tc hMerge="1">
                  <a:txBody>
                    <a:bodyPr/>
                    <a:lstStyle/>
                    <a:p>
                      <a:endParaRPr lang="en-US"/>
                    </a:p>
                  </a:txBody>
                  <a:tcPr/>
                </a:tc>
                <a:tc>
                  <a:txBody>
                    <a:bodyPr/>
                    <a:lstStyle/>
                    <a:p>
                      <a:pPr marL="0" marR="0" algn="ctr">
                        <a:lnSpc>
                          <a:spcPct val="115000"/>
                        </a:lnSpc>
                        <a:spcBef>
                          <a:spcPts val="0"/>
                        </a:spcBef>
                        <a:spcAft>
                          <a:spcPts val="0"/>
                        </a:spcAft>
                      </a:pPr>
                      <a:r>
                        <a:rPr lang="en-US" sz="1800">
                          <a:effectLst/>
                          <a:latin typeface="Arial" panose="020B0604020202020204" pitchFamily="34" charset="0"/>
                          <a:cs typeface="Arial" panose="020B0604020202020204" pitchFamily="34" charset="0"/>
                        </a:rPr>
                        <a:t> </a:t>
                      </a:r>
                      <a:endParaRPr lang="en-US" sz="1800">
                        <a:effectLst/>
                        <a:latin typeface="Arial" panose="020B0604020202020204" pitchFamily="34" charset="0"/>
                        <a:ea typeface="SimSun" panose="02010600030101010101" pitchFamily="2" charset="-122"/>
                        <a:cs typeface="Arial" panose="020B0604020202020204" pitchFamily="34" charset="0"/>
                      </a:endParaRPr>
                    </a:p>
                  </a:txBody>
                  <a:tcPr marL="34451" marR="34451" marT="0" marB="0"/>
                </a:tc>
                <a:tc>
                  <a:txBody>
                    <a:bodyPr/>
                    <a:lstStyle/>
                    <a:p>
                      <a:pPr marL="0" marR="0" algn="ctr">
                        <a:lnSpc>
                          <a:spcPct val="115000"/>
                        </a:lnSpc>
                        <a:spcBef>
                          <a:spcPts val="0"/>
                        </a:spcBef>
                        <a:spcAft>
                          <a:spcPts val="0"/>
                        </a:spcAft>
                      </a:pPr>
                      <a:r>
                        <a:rPr lang="en-US" sz="1800">
                          <a:effectLst/>
                          <a:latin typeface="Arial" panose="020B0604020202020204" pitchFamily="34" charset="0"/>
                          <a:cs typeface="Arial" panose="020B0604020202020204" pitchFamily="34" charset="0"/>
                        </a:rPr>
                        <a:t> </a:t>
                      </a:r>
                      <a:endParaRPr lang="en-US" sz="1800">
                        <a:effectLst/>
                        <a:latin typeface="Arial" panose="020B0604020202020204" pitchFamily="34" charset="0"/>
                        <a:ea typeface="SimSun" panose="02010600030101010101" pitchFamily="2" charset="-122"/>
                        <a:cs typeface="Arial" panose="020B0604020202020204" pitchFamily="34" charset="0"/>
                      </a:endParaRPr>
                    </a:p>
                  </a:txBody>
                  <a:tcPr marL="34451" marR="34451" marT="0" marB="0"/>
                </a:tc>
                <a:tc>
                  <a:txBody>
                    <a:bodyPr/>
                    <a:lstStyle/>
                    <a:p>
                      <a:pPr marL="0" marR="0" algn="ctr">
                        <a:lnSpc>
                          <a:spcPct val="115000"/>
                        </a:lnSpc>
                        <a:spcBef>
                          <a:spcPts val="0"/>
                        </a:spcBef>
                        <a:spcAft>
                          <a:spcPts val="0"/>
                        </a:spcAft>
                      </a:pPr>
                      <a:r>
                        <a:rPr lang="en-US" sz="1800">
                          <a:effectLst/>
                          <a:latin typeface="Arial" panose="020B0604020202020204" pitchFamily="34" charset="0"/>
                          <a:cs typeface="Arial" panose="020B0604020202020204" pitchFamily="34" charset="0"/>
                        </a:rPr>
                        <a:t> </a:t>
                      </a:r>
                      <a:endParaRPr lang="en-US" sz="1800">
                        <a:effectLst/>
                        <a:latin typeface="Arial" panose="020B0604020202020204" pitchFamily="34" charset="0"/>
                        <a:ea typeface="SimSun" panose="02010600030101010101" pitchFamily="2" charset="-122"/>
                        <a:cs typeface="Arial" panose="020B0604020202020204" pitchFamily="34" charset="0"/>
                      </a:endParaRPr>
                    </a:p>
                  </a:txBody>
                  <a:tcPr marL="34451" marR="34451" marT="0" marB="0"/>
                </a:tc>
                <a:tc>
                  <a:txBody>
                    <a:bodyPr/>
                    <a:lstStyle/>
                    <a:p>
                      <a:pPr marL="0" marR="0" algn="ctr">
                        <a:lnSpc>
                          <a:spcPct val="115000"/>
                        </a:lnSpc>
                        <a:spcBef>
                          <a:spcPts val="0"/>
                        </a:spcBef>
                        <a:spcAft>
                          <a:spcPts val="0"/>
                        </a:spcAft>
                      </a:pPr>
                      <a:r>
                        <a:rPr lang="en-US" sz="1800">
                          <a:effectLst/>
                          <a:latin typeface="Arial" panose="020B0604020202020204" pitchFamily="34" charset="0"/>
                          <a:cs typeface="Arial" panose="020B0604020202020204" pitchFamily="34" charset="0"/>
                        </a:rPr>
                        <a:t> </a:t>
                      </a:r>
                      <a:endParaRPr lang="en-US" sz="1800">
                        <a:effectLst/>
                        <a:latin typeface="Arial" panose="020B0604020202020204" pitchFamily="34" charset="0"/>
                        <a:ea typeface="SimSun" panose="02010600030101010101" pitchFamily="2" charset="-122"/>
                        <a:cs typeface="Arial" panose="020B0604020202020204" pitchFamily="34" charset="0"/>
                      </a:endParaRPr>
                    </a:p>
                  </a:txBody>
                  <a:tcPr marL="34451" marR="34451" marT="0" marB="0"/>
                </a:tc>
                <a:tc>
                  <a:txBody>
                    <a:bodyPr/>
                    <a:lstStyle/>
                    <a:p>
                      <a:pPr marL="0" marR="0" algn="ctr">
                        <a:lnSpc>
                          <a:spcPct val="115000"/>
                        </a:lnSpc>
                        <a:spcBef>
                          <a:spcPts val="0"/>
                        </a:spcBef>
                        <a:spcAft>
                          <a:spcPts val="0"/>
                        </a:spcAft>
                      </a:pPr>
                      <a:r>
                        <a:rPr lang="en-US" sz="1800">
                          <a:effectLst/>
                          <a:latin typeface="Arial" panose="020B0604020202020204" pitchFamily="34" charset="0"/>
                          <a:cs typeface="Arial" panose="020B0604020202020204" pitchFamily="34" charset="0"/>
                        </a:rPr>
                        <a:t> </a:t>
                      </a:r>
                      <a:endParaRPr lang="en-US" sz="1800">
                        <a:effectLst/>
                        <a:latin typeface="Arial" panose="020B0604020202020204" pitchFamily="34" charset="0"/>
                        <a:ea typeface="SimSun" panose="02010600030101010101" pitchFamily="2" charset="-122"/>
                        <a:cs typeface="Arial" panose="020B0604020202020204" pitchFamily="34" charset="0"/>
                      </a:endParaRPr>
                    </a:p>
                  </a:txBody>
                  <a:tcPr marL="34451" marR="34451" marT="0" marB="0"/>
                </a:tc>
                <a:tc>
                  <a:txBody>
                    <a:bodyPr/>
                    <a:lstStyle/>
                    <a:p>
                      <a:pPr marL="0" marR="0" algn="ctr">
                        <a:lnSpc>
                          <a:spcPct val="115000"/>
                        </a:lnSpc>
                        <a:spcBef>
                          <a:spcPts val="0"/>
                        </a:spcBef>
                        <a:spcAft>
                          <a:spcPts val="0"/>
                        </a:spcAft>
                      </a:pPr>
                      <a:r>
                        <a:rPr lang="en-US" sz="1800">
                          <a:effectLst/>
                          <a:latin typeface="Arial" panose="020B0604020202020204" pitchFamily="34" charset="0"/>
                          <a:cs typeface="Arial" panose="020B0604020202020204" pitchFamily="34" charset="0"/>
                        </a:rPr>
                        <a:t> </a:t>
                      </a:r>
                      <a:endParaRPr lang="en-US" sz="1800">
                        <a:effectLst/>
                        <a:latin typeface="Arial" panose="020B0604020202020204" pitchFamily="34" charset="0"/>
                        <a:ea typeface="SimSun" panose="02010600030101010101" pitchFamily="2" charset="-122"/>
                        <a:cs typeface="Arial" panose="020B0604020202020204" pitchFamily="34" charset="0"/>
                      </a:endParaRPr>
                    </a:p>
                  </a:txBody>
                  <a:tcPr marL="34451" marR="34451" marT="0" marB="0"/>
                </a:tc>
                <a:tc>
                  <a:txBody>
                    <a:bodyPr/>
                    <a:lstStyle/>
                    <a:p>
                      <a:pPr marL="0" marR="0" algn="ctr">
                        <a:lnSpc>
                          <a:spcPct val="115000"/>
                        </a:lnSpc>
                        <a:spcBef>
                          <a:spcPts val="0"/>
                        </a:spcBef>
                        <a:spcAft>
                          <a:spcPts val="0"/>
                        </a:spcAft>
                      </a:pPr>
                      <a:r>
                        <a:rPr lang="en-US" sz="1800">
                          <a:effectLst/>
                          <a:latin typeface="Arial" panose="020B0604020202020204" pitchFamily="34" charset="0"/>
                          <a:cs typeface="Arial" panose="020B0604020202020204" pitchFamily="34" charset="0"/>
                        </a:rPr>
                        <a:t>-</a:t>
                      </a:r>
                      <a:endParaRPr lang="en-US" sz="1800">
                        <a:effectLst/>
                        <a:latin typeface="Arial" panose="020B0604020202020204" pitchFamily="34" charset="0"/>
                        <a:ea typeface="SimSun" panose="02010600030101010101" pitchFamily="2" charset="-122"/>
                        <a:cs typeface="Arial" panose="020B0604020202020204" pitchFamily="34" charset="0"/>
                      </a:endParaRPr>
                    </a:p>
                  </a:txBody>
                  <a:tcPr marL="34451" marR="34451" marT="0" marB="0"/>
                </a:tc>
                <a:tc>
                  <a:txBody>
                    <a:bodyPr/>
                    <a:lstStyle/>
                    <a:p>
                      <a:pPr marL="0" marR="0" algn="ctr">
                        <a:lnSpc>
                          <a:spcPct val="115000"/>
                        </a:lnSpc>
                        <a:spcBef>
                          <a:spcPts val="0"/>
                        </a:spcBef>
                        <a:spcAft>
                          <a:spcPts val="0"/>
                        </a:spcAft>
                      </a:pPr>
                      <a:r>
                        <a:rPr lang="en-US" sz="1800">
                          <a:effectLst/>
                          <a:latin typeface="Arial" panose="020B0604020202020204" pitchFamily="34" charset="0"/>
                          <a:cs typeface="Arial" panose="020B0604020202020204" pitchFamily="34" charset="0"/>
                        </a:rPr>
                        <a:t> </a:t>
                      </a:r>
                      <a:endParaRPr lang="en-US" sz="1800">
                        <a:effectLst/>
                        <a:latin typeface="Arial" panose="020B0604020202020204" pitchFamily="34" charset="0"/>
                        <a:ea typeface="SimSun" panose="02010600030101010101" pitchFamily="2" charset="-122"/>
                        <a:cs typeface="Arial" panose="020B0604020202020204" pitchFamily="34" charset="0"/>
                      </a:endParaRPr>
                    </a:p>
                  </a:txBody>
                  <a:tcPr marL="34451" marR="34451" marT="0" marB="0"/>
                </a:tc>
                <a:tc>
                  <a:txBody>
                    <a:bodyPr/>
                    <a:lstStyle/>
                    <a:p>
                      <a:pPr marL="0" marR="0" algn="ctr">
                        <a:lnSpc>
                          <a:spcPct val="115000"/>
                        </a:lnSpc>
                        <a:spcBef>
                          <a:spcPts val="0"/>
                        </a:spcBef>
                        <a:spcAft>
                          <a:spcPts val="0"/>
                        </a:spcAft>
                      </a:pPr>
                      <a:r>
                        <a:rPr lang="en-US" sz="1800">
                          <a:effectLst/>
                          <a:latin typeface="Arial" panose="020B0604020202020204" pitchFamily="34" charset="0"/>
                          <a:cs typeface="Arial" panose="020B0604020202020204" pitchFamily="34" charset="0"/>
                        </a:rPr>
                        <a:t> </a:t>
                      </a:r>
                      <a:endParaRPr lang="en-US" sz="1800">
                        <a:effectLst/>
                        <a:latin typeface="Arial" panose="020B0604020202020204" pitchFamily="34" charset="0"/>
                        <a:ea typeface="SimSun" panose="02010600030101010101" pitchFamily="2" charset="-122"/>
                        <a:cs typeface="Arial" panose="020B0604020202020204" pitchFamily="34" charset="0"/>
                      </a:endParaRPr>
                    </a:p>
                  </a:txBody>
                  <a:tcPr marL="34451" marR="34451" marT="0" marB="0"/>
                </a:tc>
                <a:tc gridSpan="2">
                  <a:txBody>
                    <a:bodyPr/>
                    <a:lstStyle/>
                    <a:p>
                      <a:pPr marL="0" marR="0" algn="ctr">
                        <a:lnSpc>
                          <a:spcPct val="115000"/>
                        </a:lnSpc>
                        <a:spcBef>
                          <a:spcPts val="0"/>
                        </a:spcBef>
                        <a:spcAft>
                          <a:spcPts val="0"/>
                        </a:spcAft>
                      </a:pPr>
                      <a:r>
                        <a:rPr lang="en-US" sz="1800">
                          <a:effectLst/>
                          <a:latin typeface="Arial" panose="020B0604020202020204" pitchFamily="34" charset="0"/>
                          <a:cs typeface="Arial" panose="020B0604020202020204" pitchFamily="34" charset="0"/>
                        </a:rPr>
                        <a:t> </a:t>
                      </a:r>
                      <a:endParaRPr lang="en-US" sz="1800">
                        <a:effectLst/>
                        <a:latin typeface="Arial" panose="020B0604020202020204" pitchFamily="34" charset="0"/>
                        <a:ea typeface="SimSun" panose="02010600030101010101" pitchFamily="2" charset="-122"/>
                        <a:cs typeface="Arial" panose="020B0604020202020204" pitchFamily="34" charset="0"/>
                      </a:endParaRPr>
                    </a:p>
                  </a:txBody>
                  <a:tcPr marL="34451" marR="34451" marT="0" marB="0"/>
                </a:tc>
                <a:tc hMerge="1">
                  <a:txBody>
                    <a:bodyPr/>
                    <a:lstStyle/>
                    <a:p>
                      <a:endParaRPr lang="en-US"/>
                    </a:p>
                  </a:txBody>
                  <a:tcPr/>
                </a:tc>
                <a:tc>
                  <a:txBody>
                    <a:bodyPr/>
                    <a:lstStyle/>
                    <a:p>
                      <a:pPr marL="0" marR="0" algn="ctr">
                        <a:lnSpc>
                          <a:spcPct val="115000"/>
                        </a:lnSpc>
                        <a:spcBef>
                          <a:spcPts val="0"/>
                        </a:spcBef>
                        <a:spcAft>
                          <a:spcPts val="0"/>
                        </a:spcAft>
                      </a:pPr>
                      <a:r>
                        <a:rPr lang="en-US" sz="1800">
                          <a:effectLst/>
                          <a:latin typeface="Arial" panose="020B0604020202020204" pitchFamily="34" charset="0"/>
                          <a:cs typeface="Arial" panose="020B0604020202020204" pitchFamily="34" charset="0"/>
                        </a:rPr>
                        <a:t> </a:t>
                      </a:r>
                      <a:endParaRPr lang="en-US" sz="1800">
                        <a:effectLst/>
                        <a:latin typeface="Arial" panose="020B0604020202020204" pitchFamily="34" charset="0"/>
                        <a:ea typeface="SimSun" panose="02010600030101010101" pitchFamily="2" charset="-122"/>
                        <a:cs typeface="Arial" panose="020B0604020202020204" pitchFamily="34" charset="0"/>
                      </a:endParaRPr>
                    </a:p>
                  </a:txBody>
                  <a:tcPr marL="34451" marR="34451" marT="0" marB="0"/>
                </a:tc>
                <a:extLst>
                  <a:ext uri="{0D108BD9-81ED-4DB2-BD59-A6C34878D82A}">
                    <a16:rowId xmlns:a16="http://schemas.microsoft.com/office/drawing/2014/main" val="2876825482"/>
                  </a:ext>
                </a:extLst>
              </a:tr>
              <a:tr h="283204">
                <a:tc>
                  <a:txBody>
                    <a:bodyPr/>
                    <a:lstStyle/>
                    <a:p>
                      <a:pPr marL="0" marR="0" algn="ctr">
                        <a:lnSpc>
                          <a:spcPct val="115000"/>
                        </a:lnSpc>
                        <a:spcBef>
                          <a:spcPts val="0"/>
                        </a:spcBef>
                        <a:spcAft>
                          <a:spcPts val="0"/>
                        </a:spcAft>
                      </a:pPr>
                      <a:r>
                        <a:rPr lang="en-US" sz="1800">
                          <a:effectLst/>
                          <a:latin typeface="Arial" panose="020B0604020202020204" pitchFamily="34" charset="0"/>
                          <a:cs typeface="Arial" panose="020B0604020202020204" pitchFamily="34" charset="0"/>
                        </a:rPr>
                        <a:t> </a:t>
                      </a:r>
                      <a:endParaRPr lang="en-US" sz="1800">
                        <a:effectLst/>
                        <a:latin typeface="Arial" panose="020B0604020202020204" pitchFamily="34" charset="0"/>
                        <a:ea typeface="SimSun" panose="02010600030101010101" pitchFamily="2" charset="-122"/>
                        <a:cs typeface="Arial" panose="020B0604020202020204" pitchFamily="34" charset="0"/>
                      </a:endParaRPr>
                    </a:p>
                  </a:txBody>
                  <a:tcPr marL="34451" marR="34451" marT="0" marB="0"/>
                </a:tc>
                <a:tc>
                  <a:txBody>
                    <a:bodyPr/>
                    <a:lstStyle/>
                    <a:p>
                      <a:pPr marL="0" marR="0" algn="ctr">
                        <a:lnSpc>
                          <a:spcPct val="115000"/>
                        </a:lnSpc>
                        <a:spcBef>
                          <a:spcPts val="0"/>
                        </a:spcBef>
                        <a:spcAft>
                          <a:spcPts val="0"/>
                        </a:spcAft>
                      </a:pPr>
                      <a:r>
                        <a:rPr lang="en-US" sz="1800">
                          <a:effectLst/>
                          <a:latin typeface="Arial" panose="020B0604020202020204" pitchFamily="34" charset="0"/>
                          <a:cs typeface="Arial" panose="020B0604020202020204" pitchFamily="34" charset="0"/>
                        </a:rPr>
                        <a:t> </a:t>
                      </a:r>
                      <a:endParaRPr lang="en-US" sz="1800">
                        <a:effectLst/>
                        <a:latin typeface="Arial" panose="020B0604020202020204" pitchFamily="34" charset="0"/>
                        <a:ea typeface="SimSun" panose="02010600030101010101" pitchFamily="2" charset="-122"/>
                        <a:cs typeface="Arial" panose="020B0604020202020204" pitchFamily="34" charset="0"/>
                      </a:endParaRPr>
                    </a:p>
                  </a:txBody>
                  <a:tcPr marL="34451" marR="34451" marT="0" marB="0"/>
                </a:tc>
                <a:tc gridSpan="2">
                  <a:txBody>
                    <a:bodyPr/>
                    <a:lstStyle/>
                    <a:p>
                      <a:pPr marL="0" marR="0" algn="ctr">
                        <a:lnSpc>
                          <a:spcPct val="115000"/>
                        </a:lnSpc>
                        <a:spcBef>
                          <a:spcPts val="0"/>
                        </a:spcBef>
                        <a:spcAft>
                          <a:spcPts val="0"/>
                        </a:spcAft>
                      </a:pPr>
                      <a:r>
                        <a:rPr lang="en-US" sz="1800">
                          <a:effectLst/>
                          <a:latin typeface="Arial" panose="020B0604020202020204" pitchFamily="34" charset="0"/>
                          <a:cs typeface="Arial" panose="020B0604020202020204" pitchFamily="34" charset="0"/>
                        </a:rPr>
                        <a:t>-</a:t>
                      </a:r>
                      <a:endParaRPr lang="en-US" sz="1800">
                        <a:effectLst/>
                        <a:latin typeface="Arial" panose="020B0604020202020204" pitchFamily="34" charset="0"/>
                        <a:ea typeface="SimSun" panose="02010600030101010101" pitchFamily="2" charset="-122"/>
                        <a:cs typeface="Arial" panose="020B0604020202020204" pitchFamily="34" charset="0"/>
                      </a:endParaRPr>
                    </a:p>
                  </a:txBody>
                  <a:tcPr marL="34451" marR="34451" marT="0" marB="0"/>
                </a:tc>
                <a:tc hMerge="1">
                  <a:txBody>
                    <a:bodyPr/>
                    <a:lstStyle/>
                    <a:p>
                      <a:endParaRPr lang="en-US"/>
                    </a:p>
                  </a:txBody>
                  <a:tcPr/>
                </a:tc>
                <a:tc gridSpan="2">
                  <a:txBody>
                    <a:bodyPr/>
                    <a:lstStyle/>
                    <a:p>
                      <a:pPr marL="0" marR="0" algn="ctr">
                        <a:lnSpc>
                          <a:spcPct val="115000"/>
                        </a:lnSpc>
                        <a:spcBef>
                          <a:spcPts val="0"/>
                        </a:spcBef>
                        <a:spcAft>
                          <a:spcPts val="0"/>
                        </a:spcAft>
                      </a:pPr>
                      <a:r>
                        <a:rPr lang="en-US" sz="1800">
                          <a:effectLst/>
                          <a:latin typeface="Arial" panose="020B0604020202020204" pitchFamily="34" charset="0"/>
                          <a:cs typeface="Arial" panose="020B0604020202020204" pitchFamily="34" charset="0"/>
                        </a:rPr>
                        <a:t>+</a:t>
                      </a:r>
                      <a:endParaRPr lang="en-US" sz="1800">
                        <a:effectLst/>
                        <a:latin typeface="Arial" panose="020B0604020202020204" pitchFamily="34" charset="0"/>
                        <a:ea typeface="SimSun" panose="02010600030101010101" pitchFamily="2" charset="-122"/>
                        <a:cs typeface="Arial" panose="020B0604020202020204" pitchFamily="34" charset="0"/>
                      </a:endParaRPr>
                    </a:p>
                  </a:txBody>
                  <a:tcPr marL="34451" marR="34451" marT="0" marB="0"/>
                </a:tc>
                <a:tc hMerge="1">
                  <a:txBody>
                    <a:bodyPr/>
                    <a:lstStyle/>
                    <a:p>
                      <a:endParaRPr lang="en-US"/>
                    </a:p>
                  </a:txBody>
                  <a:tcPr/>
                </a:tc>
                <a:tc>
                  <a:txBody>
                    <a:bodyPr/>
                    <a:lstStyle/>
                    <a:p>
                      <a:pPr marL="0" marR="0" algn="ctr">
                        <a:lnSpc>
                          <a:spcPct val="115000"/>
                        </a:lnSpc>
                        <a:spcBef>
                          <a:spcPts val="0"/>
                        </a:spcBef>
                        <a:spcAft>
                          <a:spcPts val="0"/>
                        </a:spcAft>
                      </a:pPr>
                      <a:r>
                        <a:rPr lang="en-US" sz="1800">
                          <a:effectLst/>
                          <a:latin typeface="Arial" panose="020B0604020202020204" pitchFamily="34" charset="0"/>
                          <a:cs typeface="Arial" panose="020B0604020202020204" pitchFamily="34" charset="0"/>
                        </a:rPr>
                        <a:t> </a:t>
                      </a:r>
                      <a:endParaRPr lang="en-US" sz="1800">
                        <a:effectLst/>
                        <a:latin typeface="Arial" panose="020B0604020202020204" pitchFamily="34" charset="0"/>
                        <a:ea typeface="SimSun" panose="02010600030101010101" pitchFamily="2" charset="-122"/>
                        <a:cs typeface="Arial" panose="020B0604020202020204" pitchFamily="34" charset="0"/>
                      </a:endParaRPr>
                    </a:p>
                  </a:txBody>
                  <a:tcPr marL="34451" marR="34451" marT="0" marB="0"/>
                </a:tc>
                <a:tc>
                  <a:txBody>
                    <a:bodyPr/>
                    <a:lstStyle/>
                    <a:p>
                      <a:pPr marL="0" marR="0" algn="ctr">
                        <a:lnSpc>
                          <a:spcPct val="115000"/>
                        </a:lnSpc>
                        <a:spcBef>
                          <a:spcPts val="0"/>
                        </a:spcBef>
                        <a:spcAft>
                          <a:spcPts val="0"/>
                        </a:spcAft>
                      </a:pPr>
                      <a:r>
                        <a:rPr lang="en-US" sz="1800">
                          <a:effectLst/>
                          <a:latin typeface="Arial" panose="020B0604020202020204" pitchFamily="34" charset="0"/>
                          <a:cs typeface="Arial" panose="020B0604020202020204" pitchFamily="34" charset="0"/>
                        </a:rPr>
                        <a:t> </a:t>
                      </a:r>
                      <a:endParaRPr lang="en-US" sz="1800">
                        <a:effectLst/>
                        <a:latin typeface="Arial" panose="020B0604020202020204" pitchFamily="34" charset="0"/>
                        <a:ea typeface="SimSun" panose="02010600030101010101" pitchFamily="2" charset="-122"/>
                        <a:cs typeface="Arial" panose="020B0604020202020204" pitchFamily="34" charset="0"/>
                      </a:endParaRPr>
                    </a:p>
                  </a:txBody>
                  <a:tcPr marL="34451" marR="34451" marT="0" marB="0"/>
                </a:tc>
                <a:tc>
                  <a:txBody>
                    <a:bodyPr/>
                    <a:lstStyle/>
                    <a:p>
                      <a:pPr marL="0" marR="0" algn="ctr">
                        <a:lnSpc>
                          <a:spcPct val="115000"/>
                        </a:lnSpc>
                        <a:spcBef>
                          <a:spcPts val="0"/>
                        </a:spcBef>
                        <a:spcAft>
                          <a:spcPts val="0"/>
                        </a:spcAft>
                      </a:pPr>
                      <a:r>
                        <a:rPr lang="en-US" sz="1800">
                          <a:effectLst/>
                          <a:latin typeface="Arial" panose="020B0604020202020204" pitchFamily="34" charset="0"/>
                          <a:cs typeface="Arial" panose="020B0604020202020204" pitchFamily="34" charset="0"/>
                        </a:rPr>
                        <a:t> </a:t>
                      </a:r>
                      <a:endParaRPr lang="en-US" sz="1800">
                        <a:effectLst/>
                        <a:latin typeface="Arial" panose="020B0604020202020204" pitchFamily="34" charset="0"/>
                        <a:ea typeface="SimSun" panose="02010600030101010101" pitchFamily="2" charset="-122"/>
                        <a:cs typeface="Arial" panose="020B0604020202020204" pitchFamily="34" charset="0"/>
                      </a:endParaRPr>
                    </a:p>
                  </a:txBody>
                  <a:tcPr marL="34451" marR="34451" marT="0" marB="0"/>
                </a:tc>
                <a:tc>
                  <a:txBody>
                    <a:bodyPr/>
                    <a:lstStyle/>
                    <a:p>
                      <a:pPr marL="0" marR="0" algn="ctr">
                        <a:lnSpc>
                          <a:spcPct val="115000"/>
                        </a:lnSpc>
                        <a:spcBef>
                          <a:spcPts val="0"/>
                        </a:spcBef>
                        <a:spcAft>
                          <a:spcPts val="0"/>
                        </a:spcAft>
                      </a:pPr>
                      <a:r>
                        <a:rPr lang="en-US" sz="1800">
                          <a:effectLst/>
                          <a:latin typeface="Arial" panose="020B0604020202020204" pitchFamily="34" charset="0"/>
                          <a:cs typeface="Arial" panose="020B0604020202020204" pitchFamily="34" charset="0"/>
                        </a:rPr>
                        <a:t> </a:t>
                      </a:r>
                      <a:endParaRPr lang="en-US" sz="1800">
                        <a:effectLst/>
                        <a:latin typeface="Arial" panose="020B0604020202020204" pitchFamily="34" charset="0"/>
                        <a:ea typeface="SimSun" panose="02010600030101010101" pitchFamily="2" charset="-122"/>
                        <a:cs typeface="Arial" panose="020B0604020202020204" pitchFamily="34" charset="0"/>
                      </a:endParaRPr>
                    </a:p>
                  </a:txBody>
                  <a:tcPr marL="34451" marR="34451" marT="0" marB="0"/>
                </a:tc>
                <a:tc>
                  <a:txBody>
                    <a:bodyPr/>
                    <a:lstStyle/>
                    <a:p>
                      <a:pPr marL="0" marR="0" algn="ctr">
                        <a:lnSpc>
                          <a:spcPct val="115000"/>
                        </a:lnSpc>
                        <a:spcBef>
                          <a:spcPts val="0"/>
                        </a:spcBef>
                        <a:spcAft>
                          <a:spcPts val="0"/>
                        </a:spcAft>
                      </a:pPr>
                      <a:r>
                        <a:rPr lang="en-US" sz="1800">
                          <a:effectLst/>
                          <a:latin typeface="Arial" panose="020B0604020202020204" pitchFamily="34" charset="0"/>
                          <a:cs typeface="Arial" panose="020B0604020202020204" pitchFamily="34" charset="0"/>
                        </a:rPr>
                        <a:t> </a:t>
                      </a:r>
                      <a:endParaRPr lang="en-US" sz="1800">
                        <a:effectLst/>
                        <a:latin typeface="Arial" panose="020B0604020202020204" pitchFamily="34" charset="0"/>
                        <a:ea typeface="SimSun" panose="02010600030101010101" pitchFamily="2" charset="-122"/>
                        <a:cs typeface="Arial" panose="020B0604020202020204" pitchFamily="34" charset="0"/>
                      </a:endParaRPr>
                    </a:p>
                  </a:txBody>
                  <a:tcPr marL="34451" marR="34451" marT="0" marB="0"/>
                </a:tc>
                <a:tc>
                  <a:txBody>
                    <a:bodyPr/>
                    <a:lstStyle/>
                    <a:p>
                      <a:pPr marL="0" marR="0" algn="ctr">
                        <a:lnSpc>
                          <a:spcPct val="115000"/>
                        </a:lnSpc>
                        <a:spcBef>
                          <a:spcPts val="0"/>
                        </a:spcBef>
                        <a:spcAft>
                          <a:spcPts val="0"/>
                        </a:spcAft>
                      </a:pPr>
                      <a:r>
                        <a:rPr lang="en-US" sz="1800">
                          <a:effectLst/>
                          <a:latin typeface="Arial" panose="020B0604020202020204" pitchFamily="34" charset="0"/>
                          <a:cs typeface="Arial" panose="020B0604020202020204" pitchFamily="34" charset="0"/>
                        </a:rPr>
                        <a:t> </a:t>
                      </a:r>
                      <a:endParaRPr lang="en-US" sz="1800">
                        <a:effectLst/>
                        <a:latin typeface="Arial" panose="020B0604020202020204" pitchFamily="34" charset="0"/>
                        <a:ea typeface="SimSun" panose="02010600030101010101" pitchFamily="2" charset="-122"/>
                        <a:cs typeface="Arial" panose="020B0604020202020204" pitchFamily="34" charset="0"/>
                      </a:endParaRPr>
                    </a:p>
                  </a:txBody>
                  <a:tcPr marL="34451" marR="34451" marT="0" marB="0"/>
                </a:tc>
                <a:tc>
                  <a:txBody>
                    <a:bodyPr/>
                    <a:lstStyle/>
                    <a:p>
                      <a:pPr marL="0" marR="0" algn="ctr">
                        <a:lnSpc>
                          <a:spcPct val="115000"/>
                        </a:lnSpc>
                        <a:spcBef>
                          <a:spcPts val="0"/>
                        </a:spcBef>
                        <a:spcAft>
                          <a:spcPts val="0"/>
                        </a:spcAft>
                      </a:pPr>
                      <a:r>
                        <a:rPr lang="en-US" sz="1800">
                          <a:effectLst/>
                          <a:latin typeface="Arial" panose="020B0604020202020204" pitchFamily="34" charset="0"/>
                          <a:cs typeface="Arial" panose="020B0604020202020204" pitchFamily="34" charset="0"/>
                        </a:rPr>
                        <a:t>-</a:t>
                      </a:r>
                      <a:endParaRPr lang="en-US" sz="1800">
                        <a:effectLst/>
                        <a:latin typeface="Arial" panose="020B0604020202020204" pitchFamily="34" charset="0"/>
                        <a:ea typeface="SimSun" panose="02010600030101010101" pitchFamily="2" charset="-122"/>
                        <a:cs typeface="Arial" panose="020B0604020202020204" pitchFamily="34" charset="0"/>
                      </a:endParaRPr>
                    </a:p>
                  </a:txBody>
                  <a:tcPr marL="34451" marR="34451" marT="0" marB="0"/>
                </a:tc>
                <a:tc>
                  <a:txBody>
                    <a:bodyPr/>
                    <a:lstStyle/>
                    <a:p>
                      <a:pPr marL="0" marR="0" algn="ctr">
                        <a:lnSpc>
                          <a:spcPct val="115000"/>
                        </a:lnSpc>
                        <a:spcBef>
                          <a:spcPts val="0"/>
                        </a:spcBef>
                        <a:spcAft>
                          <a:spcPts val="0"/>
                        </a:spcAft>
                      </a:pPr>
                      <a:r>
                        <a:rPr lang="en-US" sz="1800">
                          <a:effectLst/>
                          <a:latin typeface="Arial" panose="020B0604020202020204" pitchFamily="34" charset="0"/>
                          <a:cs typeface="Arial" panose="020B0604020202020204" pitchFamily="34" charset="0"/>
                        </a:rPr>
                        <a:t> </a:t>
                      </a:r>
                      <a:endParaRPr lang="en-US" sz="1800">
                        <a:effectLst/>
                        <a:latin typeface="Arial" panose="020B0604020202020204" pitchFamily="34" charset="0"/>
                        <a:ea typeface="SimSun" panose="02010600030101010101" pitchFamily="2" charset="-122"/>
                        <a:cs typeface="Arial" panose="020B0604020202020204" pitchFamily="34" charset="0"/>
                      </a:endParaRPr>
                    </a:p>
                  </a:txBody>
                  <a:tcPr marL="34451" marR="34451" marT="0" marB="0"/>
                </a:tc>
                <a:tc>
                  <a:txBody>
                    <a:bodyPr/>
                    <a:lstStyle/>
                    <a:p>
                      <a:pPr marL="0" marR="0" algn="ctr">
                        <a:lnSpc>
                          <a:spcPct val="115000"/>
                        </a:lnSpc>
                        <a:spcBef>
                          <a:spcPts val="0"/>
                        </a:spcBef>
                        <a:spcAft>
                          <a:spcPts val="0"/>
                        </a:spcAft>
                      </a:pPr>
                      <a:r>
                        <a:rPr lang="en-US" sz="1800">
                          <a:effectLst/>
                          <a:latin typeface="Arial" panose="020B0604020202020204" pitchFamily="34" charset="0"/>
                          <a:cs typeface="Arial" panose="020B0604020202020204" pitchFamily="34" charset="0"/>
                        </a:rPr>
                        <a:t> </a:t>
                      </a:r>
                      <a:endParaRPr lang="en-US" sz="1800">
                        <a:effectLst/>
                        <a:latin typeface="Arial" panose="020B0604020202020204" pitchFamily="34" charset="0"/>
                        <a:ea typeface="SimSun" panose="02010600030101010101" pitchFamily="2" charset="-122"/>
                        <a:cs typeface="Arial" panose="020B0604020202020204" pitchFamily="34" charset="0"/>
                      </a:endParaRPr>
                    </a:p>
                  </a:txBody>
                  <a:tcPr marL="34451" marR="34451" marT="0" marB="0"/>
                </a:tc>
                <a:tc gridSpan="2">
                  <a:txBody>
                    <a:bodyPr/>
                    <a:lstStyle/>
                    <a:p>
                      <a:pPr marL="0" marR="0" algn="ctr">
                        <a:lnSpc>
                          <a:spcPct val="115000"/>
                        </a:lnSpc>
                        <a:spcBef>
                          <a:spcPts val="0"/>
                        </a:spcBef>
                        <a:spcAft>
                          <a:spcPts val="0"/>
                        </a:spcAft>
                      </a:pPr>
                      <a:r>
                        <a:rPr lang="en-US" sz="1800">
                          <a:effectLst/>
                          <a:latin typeface="Arial" panose="020B0604020202020204" pitchFamily="34" charset="0"/>
                          <a:cs typeface="Arial" panose="020B0604020202020204" pitchFamily="34" charset="0"/>
                        </a:rPr>
                        <a:t> </a:t>
                      </a:r>
                      <a:endParaRPr lang="en-US" sz="1800">
                        <a:effectLst/>
                        <a:latin typeface="Arial" panose="020B0604020202020204" pitchFamily="34" charset="0"/>
                        <a:ea typeface="SimSun" panose="02010600030101010101" pitchFamily="2" charset="-122"/>
                        <a:cs typeface="Arial" panose="020B0604020202020204" pitchFamily="34" charset="0"/>
                      </a:endParaRPr>
                    </a:p>
                  </a:txBody>
                  <a:tcPr marL="34451" marR="34451" marT="0" marB="0"/>
                </a:tc>
                <a:tc hMerge="1">
                  <a:txBody>
                    <a:bodyPr/>
                    <a:lstStyle/>
                    <a:p>
                      <a:endParaRPr lang="en-US"/>
                    </a:p>
                  </a:txBody>
                  <a:tcPr/>
                </a:tc>
                <a:tc>
                  <a:txBody>
                    <a:bodyPr/>
                    <a:lstStyle/>
                    <a:p>
                      <a:pPr marL="0" marR="0" algn="ctr">
                        <a:lnSpc>
                          <a:spcPct val="115000"/>
                        </a:lnSpc>
                        <a:spcBef>
                          <a:spcPts val="0"/>
                        </a:spcBef>
                        <a:spcAft>
                          <a:spcPts val="0"/>
                        </a:spcAft>
                      </a:pPr>
                      <a:r>
                        <a:rPr lang="en-US" sz="1800">
                          <a:effectLst/>
                          <a:latin typeface="Arial" panose="020B0604020202020204" pitchFamily="34" charset="0"/>
                          <a:cs typeface="Arial" panose="020B0604020202020204" pitchFamily="34" charset="0"/>
                        </a:rPr>
                        <a:t> </a:t>
                      </a:r>
                      <a:endParaRPr lang="en-US" sz="1800">
                        <a:effectLst/>
                        <a:latin typeface="Arial" panose="020B0604020202020204" pitchFamily="34" charset="0"/>
                        <a:ea typeface="SimSun" panose="02010600030101010101" pitchFamily="2" charset="-122"/>
                        <a:cs typeface="Arial" panose="020B0604020202020204" pitchFamily="34" charset="0"/>
                      </a:endParaRPr>
                    </a:p>
                  </a:txBody>
                  <a:tcPr marL="34451" marR="34451" marT="0" marB="0"/>
                </a:tc>
                <a:extLst>
                  <a:ext uri="{0D108BD9-81ED-4DB2-BD59-A6C34878D82A}">
                    <a16:rowId xmlns:a16="http://schemas.microsoft.com/office/drawing/2014/main" val="2805840682"/>
                  </a:ext>
                </a:extLst>
              </a:tr>
              <a:tr h="283204">
                <a:tc>
                  <a:txBody>
                    <a:bodyPr/>
                    <a:lstStyle/>
                    <a:p>
                      <a:pPr marL="0" marR="0" algn="ctr">
                        <a:lnSpc>
                          <a:spcPct val="115000"/>
                        </a:lnSpc>
                        <a:spcBef>
                          <a:spcPts val="0"/>
                        </a:spcBef>
                        <a:spcAft>
                          <a:spcPts val="0"/>
                        </a:spcAft>
                      </a:pPr>
                      <a:r>
                        <a:rPr lang="en-US" sz="1800">
                          <a:effectLst/>
                          <a:latin typeface="Arial" panose="020B0604020202020204" pitchFamily="34" charset="0"/>
                          <a:cs typeface="Arial" panose="020B0604020202020204" pitchFamily="34" charset="0"/>
                        </a:rPr>
                        <a:t> </a:t>
                      </a:r>
                      <a:endParaRPr lang="en-US" sz="1800">
                        <a:effectLst/>
                        <a:latin typeface="Arial" panose="020B0604020202020204" pitchFamily="34" charset="0"/>
                        <a:ea typeface="SimSun" panose="02010600030101010101" pitchFamily="2" charset="-122"/>
                        <a:cs typeface="Arial" panose="020B0604020202020204" pitchFamily="34" charset="0"/>
                      </a:endParaRPr>
                    </a:p>
                  </a:txBody>
                  <a:tcPr marL="34451" marR="34451" marT="0" marB="0"/>
                </a:tc>
                <a:tc>
                  <a:txBody>
                    <a:bodyPr/>
                    <a:lstStyle/>
                    <a:p>
                      <a:pPr marL="0" marR="0" algn="ctr">
                        <a:lnSpc>
                          <a:spcPct val="115000"/>
                        </a:lnSpc>
                        <a:spcBef>
                          <a:spcPts val="0"/>
                        </a:spcBef>
                        <a:spcAft>
                          <a:spcPts val="0"/>
                        </a:spcAft>
                      </a:pPr>
                      <a:r>
                        <a:rPr lang="en-US" sz="1800">
                          <a:effectLst/>
                          <a:latin typeface="Arial" panose="020B0604020202020204" pitchFamily="34" charset="0"/>
                          <a:cs typeface="Arial" panose="020B0604020202020204" pitchFamily="34" charset="0"/>
                        </a:rPr>
                        <a:t> </a:t>
                      </a:r>
                      <a:endParaRPr lang="en-US" sz="1800">
                        <a:effectLst/>
                        <a:latin typeface="Arial" panose="020B0604020202020204" pitchFamily="34" charset="0"/>
                        <a:ea typeface="SimSun" panose="02010600030101010101" pitchFamily="2" charset="-122"/>
                        <a:cs typeface="Arial" panose="020B0604020202020204" pitchFamily="34" charset="0"/>
                      </a:endParaRPr>
                    </a:p>
                  </a:txBody>
                  <a:tcPr marL="34451" marR="34451" marT="0" marB="0"/>
                </a:tc>
                <a:tc gridSpan="2">
                  <a:txBody>
                    <a:bodyPr/>
                    <a:lstStyle/>
                    <a:p>
                      <a:pPr marL="0" marR="0" algn="ctr">
                        <a:lnSpc>
                          <a:spcPct val="115000"/>
                        </a:lnSpc>
                        <a:spcBef>
                          <a:spcPts val="0"/>
                        </a:spcBef>
                        <a:spcAft>
                          <a:spcPts val="0"/>
                        </a:spcAft>
                      </a:pPr>
                      <a:r>
                        <a:rPr lang="en-US" sz="1800">
                          <a:effectLst/>
                          <a:latin typeface="Arial" panose="020B0604020202020204" pitchFamily="34" charset="0"/>
                          <a:cs typeface="Arial" panose="020B0604020202020204" pitchFamily="34" charset="0"/>
                        </a:rPr>
                        <a:t>-</a:t>
                      </a:r>
                      <a:endParaRPr lang="en-US" sz="1800">
                        <a:effectLst/>
                        <a:latin typeface="Arial" panose="020B0604020202020204" pitchFamily="34" charset="0"/>
                        <a:ea typeface="SimSun" panose="02010600030101010101" pitchFamily="2" charset="-122"/>
                        <a:cs typeface="Arial" panose="020B0604020202020204" pitchFamily="34" charset="0"/>
                      </a:endParaRPr>
                    </a:p>
                  </a:txBody>
                  <a:tcPr marL="34451" marR="34451" marT="0" marB="0"/>
                </a:tc>
                <a:tc hMerge="1">
                  <a:txBody>
                    <a:bodyPr/>
                    <a:lstStyle/>
                    <a:p>
                      <a:endParaRPr lang="en-US"/>
                    </a:p>
                  </a:txBody>
                  <a:tcPr/>
                </a:tc>
                <a:tc gridSpan="2">
                  <a:txBody>
                    <a:bodyPr/>
                    <a:lstStyle/>
                    <a:p>
                      <a:pPr marL="0" marR="0" algn="ctr">
                        <a:lnSpc>
                          <a:spcPct val="115000"/>
                        </a:lnSpc>
                        <a:spcBef>
                          <a:spcPts val="0"/>
                        </a:spcBef>
                        <a:spcAft>
                          <a:spcPts val="0"/>
                        </a:spcAft>
                      </a:pPr>
                      <a:r>
                        <a:rPr lang="en-US" sz="1800">
                          <a:effectLst/>
                          <a:latin typeface="Arial" panose="020B0604020202020204" pitchFamily="34" charset="0"/>
                          <a:cs typeface="Arial" panose="020B0604020202020204" pitchFamily="34" charset="0"/>
                        </a:rPr>
                        <a:t>+</a:t>
                      </a:r>
                      <a:endParaRPr lang="en-US" sz="1800">
                        <a:effectLst/>
                        <a:latin typeface="Arial" panose="020B0604020202020204" pitchFamily="34" charset="0"/>
                        <a:ea typeface="SimSun" panose="02010600030101010101" pitchFamily="2" charset="-122"/>
                        <a:cs typeface="Arial" panose="020B0604020202020204" pitchFamily="34" charset="0"/>
                      </a:endParaRPr>
                    </a:p>
                  </a:txBody>
                  <a:tcPr marL="34451" marR="34451" marT="0" marB="0"/>
                </a:tc>
                <a:tc hMerge="1">
                  <a:txBody>
                    <a:bodyPr/>
                    <a:lstStyle/>
                    <a:p>
                      <a:endParaRPr lang="en-US"/>
                    </a:p>
                  </a:txBody>
                  <a:tcPr/>
                </a:tc>
                <a:tc>
                  <a:txBody>
                    <a:bodyPr/>
                    <a:lstStyle/>
                    <a:p>
                      <a:pPr marL="0" marR="0" algn="ctr">
                        <a:lnSpc>
                          <a:spcPct val="115000"/>
                        </a:lnSpc>
                        <a:spcBef>
                          <a:spcPts val="0"/>
                        </a:spcBef>
                        <a:spcAft>
                          <a:spcPts val="0"/>
                        </a:spcAft>
                      </a:pPr>
                      <a:r>
                        <a:rPr lang="en-US" sz="1800">
                          <a:effectLst/>
                          <a:latin typeface="Arial" panose="020B0604020202020204" pitchFamily="34" charset="0"/>
                          <a:cs typeface="Arial" panose="020B0604020202020204" pitchFamily="34" charset="0"/>
                        </a:rPr>
                        <a:t> </a:t>
                      </a:r>
                      <a:endParaRPr lang="en-US" sz="1800">
                        <a:effectLst/>
                        <a:latin typeface="Arial" panose="020B0604020202020204" pitchFamily="34" charset="0"/>
                        <a:ea typeface="SimSun" panose="02010600030101010101" pitchFamily="2" charset="-122"/>
                        <a:cs typeface="Arial" panose="020B0604020202020204" pitchFamily="34" charset="0"/>
                      </a:endParaRPr>
                    </a:p>
                  </a:txBody>
                  <a:tcPr marL="34451" marR="34451" marT="0" marB="0"/>
                </a:tc>
                <a:tc>
                  <a:txBody>
                    <a:bodyPr/>
                    <a:lstStyle/>
                    <a:p>
                      <a:pPr marL="0" marR="0" algn="ctr">
                        <a:lnSpc>
                          <a:spcPct val="115000"/>
                        </a:lnSpc>
                        <a:spcBef>
                          <a:spcPts val="0"/>
                        </a:spcBef>
                        <a:spcAft>
                          <a:spcPts val="0"/>
                        </a:spcAft>
                      </a:pPr>
                      <a:r>
                        <a:rPr lang="en-US" sz="1800">
                          <a:effectLst/>
                          <a:latin typeface="Arial" panose="020B0604020202020204" pitchFamily="34" charset="0"/>
                          <a:cs typeface="Arial" panose="020B0604020202020204" pitchFamily="34" charset="0"/>
                        </a:rPr>
                        <a:t> </a:t>
                      </a:r>
                      <a:endParaRPr lang="en-US" sz="1800">
                        <a:effectLst/>
                        <a:latin typeface="Arial" panose="020B0604020202020204" pitchFamily="34" charset="0"/>
                        <a:ea typeface="SimSun" panose="02010600030101010101" pitchFamily="2" charset="-122"/>
                        <a:cs typeface="Arial" panose="020B0604020202020204" pitchFamily="34" charset="0"/>
                      </a:endParaRPr>
                    </a:p>
                  </a:txBody>
                  <a:tcPr marL="34451" marR="34451" marT="0" marB="0"/>
                </a:tc>
                <a:tc>
                  <a:txBody>
                    <a:bodyPr/>
                    <a:lstStyle/>
                    <a:p>
                      <a:pPr marL="0" marR="0" algn="ctr">
                        <a:lnSpc>
                          <a:spcPct val="115000"/>
                        </a:lnSpc>
                        <a:spcBef>
                          <a:spcPts val="0"/>
                        </a:spcBef>
                        <a:spcAft>
                          <a:spcPts val="0"/>
                        </a:spcAft>
                      </a:pPr>
                      <a:r>
                        <a:rPr lang="en-US" sz="1800">
                          <a:effectLst/>
                          <a:latin typeface="Arial" panose="020B0604020202020204" pitchFamily="34" charset="0"/>
                          <a:cs typeface="Arial" panose="020B0604020202020204" pitchFamily="34" charset="0"/>
                        </a:rPr>
                        <a:t> </a:t>
                      </a:r>
                      <a:endParaRPr lang="en-US" sz="1800">
                        <a:effectLst/>
                        <a:latin typeface="Arial" panose="020B0604020202020204" pitchFamily="34" charset="0"/>
                        <a:ea typeface="SimSun" panose="02010600030101010101" pitchFamily="2" charset="-122"/>
                        <a:cs typeface="Arial" panose="020B0604020202020204" pitchFamily="34" charset="0"/>
                      </a:endParaRPr>
                    </a:p>
                  </a:txBody>
                  <a:tcPr marL="34451" marR="34451" marT="0" marB="0"/>
                </a:tc>
                <a:tc>
                  <a:txBody>
                    <a:bodyPr/>
                    <a:lstStyle/>
                    <a:p>
                      <a:pPr marL="0" marR="0" algn="ctr">
                        <a:lnSpc>
                          <a:spcPct val="115000"/>
                        </a:lnSpc>
                        <a:spcBef>
                          <a:spcPts val="0"/>
                        </a:spcBef>
                        <a:spcAft>
                          <a:spcPts val="0"/>
                        </a:spcAft>
                      </a:pPr>
                      <a:r>
                        <a:rPr lang="en-US" sz="1800">
                          <a:effectLst/>
                          <a:latin typeface="Arial" panose="020B0604020202020204" pitchFamily="34" charset="0"/>
                          <a:cs typeface="Arial" panose="020B0604020202020204" pitchFamily="34" charset="0"/>
                        </a:rPr>
                        <a:t> </a:t>
                      </a:r>
                      <a:endParaRPr lang="en-US" sz="1800">
                        <a:effectLst/>
                        <a:latin typeface="Arial" panose="020B0604020202020204" pitchFamily="34" charset="0"/>
                        <a:ea typeface="SimSun" panose="02010600030101010101" pitchFamily="2" charset="-122"/>
                        <a:cs typeface="Arial" panose="020B0604020202020204" pitchFamily="34" charset="0"/>
                      </a:endParaRPr>
                    </a:p>
                  </a:txBody>
                  <a:tcPr marL="34451" marR="34451" marT="0" marB="0"/>
                </a:tc>
                <a:tc>
                  <a:txBody>
                    <a:bodyPr/>
                    <a:lstStyle/>
                    <a:p>
                      <a:pPr marL="0" marR="0" algn="ctr">
                        <a:lnSpc>
                          <a:spcPct val="115000"/>
                        </a:lnSpc>
                        <a:spcBef>
                          <a:spcPts val="0"/>
                        </a:spcBef>
                        <a:spcAft>
                          <a:spcPts val="0"/>
                        </a:spcAft>
                      </a:pPr>
                      <a:r>
                        <a:rPr lang="en-US" sz="1800">
                          <a:effectLst/>
                          <a:latin typeface="Arial" panose="020B0604020202020204" pitchFamily="34" charset="0"/>
                          <a:cs typeface="Arial" panose="020B0604020202020204" pitchFamily="34" charset="0"/>
                        </a:rPr>
                        <a:t> </a:t>
                      </a:r>
                      <a:endParaRPr lang="en-US" sz="1800">
                        <a:effectLst/>
                        <a:latin typeface="Arial" panose="020B0604020202020204" pitchFamily="34" charset="0"/>
                        <a:ea typeface="SimSun" panose="02010600030101010101" pitchFamily="2" charset="-122"/>
                        <a:cs typeface="Arial" panose="020B0604020202020204" pitchFamily="34" charset="0"/>
                      </a:endParaRPr>
                    </a:p>
                  </a:txBody>
                  <a:tcPr marL="34451" marR="34451" marT="0" marB="0"/>
                </a:tc>
                <a:tc>
                  <a:txBody>
                    <a:bodyPr/>
                    <a:lstStyle/>
                    <a:p>
                      <a:pPr marL="0" marR="0" algn="ctr">
                        <a:lnSpc>
                          <a:spcPct val="115000"/>
                        </a:lnSpc>
                        <a:spcBef>
                          <a:spcPts val="0"/>
                        </a:spcBef>
                        <a:spcAft>
                          <a:spcPts val="0"/>
                        </a:spcAft>
                      </a:pPr>
                      <a:r>
                        <a:rPr lang="en-US" sz="1800">
                          <a:effectLst/>
                          <a:latin typeface="Arial" panose="020B0604020202020204" pitchFamily="34" charset="0"/>
                          <a:cs typeface="Arial" panose="020B0604020202020204" pitchFamily="34" charset="0"/>
                        </a:rPr>
                        <a:t> </a:t>
                      </a:r>
                      <a:endParaRPr lang="en-US" sz="1800">
                        <a:effectLst/>
                        <a:latin typeface="Arial" panose="020B0604020202020204" pitchFamily="34" charset="0"/>
                        <a:ea typeface="SimSun" panose="02010600030101010101" pitchFamily="2" charset="-122"/>
                        <a:cs typeface="Arial" panose="020B0604020202020204" pitchFamily="34" charset="0"/>
                      </a:endParaRPr>
                    </a:p>
                  </a:txBody>
                  <a:tcPr marL="34451" marR="34451" marT="0" marB="0"/>
                </a:tc>
                <a:tc>
                  <a:txBody>
                    <a:bodyPr/>
                    <a:lstStyle/>
                    <a:p>
                      <a:pPr marL="0" marR="0" algn="ctr">
                        <a:lnSpc>
                          <a:spcPct val="115000"/>
                        </a:lnSpc>
                        <a:spcBef>
                          <a:spcPts val="0"/>
                        </a:spcBef>
                        <a:spcAft>
                          <a:spcPts val="0"/>
                        </a:spcAft>
                      </a:pPr>
                      <a:r>
                        <a:rPr lang="en-US" sz="1800">
                          <a:effectLst/>
                          <a:latin typeface="Arial" panose="020B0604020202020204" pitchFamily="34" charset="0"/>
                          <a:cs typeface="Arial" panose="020B0604020202020204" pitchFamily="34" charset="0"/>
                        </a:rPr>
                        <a:t>-</a:t>
                      </a:r>
                      <a:endParaRPr lang="en-US" sz="1800">
                        <a:effectLst/>
                        <a:latin typeface="Arial" panose="020B0604020202020204" pitchFamily="34" charset="0"/>
                        <a:ea typeface="SimSun" panose="02010600030101010101" pitchFamily="2" charset="-122"/>
                        <a:cs typeface="Arial" panose="020B0604020202020204" pitchFamily="34" charset="0"/>
                      </a:endParaRPr>
                    </a:p>
                  </a:txBody>
                  <a:tcPr marL="34451" marR="34451" marT="0" marB="0"/>
                </a:tc>
                <a:tc>
                  <a:txBody>
                    <a:bodyPr/>
                    <a:lstStyle/>
                    <a:p>
                      <a:pPr marL="0" marR="0" algn="ctr">
                        <a:lnSpc>
                          <a:spcPct val="115000"/>
                        </a:lnSpc>
                        <a:spcBef>
                          <a:spcPts val="0"/>
                        </a:spcBef>
                        <a:spcAft>
                          <a:spcPts val="0"/>
                        </a:spcAft>
                      </a:pPr>
                      <a:r>
                        <a:rPr lang="en-US" sz="1800">
                          <a:effectLst/>
                          <a:latin typeface="Arial" panose="020B0604020202020204" pitchFamily="34" charset="0"/>
                          <a:cs typeface="Arial" panose="020B0604020202020204" pitchFamily="34" charset="0"/>
                        </a:rPr>
                        <a:t> </a:t>
                      </a:r>
                      <a:endParaRPr lang="en-US" sz="1800">
                        <a:effectLst/>
                        <a:latin typeface="Arial" panose="020B0604020202020204" pitchFamily="34" charset="0"/>
                        <a:ea typeface="SimSun" panose="02010600030101010101" pitchFamily="2" charset="-122"/>
                        <a:cs typeface="Arial" panose="020B0604020202020204" pitchFamily="34" charset="0"/>
                      </a:endParaRPr>
                    </a:p>
                  </a:txBody>
                  <a:tcPr marL="34451" marR="34451" marT="0" marB="0"/>
                </a:tc>
                <a:tc>
                  <a:txBody>
                    <a:bodyPr/>
                    <a:lstStyle/>
                    <a:p>
                      <a:pPr marL="0" marR="0" algn="ctr">
                        <a:lnSpc>
                          <a:spcPct val="115000"/>
                        </a:lnSpc>
                        <a:spcBef>
                          <a:spcPts val="0"/>
                        </a:spcBef>
                        <a:spcAft>
                          <a:spcPts val="0"/>
                        </a:spcAft>
                      </a:pPr>
                      <a:r>
                        <a:rPr lang="en-US" sz="1800">
                          <a:effectLst/>
                          <a:latin typeface="Arial" panose="020B0604020202020204" pitchFamily="34" charset="0"/>
                          <a:cs typeface="Arial" panose="020B0604020202020204" pitchFamily="34" charset="0"/>
                        </a:rPr>
                        <a:t> </a:t>
                      </a:r>
                      <a:endParaRPr lang="en-US" sz="1800">
                        <a:effectLst/>
                        <a:latin typeface="Arial" panose="020B0604020202020204" pitchFamily="34" charset="0"/>
                        <a:ea typeface="SimSun" panose="02010600030101010101" pitchFamily="2" charset="-122"/>
                        <a:cs typeface="Arial" panose="020B0604020202020204" pitchFamily="34" charset="0"/>
                      </a:endParaRPr>
                    </a:p>
                  </a:txBody>
                  <a:tcPr marL="34451" marR="34451" marT="0" marB="0"/>
                </a:tc>
                <a:tc gridSpan="2">
                  <a:txBody>
                    <a:bodyPr/>
                    <a:lstStyle/>
                    <a:p>
                      <a:pPr marL="0" marR="0" algn="ctr">
                        <a:lnSpc>
                          <a:spcPct val="115000"/>
                        </a:lnSpc>
                        <a:spcBef>
                          <a:spcPts val="0"/>
                        </a:spcBef>
                        <a:spcAft>
                          <a:spcPts val="0"/>
                        </a:spcAft>
                      </a:pPr>
                      <a:r>
                        <a:rPr lang="en-US" sz="1800">
                          <a:effectLst/>
                          <a:latin typeface="Arial" panose="020B0604020202020204" pitchFamily="34" charset="0"/>
                          <a:cs typeface="Arial" panose="020B0604020202020204" pitchFamily="34" charset="0"/>
                        </a:rPr>
                        <a:t> </a:t>
                      </a:r>
                      <a:endParaRPr lang="en-US" sz="1800">
                        <a:effectLst/>
                        <a:latin typeface="Arial" panose="020B0604020202020204" pitchFamily="34" charset="0"/>
                        <a:ea typeface="SimSun" panose="02010600030101010101" pitchFamily="2" charset="-122"/>
                        <a:cs typeface="Arial" panose="020B0604020202020204" pitchFamily="34" charset="0"/>
                      </a:endParaRPr>
                    </a:p>
                  </a:txBody>
                  <a:tcPr marL="34451" marR="34451" marT="0" marB="0"/>
                </a:tc>
                <a:tc hMerge="1">
                  <a:txBody>
                    <a:bodyPr/>
                    <a:lstStyle/>
                    <a:p>
                      <a:endParaRPr lang="en-US"/>
                    </a:p>
                  </a:txBody>
                  <a:tcPr/>
                </a:tc>
                <a:tc>
                  <a:txBody>
                    <a:bodyPr/>
                    <a:lstStyle/>
                    <a:p>
                      <a:pPr marL="0" marR="0" algn="ctr">
                        <a:lnSpc>
                          <a:spcPct val="115000"/>
                        </a:lnSpc>
                        <a:spcBef>
                          <a:spcPts val="0"/>
                        </a:spcBef>
                        <a:spcAft>
                          <a:spcPts val="0"/>
                        </a:spcAft>
                      </a:pPr>
                      <a:r>
                        <a:rPr lang="en-US" sz="1800">
                          <a:effectLst/>
                          <a:latin typeface="Arial" panose="020B0604020202020204" pitchFamily="34" charset="0"/>
                          <a:cs typeface="Arial" panose="020B0604020202020204" pitchFamily="34" charset="0"/>
                        </a:rPr>
                        <a:t> </a:t>
                      </a:r>
                      <a:endParaRPr lang="en-US" sz="1800">
                        <a:effectLst/>
                        <a:latin typeface="Arial" panose="020B0604020202020204" pitchFamily="34" charset="0"/>
                        <a:ea typeface="SimSun" panose="02010600030101010101" pitchFamily="2" charset="-122"/>
                        <a:cs typeface="Arial" panose="020B0604020202020204" pitchFamily="34" charset="0"/>
                      </a:endParaRPr>
                    </a:p>
                  </a:txBody>
                  <a:tcPr marL="34451" marR="34451" marT="0" marB="0"/>
                </a:tc>
                <a:extLst>
                  <a:ext uri="{0D108BD9-81ED-4DB2-BD59-A6C34878D82A}">
                    <a16:rowId xmlns:a16="http://schemas.microsoft.com/office/drawing/2014/main" val="3987083697"/>
                  </a:ext>
                </a:extLst>
              </a:tr>
              <a:tr h="392619">
                <a:tc>
                  <a:txBody>
                    <a:bodyPr/>
                    <a:lstStyle/>
                    <a:p>
                      <a:pPr marL="0" marR="0" algn="ctr">
                        <a:lnSpc>
                          <a:spcPct val="115000"/>
                        </a:lnSpc>
                        <a:spcBef>
                          <a:spcPts val="0"/>
                        </a:spcBef>
                        <a:spcAft>
                          <a:spcPts val="0"/>
                        </a:spcAft>
                      </a:pPr>
                      <a:r>
                        <a:rPr lang="en-US" sz="1800">
                          <a:effectLst/>
                          <a:latin typeface="Arial" panose="020B0604020202020204" pitchFamily="34" charset="0"/>
                          <a:cs typeface="Arial" panose="020B0604020202020204" pitchFamily="34" charset="0"/>
                        </a:rPr>
                        <a:t> </a:t>
                      </a:r>
                      <a:endParaRPr lang="en-US" sz="1800">
                        <a:effectLst/>
                        <a:latin typeface="Arial" panose="020B0604020202020204" pitchFamily="34" charset="0"/>
                        <a:ea typeface="SimSun" panose="02010600030101010101" pitchFamily="2" charset="-122"/>
                        <a:cs typeface="Arial" panose="020B0604020202020204" pitchFamily="34" charset="0"/>
                      </a:endParaRPr>
                    </a:p>
                  </a:txBody>
                  <a:tcPr marL="34451" marR="34451" marT="0" marB="0"/>
                </a:tc>
                <a:tc>
                  <a:txBody>
                    <a:bodyPr/>
                    <a:lstStyle/>
                    <a:p>
                      <a:pPr marL="0" marR="0" algn="ctr">
                        <a:lnSpc>
                          <a:spcPct val="115000"/>
                        </a:lnSpc>
                        <a:spcBef>
                          <a:spcPts val="0"/>
                        </a:spcBef>
                        <a:spcAft>
                          <a:spcPts val="0"/>
                        </a:spcAft>
                      </a:pPr>
                      <a:r>
                        <a:rPr lang="en-US" sz="1800">
                          <a:effectLst/>
                          <a:latin typeface="Arial" panose="020B0604020202020204" pitchFamily="34" charset="0"/>
                          <a:cs typeface="Arial" panose="020B0604020202020204" pitchFamily="34" charset="0"/>
                        </a:rPr>
                        <a:t> </a:t>
                      </a:r>
                      <a:endParaRPr lang="en-US" sz="1800">
                        <a:effectLst/>
                        <a:latin typeface="Arial" panose="020B0604020202020204" pitchFamily="34" charset="0"/>
                        <a:ea typeface="SimSun" panose="02010600030101010101" pitchFamily="2" charset="-122"/>
                        <a:cs typeface="Arial" panose="020B0604020202020204" pitchFamily="34" charset="0"/>
                      </a:endParaRPr>
                    </a:p>
                  </a:txBody>
                  <a:tcPr marL="34451" marR="34451" marT="0" marB="0"/>
                </a:tc>
                <a:tc gridSpan="2">
                  <a:txBody>
                    <a:bodyPr/>
                    <a:lstStyle/>
                    <a:p>
                      <a:pPr marL="0" marR="0" algn="ctr">
                        <a:lnSpc>
                          <a:spcPct val="115000"/>
                        </a:lnSpc>
                        <a:spcBef>
                          <a:spcPts val="0"/>
                        </a:spcBef>
                        <a:spcAft>
                          <a:spcPts val="0"/>
                        </a:spcAft>
                      </a:pPr>
                      <a:r>
                        <a:rPr lang="en-US" sz="1800">
                          <a:effectLst/>
                          <a:latin typeface="Arial" panose="020B0604020202020204" pitchFamily="34" charset="0"/>
                          <a:cs typeface="Arial" panose="020B0604020202020204" pitchFamily="34" charset="0"/>
                        </a:rPr>
                        <a:t>+</a:t>
                      </a:r>
                      <a:endParaRPr lang="en-US" sz="1800">
                        <a:effectLst/>
                        <a:latin typeface="Arial" panose="020B0604020202020204" pitchFamily="34" charset="0"/>
                        <a:ea typeface="SimSun" panose="02010600030101010101" pitchFamily="2" charset="-122"/>
                        <a:cs typeface="Arial" panose="020B0604020202020204" pitchFamily="34" charset="0"/>
                      </a:endParaRPr>
                    </a:p>
                  </a:txBody>
                  <a:tcPr marL="34451" marR="34451" marT="0" marB="0"/>
                </a:tc>
                <a:tc hMerge="1">
                  <a:txBody>
                    <a:bodyPr/>
                    <a:lstStyle/>
                    <a:p>
                      <a:endParaRPr lang="en-US"/>
                    </a:p>
                  </a:txBody>
                  <a:tcPr/>
                </a:tc>
                <a:tc gridSpan="2">
                  <a:txBody>
                    <a:bodyPr/>
                    <a:lstStyle/>
                    <a:p>
                      <a:pPr marL="0" marR="0" algn="ctr">
                        <a:lnSpc>
                          <a:spcPct val="115000"/>
                        </a:lnSpc>
                        <a:spcBef>
                          <a:spcPts val="0"/>
                        </a:spcBef>
                        <a:spcAft>
                          <a:spcPts val="0"/>
                        </a:spcAft>
                      </a:pPr>
                      <a:r>
                        <a:rPr lang="en-US" sz="1800">
                          <a:effectLst/>
                          <a:latin typeface="Arial" panose="020B0604020202020204" pitchFamily="34" charset="0"/>
                          <a:cs typeface="Arial" panose="020B0604020202020204" pitchFamily="34" charset="0"/>
                        </a:rPr>
                        <a:t>+</a:t>
                      </a:r>
                      <a:endParaRPr lang="en-US" sz="1800">
                        <a:effectLst/>
                        <a:latin typeface="Arial" panose="020B0604020202020204" pitchFamily="34" charset="0"/>
                        <a:ea typeface="SimSun" panose="02010600030101010101" pitchFamily="2" charset="-122"/>
                        <a:cs typeface="Arial" panose="020B0604020202020204" pitchFamily="34" charset="0"/>
                      </a:endParaRPr>
                    </a:p>
                  </a:txBody>
                  <a:tcPr marL="34451" marR="34451" marT="0" marB="0"/>
                </a:tc>
                <a:tc hMerge="1">
                  <a:txBody>
                    <a:bodyPr/>
                    <a:lstStyle/>
                    <a:p>
                      <a:endParaRPr lang="en-US"/>
                    </a:p>
                  </a:txBody>
                  <a:tcPr/>
                </a:tc>
                <a:tc>
                  <a:txBody>
                    <a:bodyPr/>
                    <a:lstStyle/>
                    <a:p>
                      <a:pPr marL="0" marR="0" algn="ctr">
                        <a:lnSpc>
                          <a:spcPct val="115000"/>
                        </a:lnSpc>
                        <a:spcBef>
                          <a:spcPts val="0"/>
                        </a:spcBef>
                        <a:spcAft>
                          <a:spcPts val="0"/>
                        </a:spcAft>
                      </a:pPr>
                      <a:r>
                        <a:rPr lang="en-US" sz="1800">
                          <a:effectLst/>
                          <a:latin typeface="Arial" panose="020B0604020202020204" pitchFamily="34" charset="0"/>
                          <a:cs typeface="Arial" panose="020B0604020202020204" pitchFamily="34" charset="0"/>
                        </a:rPr>
                        <a:t> </a:t>
                      </a:r>
                      <a:endParaRPr lang="en-US" sz="1800">
                        <a:effectLst/>
                        <a:latin typeface="Arial" panose="020B0604020202020204" pitchFamily="34" charset="0"/>
                        <a:ea typeface="SimSun" panose="02010600030101010101" pitchFamily="2" charset="-122"/>
                        <a:cs typeface="Arial" panose="020B0604020202020204" pitchFamily="34" charset="0"/>
                      </a:endParaRPr>
                    </a:p>
                  </a:txBody>
                  <a:tcPr marL="34451" marR="34451" marT="0" marB="0"/>
                </a:tc>
                <a:tc>
                  <a:txBody>
                    <a:bodyPr/>
                    <a:lstStyle/>
                    <a:p>
                      <a:pPr marL="0" marR="0" algn="ctr">
                        <a:lnSpc>
                          <a:spcPct val="115000"/>
                        </a:lnSpc>
                        <a:spcBef>
                          <a:spcPts val="0"/>
                        </a:spcBef>
                        <a:spcAft>
                          <a:spcPts val="0"/>
                        </a:spcAft>
                      </a:pPr>
                      <a:r>
                        <a:rPr lang="en-US" sz="1800">
                          <a:effectLst/>
                          <a:latin typeface="Arial" panose="020B0604020202020204" pitchFamily="34" charset="0"/>
                          <a:cs typeface="Arial" panose="020B0604020202020204" pitchFamily="34" charset="0"/>
                        </a:rPr>
                        <a:t> </a:t>
                      </a:r>
                      <a:endParaRPr lang="en-US" sz="1800">
                        <a:effectLst/>
                        <a:latin typeface="Arial" panose="020B0604020202020204" pitchFamily="34" charset="0"/>
                        <a:ea typeface="SimSun" panose="02010600030101010101" pitchFamily="2" charset="-122"/>
                        <a:cs typeface="Arial" panose="020B0604020202020204" pitchFamily="34" charset="0"/>
                      </a:endParaRPr>
                    </a:p>
                  </a:txBody>
                  <a:tcPr marL="34451" marR="34451" marT="0" marB="0"/>
                </a:tc>
                <a:tc>
                  <a:txBody>
                    <a:bodyPr/>
                    <a:lstStyle/>
                    <a:p>
                      <a:pPr marL="0" marR="0" algn="ctr">
                        <a:lnSpc>
                          <a:spcPct val="115000"/>
                        </a:lnSpc>
                        <a:spcBef>
                          <a:spcPts val="0"/>
                        </a:spcBef>
                        <a:spcAft>
                          <a:spcPts val="0"/>
                        </a:spcAft>
                      </a:pPr>
                      <a:r>
                        <a:rPr lang="en-US" sz="1800">
                          <a:effectLst/>
                          <a:latin typeface="Arial" panose="020B0604020202020204" pitchFamily="34" charset="0"/>
                          <a:cs typeface="Arial" panose="020B0604020202020204" pitchFamily="34" charset="0"/>
                        </a:rPr>
                        <a:t> </a:t>
                      </a:r>
                      <a:endParaRPr lang="en-US" sz="1800">
                        <a:effectLst/>
                        <a:latin typeface="Arial" panose="020B0604020202020204" pitchFamily="34" charset="0"/>
                        <a:ea typeface="SimSun" panose="02010600030101010101" pitchFamily="2" charset="-122"/>
                        <a:cs typeface="Arial" panose="020B0604020202020204" pitchFamily="34" charset="0"/>
                      </a:endParaRPr>
                    </a:p>
                  </a:txBody>
                  <a:tcPr marL="34451" marR="34451" marT="0" marB="0"/>
                </a:tc>
                <a:tc>
                  <a:txBody>
                    <a:bodyPr/>
                    <a:lstStyle/>
                    <a:p>
                      <a:pPr marL="0" marR="0" algn="ctr">
                        <a:lnSpc>
                          <a:spcPct val="115000"/>
                        </a:lnSpc>
                        <a:spcBef>
                          <a:spcPts val="0"/>
                        </a:spcBef>
                        <a:spcAft>
                          <a:spcPts val="0"/>
                        </a:spcAft>
                      </a:pPr>
                      <a:r>
                        <a:rPr lang="en-US" sz="1800">
                          <a:effectLst/>
                          <a:latin typeface="Arial" panose="020B0604020202020204" pitchFamily="34" charset="0"/>
                          <a:cs typeface="Arial" panose="020B0604020202020204" pitchFamily="34" charset="0"/>
                        </a:rPr>
                        <a:t> </a:t>
                      </a:r>
                      <a:endParaRPr lang="en-US" sz="1800">
                        <a:effectLst/>
                        <a:latin typeface="Arial" panose="020B0604020202020204" pitchFamily="34" charset="0"/>
                        <a:ea typeface="SimSun" panose="02010600030101010101" pitchFamily="2" charset="-122"/>
                        <a:cs typeface="Arial" panose="020B0604020202020204" pitchFamily="34" charset="0"/>
                      </a:endParaRPr>
                    </a:p>
                  </a:txBody>
                  <a:tcPr marL="34451" marR="34451" marT="0" marB="0"/>
                </a:tc>
                <a:tc>
                  <a:txBody>
                    <a:bodyPr/>
                    <a:lstStyle/>
                    <a:p>
                      <a:pPr marL="0" marR="0" algn="ctr">
                        <a:lnSpc>
                          <a:spcPct val="115000"/>
                        </a:lnSpc>
                        <a:spcBef>
                          <a:spcPts val="0"/>
                        </a:spcBef>
                        <a:spcAft>
                          <a:spcPts val="0"/>
                        </a:spcAft>
                      </a:pPr>
                      <a:r>
                        <a:rPr lang="en-US" sz="1800">
                          <a:effectLst/>
                          <a:latin typeface="Arial" panose="020B0604020202020204" pitchFamily="34" charset="0"/>
                          <a:cs typeface="Arial" panose="020B0604020202020204" pitchFamily="34" charset="0"/>
                        </a:rPr>
                        <a:t> </a:t>
                      </a:r>
                      <a:endParaRPr lang="en-US" sz="1800">
                        <a:effectLst/>
                        <a:latin typeface="Arial" panose="020B0604020202020204" pitchFamily="34" charset="0"/>
                        <a:ea typeface="SimSun" panose="02010600030101010101" pitchFamily="2" charset="-122"/>
                        <a:cs typeface="Arial" panose="020B0604020202020204" pitchFamily="34" charset="0"/>
                      </a:endParaRPr>
                    </a:p>
                  </a:txBody>
                  <a:tcPr marL="34451" marR="34451" marT="0" marB="0"/>
                </a:tc>
                <a:tc>
                  <a:txBody>
                    <a:bodyPr/>
                    <a:lstStyle/>
                    <a:p>
                      <a:pPr marL="0" marR="0" algn="ctr">
                        <a:lnSpc>
                          <a:spcPct val="115000"/>
                        </a:lnSpc>
                        <a:spcBef>
                          <a:spcPts val="0"/>
                        </a:spcBef>
                        <a:spcAft>
                          <a:spcPts val="0"/>
                        </a:spcAft>
                      </a:pPr>
                      <a:r>
                        <a:rPr lang="en-US" sz="1800">
                          <a:effectLst/>
                          <a:latin typeface="Arial" panose="020B0604020202020204" pitchFamily="34" charset="0"/>
                          <a:cs typeface="Arial" panose="020B0604020202020204" pitchFamily="34" charset="0"/>
                        </a:rPr>
                        <a:t> </a:t>
                      </a:r>
                      <a:endParaRPr lang="en-US" sz="1800">
                        <a:effectLst/>
                        <a:latin typeface="Arial" panose="020B0604020202020204" pitchFamily="34" charset="0"/>
                        <a:ea typeface="SimSun" panose="02010600030101010101" pitchFamily="2" charset="-122"/>
                        <a:cs typeface="Arial" panose="020B0604020202020204" pitchFamily="34" charset="0"/>
                      </a:endParaRPr>
                    </a:p>
                  </a:txBody>
                  <a:tcPr marL="34451" marR="34451" marT="0" marB="0"/>
                </a:tc>
                <a:tc>
                  <a:txBody>
                    <a:bodyPr/>
                    <a:lstStyle/>
                    <a:p>
                      <a:pPr marL="0" marR="0" algn="ctr">
                        <a:lnSpc>
                          <a:spcPct val="115000"/>
                        </a:lnSpc>
                        <a:spcBef>
                          <a:spcPts val="0"/>
                        </a:spcBef>
                        <a:spcAft>
                          <a:spcPts val="0"/>
                        </a:spcAft>
                      </a:pPr>
                      <a:r>
                        <a:rPr lang="en-US" sz="1800">
                          <a:effectLst/>
                          <a:latin typeface="Arial" panose="020B0604020202020204" pitchFamily="34" charset="0"/>
                          <a:cs typeface="Arial" panose="020B0604020202020204" pitchFamily="34" charset="0"/>
                        </a:rPr>
                        <a:t>-</a:t>
                      </a:r>
                      <a:endParaRPr lang="en-US" sz="1800">
                        <a:effectLst/>
                        <a:latin typeface="Arial" panose="020B0604020202020204" pitchFamily="34" charset="0"/>
                        <a:ea typeface="SimSun" panose="02010600030101010101" pitchFamily="2" charset="-122"/>
                        <a:cs typeface="Arial" panose="020B0604020202020204" pitchFamily="34" charset="0"/>
                      </a:endParaRPr>
                    </a:p>
                  </a:txBody>
                  <a:tcPr marL="34451" marR="34451" marT="0" marB="0"/>
                </a:tc>
                <a:tc>
                  <a:txBody>
                    <a:bodyPr/>
                    <a:lstStyle/>
                    <a:p>
                      <a:pPr marL="0" marR="0" algn="ctr">
                        <a:lnSpc>
                          <a:spcPct val="115000"/>
                        </a:lnSpc>
                        <a:spcBef>
                          <a:spcPts val="0"/>
                        </a:spcBef>
                        <a:spcAft>
                          <a:spcPts val="0"/>
                        </a:spcAft>
                      </a:pPr>
                      <a:r>
                        <a:rPr lang="en-US" sz="1800">
                          <a:effectLst/>
                          <a:latin typeface="Arial" panose="020B0604020202020204" pitchFamily="34" charset="0"/>
                          <a:cs typeface="Arial" panose="020B0604020202020204" pitchFamily="34" charset="0"/>
                        </a:rPr>
                        <a:t> </a:t>
                      </a:r>
                      <a:endParaRPr lang="en-US" sz="1800">
                        <a:effectLst/>
                        <a:latin typeface="Arial" panose="020B0604020202020204" pitchFamily="34" charset="0"/>
                        <a:ea typeface="SimSun" panose="02010600030101010101" pitchFamily="2" charset="-122"/>
                        <a:cs typeface="Arial" panose="020B0604020202020204" pitchFamily="34" charset="0"/>
                      </a:endParaRPr>
                    </a:p>
                  </a:txBody>
                  <a:tcPr marL="34451" marR="34451" marT="0" marB="0"/>
                </a:tc>
                <a:tc>
                  <a:txBody>
                    <a:bodyPr/>
                    <a:lstStyle/>
                    <a:p>
                      <a:pPr marL="0" marR="0" algn="ctr">
                        <a:lnSpc>
                          <a:spcPct val="115000"/>
                        </a:lnSpc>
                        <a:spcBef>
                          <a:spcPts val="0"/>
                        </a:spcBef>
                        <a:spcAft>
                          <a:spcPts val="0"/>
                        </a:spcAft>
                      </a:pPr>
                      <a:r>
                        <a:rPr lang="en-US" sz="1800">
                          <a:effectLst/>
                          <a:latin typeface="Arial" panose="020B0604020202020204" pitchFamily="34" charset="0"/>
                          <a:cs typeface="Arial" panose="020B0604020202020204" pitchFamily="34" charset="0"/>
                        </a:rPr>
                        <a:t> </a:t>
                      </a:r>
                      <a:endParaRPr lang="en-US" sz="1800">
                        <a:effectLst/>
                        <a:latin typeface="Arial" panose="020B0604020202020204" pitchFamily="34" charset="0"/>
                        <a:ea typeface="SimSun" panose="02010600030101010101" pitchFamily="2" charset="-122"/>
                        <a:cs typeface="Arial" panose="020B0604020202020204" pitchFamily="34" charset="0"/>
                      </a:endParaRPr>
                    </a:p>
                  </a:txBody>
                  <a:tcPr marL="34451" marR="34451" marT="0" marB="0"/>
                </a:tc>
                <a:tc gridSpan="2">
                  <a:txBody>
                    <a:bodyPr/>
                    <a:lstStyle/>
                    <a:p>
                      <a:pPr marL="0" marR="0" algn="ctr">
                        <a:lnSpc>
                          <a:spcPct val="115000"/>
                        </a:lnSpc>
                        <a:spcBef>
                          <a:spcPts val="0"/>
                        </a:spcBef>
                        <a:spcAft>
                          <a:spcPts val="0"/>
                        </a:spcAft>
                      </a:pPr>
                      <a:r>
                        <a:rPr lang="en-US" sz="1800">
                          <a:effectLst/>
                          <a:latin typeface="Arial" panose="020B0604020202020204" pitchFamily="34" charset="0"/>
                          <a:cs typeface="Arial" panose="020B0604020202020204" pitchFamily="34" charset="0"/>
                        </a:rPr>
                        <a:t> </a:t>
                      </a:r>
                      <a:endParaRPr lang="en-US" sz="1800">
                        <a:effectLst/>
                        <a:latin typeface="Arial" panose="020B0604020202020204" pitchFamily="34" charset="0"/>
                        <a:ea typeface="SimSun" panose="02010600030101010101" pitchFamily="2" charset="-122"/>
                        <a:cs typeface="Arial" panose="020B0604020202020204" pitchFamily="34" charset="0"/>
                      </a:endParaRPr>
                    </a:p>
                  </a:txBody>
                  <a:tcPr marL="34451" marR="34451" marT="0" marB="0"/>
                </a:tc>
                <a:tc hMerge="1">
                  <a:txBody>
                    <a:bodyPr/>
                    <a:lstStyle/>
                    <a:p>
                      <a:endParaRPr lang="en-US"/>
                    </a:p>
                  </a:txBody>
                  <a:tcPr/>
                </a:tc>
                <a:tc>
                  <a:txBody>
                    <a:bodyPr/>
                    <a:lstStyle/>
                    <a:p>
                      <a:pPr marL="0" marR="0" algn="ctr">
                        <a:lnSpc>
                          <a:spcPct val="115000"/>
                        </a:lnSpc>
                        <a:spcBef>
                          <a:spcPts val="0"/>
                        </a:spcBef>
                        <a:spcAft>
                          <a:spcPts val="0"/>
                        </a:spcAft>
                      </a:pPr>
                      <a:r>
                        <a:rPr lang="en-US" sz="1800">
                          <a:effectLst/>
                          <a:latin typeface="Arial" panose="020B0604020202020204" pitchFamily="34" charset="0"/>
                          <a:cs typeface="Arial" panose="020B0604020202020204" pitchFamily="34" charset="0"/>
                        </a:rPr>
                        <a:t> </a:t>
                      </a:r>
                      <a:endParaRPr lang="en-US" sz="1800">
                        <a:effectLst/>
                        <a:latin typeface="Arial" panose="020B0604020202020204" pitchFamily="34" charset="0"/>
                        <a:ea typeface="SimSun" panose="02010600030101010101" pitchFamily="2" charset="-122"/>
                        <a:cs typeface="Arial" panose="020B0604020202020204" pitchFamily="34" charset="0"/>
                      </a:endParaRPr>
                    </a:p>
                  </a:txBody>
                  <a:tcPr marL="34451" marR="34451" marT="0" marB="0"/>
                </a:tc>
                <a:extLst>
                  <a:ext uri="{0D108BD9-81ED-4DB2-BD59-A6C34878D82A}">
                    <a16:rowId xmlns:a16="http://schemas.microsoft.com/office/drawing/2014/main" val="34361855"/>
                  </a:ext>
                </a:extLst>
              </a:tr>
              <a:tr h="353849">
                <a:tc gridSpan="2">
                  <a:txBody>
                    <a:bodyPr/>
                    <a:lstStyle/>
                    <a:p>
                      <a:pPr marL="0" marR="0" algn="ctr">
                        <a:lnSpc>
                          <a:spcPct val="115000"/>
                        </a:lnSpc>
                        <a:spcBef>
                          <a:spcPts val="0"/>
                        </a:spcBef>
                        <a:spcAft>
                          <a:spcPts val="0"/>
                        </a:spcAft>
                      </a:pPr>
                      <a:r>
                        <a:rPr lang="en-US" sz="1800" dirty="0" err="1">
                          <a:effectLst/>
                          <a:latin typeface="Arial" panose="020B0604020202020204" pitchFamily="34" charset="0"/>
                          <a:cs typeface="Arial" panose="020B0604020202020204" pitchFamily="34" charset="0"/>
                        </a:rPr>
                        <a:t>Tổng</a:t>
                      </a:r>
                      <a:r>
                        <a:rPr lang="en-US" sz="1800" dirty="0">
                          <a:effectLst/>
                          <a:latin typeface="Arial" panose="020B0604020202020204" pitchFamily="34" charset="0"/>
                          <a:cs typeface="Arial" panose="020B0604020202020204" pitchFamily="34" charset="0"/>
                        </a:rPr>
                        <a:t> </a:t>
                      </a:r>
                      <a:r>
                        <a:rPr lang="en-US" sz="1800" dirty="0" err="1">
                          <a:effectLst/>
                          <a:latin typeface="Arial" panose="020B0604020202020204" pitchFamily="34" charset="0"/>
                          <a:cs typeface="Arial" panose="020B0604020202020204" pitchFamily="34" charset="0"/>
                        </a:rPr>
                        <a:t>số</a:t>
                      </a:r>
                      <a:r>
                        <a:rPr lang="en-US" sz="1800" dirty="0">
                          <a:effectLst/>
                          <a:latin typeface="Arial" panose="020B0604020202020204" pitchFamily="34" charset="0"/>
                          <a:cs typeface="Arial" panose="020B0604020202020204" pitchFamily="34" charset="0"/>
                        </a:rPr>
                        <a:t> </a:t>
                      </a:r>
                      <a:r>
                        <a:rPr lang="en-US" sz="1800" dirty="0" err="1">
                          <a:effectLst/>
                          <a:latin typeface="Arial" panose="020B0604020202020204" pitchFamily="34" charset="0"/>
                          <a:cs typeface="Arial" panose="020B0604020202020204" pitchFamily="34" charset="0"/>
                        </a:rPr>
                        <a:t>đạt</a:t>
                      </a:r>
                      <a:endParaRPr lang="en-US" sz="1800" dirty="0">
                        <a:effectLst/>
                        <a:latin typeface="Arial" panose="020B0604020202020204" pitchFamily="34" charset="0"/>
                        <a:ea typeface="SimSun" panose="02010600030101010101" pitchFamily="2" charset="-122"/>
                        <a:cs typeface="Arial" panose="020B0604020202020204" pitchFamily="34" charset="0"/>
                      </a:endParaRPr>
                    </a:p>
                  </a:txBody>
                  <a:tcPr marL="34451" marR="34451" marT="0" marB="0"/>
                </a:tc>
                <a:tc hMerge="1">
                  <a:txBody>
                    <a:bodyPr/>
                    <a:lstStyle/>
                    <a:p>
                      <a:endParaRPr lang="en-US"/>
                    </a:p>
                  </a:txBody>
                  <a:tcPr/>
                </a:tc>
                <a:tc>
                  <a:txBody>
                    <a:bodyPr/>
                    <a:lstStyle/>
                    <a:p>
                      <a:pPr marL="0" marR="0" algn="ctr">
                        <a:lnSpc>
                          <a:spcPct val="115000"/>
                        </a:lnSpc>
                        <a:spcBef>
                          <a:spcPts val="0"/>
                        </a:spcBef>
                        <a:spcAft>
                          <a:spcPts val="0"/>
                        </a:spcAft>
                      </a:pPr>
                      <a:r>
                        <a:rPr lang="en-US" sz="1800">
                          <a:effectLst/>
                          <a:latin typeface="Arial" panose="020B0604020202020204" pitchFamily="34" charset="0"/>
                          <a:cs typeface="Arial" panose="020B0604020202020204" pitchFamily="34" charset="0"/>
                        </a:rPr>
                        <a:t> </a:t>
                      </a:r>
                      <a:endParaRPr lang="en-US" sz="1800">
                        <a:effectLst/>
                        <a:latin typeface="Arial" panose="020B0604020202020204" pitchFamily="34" charset="0"/>
                        <a:ea typeface="SimSun" panose="02010600030101010101" pitchFamily="2" charset="-122"/>
                        <a:cs typeface="Arial" panose="020B0604020202020204" pitchFamily="34" charset="0"/>
                      </a:endParaRPr>
                    </a:p>
                  </a:txBody>
                  <a:tcPr marL="34451" marR="34451" marT="0" marB="0"/>
                </a:tc>
                <a:tc>
                  <a:txBody>
                    <a:bodyPr/>
                    <a:lstStyle/>
                    <a:p>
                      <a:pPr marL="0" marR="0" algn="ctr">
                        <a:lnSpc>
                          <a:spcPct val="115000"/>
                        </a:lnSpc>
                        <a:spcBef>
                          <a:spcPts val="0"/>
                        </a:spcBef>
                        <a:spcAft>
                          <a:spcPts val="0"/>
                        </a:spcAft>
                      </a:pPr>
                      <a:r>
                        <a:rPr lang="en-US" sz="1800" dirty="0">
                          <a:effectLst/>
                          <a:latin typeface="Arial" panose="020B0604020202020204" pitchFamily="34" charset="0"/>
                          <a:cs typeface="Arial" panose="020B0604020202020204" pitchFamily="34" charset="0"/>
                        </a:rPr>
                        <a:t> </a:t>
                      </a:r>
                      <a:endParaRPr lang="en-US" sz="1800" dirty="0">
                        <a:effectLst/>
                        <a:latin typeface="Arial" panose="020B0604020202020204" pitchFamily="34" charset="0"/>
                        <a:ea typeface="SimSun" panose="02010600030101010101" pitchFamily="2" charset="-122"/>
                        <a:cs typeface="Arial" panose="020B0604020202020204" pitchFamily="34" charset="0"/>
                      </a:endParaRPr>
                    </a:p>
                  </a:txBody>
                  <a:tcPr marL="34451" marR="34451" marT="0" marB="0"/>
                </a:tc>
                <a:tc>
                  <a:txBody>
                    <a:bodyPr/>
                    <a:lstStyle/>
                    <a:p>
                      <a:pPr marL="0" marR="0" algn="ctr">
                        <a:lnSpc>
                          <a:spcPct val="115000"/>
                        </a:lnSpc>
                        <a:spcBef>
                          <a:spcPts val="0"/>
                        </a:spcBef>
                        <a:spcAft>
                          <a:spcPts val="0"/>
                        </a:spcAft>
                      </a:pPr>
                      <a:r>
                        <a:rPr lang="en-US" sz="1800">
                          <a:effectLst/>
                          <a:latin typeface="Arial" panose="020B0604020202020204" pitchFamily="34" charset="0"/>
                          <a:cs typeface="Arial" panose="020B0604020202020204" pitchFamily="34" charset="0"/>
                        </a:rPr>
                        <a:t> </a:t>
                      </a:r>
                      <a:endParaRPr lang="en-US" sz="1800">
                        <a:effectLst/>
                        <a:latin typeface="Arial" panose="020B0604020202020204" pitchFamily="34" charset="0"/>
                        <a:ea typeface="SimSun" panose="02010600030101010101" pitchFamily="2" charset="-122"/>
                        <a:cs typeface="Arial" panose="020B0604020202020204" pitchFamily="34" charset="0"/>
                      </a:endParaRPr>
                    </a:p>
                  </a:txBody>
                  <a:tcPr marL="34451" marR="34451" marT="0" marB="0"/>
                </a:tc>
                <a:tc>
                  <a:txBody>
                    <a:bodyPr/>
                    <a:lstStyle/>
                    <a:p>
                      <a:pPr marL="0" marR="0" algn="ctr">
                        <a:lnSpc>
                          <a:spcPct val="115000"/>
                        </a:lnSpc>
                        <a:spcBef>
                          <a:spcPts val="0"/>
                        </a:spcBef>
                        <a:spcAft>
                          <a:spcPts val="0"/>
                        </a:spcAft>
                      </a:pPr>
                      <a:r>
                        <a:rPr lang="en-US" sz="1800">
                          <a:effectLst/>
                          <a:latin typeface="Arial" panose="020B0604020202020204" pitchFamily="34" charset="0"/>
                          <a:cs typeface="Arial" panose="020B0604020202020204" pitchFamily="34" charset="0"/>
                        </a:rPr>
                        <a:t> </a:t>
                      </a:r>
                      <a:endParaRPr lang="en-US" sz="1800">
                        <a:effectLst/>
                        <a:latin typeface="Arial" panose="020B0604020202020204" pitchFamily="34" charset="0"/>
                        <a:ea typeface="SimSun" panose="02010600030101010101" pitchFamily="2" charset="-122"/>
                        <a:cs typeface="Arial" panose="020B0604020202020204" pitchFamily="34" charset="0"/>
                      </a:endParaRPr>
                    </a:p>
                  </a:txBody>
                  <a:tcPr marL="34451" marR="34451" marT="0" marB="0"/>
                </a:tc>
                <a:tc>
                  <a:txBody>
                    <a:bodyPr/>
                    <a:lstStyle/>
                    <a:p>
                      <a:pPr marL="0" marR="0" algn="ctr">
                        <a:lnSpc>
                          <a:spcPct val="115000"/>
                        </a:lnSpc>
                        <a:spcBef>
                          <a:spcPts val="0"/>
                        </a:spcBef>
                        <a:spcAft>
                          <a:spcPts val="0"/>
                        </a:spcAft>
                      </a:pPr>
                      <a:r>
                        <a:rPr lang="en-US" sz="1800">
                          <a:effectLst/>
                          <a:latin typeface="Arial" panose="020B0604020202020204" pitchFamily="34" charset="0"/>
                          <a:cs typeface="Arial" panose="020B0604020202020204" pitchFamily="34" charset="0"/>
                        </a:rPr>
                        <a:t> </a:t>
                      </a:r>
                      <a:endParaRPr lang="en-US" sz="1800">
                        <a:effectLst/>
                        <a:latin typeface="Arial" panose="020B0604020202020204" pitchFamily="34" charset="0"/>
                        <a:ea typeface="SimSun" panose="02010600030101010101" pitchFamily="2" charset="-122"/>
                        <a:cs typeface="Arial" panose="020B0604020202020204" pitchFamily="34" charset="0"/>
                      </a:endParaRPr>
                    </a:p>
                  </a:txBody>
                  <a:tcPr marL="34451" marR="34451" marT="0" marB="0"/>
                </a:tc>
                <a:tc>
                  <a:txBody>
                    <a:bodyPr/>
                    <a:lstStyle/>
                    <a:p>
                      <a:pPr marL="0" marR="0" algn="ctr">
                        <a:lnSpc>
                          <a:spcPct val="115000"/>
                        </a:lnSpc>
                        <a:spcBef>
                          <a:spcPts val="0"/>
                        </a:spcBef>
                        <a:spcAft>
                          <a:spcPts val="0"/>
                        </a:spcAft>
                      </a:pPr>
                      <a:r>
                        <a:rPr lang="en-US" sz="1800">
                          <a:effectLst/>
                          <a:latin typeface="Arial" panose="020B0604020202020204" pitchFamily="34" charset="0"/>
                          <a:cs typeface="Arial" panose="020B0604020202020204" pitchFamily="34" charset="0"/>
                        </a:rPr>
                        <a:t> </a:t>
                      </a:r>
                      <a:endParaRPr lang="en-US" sz="1800">
                        <a:effectLst/>
                        <a:latin typeface="Arial" panose="020B0604020202020204" pitchFamily="34" charset="0"/>
                        <a:ea typeface="SimSun" panose="02010600030101010101" pitchFamily="2" charset="-122"/>
                        <a:cs typeface="Arial" panose="020B0604020202020204" pitchFamily="34" charset="0"/>
                      </a:endParaRPr>
                    </a:p>
                  </a:txBody>
                  <a:tcPr marL="34451" marR="34451" marT="0" marB="0"/>
                </a:tc>
                <a:tc>
                  <a:txBody>
                    <a:bodyPr/>
                    <a:lstStyle/>
                    <a:p>
                      <a:pPr marL="0" marR="0" algn="ctr">
                        <a:lnSpc>
                          <a:spcPct val="115000"/>
                        </a:lnSpc>
                        <a:spcBef>
                          <a:spcPts val="0"/>
                        </a:spcBef>
                        <a:spcAft>
                          <a:spcPts val="0"/>
                        </a:spcAft>
                      </a:pPr>
                      <a:r>
                        <a:rPr lang="en-US" sz="1800">
                          <a:effectLst/>
                          <a:latin typeface="Arial" panose="020B0604020202020204" pitchFamily="34" charset="0"/>
                          <a:cs typeface="Arial" panose="020B0604020202020204" pitchFamily="34" charset="0"/>
                        </a:rPr>
                        <a:t> </a:t>
                      </a:r>
                      <a:endParaRPr lang="en-US" sz="1800">
                        <a:effectLst/>
                        <a:latin typeface="Arial" panose="020B0604020202020204" pitchFamily="34" charset="0"/>
                        <a:ea typeface="SimSun" panose="02010600030101010101" pitchFamily="2" charset="-122"/>
                        <a:cs typeface="Arial" panose="020B0604020202020204" pitchFamily="34" charset="0"/>
                      </a:endParaRPr>
                    </a:p>
                  </a:txBody>
                  <a:tcPr marL="34451" marR="34451" marT="0" marB="0"/>
                </a:tc>
                <a:tc>
                  <a:txBody>
                    <a:bodyPr/>
                    <a:lstStyle/>
                    <a:p>
                      <a:pPr marL="0" marR="0" algn="ctr">
                        <a:lnSpc>
                          <a:spcPct val="115000"/>
                        </a:lnSpc>
                        <a:spcBef>
                          <a:spcPts val="0"/>
                        </a:spcBef>
                        <a:spcAft>
                          <a:spcPts val="0"/>
                        </a:spcAft>
                      </a:pPr>
                      <a:r>
                        <a:rPr lang="en-US" sz="1800">
                          <a:effectLst/>
                          <a:latin typeface="Arial" panose="020B0604020202020204" pitchFamily="34" charset="0"/>
                          <a:cs typeface="Arial" panose="020B0604020202020204" pitchFamily="34" charset="0"/>
                        </a:rPr>
                        <a:t> </a:t>
                      </a:r>
                      <a:endParaRPr lang="en-US" sz="1800">
                        <a:effectLst/>
                        <a:latin typeface="Arial" panose="020B0604020202020204" pitchFamily="34" charset="0"/>
                        <a:ea typeface="SimSun" panose="02010600030101010101" pitchFamily="2" charset="-122"/>
                        <a:cs typeface="Arial" panose="020B0604020202020204" pitchFamily="34" charset="0"/>
                      </a:endParaRPr>
                    </a:p>
                  </a:txBody>
                  <a:tcPr marL="34451" marR="34451" marT="0" marB="0"/>
                </a:tc>
                <a:tc>
                  <a:txBody>
                    <a:bodyPr/>
                    <a:lstStyle/>
                    <a:p>
                      <a:pPr marL="0" marR="0" algn="ctr">
                        <a:lnSpc>
                          <a:spcPct val="115000"/>
                        </a:lnSpc>
                        <a:spcBef>
                          <a:spcPts val="0"/>
                        </a:spcBef>
                        <a:spcAft>
                          <a:spcPts val="0"/>
                        </a:spcAft>
                      </a:pPr>
                      <a:r>
                        <a:rPr lang="en-US" sz="1800">
                          <a:effectLst/>
                          <a:latin typeface="Arial" panose="020B0604020202020204" pitchFamily="34" charset="0"/>
                          <a:cs typeface="Arial" panose="020B0604020202020204" pitchFamily="34" charset="0"/>
                        </a:rPr>
                        <a:t> </a:t>
                      </a:r>
                      <a:endParaRPr lang="en-US" sz="1800">
                        <a:effectLst/>
                        <a:latin typeface="Arial" panose="020B0604020202020204" pitchFamily="34" charset="0"/>
                        <a:ea typeface="SimSun" panose="02010600030101010101" pitchFamily="2" charset="-122"/>
                        <a:cs typeface="Arial" panose="020B0604020202020204" pitchFamily="34" charset="0"/>
                      </a:endParaRPr>
                    </a:p>
                  </a:txBody>
                  <a:tcPr marL="34451" marR="34451" marT="0" marB="0"/>
                </a:tc>
                <a:tc>
                  <a:txBody>
                    <a:bodyPr/>
                    <a:lstStyle/>
                    <a:p>
                      <a:pPr marL="0" marR="0" algn="ctr">
                        <a:lnSpc>
                          <a:spcPct val="115000"/>
                        </a:lnSpc>
                        <a:spcBef>
                          <a:spcPts val="0"/>
                        </a:spcBef>
                        <a:spcAft>
                          <a:spcPts val="0"/>
                        </a:spcAft>
                      </a:pPr>
                      <a:r>
                        <a:rPr lang="en-US" sz="1800">
                          <a:effectLst/>
                          <a:latin typeface="Arial" panose="020B0604020202020204" pitchFamily="34" charset="0"/>
                          <a:cs typeface="Arial" panose="020B0604020202020204" pitchFamily="34" charset="0"/>
                        </a:rPr>
                        <a:t> </a:t>
                      </a:r>
                      <a:endParaRPr lang="en-US" sz="1800">
                        <a:effectLst/>
                        <a:latin typeface="Arial" panose="020B0604020202020204" pitchFamily="34" charset="0"/>
                        <a:ea typeface="SimSun" panose="02010600030101010101" pitchFamily="2" charset="-122"/>
                        <a:cs typeface="Arial" panose="020B0604020202020204" pitchFamily="34" charset="0"/>
                      </a:endParaRPr>
                    </a:p>
                  </a:txBody>
                  <a:tcPr marL="34451" marR="34451" marT="0" marB="0"/>
                </a:tc>
                <a:tc>
                  <a:txBody>
                    <a:bodyPr/>
                    <a:lstStyle/>
                    <a:p>
                      <a:pPr marL="0" marR="0" algn="ctr">
                        <a:lnSpc>
                          <a:spcPct val="115000"/>
                        </a:lnSpc>
                        <a:spcBef>
                          <a:spcPts val="0"/>
                        </a:spcBef>
                        <a:spcAft>
                          <a:spcPts val="0"/>
                        </a:spcAft>
                      </a:pPr>
                      <a:r>
                        <a:rPr lang="en-US" sz="1800">
                          <a:effectLst/>
                          <a:latin typeface="Arial" panose="020B0604020202020204" pitchFamily="34" charset="0"/>
                          <a:cs typeface="Arial" panose="020B0604020202020204" pitchFamily="34" charset="0"/>
                        </a:rPr>
                        <a:t> </a:t>
                      </a:r>
                      <a:endParaRPr lang="en-US" sz="1800">
                        <a:effectLst/>
                        <a:latin typeface="Arial" panose="020B0604020202020204" pitchFamily="34" charset="0"/>
                        <a:ea typeface="SimSun" panose="02010600030101010101" pitchFamily="2" charset="-122"/>
                        <a:cs typeface="Arial" panose="020B0604020202020204" pitchFamily="34" charset="0"/>
                      </a:endParaRPr>
                    </a:p>
                  </a:txBody>
                  <a:tcPr marL="34451" marR="34451" marT="0" marB="0"/>
                </a:tc>
                <a:tc>
                  <a:txBody>
                    <a:bodyPr/>
                    <a:lstStyle/>
                    <a:p>
                      <a:pPr marL="0" marR="0" algn="ctr">
                        <a:lnSpc>
                          <a:spcPct val="115000"/>
                        </a:lnSpc>
                        <a:spcBef>
                          <a:spcPts val="0"/>
                        </a:spcBef>
                        <a:spcAft>
                          <a:spcPts val="0"/>
                        </a:spcAft>
                      </a:pPr>
                      <a:r>
                        <a:rPr lang="en-US" sz="1800">
                          <a:effectLst/>
                          <a:latin typeface="Arial" panose="020B0604020202020204" pitchFamily="34" charset="0"/>
                          <a:cs typeface="Arial" panose="020B0604020202020204" pitchFamily="34" charset="0"/>
                        </a:rPr>
                        <a:t> </a:t>
                      </a:r>
                      <a:endParaRPr lang="en-US" sz="1800">
                        <a:effectLst/>
                        <a:latin typeface="Arial" panose="020B0604020202020204" pitchFamily="34" charset="0"/>
                        <a:ea typeface="SimSun" panose="02010600030101010101" pitchFamily="2" charset="-122"/>
                        <a:cs typeface="Arial" panose="020B0604020202020204" pitchFamily="34" charset="0"/>
                      </a:endParaRPr>
                    </a:p>
                  </a:txBody>
                  <a:tcPr marL="34451" marR="34451" marT="0" marB="0"/>
                </a:tc>
                <a:tc>
                  <a:txBody>
                    <a:bodyPr/>
                    <a:lstStyle/>
                    <a:p>
                      <a:pPr marL="0" marR="0" algn="ctr">
                        <a:lnSpc>
                          <a:spcPct val="115000"/>
                        </a:lnSpc>
                        <a:spcBef>
                          <a:spcPts val="0"/>
                        </a:spcBef>
                        <a:spcAft>
                          <a:spcPts val="0"/>
                        </a:spcAft>
                      </a:pPr>
                      <a:r>
                        <a:rPr lang="en-US" sz="1800">
                          <a:effectLst/>
                          <a:latin typeface="Arial" panose="020B0604020202020204" pitchFamily="34" charset="0"/>
                          <a:cs typeface="Arial" panose="020B0604020202020204" pitchFamily="34" charset="0"/>
                        </a:rPr>
                        <a:t> </a:t>
                      </a:r>
                      <a:endParaRPr lang="en-US" sz="1800">
                        <a:effectLst/>
                        <a:latin typeface="Arial" panose="020B0604020202020204" pitchFamily="34" charset="0"/>
                        <a:ea typeface="SimSun" panose="02010600030101010101" pitchFamily="2" charset="-122"/>
                        <a:cs typeface="Arial" panose="020B0604020202020204" pitchFamily="34" charset="0"/>
                      </a:endParaRPr>
                    </a:p>
                  </a:txBody>
                  <a:tcPr marL="34451" marR="34451" marT="0" marB="0"/>
                </a:tc>
                <a:tc gridSpan="2">
                  <a:txBody>
                    <a:bodyPr/>
                    <a:lstStyle/>
                    <a:p>
                      <a:pPr marL="0" marR="0" algn="ctr">
                        <a:lnSpc>
                          <a:spcPct val="115000"/>
                        </a:lnSpc>
                        <a:spcBef>
                          <a:spcPts val="0"/>
                        </a:spcBef>
                        <a:spcAft>
                          <a:spcPts val="0"/>
                        </a:spcAft>
                      </a:pPr>
                      <a:r>
                        <a:rPr lang="en-US" sz="1800">
                          <a:effectLst/>
                          <a:latin typeface="Arial" panose="020B0604020202020204" pitchFamily="34" charset="0"/>
                          <a:cs typeface="Arial" panose="020B0604020202020204" pitchFamily="34" charset="0"/>
                        </a:rPr>
                        <a:t> </a:t>
                      </a:r>
                      <a:endParaRPr lang="en-US" sz="1800">
                        <a:effectLst/>
                        <a:latin typeface="Arial" panose="020B0604020202020204" pitchFamily="34" charset="0"/>
                        <a:ea typeface="SimSun" panose="02010600030101010101" pitchFamily="2" charset="-122"/>
                        <a:cs typeface="Arial" panose="020B0604020202020204" pitchFamily="34" charset="0"/>
                      </a:endParaRPr>
                    </a:p>
                  </a:txBody>
                  <a:tcPr marL="34451" marR="34451" marT="0" marB="0"/>
                </a:tc>
                <a:tc hMerge="1">
                  <a:txBody>
                    <a:bodyPr/>
                    <a:lstStyle/>
                    <a:p>
                      <a:endParaRPr lang="en-US"/>
                    </a:p>
                  </a:txBody>
                  <a:tcPr/>
                </a:tc>
                <a:tc>
                  <a:txBody>
                    <a:bodyPr/>
                    <a:lstStyle/>
                    <a:p>
                      <a:pPr marL="0" marR="0" algn="ctr">
                        <a:lnSpc>
                          <a:spcPct val="115000"/>
                        </a:lnSpc>
                        <a:spcBef>
                          <a:spcPts val="0"/>
                        </a:spcBef>
                        <a:spcAft>
                          <a:spcPts val="0"/>
                        </a:spcAft>
                      </a:pPr>
                      <a:r>
                        <a:rPr lang="en-US" sz="1800">
                          <a:effectLst/>
                          <a:latin typeface="Arial" panose="020B0604020202020204" pitchFamily="34" charset="0"/>
                          <a:cs typeface="Arial" panose="020B0604020202020204" pitchFamily="34" charset="0"/>
                        </a:rPr>
                        <a:t> </a:t>
                      </a:r>
                      <a:endParaRPr lang="en-US" sz="1800">
                        <a:effectLst/>
                        <a:latin typeface="Arial" panose="020B0604020202020204" pitchFamily="34" charset="0"/>
                        <a:ea typeface="SimSun" panose="02010600030101010101" pitchFamily="2" charset="-122"/>
                        <a:cs typeface="Arial" panose="020B0604020202020204" pitchFamily="34" charset="0"/>
                      </a:endParaRPr>
                    </a:p>
                  </a:txBody>
                  <a:tcPr marL="34451" marR="34451" marT="0" marB="0"/>
                </a:tc>
                <a:extLst>
                  <a:ext uri="{0D108BD9-81ED-4DB2-BD59-A6C34878D82A}">
                    <a16:rowId xmlns:a16="http://schemas.microsoft.com/office/drawing/2014/main" val="3064033920"/>
                  </a:ext>
                </a:extLst>
              </a:tr>
              <a:tr h="283204">
                <a:tc gridSpan="2">
                  <a:txBody>
                    <a:bodyPr/>
                    <a:lstStyle/>
                    <a:p>
                      <a:pPr marL="0" marR="0" algn="ctr">
                        <a:lnSpc>
                          <a:spcPct val="115000"/>
                        </a:lnSpc>
                        <a:spcBef>
                          <a:spcPts val="0"/>
                        </a:spcBef>
                        <a:spcAft>
                          <a:spcPts val="0"/>
                        </a:spcAft>
                      </a:pPr>
                      <a:r>
                        <a:rPr lang="en-US" sz="1800">
                          <a:effectLst/>
                          <a:latin typeface="Arial" panose="020B0604020202020204" pitchFamily="34" charset="0"/>
                          <a:cs typeface="Arial" panose="020B0604020202020204" pitchFamily="34" charset="0"/>
                        </a:rPr>
                        <a:t>Tỷ lệ (%)</a:t>
                      </a:r>
                      <a:endParaRPr lang="en-US" sz="1800">
                        <a:effectLst/>
                        <a:latin typeface="Arial" panose="020B0604020202020204" pitchFamily="34" charset="0"/>
                        <a:ea typeface="SimSun" panose="02010600030101010101" pitchFamily="2" charset="-122"/>
                        <a:cs typeface="Arial" panose="020B0604020202020204" pitchFamily="34" charset="0"/>
                      </a:endParaRPr>
                    </a:p>
                  </a:txBody>
                  <a:tcPr marL="34451" marR="34451" marT="0" marB="0"/>
                </a:tc>
                <a:tc hMerge="1">
                  <a:txBody>
                    <a:bodyPr/>
                    <a:lstStyle/>
                    <a:p>
                      <a:endParaRPr lang="en-US"/>
                    </a:p>
                  </a:txBody>
                  <a:tcPr/>
                </a:tc>
                <a:tc>
                  <a:txBody>
                    <a:bodyPr/>
                    <a:lstStyle/>
                    <a:p>
                      <a:pPr marL="0" marR="0" algn="ctr">
                        <a:lnSpc>
                          <a:spcPct val="115000"/>
                        </a:lnSpc>
                        <a:spcBef>
                          <a:spcPts val="0"/>
                        </a:spcBef>
                        <a:spcAft>
                          <a:spcPts val="0"/>
                        </a:spcAft>
                      </a:pPr>
                      <a:r>
                        <a:rPr lang="en-US" sz="1800">
                          <a:effectLst/>
                          <a:latin typeface="Arial" panose="020B0604020202020204" pitchFamily="34" charset="0"/>
                          <a:cs typeface="Arial" panose="020B0604020202020204" pitchFamily="34" charset="0"/>
                        </a:rPr>
                        <a:t> </a:t>
                      </a:r>
                      <a:endParaRPr lang="en-US" sz="1800">
                        <a:effectLst/>
                        <a:latin typeface="Arial" panose="020B0604020202020204" pitchFamily="34" charset="0"/>
                        <a:ea typeface="SimSun" panose="02010600030101010101" pitchFamily="2" charset="-122"/>
                        <a:cs typeface="Arial" panose="020B0604020202020204" pitchFamily="34" charset="0"/>
                      </a:endParaRPr>
                    </a:p>
                  </a:txBody>
                  <a:tcPr marL="34451" marR="34451" marT="0" marB="0"/>
                </a:tc>
                <a:tc>
                  <a:txBody>
                    <a:bodyPr/>
                    <a:lstStyle/>
                    <a:p>
                      <a:pPr marL="0" marR="0" algn="ctr">
                        <a:lnSpc>
                          <a:spcPct val="115000"/>
                        </a:lnSpc>
                        <a:spcBef>
                          <a:spcPts val="0"/>
                        </a:spcBef>
                        <a:spcAft>
                          <a:spcPts val="0"/>
                        </a:spcAft>
                      </a:pPr>
                      <a:r>
                        <a:rPr lang="en-US" sz="1800">
                          <a:effectLst/>
                          <a:latin typeface="Arial" panose="020B0604020202020204" pitchFamily="34" charset="0"/>
                          <a:cs typeface="Arial" panose="020B0604020202020204" pitchFamily="34" charset="0"/>
                        </a:rPr>
                        <a:t> </a:t>
                      </a:r>
                      <a:endParaRPr lang="en-US" sz="1800">
                        <a:effectLst/>
                        <a:latin typeface="Arial" panose="020B0604020202020204" pitchFamily="34" charset="0"/>
                        <a:ea typeface="SimSun" panose="02010600030101010101" pitchFamily="2" charset="-122"/>
                        <a:cs typeface="Arial" panose="020B0604020202020204" pitchFamily="34" charset="0"/>
                      </a:endParaRPr>
                    </a:p>
                  </a:txBody>
                  <a:tcPr marL="34451" marR="34451" marT="0" marB="0"/>
                </a:tc>
                <a:tc>
                  <a:txBody>
                    <a:bodyPr/>
                    <a:lstStyle/>
                    <a:p>
                      <a:pPr marL="0" marR="0" algn="ctr">
                        <a:lnSpc>
                          <a:spcPct val="115000"/>
                        </a:lnSpc>
                        <a:spcBef>
                          <a:spcPts val="0"/>
                        </a:spcBef>
                        <a:spcAft>
                          <a:spcPts val="0"/>
                        </a:spcAft>
                      </a:pPr>
                      <a:r>
                        <a:rPr lang="en-US" sz="1800">
                          <a:effectLst/>
                          <a:latin typeface="Arial" panose="020B0604020202020204" pitchFamily="34" charset="0"/>
                          <a:cs typeface="Arial" panose="020B0604020202020204" pitchFamily="34" charset="0"/>
                        </a:rPr>
                        <a:t> </a:t>
                      </a:r>
                      <a:endParaRPr lang="en-US" sz="1800">
                        <a:effectLst/>
                        <a:latin typeface="Arial" panose="020B0604020202020204" pitchFamily="34" charset="0"/>
                        <a:ea typeface="SimSun" panose="02010600030101010101" pitchFamily="2" charset="-122"/>
                        <a:cs typeface="Arial" panose="020B0604020202020204" pitchFamily="34" charset="0"/>
                      </a:endParaRPr>
                    </a:p>
                  </a:txBody>
                  <a:tcPr marL="34451" marR="34451" marT="0" marB="0"/>
                </a:tc>
                <a:tc>
                  <a:txBody>
                    <a:bodyPr/>
                    <a:lstStyle/>
                    <a:p>
                      <a:pPr marL="0" marR="0" algn="ctr">
                        <a:lnSpc>
                          <a:spcPct val="115000"/>
                        </a:lnSpc>
                        <a:spcBef>
                          <a:spcPts val="0"/>
                        </a:spcBef>
                        <a:spcAft>
                          <a:spcPts val="0"/>
                        </a:spcAft>
                      </a:pPr>
                      <a:r>
                        <a:rPr lang="en-US" sz="1800">
                          <a:effectLst/>
                          <a:latin typeface="Arial" panose="020B0604020202020204" pitchFamily="34" charset="0"/>
                          <a:cs typeface="Arial" panose="020B0604020202020204" pitchFamily="34" charset="0"/>
                        </a:rPr>
                        <a:t> </a:t>
                      </a:r>
                      <a:endParaRPr lang="en-US" sz="1800">
                        <a:effectLst/>
                        <a:latin typeface="Arial" panose="020B0604020202020204" pitchFamily="34" charset="0"/>
                        <a:ea typeface="SimSun" panose="02010600030101010101" pitchFamily="2" charset="-122"/>
                        <a:cs typeface="Arial" panose="020B0604020202020204" pitchFamily="34" charset="0"/>
                      </a:endParaRPr>
                    </a:p>
                  </a:txBody>
                  <a:tcPr marL="34451" marR="34451" marT="0" marB="0"/>
                </a:tc>
                <a:tc>
                  <a:txBody>
                    <a:bodyPr/>
                    <a:lstStyle/>
                    <a:p>
                      <a:pPr marL="0" marR="0" algn="ctr">
                        <a:lnSpc>
                          <a:spcPct val="115000"/>
                        </a:lnSpc>
                        <a:spcBef>
                          <a:spcPts val="0"/>
                        </a:spcBef>
                        <a:spcAft>
                          <a:spcPts val="0"/>
                        </a:spcAft>
                      </a:pPr>
                      <a:r>
                        <a:rPr lang="en-US" sz="1800">
                          <a:effectLst/>
                          <a:latin typeface="Arial" panose="020B0604020202020204" pitchFamily="34" charset="0"/>
                          <a:cs typeface="Arial" panose="020B0604020202020204" pitchFamily="34" charset="0"/>
                        </a:rPr>
                        <a:t> </a:t>
                      </a:r>
                      <a:endParaRPr lang="en-US" sz="1800">
                        <a:effectLst/>
                        <a:latin typeface="Arial" panose="020B0604020202020204" pitchFamily="34" charset="0"/>
                        <a:ea typeface="SimSun" panose="02010600030101010101" pitchFamily="2" charset="-122"/>
                        <a:cs typeface="Arial" panose="020B0604020202020204" pitchFamily="34" charset="0"/>
                      </a:endParaRPr>
                    </a:p>
                  </a:txBody>
                  <a:tcPr marL="34451" marR="34451" marT="0" marB="0"/>
                </a:tc>
                <a:tc>
                  <a:txBody>
                    <a:bodyPr/>
                    <a:lstStyle/>
                    <a:p>
                      <a:pPr marL="0" marR="0" algn="ctr">
                        <a:lnSpc>
                          <a:spcPct val="115000"/>
                        </a:lnSpc>
                        <a:spcBef>
                          <a:spcPts val="0"/>
                        </a:spcBef>
                        <a:spcAft>
                          <a:spcPts val="0"/>
                        </a:spcAft>
                      </a:pPr>
                      <a:r>
                        <a:rPr lang="en-US" sz="1800">
                          <a:effectLst/>
                          <a:latin typeface="Arial" panose="020B0604020202020204" pitchFamily="34" charset="0"/>
                          <a:cs typeface="Arial" panose="020B0604020202020204" pitchFamily="34" charset="0"/>
                        </a:rPr>
                        <a:t> </a:t>
                      </a:r>
                      <a:endParaRPr lang="en-US" sz="1800">
                        <a:effectLst/>
                        <a:latin typeface="Arial" panose="020B0604020202020204" pitchFamily="34" charset="0"/>
                        <a:ea typeface="SimSun" panose="02010600030101010101" pitchFamily="2" charset="-122"/>
                        <a:cs typeface="Arial" panose="020B0604020202020204" pitchFamily="34" charset="0"/>
                      </a:endParaRPr>
                    </a:p>
                  </a:txBody>
                  <a:tcPr marL="34451" marR="34451" marT="0" marB="0"/>
                </a:tc>
                <a:tc>
                  <a:txBody>
                    <a:bodyPr/>
                    <a:lstStyle/>
                    <a:p>
                      <a:pPr marL="0" marR="0" algn="ctr">
                        <a:lnSpc>
                          <a:spcPct val="115000"/>
                        </a:lnSpc>
                        <a:spcBef>
                          <a:spcPts val="0"/>
                        </a:spcBef>
                        <a:spcAft>
                          <a:spcPts val="0"/>
                        </a:spcAft>
                      </a:pPr>
                      <a:r>
                        <a:rPr lang="en-US" sz="1800">
                          <a:effectLst/>
                          <a:latin typeface="Arial" panose="020B0604020202020204" pitchFamily="34" charset="0"/>
                          <a:cs typeface="Arial" panose="020B0604020202020204" pitchFamily="34" charset="0"/>
                        </a:rPr>
                        <a:t> </a:t>
                      </a:r>
                      <a:endParaRPr lang="en-US" sz="1800">
                        <a:effectLst/>
                        <a:latin typeface="Arial" panose="020B0604020202020204" pitchFamily="34" charset="0"/>
                        <a:ea typeface="SimSun" panose="02010600030101010101" pitchFamily="2" charset="-122"/>
                        <a:cs typeface="Arial" panose="020B0604020202020204" pitchFamily="34" charset="0"/>
                      </a:endParaRPr>
                    </a:p>
                  </a:txBody>
                  <a:tcPr marL="34451" marR="34451" marT="0" marB="0"/>
                </a:tc>
                <a:tc>
                  <a:txBody>
                    <a:bodyPr/>
                    <a:lstStyle/>
                    <a:p>
                      <a:pPr marL="0" marR="0" algn="ctr">
                        <a:lnSpc>
                          <a:spcPct val="115000"/>
                        </a:lnSpc>
                        <a:spcBef>
                          <a:spcPts val="0"/>
                        </a:spcBef>
                        <a:spcAft>
                          <a:spcPts val="0"/>
                        </a:spcAft>
                      </a:pPr>
                      <a:r>
                        <a:rPr lang="en-US" sz="1800">
                          <a:effectLst/>
                          <a:latin typeface="Arial" panose="020B0604020202020204" pitchFamily="34" charset="0"/>
                          <a:cs typeface="Arial" panose="020B0604020202020204" pitchFamily="34" charset="0"/>
                        </a:rPr>
                        <a:t> </a:t>
                      </a:r>
                      <a:endParaRPr lang="en-US" sz="1800">
                        <a:effectLst/>
                        <a:latin typeface="Arial" panose="020B0604020202020204" pitchFamily="34" charset="0"/>
                        <a:ea typeface="SimSun" panose="02010600030101010101" pitchFamily="2" charset="-122"/>
                        <a:cs typeface="Arial" panose="020B0604020202020204" pitchFamily="34" charset="0"/>
                      </a:endParaRPr>
                    </a:p>
                  </a:txBody>
                  <a:tcPr marL="34451" marR="34451" marT="0" marB="0"/>
                </a:tc>
                <a:tc>
                  <a:txBody>
                    <a:bodyPr/>
                    <a:lstStyle/>
                    <a:p>
                      <a:pPr marL="0" marR="0" algn="ctr">
                        <a:lnSpc>
                          <a:spcPct val="115000"/>
                        </a:lnSpc>
                        <a:spcBef>
                          <a:spcPts val="0"/>
                        </a:spcBef>
                        <a:spcAft>
                          <a:spcPts val="0"/>
                        </a:spcAft>
                      </a:pPr>
                      <a:r>
                        <a:rPr lang="en-US" sz="1800">
                          <a:effectLst/>
                          <a:latin typeface="Arial" panose="020B0604020202020204" pitchFamily="34" charset="0"/>
                          <a:cs typeface="Arial" panose="020B0604020202020204" pitchFamily="34" charset="0"/>
                        </a:rPr>
                        <a:t> </a:t>
                      </a:r>
                      <a:endParaRPr lang="en-US" sz="1800">
                        <a:effectLst/>
                        <a:latin typeface="Arial" panose="020B0604020202020204" pitchFamily="34" charset="0"/>
                        <a:ea typeface="SimSun" panose="02010600030101010101" pitchFamily="2" charset="-122"/>
                        <a:cs typeface="Arial" panose="020B0604020202020204" pitchFamily="34" charset="0"/>
                      </a:endParaRPr>
                    </a:p>
                  </a:txBody>
                  <a:tcPr marL="34451" marR="34451" marT="0" marB="0"/>
                </a:tc>
                <a:tc>
                  <a:txBody>
                    <a:bodyPr/>
                    <a:lstStyle/>
                    <a:p>
                      <a:pPr marL="0" marR="0" algn="ctr">
                        <a:lnSpc>
                          <a:spcPct val="115000"/>
                        </a:lnSpc>
                        <a:spcBef>
                          <a:spcPts val="0"/>
                        </a:spcBef>
                        <a:spcAft>
                          <a:spcPts val="0"/>
                        </a:spcAft>
                      </a:pPr>
                      <a:r>
                        <a:rPr lang="en-US" sz="1800">
                          <a:effectLst/>
                          <a:latin typeface="Arial" panose="020B0604020202020204" pitchFamily="34" charset="0"/>
                          <a:cs typeface="Arial" panose="020B0604020202020204" pitchFamily="34" charset="0"/>
                        </a:rPr>
                        <a:t> </a:t>
                      </a:r>
                      <a:endParaRPr lang="en-US" sz="1800">
                        <a:effectLst/>
                        <a:latin typeface="Arial" panose="020B0604020202020204" pitchFamily="34" charset="0"/>
                        <a:ea typeface="SimSun" panose="02010600030101010101" pitchFamily="2" charset="-122"/>
                        <a:cs typeface="Arial" panose="020B0604020202020204" pitchFamily="34" charset="0"/>
                      </a:endParaRPr>
                    </a:p>
                  </a:txBody>
                  <a:tcPr marL="34451" marR="34451" marT="0" marB="0"/>
                </a:tc>
                <a:tc>
                  <a:txBody>
                    <a:bodyPr/>
                    <a:lstStyle/>
                    <a:p>
                      <a:pPr marL="0" marR="0" algn="ctr">
                        <a:lnSpc>
                          <a:spcPct val="115000"/>
                        </a:lnSpc>
                        <a:spcBef>
                          <a:spcPts val="0"/>
                        </a:spcBef>
                        <a:spcAft>
                          <a:spcPts val="0"/>
                        </a:spcAft>
                      </a:pPr>
                      <a:r>
                        <a:rPr lang="en-US" sz="1800">
                          <a:effectLst/>
                          <a:latin typeface="Arial" panose="020B0604020202020204" pitchFamily="34" charset="0"/>
                          <a:cs typeface="Arial" panose="020B0604020202020204" pitchFamily="34" charset="0"/>
                        </a:rPr>
                        <a:t> </a:t>
                      </a:r>
                      <a:endParaRPr lang="en-US" sz="1800">
                        <a:effectLst/>
                        <a:latin typeface="Arial" panose="020B0604020202020204" pitchFamily="34" charset="0"/>
                        <a:ea typeface="SimSun" panose="02010600030101010101" pitchFamily="2" charset="-122"/>
                        <a:cs typeface="Arial" panose="020B0604020202020204" pitchFamily="34" charset="0"/>
                      </a:endParaRPr>
                    </a:p>
                  </a:txBody>
                  <a:tcPr marL="34451" marR="34451" marT="0" marB="0"/>
                </a:tc>
                <a:tc>
                  <a:txBody>
                    <a:bodyPr/>
                    <a:lstStyle/>
                    <a:p>
                      <a:pPr marL="0" marR="0" algn="ctr">
                        <a:lnSpc>
                          <a:spcPct val="115000"/>
                        </a:lnSpc>
                        <a:spcBef>
                          <a:spcPts val="0"/>
                        </a:spcBef>
                        <a:spcAft>
                          <a:spcPts val="0"/>
                        </a:spcAft>
                      </a:pPr>
                      <a:r>
                        <a:rPr lang="en-US" sz="1800">
                          <a:effectLst/>
                          <a:latin typeface="Arial" panose="020B0604020202020204" pitchFamily="34" charset="0"/>
                          <a:cs typeface="Arial" panose="020B0604020202020204" pitchFamily="34" charset="0"/>
                        </a:rPr>
                        <a:t> </a:t>
                      </a:r>
                      <a:endParaRPr lang="en-US" sz="1800">
                        <a:effectLst/>
                        <a:latin typeface="Arial" panose="020B0604020202020204" pitchFamily="34" charset="0"/>
                        <a:ea typeface="SimSun" panose="02010600030101010101" pitchFamily="2" charset="-122"/>
                        <a:cs typeface="Arial" panose="020B0604020202020204" pitchFamily="34" charset="0"/>
                      </a:endParaRPr>
                    </a:p>
                  </a:txBody>
                  <a:tcPr marL="34451" marR="34451" marT="0" marB="0"/>
                </a:tc>
                <a:tc>
                  <a:txBody>
                    <a:bodyPr/>
                    <a:lstStyle/>
                    <a:p>
                      <a:pPr marL="0" marR="0" algn="ctr">
                        <a:lnSpc>
                          <a:spcPct val="115000"/>
                        </a:lnSpc>
                        <a:spcBef>
                          <a:spcPts val="0"/>
                        </a:spcBef>
                        <a:spcAft>
                          <a:spcPts val="0"/>
                        </a:spcAft>
                      </a:pPr>
                      <a:r>
                        <a:rPr lang="en-US" sz="1800">
                          <a:effectLst/>
                          <a:latin typeface="Arial" panose="020B0604020202020204" pitchFamily="34" charset="0"/>
                          <a:cs typeface="Arial" panose="020B0604020202020204" pitchFamily="34" charset="0"/>
                        </a:rPr>
                        <a:t> </a:t>
                      </a:r>
                      <a:endParaRPr lang="en-US" sz="1800">
                        <a:effectLst/>
                        <a:latin typeface="Arial" panose="020B0604020202020204" pitchFamily="34" charset="0"/>
                        <a:ea typeface="SimSun" panose="02010600030101010101" pitchFamily="2" charset="-122"/>
                        <a:cs typeface="Arial" panose="020B0604020202020204" pitchFamily="34" charset="0"/>
                      </a:endParaRPr>
                    </a:p>
                  </a:txBody>
                  <a:tcPr marL="34451" marR="34451" marT="0" marB="0"/>
                </a:tc>
                <a:tc gridSpan="2">
                  <a:txBody>
                    <a:bodyPr/>
                    <a:lstStyle/>
                    <a:p>
                      <a:pPr marL="0" marR="0" algn="ctr">
                        <a:lnSpc>
                          <a:spcPct val="115000"/>
                        </a:lnSpc>
                        <a:spcBef>
                          <a:spcPts val="0"/>
                        </a:spcBef>
                        <a:spcAft>
                          <a:spcPts val="0"/>
                        </a:spcAft>
                      </a:pPr>
                      <a:r>
                        <a:rPr lang="en-US" sz="1800">
                          <a:effectLst/>
                          <a:latin typeface="Arial" panose="020B0604020202020204" pitchFamily="34" charset="0"/>
                          <a:cs typeface="Arial" panose="020B0604020202020204" pitchFamily="34" charset="0"/>
                        </a:rPr>
                        <a:t> </a:t>
                      </a:r>
                      <a:endParaRPr lang="en-US" sz="1800">
                        <a:effectLst/>
                        <a:latin typeface="Arial" panose="020B0604020202020204" pitchFamily="34" charset="0"/>
                        <a:ea typeface="SimSun" panose="02010600030101010101" pitchFamily="2" charset="-122"/>
                        <a:cs typeface="Arial" panose="020B0604020202020204" pitchFamily="34" charset="0"/>
                      </a:endParaRPr>
                    </a:p>
                  </a:txBody>
                  <a:tcPr marL="34451" marR="34451" marT="0" marB="0"/>
                </a:tc>
                <a:tc hMerge="1">
                  <a:txBody>
                    <a:bodyPr/>
                    <a:lstStyle/>
                    <a:p>
                      <a:endParaRPr lang="en-US"/>
                    </a:p>
                  </a:txBody>
                  <a:tcPr/>
                </a:tc>
                <a:tc>
                  <a:txBody>
                    <a:bodyPr/>
                    <a:lstStyle/>
                    <a:p>
                      <a:pPr marL="0" marR="0" algn="ctr">
                        <a:lnSpc>
                          <a:spcPct val="115000"/>
                        </a:lnSpc>
                        <a:spcBef>
                          <a:spcPts val="0"/>
                        </a:spcBef>
                        <a:spcAft>
                          <a:spcPts val="0"/>
                        </a:spcAft>
                      </a:pPr>
                      <a:r>
                        <a:rPr lang="en-US" sz="1800">
                          <a:effectLst/>
                          <a:latin typeface="Arial" panose="020B0604020202020204" pitchFamily="34" charset="0"/>
                          <a:cs typeface="Arial" panose="020B0604020202020204" pitchFamily="34" charset="0"/>
                        </a:rPr>
                        <a:t> </a:t>
                      </a:r>
                      <a:endParaRPr lang="en-US" sz="1800">
                        <a:effectLst/>
                        <a:latin typeface="Arial" panose="020B0604020202020204" pitchFamily="34" charset="0"/>
                        <a:ea typeface="SimSun" panose="02010600030101010101" pitchFamily="2" charset="-122"/>
                        <a:cs typeface="Arial" panose="020B0604020202020204" pitchFamily="34" charset="0"/>
                      </a:endParaRPr>
                    </a:p>
                  </a:txBody>
                  <a:tcPr marL="34451" marR="34451" marT="0" marB="0"/>
                </a:tc>
                <a:extLst>
                  <a:ext uri="{0D108BD9-81ED-4DB2-BD59-A6C34878D82A}">
                    <a16:rowId xmlns:a16="http://schemas.microsoft.com/office/drawing/2014/main" val="3441084765"/>
                  </a:ext>
                </a:extLst>
              </a:tr>
              <a:tr h="590128">
                <a:tc gridSpan="2">
                  <a:txBody>
                    <a:bodyPr/>
                    <a:lstStyle/>
                    <a:p>
                      <a:pPr marL="0" marR="0" algn="ctr">
                        <a:lnSpc>
                          <a:spcPct val="115000"/>
                        </a:lnSpc>
                        <a:spcBef>
                          <a:spcPts val="0"/>
                        </a:spcBef>
                        <a:spcAft>
                          <a:spcPts val="0"/>
                        </a:spcAft>
                      </a:pPr>
                      <a:r>
                        <a:rPr lang="en-US" sz="1800">
                          <a:effectLst/>
                          <a:latin typeface="Arial" panose="020B0604020202020204" pitchFamily="34" charset="0"/>
                          <a:cs typeface="Arial" panose="020B0604020202020204" pitchFamily="34" charset="0"/>
                        </a:rPr>
                        <a:t>Tổng số</a:t>
                      </a:r>
                    </a:p>
                    <a:p>
                      <a:pPr marL="0" marR="0" algn="ctr">
                        <a:lnSpc>
                          <a:spcPct val="115000"/>
                        </a:lnSpc>
                        <a:spcBef>
                          <a:spcPts val="0"/>
                        </a:spcBef>
                        <a:spcAft>
                          <a:spcPts val="0"/>
                        </a:spcAft>
                      </a:pPr>
                      <a:r>
                        <a:rPr lang="en-US" sz="1800">
                          <a:effectLst/>
                          <a:latin typeface="Arial" panose="020B0604020202020204" pitchFamily="34" charset="0"/>
                          <a:cs typeface="Arial" panose="020B0604020202020204" pitchFamily="34" charset="0"/>
                        </a:rPr>
                        <a:t>chưa đạt</a:t>
                      </a:r>
                      <a:endParaRPr lang="en-US" sz="1800">
                        <a:effectLst/>
                        <a:latin typeface="Arial" panose="020B0604020202020204" pitchFamily="34" charset="0"/>
                        <a:ea typeface="SimSun" panose="02010600030101010101" pitchFamily="2" charset="-122"/>
                        <a:cs typeface="Arial" panose="020B0604020202020204" pitchFamily="34" charset="0"/>
                      </a:endParaRPr>
                    </a:p>
                  </a:txBody>
                  <a:tcPr marL="34451" marR="34451" marT="0" marB="0"/>
                </a:tc>
                <a:tc hMerge="1">
                  <a:txBody>
                    <a:bodyPr/>
                    <a:lstStyle/>
                    <a:p>
                      <a:endParaRPr lang="en-US"/>
                    </a:p>
                  </a:txBody>
                  <a:tcPr/>
                </a:tc>
                <a:tc>
                  <a:txBody>
                    <a:bodyPr/>
                    <a:lstStyle/>
                    <a:p>
                      <a:pPr marL="0" marR="0" algn="ctr">
                        <a:lnSpc>
                          <a:spcPct val="115000"/>
                        </a:lnSpc>
                        <a:spcBef>
                          <a:spcPts val="0"/>
                        </a:spcBef>
                        <a:spcAft>
                          <a:spcPts val="0"/>
                        </a:spcAft>
                      </a:pPr>
                      <a:r>
                        <a:rPr lang="en-US" sz="1800">
                          <a:effectLst/>
                          <a:latin typeface="Arial" panose="020B0604020202020204" pitchFamily="34" charset="0"/>
                          <a:cs typeface="Arial" panose="020B0604020202020204" pitchFamily="34" charset="0"/>
                        </a:rPr>
                        <a:t> </a:t>
                      </a:r>
                      <a:endParaRPr lang="en-US" sz="1800">
                        <a:effectLst/>
                        <a:latin typeface="Arial" panose="020B0604020202020204" pitchFamily="34" charset="0"/>
                        <a:ea typeface="SimSun" panose="02010600030101010101" pitchFamily="2" charset="-122"/>
                        <a:cs typeface="Arial" panose="020B0604020202020204" pitchFamily="34" charset="0"/>
                      </a:endParaRPr>
                    </a:p>
                  </a:txBody>
                  <a:tcPr marL="34451" marR="34451" marT="0" marB="0"/>
                </a:tc>
                <a:tc>
                  <a:txBody>
                    <a:bodyPr/>
                    <a:lstStyle/>
                    <a:p>
                      <a:pPr marL="0" marR="0" algn="ctr">
                        <a:lnSpc>
                          <a:spcPct val="115000"/>
                        </a:lnSpc>
                        <a:spcBef>
                          <a:spcPts val="0"/>
                        </a:spcBef>
                        <a:spcAft>
                          <a:spcPts val="0"/>
                        </a:spcAft>
                      </a:pPr>
                      <a:r>
                        <a:rPr lang="en-US" sz="1800">
                          <a:effectLst/>
                          <a:latin typeface="Arial" panose="020B0604020202020204" pitchFamily="34" charset="0"/>
                          <a:cs typeface="Arial" panose="020B0604020202020204" pitchFamily="34" charset="0"/>
                        </a:rPr>
                        <a:t> </a:t>
                      </a:r>
                      <a:endParaRPr lang="en-US" sz="1800">
                        <a:effectLst/>
                        <a:latin typeface="Arial" panose="020B0604020202020204" pitchFamily="34" charset="0"/>
                        <a:ea typeface="SimSun" panose="02010600030101010101" pitchFamily="2" charset="-122"/>
                        <a:cs typeface="Arial" panose="020B0604020202020204" pitchFamily="34" charset="0"/>
                      </a:endParaRPr>
                    </a:p>
                  </a:txBody>
                  <a:tcPr marL="34451" marR="34451" marT="0" marB="0"/>
                </a:tc>
                <a:tc>
                  <a:txBody>
                    <a:bodyPr/>
                    <a:lstStyle/>
                    <a:p>
                      <a:pPr marL="0" marR="0" algn="ctr">
                        <a:lnSpc>
                          <a:spcPct val="115000"/>
                        </a:lnSpc>
                        <a:spcBef>
                          <a:spcPts val="0"/>
                        </a:spcBef>
                        <a:spcAft>
                          <a:spcPts val="0"/>
                        </a:spcAft>
                      </a:pPr>
                      <a:r>
                        <a:rPr lang="en-US" sz="1800">
                          <a:effectLst/>
                          <a:latin typeface="Arial" panose="020B0604020202020204" pitchFamily="34" charset="0"/>
                          <a:cs typeface="Arial" panose="020B0604020202020204" pitchFamily="34" charset="0"/>
                        </a:rPr>
                        <a:t> </a:t>
                      </a:r>
                      <a:endParaRPr lang="en-US" sz="1800">
                        <a:effectLst/>
                        <a:latin typeface="Arial" panose="020B0604020202020204" pitchFamily="34" charset="0"/>
                        <a:ea typeface="SimSun" panose="02010600030101010101" pitchFamily="2" charset="-122"/>
                        <a:cs typeface="Arial" panose="020B0604020202020204" pitchFamily="34" charset="0"/>
                      </a:endParaRPr>
                    </a:p>
                  </a:txBody>
                  <a:tcPr marL="34451" marR="34451" marT="0" marB="0"/>
                </a:tc>
                <a:tc>
                  <a:txBody>
                    <a:bodyPr/>
                    <a:lstStyle/>
                    <a:p>
                      <a:pPr marL="0" marR="0" algn="ctr">
                        <a:lnSpc>
                          <a:spcPct val="115000"/>
                        </a:lnSpc>
                        <a:spcBef>
                          <a:spcPts val="0"/>
                        </a:spcBef>
                        <a:spcAft>
                          <a:spcPts val="0"/>
                        </a:spcAft>
                      </a:pPr>
                      <a:r>
                        <a:rPr lang="en-US" sz="1800">
                          <a:effectLst/>
                          <a:latin typeface="Arial" panose="020B0604020202020204" pitchFamily="34" charset="0"/>
                          <a:cs typeface="Arial" panose="020B0604020202020204" pitchFamily="34" charset="0"/>
                        </a:rPr>
                        <a:t> </a:t>
                      </a:r>
                      <a:endParaRPr lang="en-US" sz="1800">
                        <a:effectLst/>
                        <a:latin typeface="Arial" panose="020B0604020202020204" pitchFamily="34" charset="0"/>
                        <a:ea typeface="SimSun" panose="02010600030101010101" pitchFamily="2" charset="-122"/>
                        <a:cs typeface="Arial" panose="020B0604020202020204" pitchFamily="34" charset="0"/>
                      </a:endParaRPr>
                    </a:p>
                  </a:txBody>
                  <a:tcPr marL="34451" marR="34451" marT="0" marB="0"/>
                </a:tc>
                <a:tc>
                  <a:txBody>
                    <a:bodyPr/>
                    <a:lstStyle/>
                    <a:p>
                      <a:pPr marL="0" marR="0" algn="ctr">
                        <a:lnSpc>
                          <a:spcPct val="115000"/>
                        </a:lnSpc>
                        <a:spcBef>
                          <a:spcPts val="0"/>
                        </a:spcBef>
                        <a:spcAft>
                          <a:spcPts val="0"/>
                        </a:spcAft>
                      </a:pPr>
                      <a:r>
                        <a:rPr lang="en-US" sz="1800">
                          <a:effectLst/>
                          <a:latin typeface="Arial" panose="020B0604020202020204" pitchFamily="34" charset="0"/>
                          <a:cs typeface="Arial" panose="020B0604020202020204" pitchFamily="34" charset="0"/>
                        </a:rPr>
                        <a:t> </a:t>
                      </a:r>
                      <a:endParaRPr lang="en-US" sz="1800">
                        <a:effectLst/>
                        <a:latin typeface="Arial" panose="020B0604020202020204" pitchFamily="34" charset="0"/>
                        <a:ea typeface="SimSun" panose="02010600030101010101" pitchFamily="2" charset="-122"/>
                        <a:cs typeface="Arial" panose="020B0604020202020204" pitchFamily="34" charset="0"/>
                      </a:endParaRPr>
                    </a:p>
                  </a:txBody>
                  <a:tcPr marL="34451" marR="34451" marT="0" marB="0"/>
                </a:tc>
                <a:tc>
                  <a:txBody>
                    <a:bodyPr/>
                    <a:lstStyle/>
                    <a:p>
                      <a:pPr marL="0" marR="0" algn="ctr">
                        <a:lnSpc>
                          <a:spcPct val="115000"/>
                        </a:lnSpc>
                        <a:spcBef>
                          <a:spcPts val="0"/>
                        </a:spcBef>
                        <a:spcAft>
                          <a:spcPts val="0"/>
                        </a:spcAft>
                      </a:pPr>
                      <a:r>
                        <a:rPr lang="en-US" sz="1800">
                          <a:effectLst/>
                          <a:latin typeface="Arial" panose="020B0604020202020204" pitchFamily="34" charset="0"/>
                          <a:cs typeface="Arial" panose="020B0604020202020204" pitchFamily="34" charset="0"/>
                        </a:rPr>
                        <a:t> </a:t>
                      </a:r>
                      <a:endParaRPr lang="en-US" sz="1800">
                        <a:effectLst/>
                        <a:latin typeface="Arial" panose="020B0604020202020204" pitchFamily="34" charset="0"/>
                        <a:ea typeface="SimSun" panose="02010600030101010101" pitchFamily="2" charset="-122"/>
                        <a:cs typeface="Arial" panose="020B0604020202020204" pitchFamily="34" charset="0"/>
                      </a:endParaRPr>
                    </a:p>
                  </a:txBody>
                  <a:tcPr marL="34451" marR="34451" marT="0" marB="0"/>
                </a:tc>
                <a:tc>
                  <a:txBody>
                    <a:bodyPr/>
                    <a:lstStyle/>
                    <a:p>
                      <a:pPr marL="0" marR="0" algn="ctr">
                        <a:lnSpc>
                          <a:spcPct val="115000"/>
                        </a:lnSpc>
                        <a:spcBef>
                          <a:spcPts val="0"/>
                        </a:spcBef>
                        <a:spcAft>
                          <a:spcPts val="0"/>
                        </a:spcAft>
                      </a:pPr>
                      <a:r>
                        <a:rPr lang="en-US" sz="1800">
                          <a:effectLst/>
                          <a:latin typeface="Arial" panose="020B0604020202020204" pitchFamily="34" charset="0"/>
                          <a:cs typeface="Arial" panose="020B0604020202020204" pitchFamily="34" charset="0"/>
                        </a:rPr>
                        <a:t> </a:t>
                      </a:r>
                      <a:endParaRPr lang="en-US" sz="1800">
                        <a:effectLst/>
                        <a:latin typeface="Arial" panose="020B0604020202020204" pitchFamily="34" charset="0"/>
                        <a:ea typeface="SimSun" panose="02010600030101010101" pitchFamily="2" charset="-122"/>
                        <a:cs typeface="Arial" panose="020B0604020202020204" pitchFamily="34" charset="0"/>
                      </a:endParaRPr>
                    </a:p>
                  </a:txBody>
                  <a:tcPr marL="34451" marR="34451" marT="0" marB="0"/>
                </a:tc>
                <a:tc>
                  <a:txBody>
                    <a:bodyPr/>
                    <a:lstStyle/>
                    <a:p>
                      <a:pPr marL="0" marR="0" algn="ctr">
                        <a:lnSpc>
                          <a:spcPct val="115000"/>
                        </a:lnSpc>
                        <a:spcBef>
                          <a:spcPts val="0"/>
                        </a:spcBef>
                        <a:spcAft>
                          <a:spcPts val="0"/>
                        </a:spcAft>
                      </a:pPr>
                      <a:r>
                        <a:rPr lang="en-US" sz="1800">
                          <a:effectLst/>
                          <a:latin typeface="Arial" panose="020B0604020202020204" pitchFamily="34" charset="0"/>
                          <a:cs typeface="Arial" panose="020B0604020202020204" pitchFamily="34" charset="0"/>
                        </a:rPr>
                        <a:t> </a:t>
                      </a:r>
                      <a:endParaRPr lang="en-US" sz="1800">
                        <a:effectLst/>
                        <a:latin typeface="Arial" panose="020B0604020202020204" pitchFamily="34" charset="0"/>
                        <a:ea typeface="SimSun" panose="02010600030101010101" pitchFamily="2" charset="-122"/>
                        <a:cs typeface="Arial" panose="020B0604020202020204" pitchFamily="34" charset="0"/>
                      </a:endParaRPr>
                    </a:p>
                  </a:txBody>
                  <a:tcPr marL="34451" marR="34451" marT="0" marB="0"/>
                </a:tc>
                <a:tc>
                  <a:txBody>
                    <a:bodyPr/>
                    <a:lstStyle/>
                    <a:p>
                      <a:pPr marL="0" marR="0" algn="ctr">
                        <a:lnSpc>
                          <a:spcPct val="115000"/>
                        </a:lnSpc>
                        <a:spcBef>
                          <a:spcPts val="0"/>
                        </a:spcBef>
                        <a:spcAft>
                          <a:spcPts val="0"/>
                        </a:spcAft>
                      </a:pPr>
                      <a:r>
                        <a:rPr lang="en-US" sz="1800">
                          <a:effectLst/>
                          <a:latin typeface="Arial" panose="020B0604020202020204" pitchFamily="34" charset="0"/>
                          <a:cs typeface="Arial" panose="020B0604020202020204" pitchFamily="34" charset="0"/>
                        </a:rPr>
                        <a:t> </a:t>
                      </a:r>
                      <a:endParaRPr lang="en-US" sz="1800">
                        <a:effectLst/>
                        <a:latin typeface="Arial" panose="020B0604020202020204" pitchFamily="34" charset="0"/>
                        <a:ea typeface="SimSun" panose="02010600030101010101" pitchFamily="2" charset="-122"/>
                        <a:cs typeface="Arial" panose="020B0604020202020204" pitchFamily="34" charset="0"/>
                      </a:endParaRPr>
                    </a:p>
                  </a:txBody>
                  <a:tcPr marL="34451" marR="34451" marT="0" marB="0"/>
                </a:tc>
                <a:tc>
                  <a:txBody>
                    <a:bodyPr/>
                    <a:lstStyle/>
                    <a:p>
                      <a:pPr marL="0" marR="0" algn="ctr">
                        <a:lnSpc>
                          <a:spcPct val="115000"/>
                        </a:lnSpc>
                        <a:spcBef>
                          <a:spcPts val="0"/>
                        </a:spcBef>
                        <a:spcAft>
                          <a:spcPts val="0"/>
                        </a:spcAft>
                      </a:pPr>
                      <a:r>
                        <a:rPr lang="en-US" sz="1800">
                          <a:effectLst/>
                          <a:latin typeface="Arial" panose="020B0604020202020204" pitchFamily="34" charset="0"/>
                          <a:cs typeface="Arial" panose="020B0604020202020204" pitchFamily="34" charset="0"/>
                        </a:rPr>
                        <a:t> </a:t>
                      </a:r>
                      <a:endParaRPr lang="en-US" sz="1800">
                        <a:effectLst/>
                        <a:latin typeface="Arial" panose="020B0604020202020204" pitchFamily="34" charset="0"/>
                        <a:ea typeface="SimSun" panose="02010600030101010101" pitchFamily="2" charset="-122"/>
                        <a:cs typeface="Arial" panose="020B0604020202020204" pitchFamily="34" charset="0"/>
                      </a:endParaRPr>
                    </a:p>
                  </a:txBody>
                  <a:tcPr marL="34451" marR="34451" marT="0" marB="0"/>
                </a:tc>
                <a:tc>
                  <a:txBody>
                    <a:bodyPr/>
                    <a:lstStyle/>
                    <a:p>
                      <a:pPr marL="0" marR="0" algn="ctr">
                        <a:lnSpc>
                          <a:spcPct val="115000"/>
                        </a:lnSpc>
                        <a:spcBef>
                          <a:spcPts val="0"/>
                        </a:spcBef>
                        <a:spcAft>
                          <a:spcPts val="0"/>
                        </a:spcAft>
                      </a:pPr>
                      <a:r>
                        <a:rPr lang="en-US" sz="1800">
                          <a:effectLst/>
                          <a:latin typeface="Arial" panose="020B0604020202020204" pitchFamily="34" charset="0"/>
                          <a:cs typeface="Arial" panose="020B0604020202020204" pitchFamily="34" charset="0"/>
                        </a:rPr>
                        <a:t> </a:t>
                      </a:r>
                      <a:endParaRPr lang="en-US" sz="1800">
                        <a:effectLst/>
                        <a:latin typeface="Arial" panose="020B0604020202020204" pitchFamily="34" charset="0"/>
                        <a:ea typeface="SimSun" panose="02010600030101010101" pitchFamily="2" charset="-122"/>
                        <a:cs typeface="Arial" panose="020B0604020202020204" pitchFamily="34" charset="0"/>
                      </a:endParaRPr>
                    </a:p>
                  </a:txBody>
                  <a:tcPr marL="34451" marR="34451" marT="0" marB="0"/>
                </a:tc>
                <a:tc>
                  <a:txBody>
                    <a:bodyPr/>
                    <a:lstStyle/>
                    <a:p>
                      <a:pPr marL="0" marR="0" algn="ctr">
                        <a:lnSpc>
                          <a:spcPct val="115000"/>
                        </a:lnSpc>
                        <a:spcBef>
                          <a:spcPts val="0"/>
                        </a:spcBef>
                        <a:spcAft>
                          <a:spcPts val="0"/>
                        </a:spcAft>
                      </a:pPr>
                      <a:r>
                        <a:rPr lang="en-US" sz="1800">
                          <a:effectLst/>
                          <a:latin typeface="Arial" panose="020B0604020202020204" pitchFamily="34" charset="0"/>
                          <a:cs typeface="Arial" panose="020B0604020202020204" pitchFamily="34" charset="0"/>
                        </a:rPr>
                        <a:t> </a:t>
                      </a:r>
                      <a:endParaRPr lang="en-US" sz="1800">
                        <a:effectLst/>
                        <a:latin typeface="Arial" panose="020B0604020202020204" pitchFamily="34" charset="0"/>
                        <a:ea typeface="SimSun" panose="02010600030101010101" pitchFamily="2" charset="-122"/>
                        <a:cs typeface="Arial" panose="020B0604020202020204" pitchFamily="34" charset="0"/>
                      </a:endParaRPr>
                    </a:p>
                  </a:txBody>
                  <a:tcPr marL="34451" marR="34451" marT="0" marB="0"/>
                </a:tc>
                <a:tc>
                  <a:txBody>
                    <a:bodyPr/>
                    <a:lstStyle/>
                    <a:p>
                      <a:pPr marL="0" marR="0" algn="ctr">
                        <a:lnSpc>
                          <a:spcPct val="115000"/>
                        </a:lnSpc>
                        <a:spcBef>
                          <a:spcPts val="0"/>
                        </a:spcBef>
                        <a:spcAft>
                          <a:spcPts val="0"/>
                        </a:spcAft>
                      </a:pPr>
                      <a:r>
                        <a:rPr lang="en-US" sz="1800">
                          <a:effectLst/>
                          <a:latin typeface="Arial" panose="020B0604020202020204" pitchFamily="34" charset="0"/>
                          <a:cs typeface="Arial" panose="020B0604020202020204" pitchFamily="34" charset="0"/>
                        </a:rPr>
                        <a:t> </a:t>
                      </a:r>
                      <a:endParaRPr lang="en-US" sz="1800">
                        <a:effectLst/>
                        <a:latin typeface="Arial" panose="020B0604020202020204" pitchFamily="34" charset="0"/>
                        <a:ea typeface="SimSun" panose="02010600030101010101" pitchFamily="2" charset="-122"/>
                        <a:cs typeface="Arial" panose="020B0604020202020204" pitchFamily="34" charset="0"/>
                      </a:endParaRPr>
                    </a:p>
                  </a:txBody>
                  <a:tcPr marL="34451" marR="34451" marT="0" marB="0"/>
                </a:tc>
                <a:tc gridSpan="2">
                  <a:txBody>
                    <a:bodyPr/>
                    <a:lstStyle/>
                    <a:p>
                      <a:pPr marL="0" marR="0" algn="ctr">
                        <a:lnSpc>
                          <a:spcPct val="115000"/>
                        </a:lnSpc>
                        <a:spcBef>
                          <a:spcPts val="0"/>
                        </a:spcBef>
                        <a:spcAft>
                          <a:spcPts val="0"/>
                        </a:spcAft>
                      </a:pPr>
                      <a:r>
                        <a:rPr lang="en-US" sz="1800">
                          <a:effectLst/>
                          <a:latin typeface="Arial" panose="020B0604020202020204" pitchFamily="34" charset="0"/>
                          <a:cs typeface="Arial" panose="020B0604020202020204" pitchFamily="34" charset="0"/>
                        </a:rPr>
                        <a:t> </a:t>
                      </a:r>
                      <a:endParaRPr lang="en-US" sz="1800">
                        <a:effectLst/>
                        <a:latin typeface="Arial" panose="020B0604020202020204" pitchFamily="34" charset="0"/>
                        <a:ea typeface="SimSun" panose="02010600030101010101" pitchFamily="2" charset="-122"/>
                        <a:cs typeface="Arial" panose="020B0604020202020204" pitchFamily="34" charset="0"/>
                      </a:endParaRPr>
                    </a:p>
                  </a:txBody>
                  <a:tcPr marL="34451" marR="34451" marT="0" marB="0"/>
                </a:tc>
                <a:tc hMerge="1">
                  <a:txBody>
                    <a:bodyPr/>
                    <a:lstStyle/>
                    <a:p>
                      <a:endParaRPr lang="en-US"/>
                    </a:p>
                  </a:txBody>
                  <a:tcPr/>
                </a:tc>
                <a:tc>
                  <a:txBody>
                    <a:bodyPr/>
                    <a:lstStyle/>
                    <a:p>
                      <a:pPr marL="0" marR="0" algn="ctr">
                        <a:lnSpc>
                          <a:spcPct val="115000"/>
                        </a:lnSpc>
                        <a:spcBef>
                          <a:spcPts val="0"/>
                        </a:spcBef>
                        <a:spcAft>
                          <a:spcPts val="0"/>
                        </a:spcAft>
                      </a:pPr>
                      <a:r>
                        <a:rPr lang="en-US" sz="1800">
                          <a:effectLst/>
                          <a:latin typeface="Arial" panose="020B0604020202020204" pitchFamily="34" charset="0"/>
                          <a:cs typeface="Arial" panose="020B0604020202020204" pitchFamily="34" charset="0"/>
                        </a:rPr>
                        <a:t> </a:t>
                      </a:r>
                      <a:endParaRPr lang="en-US" sz="1800">
                        <a:effectLst/>
                        <a:latin typeface="Arial" panose="020B0604020202020204" pitchFamily="34" charset="0"/>
                        <a:ea typeface="SimSun" panose="02010600030101010101" pitchFamily="2" charset="-122"/>
                        <a:cs typeface="Arial" panose="020B0604020202020204" pitchFamily="34" charset="0"/>
                      </a:endParaRPr>
                    </a:p>
                  </a:txBody>
                  <a:tcPr marL="34451" marR="34451" marT="0" marB="0"/>
                </a:tc>
                <a:extLst>
                  <a:ext uri="{0D108BD9-81ED-4DB2-BD59-A6C34878D82A}">
                    <a16:rowId xmlns:a16="http://schemas.microsoft.com/office/drawing/2014/main" val="334056725"/>
                  </a:ext>
                </a:extLst>
              </a:tr>
              <a:tr h="283204">
                <a:tc gridSpan="2">
                  <a:txBody>
                    <a:bodyPr/>
                    <a:lstStyle/>
                    <a:p>
                      <a:pPr marL="0" marR="0" algn="ctr">
                        <a:lnSpc>
                          <a:spcPct val="115000"/>
                        </a:lnSpc>
                        <a:spcBef>
                          <a:spcPts val="0"/>
                        </a:spcBef>
                        <a:spcAft>
                          <a:spcPts val="0"/>
                        </a:spcAft>
                      </a:pPr>
                      <a:r>
                        <a:rPr lang="en-US" sz="1800" dirty="0" err="1">
                          <a:effectLst/>
                          <a:latin typeface="Arial" panose="020B0604020202020204" pitchFamily="34" charset="0"/>
                          <a:cs typeface="Arial" panose="020B0604020202020204" pitchFamily="34" charset="0"/>
                        </a:rPr>
                        <a:t>Tỷ</a:t>
                      </a:r>
                      <a:r>
                        <a:rPr lang="en-US" sz="1800" dirty="0">
                          <a:effectLst/>
                          <a:latin typeface="Arial" panose="020B0604020202020204" pitchFamily="34" charset="0"/>
                          <a:cs typeface="Arial" panose="020B0604020202020204" pitchFamily="34" charset="0"/>
                        </a:rPr>
                        <a:t> </a:t>
                      </a:r>
                      <a:r>
                        <a:rPr lang="en-US" sz="1800" dirty="0" err="1">
                          <a:effectLst/>
                          <a:latin typeface="Arial" panose="020B0604020202020204" pitchFamily="34" charset="0"/>
                          <a:cs typeface="Arial" panose="020B0604020202020204" pitchFamily="34" charset="0"/>
                        </a:rPr>
                        <a:t>lệ</a:t>
                      </a:r>
                      <a:r>
                        <a:rPr lang="en-US" sz="1800" dirty="0">
                          <a:effectLst/>
                          <a:latin typeface="Arial" panose="020B0604020202020204" pitchFamily="34" charset="0"/>
                          <a:cs typeface="Arial" panose="020B0604020202020204" pitchFamily="34" charset="0"/>
                        </a:rPr>
                        <a:t> (%)</a:t>
                      </a:r>
                      <a:endParaRPr lang="en-US" sz="1800" dirty="0">
                        <a:effectLst/>
                        <a:latin typeface="Arial" panose="020B0604020202020204" pitchFamily="34" charset="0"/>
                        <a:ea typeface="SimSun" panose="02010600030101010101" pitchFamily="2" charset="-122"/>
                        <a:cs typeface="Arial" panose="020B0604020202020204" pitchFamily="34" charset="0"/>
                      </a:endParaRPr>
                    </a:p>
                  </a:txBody>
                  <a:tcPr marL="34451" marR="34451" marT="0" marB="0"/>
                </a:tc>
                <a:tc hMerge="1">
                  <a:txBody>
                    <a:bodyPr/>
                    <a:lstStyle/>
                    <a:p>
                      <a:endParaRPr lang="en-US"/>
                    </a:p>
                  </a:txBody>
                  <a:tcPr/>
                </a:tc>
                <a:tc>
                  <a:txBody>
                    <a:bodyPr/>
                    <a:lstStyle/>
                    <a:p>
                      <a:pPr marL="0" marR="0" algn="ctr">
                        <a:lnSpc>
                          <a:spcPct val="115000"/>
                        </a:lnSpc>
                        <a:spcBef>
                          <a:spcPts val="0"/>
                        </a:spcBef>
                        <a:spcAft>
                          <a:spcPts val="0"/>
                        </a:spcAft>
                      </a:pPr>
                      <a:r>
                        <a:rPr lang="en-US" sz="1800">
                          <a:effectLst/>
                          <a:latin typeface="Arial" panose="020B0604020202020204" pitchFamily="34" charset="0"/>
                          <a:cs typeface="Arial" panose="020B0604020202020204" pitchFamily="34" charset="0"/>
                        </a:rPr>
                        <a:t> </a:t>
                      </a:r>
                      <a:endParaRPr lang="en-US" sz="1800">
                        <a:effectLst/>
                        <a:latin typeface="Arial" panose="020B0604020202020204" pitchFamily="34" charset="0"/>
                        <a:ea typeface="SimSun" panose="02010600030101010101" pitchFamily="2" charset="-122"/>
                        <a:cs typeface="Arial" panose="020B0604020202020204" pitchFamily="34" charset="0"/>
                      </a:endParaRPr>
                    </a:p>
                  </a:txBody>
                  <a:tcPr marL="34451" marR="34451" marT="0" marB="0"/>
                </a:tc>
                <a:tc>
                  <a:txBody>
                    <a:bodyPr/>
                    <a:lstStyle/>
                    <a:p>
                      <a:pPr marL="0" marR="0" algn="ctr">
                        <a:lnSpc>
                          <a:spcPct val="115000"/>
                        </a:lnSpc>
                        <a:spcBef>
                          <a:spcPts val="0"/>
                        </a:spcBef>
                        <a:spcAft>
                          <a:spcPts val="0"/>
                        </a:spcAft>
                      </a:pPr>
                      <a:r>
                        <a:rPr lang="en-US" sz="1800">
                          <a:effectLst/>
                          <a:latin typeface="Arial" panose="020B0604020202020204" pitchFamily="34" charset="0"/>
                          <a:cs typeface="Arial" panose="020B0604020202020204" pitchFamily="34" charset="0"/>
                        </a:rPr>
                        <a:t> </a:t>
                      </a:r>
                      <a:endParaRPr lang="en-US" sz="1800">
                        <a:effectLst/>
                        <a:latin typeface="Arial" panose="020B0604020202020204" pitchFamily="34" charset="0"/>
                        <a:ea typeface="SimSun" panose="02010600030101010101" pitchFamily="2" charset="-122"/>
                        <a:cs typeface="Arial" panose="020B0604020202020204" pitchFamily="34" charset="0"/>
                      </a:endParaRPr>
                    </a:p>
                  </a:txBody>
                  <a:tcPr marL="34451" marR="34451" marT="0" marB="0"/>
                </a:tc>
                <a:tc>
                  <a:txBody>
                    <a:bodyPr/>
                    <a:lstStyle/>
                    <a:p>
                      <a:pPr marL="0" marR="0" algn="ctr">
                        <a:lnSpc>
                          <a:spcPct val="115000"/>
                        </a:lnSpc>
                        <a:spcBef>
                          <a:spcPts val="0"/>
                        </a:spcBef>
                        <a:spcAft>
                          <a:spcPts val="0"/>
                        </a:spcAft>
                      </a:pPr>
                      <a:r>
                        <a:rPr lang="en-US" sz="1800">
                          <a:effectLst/>
                          <a:latin typeface="Arial" panose="020B0604020202020204" pitchFamily="34" charset="0"/>
                          <a:cs typeface="Arial" panose="020B0604020202020204" pitchFamily="34" charset="0"/>
                        </a:rPr>
                        <a:t> </a:t>
                      </a:r>
                      <a:endParaRPr lang="en-US" sz="1800">
                        <a:effectLst/>
                        <a:latin typeface="Arial" panose="020B0604020202020204" pitchFamily="34" charset="0"/>
                        <a:ea typeface="SimSun" panose="02010600030101010101" pitchFamily="2" charset="-122"/>
                        <a:cs typeface="Arial" panose="020B0604020202020204" pitchFamily="34" charset="0"/>
                      </a:endParaRPr>
                    </a:p>
                  </a:txBody>
                  <a:tcPr marL="34451" marR="34451" marT="0" marB="0"/>
                </a:tc>
                <a:tc>
                  <a:txBody>
                    <a:bodyPr/>
                    <a:lstStyle/>
                    <a:p>
                      <a:pPr marL="0" marR="0" algn="ctr">
                        <a:lnSpc>
                          <a:spcPct val="115000"/>
                        </a:lnSpc>
                        <a:spcBef>
                          <a:spcPts val="0"/>
                        </a:spcBef>
                        <a:spcAft>
                          <a:spcPts val="0"/>
                        </a:spcAft>
                      </a:pPr>
                      <a:r>
                        <a:rPr lang="en-US" sz="1800">
                          <a:effectLst/>
                          <a:latin typeface="Arial" panose="020B0604020202020204" pitchFamily="34" charset="0"/>
                          <a:cs typeface="Arial" panose="020B0604020202020204" pitchFamily="34" charset="0"/>
                        </a:rPr>
                        <a:t> </a:t>
                      </a:r>
                      <a:endParaRPr lang="en-US" sz="1800">
                        <a:effectLst/>
                        <a:latin typeface="Arial" panose="020B0604020202020204" pitchFamily="34" charset="0"/>
                        <a:ea typeface="SimSun" panose="02010600030101010101" pitchFamily="2" charset="-122"/>
                        <a:cs typeface="Arial" panose="020B0604020202020204" pitchFamily="34" charset="0"/>
                      </a:endParaRPr>
                    </a:p>
                  </a:txBody>
                  <a:tcPr marL="34451" marR="34451" marT="0" marB="0"/>
                </a:tc>
                <a:tc>
                  <a:txBody>
                    <a:bodyPr/>
                    <a:lstStyle/>
                    <a:p>
                      <a:pPr marL="0" marR="0" algn="ctr">
                        <a:lnSpc>
                          <a:spcPct val="115000"/>
                        </a:lnSpc>
                        <a:spcBef>
                          <a:spcPts val="0"/>
                        </a:spcBef>
                        <a:spcAft>
                          <a:spcPts val="0"/>
                        </a:spcAft>
                      </a:pPr>
                      <a:r>
                        <a:rPr lang="en-US" sz="1800">
                          <a:effectLst/>
                          <a:latin typeface="Arial" panose="020B0604020202020204" pitchFamily="34" charset="0"/>
                          <a:cs typeface="Arial" panose="020B0604020202020204" pitchFamily="34" charset="0"/>
                        </a:rPr>
                        <a:t> </a:t>
                      </a:r>
                      <a:endParaRPr lang="en-US" sz="1800">
                        <a:effectLst/>
                        <a:latin typeface="Arial" panose="020B0604020202020204" pitchFamily="34" charset="0"/>
                        <a:ea typeface="SimSun" panose="02010600030101010101" pitchFamily="2" charset="-122"/>
                        <a:cs typeface="Arial" panose="020B0604020202020204" pitchFamily="34" charset="0"/>
                      </a:endParaRPr>
                    </a:p>
                  </a:txBody>
                  <a:tcPr marL="34451" marR="34451" marT="0" marB="0"/>
                </a:tc>
                <a:tc>
                  <a:txBody>
                    <a:bodyPr/>
                    <a:lstStyle/>
                    <a:p>
                      <a:pPr marL="0" marR="0" algn="ctr">
                        <a:lnSpc>
                          <a:spcPct val="115000"/>
                        </a:lnSpc>
                        <a:spcBef>
                          <a:spcPts val="0"/>
                        </a:spcBef>
                        <a:spcAft>
                          <a:spcPts val="0"/>
                        </a:spcAft>
                      </a:pPr>
                      <a:r>
                        <a:rPr lang="en-US" sz="1800">
                          <a:effectLst/>
                          <a:latin typeface="Arial" panose="020B0604020202020204" pitchFamily="34" charset="0"/>
                          <a:cs typeface="Arial" panose="020B0604020202020204" pitchFamily="34" charset="0"/>
                        </a:rPr>
                        <a:t> </a:t>
                      </a:r>
                      <a:endParaRPr lang="en-US" sz="1800">
                        <a:effectLst/>
                        <a:latin typeface="Arial" panose="020B0604020202020204" pitchFamily="34" charset="0"/>
                        <a:ea typeface="SimSun" panose="02010600030101010101" pitchFamily="2" charset="-122"/>
                        <a:cs typeface="Arial" panose="020B0604020202020204" pitchFamily="34" charset="0"/>
                      </a:endParaRPr>
                    </a:p>
                  </a:txBody>
                  <a:tcPr marL="34451" marR="34451" marT="0" marB="0"/>
                </a:tc>
                <a:tc>
                  <a:txBody>
                    <a:bodyPr/>
                    <a:lstStyle/>
                    <a:p>
                      <a:pPr marL="0" marR="0" algn="ctr">
                        <a:lnSpc>
                          <a:spcPct val="115000"/>
                        </a:lnSpc>
                        <a:spcBef>
                          <a:spcPts val="0"/>
                        </a:spcBef>
                        <a:spcAft>
                          <a:spcPts val="0"/>
                        </a:spcAft>
                      </a:pPr>
                      <a:r>
                        <a:rPr lang="en-US" sz="1800">
                          <a:effectLst/>
                          <a:latin typeface="Arial" panose="020B0604020202020204" pitchFamily="34" charset="0"/>
                          <a:cs typeface="Arial" panose="020B0604020202020204" pitchFamily="34" charset="0"/>
                        </a:rPr>
                        <a:t> </a:t>
                      </a:r>
                      <a:endParaRPr lang="en-US" sz="1800">
                        <a:effectLst/>
                        <a:latin typeface="Arial" panose="020B0604020202020204" pitchFamily="34" charset="0"/>
                        <a:ea typeface="SimSun" panose="02010600030101010101" pitchFamily="2" charset="-122"/>
                        <a:cs typeface="Arial" panose="020B0604020202020204" pitchFamily="34" charset="0"/>
                      </a:endParaRPr>
                    </a:p>
                  </a:txBody>
                  <a:tcPr marL="34451" marR="34451" marT="0" marB="0"/>
                </a:tc>
                <a:tc>
                  <a:txBody>
                    <a:bodyPr/>
                    <a:lstStyle/>
                    <a:p>
                      <a:pPr marL="0" marR="0" algn="ctr">
                        <a:lnSpc>
                          <a:spcPct val="115000"/>
                        </a:lnSpc>
                        <a:spcBef>
                          <a:spcPts val="0"/>
                        </a:spcBef>
                        <a:spcAft>
                          <a:spcPts val="0"/>
                        </a:spcAft>
                      </a:pPr>
                      <a:r>
                        <a:rPr lang="en-US" sz="1800">
                          <a:effectLst/>
                          <a:latin typeface="Arial" panose="020B0604020202020204" pitchFamily="34" charset="0"/>
                          <a:cs typeface="Arial" panose="020B0604020202020204" pitchFamily="34" charset="0"/>
                        </a:rPr>
                        <a:t> </a:t>
                      </a:r>
                      <a:endParaRPr lang="en-US" sz="1800">
                        <a:effectLst/>
                        <a:latin typeface="Arial" panose="020B0604020202020204" pitchFamily="34" charset="0"/>
                        <a:ea typeface="SimSun" panose="02010600030101010101" pitchFamily="2" charset="-122"/>
                        <a:cs typeface="Arial" panose="020B0604020202020204" pitchFamily="34" charset="0"/>
                      </a:endParaRPr>
                    </a:p>
                  </a:txBody>
                  <a:tcPr marL="34451" marR="34451" marT="0" marB="0"/>
                </a:tc>
                <a:tc>
                  <a:txBody>
                    <a:bodyPr/>
                    <a:lstStyle/>
                    <a:p>
                      <a:pPr marL="0" marR="0" algn="ctr">
                        <a:lnSpc>
                          <a:spcPct val="115000"/>
                        </a:lnSpc>
                        <a:spcBef>
                          <a:spcPts val="0"/>
                        </a:spcBef>
                        <a:spcAft>
                          <a:spcPts val="0"/>
                        </a:spcAft>
                      </a:pPr>
                      <a:r>
                        <a:rPr lang="en-US" sz="1800">
                          <a:effectLst/>
                          <a:latin typeface="Arial" panose="020B0604020202020204" pitchFamily="34" charset="0"/>
                          <a:cs typeface="Arial" panose="020B0604020202020204" pitchFamily="34" charset="0"/>
                        </a:rPr>
                        <a:t> </a:t>
                      </a:r>
                      <a:endParaRPr lang="en-US" sz="1800">
                        <a:effectLst/>
                        <a:latin typeface="Arial" panose="020B0604020202020204" pitchFamily="34" charset="0"/>
                        <a:ea typeface="SimSun" panose="02010600030101010101" pitchFamily="2" charset="-122"/>
                        <a:cs typeface="Arial" panose="020B0604020202020204" pitchFamily="34" charset="0"/>
                      </a:endParaRPr>
                    </a:p>
                  </a:txBody>
                  <a:tcPr marL="34451" marR="34451" marT="0" marB="0"/>
                </a:tc>
                <a:tc>
                  <a:txBody>
                    <a:bodyPr/>
                    <a:lstStyle/>
                    <a:p>
                      <a:pPr marL="0" marR="0" algn="ctr">
                        <a:lnSpc>
                          <a:spcPct val="115000"/>
                        </a:lnSpc>
                        <a:spcBef>
                          <a:spcPts val="0"/>
                        </a:spcBef>
                        <a:spcAft>
                          <a:spcPts val="0"/>
                        </a:spcAft>
                      </a:pPr>
                      <a:r>
                        <a:rPr lang="en-US" sz="1800">
                          <a:effectLst/>
                          <a:latin typeface="Arial" panose="020B0604020202020204" pitchFamily="34" charset="0"/>
                          <a:cs typeface="Arial" panose="020B0604020202020204" pitchFamily="34" charset="0"/>
                        </a:rPr>
                        <a:t> </a:t>
                      </a:r>
                      <a:endParaRPr lang="en-US" sz="1800">
                        <a:effectLst/>
                        <a:latin typeface="Arial" panose="020B0604020202020204" pitchFamily="34" charset="0"/>
                        <a:ea typeface="SimSun" panose="02010600030101010101" pitchFamily="2" charset="-122"/>
                        <a:cs typeface="Arial" panose="020B0604020202020204" pitchFamily="34" charset="0"/>
                      </a:endParaRPr>
                    </a:p>
                  </a:txBody>
                  <a:tcPr marL="34451" marR="34451" marT="0" marB="0"/>
                </a:tc>
                <a:tc>
                  <a:txBody>
                    <a:bodyPr/>
                    <a:lstStyle/>
                    <a:p>
                      <a:pPr marL="0" marR="0" algn="ctr">
                        <a:lnSpc>
                          <a:spcPct val="115000"/>
                        </a:lnSpc>
                        <a:spcBef>
                          <a:spcPts val="0"/>
                        </a:spcBef>
                        <a:spcAft>
                          <a:spcPts val="0"/>
                        </a:spcAft>
                      </a:pPr>
                      <a:r>
                        <a:rPr lang="en-US" sz="1800">
                          <a:effectLst/>
                          <a:latin typeface="Arial" panose="020B0604020202020204" pitchFamily="34" charset="0"/>
                          <a:cs typeface="Arial" panose="020B0604020202020204" pitchFamily="34" charset="0"/>
                        </a:rPr>
                        <a:t> </a:t>
                      </a:r>
                      <a:endParaRPr lang="en-US" sz="1800">
                        <a:effectLst/>
                        <a:latin typeface="Arial" panose="020B0604020202020204" pitchFamily="34" charset="0"/>
                        <a:ea typeface="SimSun" panose="02010600030101010101" pitchFamily="2" charset="-122"/>
                        <a:cs typeface="Arial" panose="020B0604020202020204" pitchFamily="34" charset="0"/>
                      </a:endParaRPr>
                    </a:p>
                  </a:txBody>
                  <a:tcPr marL="34451" marR="34451" marT="0" marB="0"/>
                </a:tc>
                <a:tc>
                  <a:txBody>
                    <a:bodyPr/>
                    <a:lstStyle/>
                    <a:p>
                      <a:pPr marL="0" marR="0" algn="ctr">
                        <a:lnSpc>
                          <a:spcPct val="115000"/>
                        </a:lnSpc>
                        <a:spcBef>
                          <a:spcPts val="0"/>
                        </a:spcBef>
                        <a:spcAft>
                          <a:spcPts val="0"/>
                        </a:spcAft>
                      </a:pPr>
                      <a:r>
                        <a:rPr lang="en-US" sz="1800">
                          <a:effectLst/>
                          <a:latin typeface="Arial" panose="020B0604020202020204" pitchFamily="34" charset="0"/>
                          <a:cs typeface="Arial" panose="020B0604020202020204" pitchFamily="34" charset="0"/>
                        </a:rPr>
                        <a:t> </a:t>
                      </a:r>
                      <a:endParaRPr lang="en-US" sz="1800">
                        <a:effectLst/>
                        <a:latin typeface="Arial" panose="020B0604020202020204" pitchFamily="34" charset="0"/>
                        <a:ea typeface="SimSun" panose="02010600030101010101" pitchFamily="2" charset="-122"/>
                        <a:cs typeface="Arial" panose="020B0604020202020204" pitchFamily="34" charset="0"/>
                      </a:endParaRPr>
                    </a:p>
                  </a:txBody>
                  <a:tcPr marL="34451" marR="34451" marT="0" marB="0"/>
                </a:tc>
                <a:tc>
                  <a:txBody>
                    <a:bodyPr/>
                    <a:lstStyle/>
                    <a:p>
                      <a:pPr marL="0" marR="0" algn="ctr">
                        <a:lnSpc>
                          <a:spcPct val="115000"/>
                        </a:lnSpc>
                        <a:spcBef>
                          <a:spcPts val="0"/>
                        </a:spcBef>
                        <a:spcAft>
                          <a:spcPts val="0"/>
                        </a:spcAft>
                      </a:pPr>
                      <a:r>
                        <a:rPr lang="en-US" sz="1800">
                          <a:effectLst/>
                          <a:latin typeface="Arial" panose="020B0604020202020204" pitchFamily="34" charset="0"/>
                          <a:cs typeface="Arial" panose="020B0604020202020204" pitchFamily="34" charset="0"/>
                        </a:rPr>
                        <a:t> </a:t>
                      </a:r>
                      <a:endParaRPr lang="en-US" sz="1800">
                        <a:effectLst/>
                        <a:latin typeface="Arial" panose="020B0604020202020204" pitchFamily="34" charset="0"/>
                        <a:ea typeface="SimSun" panose="02010600030101010101" pitchFamily="2" charset="-122"/>
                        <a:cs typeface="Arial" panose="020B0604020202020204" pitchFamily="34" charset="0"/>
                      </a:endParaRPr>
                    </a:p>
                  </a:txBody>
                  <a:tcPr marL="34451" marR="34451" marT="0" marB="0"/>
                </a:tc>
                <a:tc gridSpan="2">
                  <a:txBody>
                    <a:bodyPr/>
                    <a:lstStyle/>
                    <a:p>
                      <a:pPr marL="0" marR="0" algn="ctr">
                        <a:lnSpc>
                          <a:spcPct val="115000"/>
                        </a:lnSpc>
                        <a:spcBef>
                          <a:spcPts val="0"/>
                        </a:spcBef>
                        <a:spcAft>
                          <a:spcPts val="0"/>
                        </a:spcAft>
                      </a:pPr>
                      <a:r>
                        <a:rPr lang="en-US" sz="1800">
                          <a:effectLst/>
                          <a:latin typeface="Arial" panose="020B0604020202020204" pitchFamily="34" charset="0"/>
                          <a:cs typeface="Arial" panose="020B0604020202020204" pitchFamily="34" charset="0"/>
                        </a:rPr>
                        <a:t> </a:t>
                      </a:r>
                      <a:endParaRPr lang="en-US" sz="1800">
                        <a:effectLst/>
                        <a:latin typeface="Arial" panose="020B0604020202020204" pitchFamily="34" charset="0"/>
                        <a:ea typeface="SimSun" panose="02010600030101010101" pitchFamily="2" charset="-122"/>
                        <a:cs typeface="Arial" panose="020B0604020202020204" pitchFamily="34" charset="0"/>
                      </a:endParaRPr>
                    </a:p>
                  </a:txBody>
                  <a:tcPr marL="34451" marR="34451" marT="0" marB="0"/>
                </a:tc>
                <a:tc hMerge="1">
                  <a:txBody>
                    <a:bodyPr/>
                    <a:lstStyle/>
                    <a:p>
                      <a:endParaRPr lang="en-US"/>
                    </a:p>
                  </a:txBody>
                  <a:tcPr/>
                </a:tc>
                <a:tc>
                  <a:txBody>
                    <a:bodyPr/>
                    <a:lstStyle/>
                    <a:p>
                      <a:pPr marL="0" marR="0" algn="ctr">
                        <a:lnSpc>
                          <a:spcPct val="115000"/>
                        </a:lnSpc>
                        <a:spcBef>
                          <a:spcPts val="0"/>
                        </a:spcBef>
                        <a:spcAft>
                          <a:spcPts val="0"/>
                        </a:spcAft>
                      </a:pPr>
                      <a:r>
                        <a:rPr lang="en-US" sz="1800" dirty="0">
                          <a:effectLst/>
                          <a:latin typeface="Arial" panose="020B0604020202020204" pitchFamily="34" charset="0"/>
                          <a:cs typeface="Arial" panose="020B0604020202020204" pitchFamily="34" charset="0"/>
                        </a:rPr>
                        <a:t> </a:t>
                      </a:r>
                      <a:endParaRPr lang="en-US" sz="1800" dirty="0">
                        <a:effectLst/>
                        <a:latin typeface="Arial" panose="020B0604020202020204" pitchFamily="34" charset="0"/>
                        <a:ea typeface="SimSun" panose="02010600030101010101" pitchFamily="2" charset="-122"/>
                        <a:cs typeface="Arial" panose="020B0604020202020204" pitchFamily="34" charset="0"/>
                      </a:endParaRPr>
                    </a:p>
                  </a:txBody>
                  <a:tcPr marL="34451" marR="34451" marT="0" marB="0"/>
                </a:tc>
                <a:extLst>
                  <a:ext uri="{0D108BD9-81ED-4DB2-BD59-A6C34878D82A}">
                    <a16:rowId xmlns:a16="http://schemas.microsoft.com/office/drawing/2014/main" val="825951416"/>
                  </a:ext>
                </a:extLst>
              </a:tr>
            </a:tbl>
          </a:graphicData>
        </a:graphic>
      </p:graphicFrame>
    </p:spTree>
    <p:extLst>
      <p:ext uri="{BB962C8B-B14F-4D97-AF65-F5344CB8AC3E}">
        <p14:creationId xmlns:p14="http://schemas.microsoft.com/office/powerpoint/2010/main" val="250370972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799400" y="1200699"/>
            <a:ext cx="3002280" cy="679904"/>
          </a:xfrm>
        </p:spPr>
        <p:txBody>
          <a:bodyPr>
            <a:noAutofit/>
          </a:bodyPr>
          <a:lstStyle/>
          <a:p>
            <a:r>
              <a:rPr lang="en-US" sz="4000" b="1" dirty="0" smtClean="0">
                <a:solidFill>
                  <a:srgbClr val="FF0000"/>
                </a:solidFill>
                <a:latin typeface="Arial" panose="020B0604020202020204" pitchFamily="34" charset="0"/>
                <a:cs typeface="Arial" panose="020B0604020202020204" pitchFamily="34" charset="0"/>
              </a:rPr>
              <a:t/>
            </a:r>
            <a:br>
              <a:rPr lang="en-US" sz="4000" b="1" dirty="0" smtClean="0">
                <a:solidFill>
                  <a:srgbClr val="FF0000"/>
                </a:solidFill>
                <a:latin typeface="Arial" panose="020B0604020202020204" pitchFamily="34" charset="0"/>
                <a:cs typeface="Arial" panose="020B0604020202020204" pitchFamily="34" charset="0"/>
              </a:rPr>
            </a:br>
            <a:r>
              <a:rPr lang="en-US" sz="4000" b="1" dirty="0" err="1" smtClean="0">
                <a:solidFill>
                  <a:srgbClr val="FF0000"/>
                </a:solidFill>
                <a:latin typeface="Arial" panose="020B0604020202020204" pitchFamily="34" charset="0"/>
                <a:cs typeface="Arial" panose="020B0604020202020204" pitchFamily="34" charset="0"/>
              </a:rPr>
              <a:t>Thảo</a:t>
            </a:r>
            <a:r>
              <a:rPr lang="en-US" sz="4000" b="1" dirty="0" smtClean="0">
                <a:solidFill>
                  <a:srgbClr val="FF0000"/>
                </a:solidFill>
                <a:latin typeface="Arial" panose="020B0604020202020204" pitchFamily="34" charset="0"/>
                <a:cs typeface="Arial" panose="020B0604020202020204" pitchFamily="34" charset="0"/>
              </a:rPr>
              <a:t> </a:t>
            </a:r>
            <a:r>
              <a:rPr lang="en-US" sz="4000" b="1" dirty="0" err="1" smtClean="0">
                <a:solidFill>
                  <a:srgbClr val="FF0000"/>
                </a:solidFill>
                <a:latin typeface="Arial" panose="020B0604020202020204" pitchFamily="34" charset="0"/>
                <a:cs typeface="Arial" panose="020B0604020202020204" pitchFamily="34" charset="0"/>
              </a:rPr>
              <a:t>luận</a:t>
            </a:r>
            <a:r>
              <a:rPr lang="en-US" sz="4000" b="1" dirty="0" smtClean="0">
                <a:solidFill>
                  <a:srgbClr val="FF0000"/>
                </a:solidFill>
                <a:latin typeface="Arial" panose="020B0604020202020204" pitchFamily="34" charset="0"/>
                <a:cs typeface="Arial" panose="020B0604020202020204" pitchFamily="34" charset="0"/>
              </a:rPr>
              <a:t/>
            </a:r>
            <a:br>
              <a:rPr lang="en-US" sz="4000" b="1" dirty="0" smtClean="0">
                <a:solidFill>
                  <a:srgbClr val="FF0000"/>
                </a:solidFill>
                <a:latin typeface="Arial" panose="020B0604020202020204" pitchFamily="34" charset="0"/>
                <a:cs typeface="Arial" panose="020B0604020202020204" pitchFamily="34" charset="0"/>
              </a:rPr>
            </a:br>
            <a:endParaRPr lang="en-US" sz="4000" b="1" dirty="0">
              <a:solidFill>
                <a:srgbClr val="FF0000"/>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1027385" y="1830422"/>
            <a:ext cx="10515600" cy="4192006"/>
          </a:xfrm>
        </p:spPr>
        <p:txBody>
          <a:bodyPr>
            <a:noAutofit/>
          </a:bodyPr>
          <a:lstStyle/>
          <a:p>
            <a:pPr marL="0" indent="0" algn="just">
              <a:lnSpc>
                <a:spcPct val="150000"/>
              </a:lnSpc>
              <a:spcBef>
                <a:spcPts val="0"/>
              </a:spcBef>
              <a:buNone/>
            </a:pPr>
            <a:endParaRPr lang="en-US" sz="2800" dirty="0" smtClean="0">
              <a:latin typeface="Arial" panose="020B0604020202020204" pitchFamily="34" charset="0"/>
              <a:cs typeface="Arial" panose="020B0604020202020204" pitchFamily="34" charset="0"/>
            </a:endParaRPr>
          </a:p>
          <a:p>
            <a:pPr marL="0" indent="0" algn="just">
              <a:lnSpc>
                <a:spcPct val="150000"/>
              </a:lnSpc>
              <a:spcBef>
                <a:spcPts val="0"/>
              </a:spcBef>
              <a:buNone/>
            </a:pP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Các</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Thầy</a:t>
            </a:r>
            <a:r>
              <a:rPr lang="en-US" sz="2800" dirty="0" smtClean="0">
                <a:latin typeface="Arial" panose="020B0604020202020204" pitchFamily="34" charset="0"/>
                <a:cs typeface="Arial" panose="020B0604020202020204" pitchFamily="34" charset="0"/>
              </a:rPr>
              <a:t>/</a:t>
            </a:r>
            <a:r>
              <a:rPr lang="en-US" sz="2800" dirty="0" err="1" smtClean="0">
                <a:latin typeface="Arial" panose="020B0604020202020204" pitchFamily="34" charset="0"/>
                <a:cs typeface="Arial" panose="020B0604020202020204" pitchFamily="34" charset="0"/>
              </a:rPr>
              <a:t>Cô</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hãy</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liệt</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kê</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các</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loại</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phiếu</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có</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trong</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hồ</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sơ</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lưu</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nhóm</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nhà</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trẻ</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và</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mẫu</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giáo</a:t>
            </a:r>
            <a:r>
              <a:rPr lang="en-US" sz="2800" dirty="0" smtClean="0">
                <a:latin typeface="Arial" panose="020B0604020202020204" pitchFamily="34" charset="0"/>
                <a:cs typeface="Arial" panose="020B0604020202020204" pitchFamily="34" charset="0"/>
              </a:rPr>
              <a:t> ?</a:t>
            </a:r>
          </a:p>
          <a:p>
            <a:pPr marL="0" indent="0" algn="just">
              <a:lnSpc>
                <a:spcPct val="150000"/>
              </a:lnSpc>
              <a:spcBef>
                <a:spcPts val="0"/>
              </a:spcBef>
              <a:buNone/>
            </a:pPr>
            <a:r>
              <a:rPr lang="en-US" sz="2800" dirty="0" smtClean="0">
                <a:latin typeface="Arial" panose="020B0604020202020204" pitchFamily="34" charset="0"/>
                <a:cs typeface="Arial" panose="020B0604020202020204" pitchFamily="34" charset="0"/>
              </a:rPr>
              <a:t>	Qua </a:t>
            </a:r>
            <a:r>
              <a:rPr lang="en-US" sz="2800" dirty="0" err="1" smtClean="0">
                <a:latin typeface="Arial" panose="020B0604020202020204" pitchFamily="34" charset="0"/>
                <a:cs typeface="Arial" panose="020B0604020202020204" pitchFamily="34" charset="0"/>
              </a:rPr>
              <a:t>các</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loại</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phiếu</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trên</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các</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Thầy</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cô</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cho</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biết</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trẻ</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Nhà</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trẻ</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Mẫu</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giáo</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có</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các</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hình</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thức</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đánh</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giá</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nào</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Hãy</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trình</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bày</a:t>
            </a:r>
            <a:r>
              <a:rPr lang="en-US" sz="2800" dirty="0" smtClean="0">
                <a:latin typeface="Arial" panose="020B0604020202020204" pitchFamily="34" charset="0"/>
                <a:cs typeface="Arial" panose="020B0604020202020204" pitchFamily="34" charset="0"/>
              </a:rPr>
              <a:t>.</a:t>
            </a:r>
          </a:p>
          <a:p>
            <a:pPr marL="0" indent="0" algn="just">
              <a:lnSpc>
                <a:spcPct val="150000"/>
              </a:lnSpc>
              <a:spcBef>
                <a:spcPts val="0"/>
              </a:spcBef>
              <a:buNone/>
            </a:pPr>
            <a:endParaRPr lang="en-US" sz="2800"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1425" y="183275"/>
            <a:ext cx="3007272" cy="3007272"/>
          </a:xfrm>
          <a:prstGeom prst="rect">
            <a:avLst/>
          </a:prstGeom>
          <a:ln>
            <a:noFill/>
          </a:ln>
          <a:effectLst>
            <a:softEdge rad="112500"/>
          </a:effectLst>
        </p:spPr>
      </p:pic>
    </p:spTree>
    <p:extLst>
      <p:ext uri="{BB962C8B-B14F-4D97-AF65-F5344CB8AC3E}">
        <p14:creationId xmlns:p14="http://schemas.microsoft.com/office/powerpoint/2010/main" val="91106401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6EE6B37-2616-4E43-BB97-A4DE096CD97A}"/>
              </a:ext>
            </a:extLst>
          </p:cNvPr>
          <p:cNvSpPr>
            <a:spLocks noGrp="1"/>
          </p:cNvSpPr>
          <p:nvPr>
            <p:ph idx="1"/>
          </p:nvPr>
        </p:nvSpPr>
        <p:spPr>
          <a:xfrm>
            <a:off x="702130" y="440871"/>
            <a:ext cx="10874829" cy="6057900"/>
          </a:xfrm>
          <a:gradFill flip="none" rotWithShape="1">
            <a:gsLst>
              <a:gs pos="37000">
                <a:srgbClr val="D6E6F5"/>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13500000" scaled="1"/>
            <a:tileRect/>
          </a:gradFill>
        </p:spPr>
        <p:txBody>
          <a:bodyPr>
            <a:normAutofit fontScale="92500"/>
          </a:bodyPr>
          <a:lstStyle/>
          <a:p>
            <a:pPr lvl="0" algn="just">
              <a:lnSpc>
                <a:spcPct val="120000"/>
              </a:lnSpc>
              <a:buFont typeface="Wingdings" panose="05000000000000000000" pitchFamily="2" charset="2"/>
              <a:buChar char="Ø"/>
            </a:pPr>
            <a:r>
              <a:rPr lang="nb-NO" sz="3600" b="1" dirty="0" smtClean="0">
                <a:solidFill>
                  <a:srgbClr val="FF0000"/>
                </a:solidFill>
                <a:latin typeface="Arial" panose="020B0604020202020204" pitchFamily="34" charset="0"/>
                <a:cs typeface="Arial" panose="020B0604020202020204" pitchFamily="34" charset="0"/>
              </a:rPr>
              <a:t> Lưu </a:t>
            </a:r>
            <a:r>
              <a:rPr lang="nb-NO" sz="3600" b="1" dirty="0">
                <a:solidFill>
                  <a:srgbClr val="FF0000"/>
                </a:solidFill>
                <a:latin typeface="Arial" panose="020B0604020202020204" pitchFamily="34" charset="0"/>
                <a:cs typeface="Arial" panose="020B0604020202020204" pitchFamily="34" charset="0"/>
              </a:rPr>
              <a:t>ý:</a:t>
            </a:r>
            <a:endParaRPr lang="en-US" sz="3600" dirty="0">
              <a:solidFill>
                <a:srgbClr val="FF0000"/>
              </a:solidFill>
              <a:latin typeface="Arial" panose="020B0604020202020204" pitchFamily="34" charset="0"/>
              <a:cs typeface="Arial" panose="020B0604020202020204" pitchFamily="34" charset="0"/>
            </a:endParaRPr>
          </a:p>
          <a:p>
            <a:pPr algn="just">
              <a:lnSpc>
                <a:spcPct val="120000"/>
              </a:lnSpc>
            </a:pPr>
            <a:r>
              <a:rPr lang="nb-NO" dirty="0">
                <a:latin typeface="Arial" panose="020B0604020202020204" pitchFamily="34" charset="0"/>
                <a:cs typeface="Arial" panose="020B0604020202020204" pitchFamily="34" charset="0"/>
              </a:rPr>
              <a:t>Đối với những trẻ mà thời điểm đánh giá rơi vào những tháng đầu mới đi nhà trẻ, nếu giáo viên không đánh giá được sự phát triển của trẻ, thì có thể hỏi cha mẹ trẻ và ghi lại, cũng như đề ra các biện pháp kích thích sự phát triển của trẻ.</a:t>
            </a:r>
            <a:endParaRPr lang="en-US" dirty="0">
              <a:latin typeface="Arial" panose="020B0604020202020204" pitchFamily="34" charset="0"/>
              <a:cs typeface="Arial" panose="020B0604020202020204" pitchFamily="34" charset="0"/>
            </a:endParaRPr>
          </a:p>
          <a:p>
            <a:pPr algn="just">
              <a:lnSpc>
                <a:spcPct val="120000"/>
              </a:lnSpc>
            </a:pPr>
            <a:r>
              <a:rPr lang="nb-NO" dirty="0" smtClean="0">
                <a:latin typeface="Arial" panose="020B0604020202020204" pitchFamily="34" charset="0"/>
                <a:cs typeface="Arial" panose="020B0604020202020204" pitchFamily="34" charset="0"/>
              </a:rPr>
              <a:t>Đối </a:t>
            </a:r>
            <a:r>
              <a:rPr lang="nb-NO" dirty="0">
                <a:latin typeface="Arial" panose="020B0604020202020204" pitchFamily="34" charset="0"/>
                <a:cs typeface="Arial" panose="020B0604020202020204" pitchFamily="34" charset="0"/>
              </a:rPr>
              <a:t>với những trẻ chưa được đánh giá lần nào vào cuối năm học, giáo viên sử dụng các mục tiêu giáo dục của trẻ 36 tháng tuổi và coi đó là sự đánh giá cuối độ tuổi nhà trẻ trước khi lên mẫu giáo, cần chú thích về tháng tuổi của trẻ tại thời điểm thực hiện đánh giá.</a:t>
            </a:r>
            <a:endParaRPr lang="en-US" dirty="0">
              <a:latin typeface="Arial" panose="020B0604020202020204" pitchFamily="34" charset="0"/>
              <a:cs typeface="Arial" panose="020B0604020202020204" pitchFamily="34" charset="0"/>
            </a:endParaRPr>
          </a:p>
          <a:p>
            <a:pPr marL="0" indent="0" algn="just">
              <a:lnSpc>
                <a:spcPct val="120000"/>
              </a:lnSpc>
              <a:buNone/>
            </a:pP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6359152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aphicFrame>
        <p:nvGraphicFramePr>
          <p:cNvPr id="12" name="Content Placeholder 11">
            <a:extLst>
              <a:ext uri="{FF2B5EF4-FFF2-40B4-BE49-F238E27FC236}">
                <a16:creationId xmlns:a16="http://schemas.microsoft.com/office/drawing/2014/main" id="{DC98490B-7479-4164-AB0A-3CECE5185C73}"/>
              </a:ext>
            </a:extLst>
          </p:cNvPr>
          <p:cNvGraphicFramePr>
            <a:graphicFrameLocks noGrp="1"/>
          </p:cNvGraphicFramePr>
          <p:nvPr>
            <p:ph idx="1"/>
            <p:extLst>
              <p:ext uri="{D42A27DB-BD31-4B8C-83A1-F6EECF244321}">
                <p14:modId xmlns:p14="http://schemas.microsoft.com/office/powerpoint/2010/main" val="2811720301"/>
              </p:ext>
            </p:extLst>
          </p:nvPr>
        </p:nvGraphicFramePr>
        <p:xfrm>
          <a:off x="816430" y="1623848"/>
          <a:ext cx="10455915" cy="443011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3" name="Title 1">
            <a:extLst>
              <a:ext uri="{FF2B5EF4-FFF2-40B4-BE49-F238E27FC236}">
                <a16:creationId xmlns:a16="http://schemas.microsoft.com/office/drawing/2014/main" id="{5F5B97D2-985B-499E-B28B-EFF3F9A5C0F3}"/>
              </a:ext>
            </a:extLst>
          </p:cNvPr>
          <p:cNvSpPr txBox="1">
            <a:spLocks/>
          </p:cNvSpPr>
          <p:nvPr/>
        </p:nvSpPr>
        <p:spPr>
          <a:xfrm>
            <a:off x="168729" y="254052"/>
            <a:ext cx="3227615" cy="94206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b="1" dirty="0" smtClean="0">
                <a:solidFill>
                  <a:srgbClr val="FF0000"/>
                </a:solidFill>
                <a:latin typeface="Arial" panose="020B0604020202020204" pitchFamily="34" charset="0"/>
                <a:ea typeface="Times New Roman" panose="02020603050405020304" pitchFamily="18" charset="0"/>
                <a:cs typeface="Arial" panose="020B0604020202020204" pitchFamily="34" charset="0"/>
              </a:rPr>
              <a:t>+ </a:t>
            </a:r>
            <a:r>
              <a:rPr lang="en-US" sz="3200" b="1" dirty="0" err="1" smtClean="0">
                <a:solidFill>
                  <a:srgbClr val="FF0000"/>
                </a:solidFill>
                <a:latin typeface="Arial" panose="020B0604020202020204" pitchFamily="34" charset="0"/>
                <a:ea typeface="Times New Roman" panose="02020603050405020304" pitchFamily="18" charset="0"/>
                <a:cs typeface="Arial" panose="020B0604020202020204" pitchFamily="34" charset="0"/>
              </a:rPr>
              <a:t>Mẫu</a:t>
            </a:r>
            <a:r>
              <a:rPr lang="en-US" sz="3200" b="1" dirty="0" smtClean="0">
                <a:solidFill>
                  <a:srgbClr val="FF0000"/>
                </a:solidFill>
                <a:latin typeface="Arial" panose="020B0604020202020204" pitchFamily="34" charset="0"/>
                <a:ea typeface="Times New Roman" panose="02020603050405020304" pitchFamily="18" charset="0"/>
                <a:cs typeface="Arial" panose="020B0604020202020204" pitchFamily="34" charset="0"/>
              </a:rPr>
              <a:t> </a:t>
            </a:r>
            <a:r>
              <a:rPr lang="en-US" sz="3200" b="1" dirty="0" err="1" smtClean="0">
                <a:solidFill>
                  <a:srgbClr val="FF0000"/>
                </a:solidFill>
                <a:latin typeface="Arial" panose="020B0604020202020204" pitchFamily="34" charset="0"/>
                <a:ea typeface="Times New Roman" panose="02020603050405020304" pitchFamily="18" charset="0"/>
                <a:cs typeface="Arial" panose="020B0604020202020204" pitchFamily="34" charset="0"/>
              </a:rPr>
              <a:t>giáo</a:t>
            </a:r>
            <a:endParaRPr lang="en-US" sz="3200" b="1" dirty="0">
              <a:solidFill>
                <a:srgbClr val="FF0000"/>
              </a:solidFill>
              <a:latin typeface="Arial" panose="020B0604020202020204" pitchFamily="34" charset="0"/>
              <a:cs typeface="Arial" panose="020B0604020202020204" pitchFamily="34" charset="0"/>
            </a:endParaRPr>
          </a:p>
        </p:txBody>
      </p:sp>
      <p:sp>
        <p:nvSpPr>
          <p:cNvPr id="6" name="Title 1">
            <a:extLst>
              <a:ext uri="{FF2B5EF4-FFF2-40B4-BE49-F238E27FC236}">
                <a16:creationId xmlns:a16="http://schemas.microsoft.com/office/drawing/2014/main" id="{5F5B97D2-985B-499E-B28B-EFF3F9A5C0F3}"/>
              </a:ext>
            </a:extLst>
          </p:cNvPr>
          <p:cNvSpPr txBox="1">
            <a:spLocks/>
          </p:cNvSpPr>
          <p:nvPr/>
        </p:nvSpPr>
        <p:spPr>
          <a:xfrm>
            <a:off x="1027338" y="1006932"/>
            <a:ext cx="6555876" cy="64452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342900" indent="-342900" algn="ctr">
              <a:buFont typeface="Arial" panose="020B0604020202020204" pitchFamily="34" charset="0"/>
              <a:buChar char="•"/>
            </a:pPr>
            <a:r>
              <a:rPr lang="en-US" sz="2800" b="1" dirty="0" err="1" smtClean="0">
                <a:latin typeface="Arial" panose="020B0604020202020204" pitchFamily="34" charset="0"/>
                <a:ea typeface="Times New Roman" panose="02020603050405020304" pitchFamily="18" charset="0"/>
                <a:cs typeface="Arial" panose="020B0604020202020204" pitchFamily="34" charset="0"/>
              </a:rPr>
              <a:t>Đánh</a:t>
            </a:r>
            <a:r>
              <a:rPr lang="en-US" sz="2800" b="1" dirty="0" smtClean="0">
                <a:latin typeface="Arial" panose="020B0604020202020204" pitchFamily="34" charset="0"/>
                <a:ea typeface="Times New Roman" panose="02020603050405020304" pitchFamily="18" charset="0"/>
                <a:cs typeface="Arial" panose="020B0604020202020204" pitchFamily="34" charset="0"/>
              </a:rPr>
              <a:t> </a:t>
            </a:r>
            <a:r>
              <a:rPr lang="en-US" sz="2800" b="1" dirty="0" err="1" smtClean="0">
                <a:latin typeface="Arial" panose="020B0604020202020204" pitchFamily="34" charset="0"/>
                <a:ea typeface="Times New Roman" panose="02020603050405020304" pitchFamily="18" charset="0"/>
                <a:cs typeface="Arial" panose="020B0604020202020204" pitchFamily="34" charset="0"/>
              </a:rPr>
              <a:t>giá</a:t>
            </a:r>
            <a:r>
              <a:rPr lang="en-US" sz="2800" b="1" dirty="0" smtClean="0">
                <a:latin typeface="Arial" panose="020B0604020202020204" pitchFamily="34" charset="0"/>
                <a:ea typeface="Times New Roman" panose="02020603050405020304" pitchFamily="18" charset="0"/>
                <a:cs typeface="Arial" panose="020B0604020202020204" pitchFamily="34" charset="0"/>
              </a:rPr>
              <a:t> </a:t>
            </a:r>
            <a:r>
              <a:rPr lang="en-US" sz="2800" b="1" dirty="0" err="1" smtClean="0">
                <a:latin typeface="Arial" panose="020B0604020202020204" pitchFamily="34" charset="0"/>
                <a:ea typeface="Times New Roman" panose="02020603050405020304" pitchFamily="18" charset="0"/>
                <a:cs typeface="Arial" panose="020B0604020202020204" pitchFamily="34" charset="0"/>
              </a:rPr>
              <a:t>theo</a:t>
            </a:r>
            <a:r>
              <a:rPr lang="en-US" sz="2800" b="1" dirty="0" smtClean="0">
                <a:latin typeface="Arial" panose="020B0604020202020204" pitchFamily="34" charset="0"/>
                <a:ea typeface="Times New Roman" panose="02020603050405020304" pitchFamily="18" charset="0"/>
                <a:cs typeface="Arial" panose="020B0604020202020204" pitchFamily="34" charset="0"/>
              </a:rPr>
              <a:t> </a:t>
            </a:r>
            <a:r>
              <a:rPr lang="en-US" sz="2800" b="1" dirty="0" err="1" smtClean="0">
                <a:latin typeface="Arial" panose="020B0604020202020204" pitchFamily="34" charset="0"/>
                <a:ea typeface="Times New Roman" panose="02020603050405020304" pitchFamily="18" charset="0"/>
                <a:cs typeface="Arial" panose="020B0604020202020204" pitchFamily="34" charset="0"/>
              </a:rPr>
              <a:t>tháng</a:t>
            </a:r>
            <a:r>
              <a:rPr lang="en-US" sz="2800" b="1" dirty="0" smtClean="0">
                <a:latin typeface="Arial" panose="020B0604020202020204" pitchFamily="34" charset="0"/>
                <a:ea typeface="Times New Roman" panose="02020603050405020304" pitchFamily="18" charset="0"/>
                <a:cs typeface="Arial" panose="020B0604020202020204" pitchFamily="34" charset="0"/>
              </a:rPr>
              <a:t> </a:t>
            </a:r>
            <a:r>
              <a:rPr lang="en-US" sz="2800" b="1" dirty="0" err="1">
                <a:latin typeface="Arial" panose="020B0604020202020204" pitchFamily="34" charset="0"/>
                <a:ea typeface="Times New Roman" panose="02020603050405020304" pitchFamily="18" charset="0"/>
                <a:cs typeface="Arial" panose="020B0604020202020204" pitchFamily="34" charset="0"/>
              </a:rPr>
              <a:t>hoặc</a:t>
            </a:r>
            <a:r>
              <a:rPr lang="en-US" sz="2800" b="1" dirty="0">
                <a:latin typeface="Arial" panose="020B0604020202020204" pitchFamily="34" charset="0"/>
                <a:ea typeface="Times New Roman" panose="02020603050405020304" pitchFamily="18" charset="0"/>
                <a:cs typeface="Arial" panose="020B0604020202020204" pitchFamily="34" charset="0"/>
              </a:rPr>
              <a:t> </a:t>
            </a:r>
            <a:r>
              <a:rPr lang="en-US" sz="2800" b="1" dirty="0" err="1">
                <a:latin typeface="Arial" panose="020B0604020202020204" pitchFamily="34" charset="0"/>
                <a:ea typeface="Times New Roman" panose="02020603050405020304" pitchFamily="18" charset="0"/>
                <a:cs typeface="Arial" panose="020B0604020202020204" pitchFamily="34" charset="0"/>
              </a:rPr>
              <a:t>chủ</a:t>
            </a:r>
            <a:r>
              <a:rPr lang="en-US" sz="2800" b="1" dirty="0">
                <a:latin typeface="Arial" panose="020B0604020202020204" pitchFamily="34" charset="0"/>
                <a:ea typeface="Times New Roman" panose="02020603050405020304" pitchFamily="18" charset="0"/>
                <a:cs typeface="Arial" panose="020B0604020202020204" pitchFamily="34" charset="0"/>
              </a:rPr>
              <a:t> </a:t>
            </a:r>
            <a:r>
              <a:rPr lang="en-US" sz="2800" b="1" dirty="0" err="1">
                <a:latin typeface="Arial" panose="020B0604020202020204" pitchFamily="34" charset="0"/>
                <a:ea typeface="Times New Roman" panose="02020603050405020304" pitchFamily="18" charset="0"/>
                <a:cs typeface="Arial" panose="020B0604020202020204" pitchFamily="34" charset="0"/>
              </a:rPr>
              <a:t>đề</a:t>
            </a:r>
            <a:r>
              <a:rPr lang="en-US" sz="2800" b="1" dirty="0">
                <a:latin typeface="Arial" panose="020B0604020202020204" pitchFamily="34" charset="0"/>
                <a:ea typeface="Times New Roman" panose="02020603050405020304" pitchFamily="18" charset="0"/>
                <a:cs typeface="Arial" panose="020B0604020202020204" pitchFamily="34" charset="0"/>
              </a:rPr>
              <a:t> </a:t>
            </a:r>
            <a:endParaRPr lang="en-US" sz="28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2705740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828926" y="215901"/>
            <a:ext cx="6534151" cy="965200"/>
          </a:xfrm>
        </p:spPr>
        <p:txBody>
          <a:bodyPr>
            <a:noAutofit/>
          </a:bodyPr>
          <a:lstStyle/>
          <a:p>
            <a:pPr algn="ctr"/>
            <a:r>
              <a:rPr lang="vi-VN" sz="1800" b="1" dirty="0">
                <a:latin typeface="Arial" panose="020B0604020202020204" pitchFamily="34" charset="0"/>
                <a:cs typeface="Arial" panose="020B0604020202020204" pitchFamily="34" charset="0"/>
              </a:rPr>
              <a:t>BẢNG Đ</a:t>
            </a:r>
            <a:r>
              <a:rPr lang="en-US" sz="1800" b="1" dirty="0">
                <a:latin typeface="Arial" panose="020B0604020202020204" pitchFamily="34" charset="0"/>
                <a:cs typeface="Arial" panose="020B0604020202020204" pitchFamily="34" charset="0"/>
              </a:rPr>
              <a:t>ÁNH GIÁ </a:t>
            </a:r>
            <a:r>
              <a:rPr lang="vi-VN" sz="1800" b="1" dirty="0">
                <a:latin typeface="Arial" panose="020B0604020202020204" pitchFamily="34" charset="0"/>
                <a:cs typeface="Arial" panose="020B0604020202020204" pitchFamily="34" charset="0"/>
              </a:rPr>
              <a:t>SỰ </a:t>
            </a:r>
            <a:r>
              <a:rPr lang="en-US" sz="1800" b="1" dirty="0">
                <a:latin typeface="Arial" panose="020B0604020202020204" pitchFamily="34" charset="0"/>
                <a:cs typeface="Arial" panose="020B0604020202020204" pitchFamily="34" charset="0"/>
              </a:rPr>
              <a:t>PHÁT TRIỂN</a:t>
            </a:r>
            <a:r>
              <a:rPr lang="vi-VN" sz="1800" b="1" dirty="0">
                <a:latin typeface="Arial" panose="020B0604020202020204" pitchFamily="34" charset="0"/>
                <a:cs typeface="Arial" panose="020B0604020202020204" pitchFamily="34" charset="0"/>
              </a:rPr>
              <a:t> CỦA TRẺ</a:t>
            </a:r>
            <a:r>
              <a:rPr lang="en-US" sz="1800" b="1" dirty="0">
                <a:latin typeface="Arial" panose="020B0604020202020204" pitchFamily="34" charset="0"/>
                <a:cs typeface="Arial" panose="020B0604020202020204" pitchFamily="34" charset="0"/>
              </a:rPr>
              <a:t/>
            </a:r>
            <a:br>
              <a:rPr lang="en-US" sz="1800" b="1" dirty="0">
                <a:latin typeface="Arial" panose="020B0604020202020204" pitchFamily="34" charset="0"/>
                <a:cs typeface="Arial" panose="020B0604020202020204" pitchFamily="34" charset="0"/>
              </a:rPr>
            </a:br>
            <a:r>
              <a:rPr lang="vi-VN" sz="1800" dirty="0">
                <a:latin typeface="Arial" panose="020B0604020202020204" pitchFamily="34" charset="0"/>
                <a:cs typeface="Arial" panose="020B0604020202020204" pitchFamily="34" charset="0"/>
              </a:rPr>
              <a:t>Chủ đ</a:t>
            </a:r>
            <a:r>
              <a:rPr lang="en-US" sz="1800" dirty="0">
                <a:latin typeface="Arial" panose="020B0604020202020204" pitchFamily="34" charset="0"/>
                <a:cs typeface="Arial" panose="020B0604020202020204" pitchFamily="34" charset="0"/>
              </a:rPr>
              <a:t>ề</a:t>
            </a:r>
            <a:r>
              <a:rPr lang="vi-VN" sz="1800" dirty="0">
                <a:latin typeface="Arial" panose="020B0604020202020204" pitchFamily="34" charset="0"/>
                <a:cs typeface="Arial" panose="020B0604020202020204" pitchFamily="34" charset="0"/>
              </a:rPr>
              <a:t>/Tháng: …………………………………………………………</a:t>
            </a:r>
            <a:r>
              <a:rPr lang="en-US" sz="1800" dirty="0">
                <a:latin typeface="Arial" panose="020B0604020202020204" pitchFamily="34" charset="0"/>
                <a:cs typeface="Arial" panose="020B0604020202020204" pitchFamily="34" charset="0"/>
              </a:rPr>
              <a:t/>
            </a:r>
            <a:br>
              <a:rPr lang="en-US" sz="1800" dirty="0">
                <a:latin typeface="Arial" panose="020B0604020202020204" pitchFamily="34" charset="0"/>
                <a:cs typeface="Arial" panose="020B0604020202020204" pitchFamily="34" charset="0"/>
              </a:rPr>
            </a:br>
            <a:r>
              <a:rPr lang="vi-VN" sz="1800" dirty="0">
                <a:latin typeface="Arial" panose="020B0604020202020204" pitchFamily="34" charset="0"/>
                <a:cs typeface="Arial" panose="020B0604020202020204" pitchFamily="34" charset="0"/>
              </a:rPr>
              <a:t>Từ ngày …. tháng…… đến hết ngày ……..tháng </a:t>
            </a:r>
            <a:r>
              <a:rPr lang="vi-VN" sz="1800" dirty="0" smtClean="0">
                <a:latin typeface="Arial" panose="020B0604020202020204" pitchFamily="34" charset="0"/>
                <a:cs typeface="Arial" panose="020B0604020202020204" pitchFamily="34" charset="0"/>
              </a:rPr>
              <a:t>………...</a:t>
            </a:r>
            <a:endParaRPr lang="en-US" sz="1800" dirty="0">
              <a:latin typeface="Arial" panose="020B0604020202020204" pitchFamily="34" charset="0"/>
              <a:cs typeface="Arial" panose="020B0604020202020204"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val="572076782"/>
              </p:ext>
            </p:extLst>
          </p:nvPr>
        </p:nvGraphicFramePr>
        <p:xfrm>
          <a:off x="660401" y="1358896"/>
          <a:ext cx="10900233" cy="5335485"/>
        </p:xfrm>
        <a:graphic>
          <a:graphicData uri="http://schemas.openxmlformats.org/drawingml/2006/table">
            <a:tbl>
              <a:tblPr firstRow="1" firstCol="1" lastRow="1" lastCol="1" bandRow="1" bandCol="1"/>
              <a:tblGrid>
                <a:gridCol w="704377">
                  <a:extLst>
                    <a:ext uri="{9D8B030D-6E8A-4147-A177-3AD203B41FA5}">
                      <a16:colId xmlns:a16="http://schemas.microsoft.com/office/drawing/2014/main" val="20000"/>
                    </a:ext>
                  </a:extLst>
                </a:gridCol>
                <a:gridCol w="1391144">
                  <a:extLst>
                    <a:ext uri="{9D8B030D-6E8A-4147-A177-3AD203B41FA5}">
                      <a16:colId xmlns:a16="http://schemas.microsoft.com/office/drawing/2014/main" val="20001"/>
                    </a:ext>
                  </a:extLst>
                </a:gridCol>
                <a:gridCol w="704377">
                  <a:extLst>
                    <a:ext uri="{9D8B030D-6E8A-4147-A177-3AD203B41FA5}">
                      <a16:colId xmlns:a16="http://schemas.microsoft.com/office/drawing/2014/main" val="20002"/>
                    </a:ext>
                  </a:extLst>
                </a:gridCol>
                <a:gridCol w="704377">
                  <a:extLst>
                    <a:ext uri="{9D8B030D-6E8A-4147-A177-3AD203B41FA5}">
                      <a16:colId xmlns:a16="http://schemas.microsoft.com/office/drawing/2014/main" val="20003"/>
                    </a:ext>
                  </a:extLst>
                </a:gridCol>
                <a:gridCol w="704377">
                  <a:extLst>
                    <a:ext uri="{9D8B030D-6E8A-4147-A177-3AD203B41FA5}">
                      <a16:colId xmlns:a16="http://schemas.microsoft.com/office/drawing/2014/main" val="20004"/>
                    </a:ext>
                  </a:extLst>
                </a:gridCol>
                <a:gridCol w="704377">
                  <a:extLst>
                    <a:ext uri="{9D8B030D-6E8A-4147-A177-3AD203B41FA5}">
                      <a16:colId xmlns:a16="http://schemas.microsoft.com/office/drawing/2014/main" val="20005"/>
                    </a:ext>
                  </a:extLst>
                </a:gridCol>
                <a:gridCol w="704377">
                  <a:extLst>
                    <a:ext uri="{9D8B030D-6E8A-4147-A177-3AD203B41FA5}">
                      <a16:colId xmlns:a16="http://schemas.microsoft.com/office/drawing/2014/main" val="20006"/>
                    </a:ext>
                  </a:extLst>
                </a:gridCol>
                <a:gridCol w="704377">
                  <a:extLst>
                    <a:ext uri="{9D8B030D-6E8A-4147-A177-3AD203B41FA5}">
                      <a16:colId xmlns:a16="http://schemas.microsoft.com/office/drawing/2014/main" val="20007"/>
                    </a:ext>
                  </a:extLst>
                </a:gridCol>
                <a:gridCol w="704377">
                  <a:extLst>
                    <a:ext uri="{9D8B030D-6E8A-4147-A177-3AD203B41FA5}">
                      <a16:colId xmlns:a16="http://schemas.microsoft.com/office/drawing/2014/main" val="20008"/>
                    </a:ext>
                  </a:extLst>
                </a:gridCol>
                <a:gridCol w="704377">
                  <a:extLst>
                    <a:ext uri="{9D8B030D-6E8A-4147-A177-3AD203B41FA5}">
                      <a16:colId xmlns:a16="http://schemas.microsoft.com/office/drawing/2014/main" val="20009"/>
                    </a:ext>
                  </a:extLst>
                </a:gridCol>
                <a:gridCol w="704377">
                  <a:extLst>
                    <a:ext uri="{9D8B030D-6E8A-4147-A177-3AD203B41FA5}">
                      <a16:colId xmlns:a16="http://schemas.microsoft.com/office/drawing/2014/main" val="20010"/>
                    </a:ext>
                  </a:extLst>
                </a:gridCol>
                <a:gridCol w="704377">
                  <a:extLst>
                    <a:ext uri="{9D8B030D-6E8A-4147-A177-3AD203B41FA5}">
                      <a16:colId xmlns:a16="http://schemas.microsoft.com/office/drawing/2014/main" val="20011"/>
                    </a:ext>
                  </a:extLst>
                </a:gridCol>
                <a:gridCol w="880471">
                  <a:extLst>
                    <a:ext uri="{9D8B030D-6E8A-4147-A177-3AD203B41FA5}">
                      <a16:colId xmlns:a16="http://schemas.microsoft.com/office/drawing/2014/main" val="20012"/>
                    </a:ext>
                  </a:extLst>
                </a:gridCol>
                <a:gridCol w="880471">
                  <a:extLst>
                    <a:ext uri="{9D8B030D-6E8A-4147-A177-3AD203B41FA5}">
                      <a16:colId xmlns:a16="http://schemas.microsoft.com/office/drawing/2014/main" val="20013"/>
                    </a:ext>
                  </a:extLst>
                </a:gridCol>
              </a:tblGrid>
              <a:tr h="959476">
                <a:tc rowSpan="3">
                  <a:txBody>
                    <a:bodyPr/>
                    <a:lstStyle/>
                    <a:p>
                      <a:pPr marL="0" marR="0" algn="ctr">
                        <a:lnSpc>
                          <a:spcPct val="115000"/>
                        </a:lnSpc>
                        <a:spcBef>
                          <a:spcPts val="0"/>
                        </a:spcBef>
                        <a:spcAft>
                          <a:spcPts val="0"/>
                        </a:spcAft>
                      </a:pPr>
                      <a:r>
                        <a:rPr lang="en-US" sz="2000" kern="1200" dirty="0">
                          <a:effectLst/>
                          <a:latin typeface="Times New Roman" panose="02020603050405020304" pitchFamily="18" charset="0"/>
                          <a:ea typeface="SimSun" panose="02010600030101010101" pitchFamily="2" charset="-122"/>
                          <a:cs typeface="Times New Roman" panose="02020603050405020304" pitchFamily="18" charset="0"/>
                        </a:rPr>
                        <a:t>STT</a:t>
                      </a:r>
                      <a:endParaRPr lang="en-US" sz="2000"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marL="0" marR="0" algn="ctr">
                        <a:lnSpc>
                          <a:spcPct val="115000"/>
                        </a:lnSpc>
                        <a:spcBef>
                          <a:spcPts val="0"/>
                        </a:spcBef>
                        <a:spcAft>
                          <a:spcPts val="0"/>
                        </a:spcAft>
                      </a:pPr>
                      <a:r>
                        <a:rPr lang="af-ZA" sz="2000" b="1" kern="1200">
                          <a:effectLst/>
                          <a:latin typeface="Times New Roman" panose="02020603050405020304" pitchFamily="18" charset="0"/>
                          <a:ea typeface="SimSun" panose="02010600030101010101" pitchFamily="2" charset="-122"/>
                          <a:cs typeface="Times New Roman" panose="02020603050405020304" pitchFamily="18" charset="0"/>
                        </a:rPr>
                        <a:t>Họ tên trẻ</a:t>
                      </a:r>
                      <a:endParaRPr lang="en-US" sz="20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10">
                  <a:txBody>
                    <a:bodyPr/>
                    <a:lstStyle/>
                    <a:p>
                      <a:pPr marL="0" marR="0" algn="ctr">
                        <a:lnSpc>
                          <a:spcPct val="115000"/>
                        </a:lnSpc>
                        <a:spcBef>
                          <a:spcPts val="0"/>
                        </a:spcBef>
                        <a:spcAft>
                          <a:spcPts val="0"/>
                        </a:spcAft>
                      </a:pPr>
                      <a:r>
                        <a:rPr lang="af-ZA" sz="2000" b="1" kern="1200" dirty="0">
                          <a:effectLst/>
                          <a:latin typeface="Times New Roman" panose="02020603050405020304" pitchFamily="18" charset="0"/>
                          <a:ea typeface="SimSun" panose="02010600030101010101" pitchFamily="2" charset="-122"/>
                          <a:cs typeface="Times New Roman" panose="02020603050405020304" pitchFamily="18" charset="0"/>
                        </a:rPr>
                        <a:t>Lĩnh vực, mục tiêu GD và mức độ </a:t>
                      </a:r>
                      <a:endParaRPr lang="en-US" sz="2000" dirty="0">
                        <a:effectLst/>
                        <a:latin typeface="Calibri" panose="020F0502020204030204" pitchFamily="34" charset="0"/>
                        <a:ea typeface="SimSun" panose="02010600030101010101" pitchFamily="2" charset="-122"/>
                        <a:cs typeface="Times New Roman" panose="02020603050405020304" pitchFamily="18" charset="0"/>
                      </a:endParaRPr>
                    </a:p>
                    <a:p>
                      <a:pPr marL="0" marR="0" algn="ctr">
                        <a:lnSpc>
                          <a:spcPct val="115000"/>
                        </a:lnSpc>
                        <a:spcBef>
                          <a:spcPts val="0"/>
                        </a:spcBef>
                        <a:spcAft>
                          <a:spcPts val="0"/>
                        </a:spcAft>
                      </a:pPr>
                      <a:r>
                        <a:rPr lang="en-US" sz="2000" b="1" kern="1200" dirty="0">
                          <a:effectLst/>
                          <a:latin typeface="Times New Roman" panose="02020603050405020304" pitchFamily="18" charset="0"/>
                          <a:ea typeface="SimSun" panose="02010600030101010101" pitchFamily="2" charset="-122"/>
                          <a:cs typeface="Times New Roman" panose="02020603050405020304" pitchFamily="18" charset="0"/>
                        </a:rPr>
                        <a:t>[</a:t>
                      </a:r>
                      <a:r>
                        <a:rPr lang="en-US" sz="2000" b="1" kern="1200" dirty="0" err="1">
                          <a:effectLst/>
                          <a:latin typeface="Times New Roman" panose="02020603050405020304" pitchFamily="18" charset="0"/>
                          <a:ea typeface="SimSun" panose="02010600030101010101" pitchFamily="2" charset="-122"/>
                          <a:cs typeface="Times New Roman" panose="02020603050405020304" pitchFamily="18" charset="0"/>
                        </a:rPr>
                        <a:t>Đạt</a:t>
                      </a:r>
                      <a:r>
                        <a:rPr lang="en-US" sz="2000" b="1" kern="1200" dirty="0">
                          <a:effectLst/>
                          <a:latin typeface="Times New Roman" panose="02020603050405020304" pitchFamily="18" charset="0"/>
                          <a:ea typeface="SimSun" panose="02010600030101010101" pitchFamily="2" charset="-122"/>
                          <a:cs typeface="Times New Roman" panose="02020603050405020304" pitchFamily="18" charset="0"/>
                        </a:rPr>
                        <a:t> (+); </a:t>
                      </a:r>
                      <a:r>
                        <a:rPr lang="en-US" sz="2000" b="1" kern="1200" dirty="0" err="1">
                          <a:effectLst/>
                          <a:latin typeface="Times New Roman" panose="02020603050405020304" pitchFamily="18" charset="0"/>
                          <a:ea typeface="SimSun" panose="02010600030101010101" pitchFamily="2" charset="-122"/>
                          <a:cs typeface="Times New Roman" panose="02020603050405020304" pitchFamily="18" charset="0"/>
                        </a:rPr>
                        <a:t>chưa</a:t>
                      </a:r>
                      <a:r>
                        <a:rPr lang="en-US" sz="2000" b="1" kern="12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2000" b="1" kern="1200" dirty="0" err="1">
                          <a:effectLst/>
                          <a:latin typeface="Times New Roman" panose="02020603050405020304" pitchFamily="18" charset="0"/>
                          <a:ea typeface="SimSun" panose="02010600030101010101" pitchFamily="2" charset="-122"/>
                          <a:cs typeface="Times New Roman" panose="02020603050405020304" pitchFamily="18" charset="0"/>
                        </a:rPr>
                        <a:t>đạt</a:t>
                      </a:r>
                      <a:r>
                        <a:rPr lang="en-US" sz="2000" b="1" kern="1200" dirty="0">
                          <a:effectLst/>
                          <a:latin typeface="Times New Roman" panose="02020603050405020304" pitchFamily="18" charset="0"/>
                          <a:ea typeface="SimSun" panose="02010600030101010101" pitchFamily="2" charset="-122"/>
                          <a:cs typeface="Times New Roman" panose="02020603050405020304" pitchFamily="18" charset="0"/>
                        </a:rPr>
                        <a:t> (-)]</a:t>
                      </a:r>
                      <a:endParaRPr lang="en-US" sz="2000"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2">
                  <a:txBody>
                    <a:bodyPr/>
                    <a:lstStyle/>
                    <a:p>
                      <a:pPr marL="0" marR="0" algn="ctr">
                        <a:lnSpc>
                          <a:spcPct val="115000"/>
                        </a:lnSpc>
                        <a:spcBef>
                          <a:spcPts val="0"/>
                        </a:spcBef>
                        <a:spcAft>
                          <a:spcPts val="0"/>
                        </a:spcAft>
                      </a:pPr>
                      <a:r>
                        <a:rPr lang="en-US" sz="2000" b="1" kern="1200" dirty="0" err="1">
                          <a:effectLst/>
                          <a:latin typeface="Times New Roman" panose="02020603050405020304" pitchFamily="18" charset="0"/>
                          <a:ea typeface="SimSun" panose="02010600030101010101" pitchFamily="2" charset="-122"/>
                          <a:cs typeface="Times New Roman" panose="02020603050405020304" pitchFamily="18" charset="0"/>
                        </a:rPr>
                        <a:t>Tổng</a:t>
                      </a:r>
                      <a:r>
                        <a:rPr lang="en-US" sz="2000" b="1" kern="12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2000" b="1" kern="1200" dirty="0" err="1">
                          <a:effectLst/>
                          <a:latin typeface="Times New Roman" panose="02020603050405020304" pitchFamily="18" charset="0"/>
                          <a:ea typeface="SimSun" panose="02010600030101010101" pitchFamily="2" charset="-122"/>
                          <a:cs typeface="Times New Roman" panose="02020603050405020304" pitchFamily="18" charset="0"/>
                        </a:rPr>
                        <a:t>số</a:t>
                      </a:r>
                      <a:endParaRPr lang="en-US" sz="2000"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0000"/>
                  </a:ext>
                </a:extLst>
              </a:tr>
              <a:tr h="747309">
                <a:tc vMerge="1">
                  <a:txBody>
                    <a:bodyPr/>
                    <a:lstStyle/>
                    <a:p>
                      <a:endParaRPr lang="en-US"/>
                    </a:p>
                  </a:txBody>
                  <a:tcPr/>
                </a:tc>
                <a:tc vMerge="1">
                  <a:txBody>
                    <a:bodyPr/>
                    <a:lstStyle/>
                    <a:p>
                      <a:endParaRPr lang="en-US"/>
                    </a:p>
                  </a:txBody>
                  <a:tcPr/>
                </a:tc>
                <a:tc gridSpan="2">
                  <a:txBody>
                    <a:bodyPr/>
                    <a:lstStyle/>
                    <a:p>
                      <a:pPr marL="0" marR="0" algn="ctr">
                        <a:lnSpc>
                          <a:spcPct val="115000"/>
                        </a:lnSpc>
                        <a:spcBef>
                          <a:spcPts val="0"/>
                        </a:spcBef>
                        <a:spcAft>
                          <a:spcPts val="0"/>
                        </a:spcAft>
                      </a:pPr>
                      <a:r>
                        <a:rPr lang="af-ZA" sz="2000" kern="1200">
                          <a:effectLst/>
                          <a:latin typeface="Times New Roman" panose="02020603050405020304" pitchFamily="18" charset="0"/>
                          <a:ea typeface="SimSun" panose="02010600030101010101" pitchFamily="2" charset="-122"/>
                          <a:cs typeface="Times New Roman" panose="02020603050405020304" pitchFamily="18" charset="0"/>
                        </a:rPr>
                        <a:t>Thể chất</a:t>
                      </a:r>
                      <a:endParaRPr lang="en-US" sz="20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marL="0" marR="0" algn="ctr">
                        <a:lnSpc>
                          <a:spcPct val="115000"/>
                        </a:lnSpc>
                        <a:spcBef>
                          <a:spcPts val="0"/>
                        </a:spcBef>
                        <a:spcAft>
                          <a:spcPts val="0"/>
                        </a:spcAft>
                      </a:pPr>
                      <a:r>
                        <a:rPr lang="af-ZA" sz="2000" kern="1200">
                          <a:effectLst/>
                          <a:latin typeface="Times New Roman" panose="02020603050405020304" pitchFamily="18" charset="0"/>
                          <a:ea typeface="SimSun" panose="02010600030101010101" pitchFamily="2" charset="-122"/>
                          <a:cs typeface="Times New Roman" panose="02020603050405020304" pitchFamily="18" charset="0"/>
                        </a:rPr>
                        <a:t>Ngôn ngữ</a:t>
                      </a:r>
                      <a:endParaRPr lang="en-US" sz="20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marL="0" marR="0" algn="ctr">
                        <a:lnSpc>
                          <a:spcPct val="115000"/>
                        </a:lnSpc>
                        <a:spcBef>
                          <a:spcPts val="0"/>
                        </a:spcBef>
                        <a:spcAft>
                          <a:spcPts val="0"/>
                        </a:spcAft>
                      </a:pPr>
                      <a:r>
                        <a:rPr lang="af-ZA" sz="2000" kern="1200">
                          <a:effectLst/>
                          <a:latin typeface="Times New Roman" panose="02020603050405020304" pitchFamily="18" charset="0"/>
                          <a:ea typeface="SimSun" panose="02010600030101010101" pitchFamily="2" charset="-122"/>
                          <a:cs typeface="Times New Roman" panose="02020603050405020304" pitchFamily="18" charset="0"/>
                        </a:rPr>
                        <a:t>Nhận thức</a:t>
                      </a:r>
                      <a:endParaRPr lang="en-US" sz="20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marL="0" marR="0" algn="ctr">
                        <a:lnSpc>
                          <a:spcPct val="115000"/>
                        </a:lnSpc>
                        <a:spcBef>
                          <a:spcPts val="0"/>
                        </a:spcBef>
                        <a:spcAft>
                          <a:spcPts val="0"/>
                        </a:spcAft>
                      </a:pPr>
                      <a:r>
                        <a:rPr lang="af-ZA" sz="2000" kern="1200">
                          <a:effectLst/>
                          <a:latin typeface="Times New Roman" panose="02020603050405020304" pitchFamily="18" charset="0"/>
                          <a:ea typeface="SimSun" panose="02010600030101010101" pitchFamily="2" charset="-122"/>
                          <a:cs typeface="Times New Roman" panose="02020603050405020304" pitchFamily="18" charset="0"/>
                        </a:rPr>
                        <a:t>Tình cảm KNXH </a:t>
                      </a:r>
                      <a:endParaRPr lang="en-US" sz="20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marL="0" marR="0" algn="ctr">
                        <a:lnSpc>
                          <a:spcPct val="115000"/>
                        </a:lnSpc>
                        <a:spcBef>
                          <a:spcPts val="0"/>
                        </a:spcBef>
                        <a:spcAft>
                          <a:spcPts val="0"/>
                        </a:spcAft>
                      </a:pPr>
                      <a:r>
                        <a:rPr lang="af-ZA" sz="2000" kern="1200">
                          <a:effectLst/>
                          <a:latin typeface="Times New Roman" panose="02020603050405020304" pitchFamily="18" charset="0"/>
                          <a:ea typeface="SimSun" panose="02010600030101010101" pitchFamily="2" charset="-122"/>
                          <a:cs typeface="Times New Roman" panose="02020603050405020304" pitchFamily="18" charset="0"/>
                        </a:rPr>
                        <a:t>Thẩm mỹ</a:t>
                      </a:r>
                      <a:endParaRPr lang="en-US" sz="20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rowSpan="2">
                  <a:txBody>
                    <a:bodyPr/>
                    <a:lstStyle/>
                    <a:p>
                      <a:pPr marL="0" marR="0" algn="ctr">
                        <a:lnSpc>
                          <a:spcPct val="115000"/>
                        </a:lnSpc>
                        <a:spcBef>
                          <a:spcPts val="0"/>
                        </a:spcBef>
                        <a:spcAft>
                          <a:spcPts val="0"/>
                        </a:spcAft>
                      </a:pPr>
                      <a:r>
                        <a:rPr lang="en-US" sz="2000" kern="1200">
                          <a:effectLst/>
                          <a:latin typeface="Times New Roman" panose="02020603050405020304" pitchFamily="18" charset="0"/>
                          <a:ea typeface="SimSun" panose="02010600030101010101" pitchFamily="2" charset="-122"/>
                          <a:cs typeface="Times New Roman" panose="02020603050405020304" pitchFamily="18" charset="0"/>
                        </a:rPr>
                        <a:t>Đạt</a:t>
                      </a:r>
                      <a:endParaRPr lang="en-US" sz="20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marR="0" algn="ctr">
                        <a:lnSpc>
                          <a:spcPct val="115000"/>
                        </a:lnSpc>
                        <a:spcBef>
                          <a:spcPts val="0"/>
                        </a:spcBef>
                        <a:spcAft>
                          <a:spcPts val="0"/>
                        </a:spcAft>
                      </a:pPr>
                      <a:r>
                        <a:rPr lang="en-US" sz="2000" kern="1200" dirty="0" err="1">
                          <a:effectLst/>
                          <a:latin typeface="Times New Roman" panose="02020603050405020304" pitchFamily="18" charset="0"/>
                          <a:ea typeface="SimSun" panose="02010600030101010101" pitchFamily="2" charset="-122"/>
                          <a:cs typeface="Times New Roman" panose="02020603050405020304" pitchFamily="18" charset="0"/>
                        </a:rPr>
                        <a:t>Chưa</a:t>
                      </a:r>
                      <a:r>
                        <a:rPr lang="en-US" sz="2000" kern="12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2000" kern="1200" dirty="0" err="1">
                          <a:effectLst/>
                          <a:latin typeface="Times New Roman" panose="02020603050405020304" pitchFamily="18" charset="0"/>
                          <a:ea typeface="SimSun" panose="02010600030101010101" pitchFamily="2" charset="-122"/>
                          <a:cs typeface="Times New Roman" panose="02020603050405020304" pitchFamily="18" charset="0"/>
                        </a:rPr>
                        <a:t>đạt</a:t>
                      </a:r>
                      <a:endParaRPr lang="en-US" sz="2000"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679449">
                <a:tc vMerge="1">
                  <a:txBody>
                    <a:bodyPr/>
                    <a:lstStyle/>
                    <a:p>
                      <a:endParaRPr lang="en-US"/>
                    </a:p>
                  </a:txBody>
                  <a:tcPr/>
                </a:tc>
                <a:tc vMerge="1">
                  <a:txBody>
                    <a:bodyPr/>
                    <a:lstStyle/>
                    <a:p>
                      <a:endParaRPr lang="en-US"/>
                    </a:p>
                  </a:txBody>
                  <a:tcPr/>
                </a:tc>
                <a:tc>
                  <a:txBody>
                    <a:bodyPr/>
                    <a:lstStyle/>
                    <a:p>
                      <a:pPr marL="0" marR="0" algn="ctr">
                        <a:lnSpc>
                          <a:spcPct val="115000"/>
                        </a:lnSpc>
                        <a:spcBef>
                          <a:spcPts val="0"/>
                        </a:spcBef>
                        <a:spcAft>
                          <a:spcPts val="0"/>
                        </a:spcAft>
                      </a:pPr>
                      <a:r>
                        <a:rPr lang="en-US" sz="2000" kern="1200">
                          <a:effectLst/>
                          <a:latin typeface="Times New Roman" panose="02020603050405020304" pitchFamily="18" charset="0"/>
                          <a:ea typeface="SimSun" panose="02010600030101010101" pitchFamily="2" charset="-122"/>
                          <a:cs typeface="Times New Roman" panose="02020603050405020304" pitchFamily="18" charset="0"/>
                        </a:rPr>
                        <a:t>MT ...</a:t>
                      </a:r>
                      <a:endParaRPr lang="en-US" sz="20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kern="1200">
                          <a:effectLst/>
                          <a:latin typeface="Times New Roman" panose="02020603050405020304" pitchFamily="18" charset="0"/>
                          <a:ea typeface="SimSun" panose="02010600030101010101" pitchFamily="2" charset="-122"/>
                          <a:cs typeface="Times New Roman" panose="02020603050405020304" pitchFamily="18" charset="0"/>
                        </a:rPr>
                        <a:t>MT ...</a:t>
                      </a:r>
                      <a:endParaRPr lang="en-US" sz="20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kern="1200">
                          <a:effectLst/>
                          <a:latin typeface="Times New Roman" panose="02020603050405020304" pitchFamily="18" charset="0"/>
                          <a:ea typeface="SimSun" panose="02010600030101010101" pitchFamily="2" charset="-122"/>
                          <a:cs typeface="Times New Roman" panose="02020603050405020304" pitchFamily="18" charset="0"/>
                        </a:rPr>
                        <a:t>MT ...</a:t>
                      </a:r>
                      <a:endParaRPr lang="en-US" sz="20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kern="1200">
                          <a:effectLst/>
                          <a:latin typeface="Times New Roman" panose="02020603050405020304" pitchFamily="18" charset="0"/>
                          <a:ea typeface="SimSun" panose="02010600030101010101" pitchFamily="2" charset="-122"/>
                          <a:cs typeface="Times New Roman" panose="02020603050405020304" pitchFamily="18" charset="0"/>
                        </a:rPr>
                        <a:t>MT ...</a:t>
                      </a:r>
                      <a:endParaRPr lang="en-US" sz="20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kern="1200">
                          <a:effectLst/>
                          <a:latin typeface="Times New Roman" panose="02020603050405020304" pitchFamily="18" charset="0"/>
                          <a:ea typeface="SimSun" panose="02010600030101010101" pitchFamily="2" charset="-122"/>
                          <a:cs typeface="Times New Roman" panose="02020603050405020304" pitchFamily="18" charset="0"/>
                        </a:rPr>
                        <a:t>MT ...</a:t>
                      </a:r>
                      <a:endParaRPr lang="en-US" sz="20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kern="1200">
                          <a:effectLst/>
                          <a:latin typeface="Times New Roman" panose="02020603050405020304" pitchFamily="18" charset="0"/>
                          <a:ea typeface="SimSun" panose="02010600030101010101" pitchFamily="2" charset="-122"/>
                          <a:cs typeface="Times New Roman" panose="02020603050405020304" pitchFamily="18" charset="0"/>
                        </a:rPr>
                        <a:t>MT ...</a:t>
                      </a:r>
                      <a:endParaRPr lang="en-US" sz="20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kern="1200">
                          <a:effectLst/>
                          <a:latin typeface="Times New Roman" panose="02020603050405020304" pitchFamily="18" charset="0"/>
                          <a:ea typeface="SimSun" panose="02010600030101010101" pitchFamily="2" charset="-122"/>
                          <a:cs typeface="Times New Roman" panose="02020603050405020304" pitchFamily="18" charset="0"/>
                        </a:rPr>
                        <a:t>MT ...</a:t>
                      </a:r>
                      <a:endParaRPr lang="en-US" sz="20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kern="1200" dirty="0">
                          <a:effectLst/>
                          <a:latin typeface="Times New Roman" panose="02020603050405020304" pitchFamily="18" charset="0"/>
                          <a:ea typeface="SimSun" panose="02010600030101010101" pitchFamily="2" charset="-122"/>
                          <a:cs typeface="Times New Roman" panose="02020603050405020304" pitchFamily="18" charset="0"/>
                        </a:rPr>
                        <a:t>MT ...</a:t>
                      </a:r>
                      <a:endParaRPr lang="en-US" sz="2000"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kern="1200">
                          <a:effectLst/>
                          <a:latin typeface="Times New Roman" panose="02020603050405020304" pitchFamily="18" charset="0"/>
                          <a:ea typeface="SimSun" panose="02010600030101010101" pitchFamily="2" charset="-122"/>
                          <a:cs typeface="Times New Roman" panose="02020603050405020304" pitchFamily="18" charset="0"/>
                        </a:rPr>
                        <a:t>MT ...</a:t>
                      </a:r>
                      <a:endParaRPr lang="en-US" sz="20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kern="1200">
                          <a:effectLst/>
                          <a:latin typeface="Times New Roman" panose="02020603050405020304" pitchFamily="18" charset="0"/>
                          <a:ea typeface="SimSun" panose="02010600030101010101" pitchFamily="2" charset="-122"/>
                          <a:cs typeface="Times New Roman" panose="02020603050405020304" pitchFamily="18" charset="0"/>
                        </a:rPr>
                        <a:t>MT ...</a:t>
                      </a:r>
                      <a:endParaRPr lang="en-US" sz="20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2"/>
                  </a:ext>
                </a:extLst>
              </a:tr>
              <a:tr h="441514">
                <a:tc>
                  <a:txBody>
                    <a:bodyPr/>
                    <a:lstStyle/>
                    <a:p>
                      <a:pPr marL="0" marR="0" algn="ctr">
                        <a:lnSpc>
                          <a:spcPct val="115000"/>
                        </a:lnSpc>
                        <a:spcBef>
                          <a:spcPts val="0"/>
                        </a:spcBef>
                        <a:spcAft>
                          <a:spcPts val="0"/>
                        </a:spcAft>
                      </a:pPr>
                      <a:r>
                        <a:rPr lang="en-US" sz="2000" kern="1200">
                          <a:effectLst/>
                          <a:latin typeface="Times New Roman" panose="02020603050405020304" pitchFamily="18" charset="0"/>
                          <a:ea typeface="SimSun" panose="02010600030101010101" pitchFamily="2" charset="-122"/>
                          <a:cs typeface="Times New Roman" panose="02020603050405020304" pitchFamily="18" charset="0"/>
                        </a:rPr>
                        <a:t> </a:t>
                      </a:r>
                      <a:endParaRPr lang="en-US" sz="20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kern="1200">
                          <a:effectLst/>
                          <a:latin typeface="Times New Roman" panose="02020603050405020304" pitchFamily="18" charset="0"/>
                          <a:ea typeface="SimSun" panose="02010600030101010101" pitchFamily="2" charset="-122"/>
                          <a:cs typeface="Times New Roman" panose="02020603050405020304" pitchFamily="18" charset="0"/>
                        </a:rPr>
                        <a:t> </a:t>
                      </a:r>
                      <a:endParaRPr lang="en-US" sz="20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kern="1200">
                          <a:effectLst/>
                          <a:latin typeface="Times New Roman" panose="02020603050405020304" pitchFamily="18" charset="0"/>
                          <a:ea typeface="SimSun" panose="02010600030101010101" pitchFamily="2" charset="-122"/>
                          <a:cs typeface="Times New Roman" panose="02020603050405020304" pitchFamily="18" charset="0"/>
                        </a:rPr>
                        <a:t> </a:t>
                      </a:r>
                      <a:endParaRPr lang="en-US" sz="20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kern="1200">
                          <a:effectLst/>
                          <a:latin typeface="Times New Roman" panose="02020603050405020304" pitchFamily="18" charset="0"/>
                          <a:ea typeface="SimSun" panose="02010600030101010101" pitchFamily="2" charset="-122"/>
                          <a:cs typeface="Times New Roman" panose="02020603050405020304" pitchFamily="18" charset="0"/>
                        </a:rPr>
                        <a:t> </a:t>
                      </a:r>
                      <a:endParaRPr lang="en-US" sz="20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kern="1200">
                          <a:effectLst/>
                          <a:latin typeface="Times New Roman" panose="02020603050405020304" pitchFamily="18" charset="0"/>
                          <a:ea typeface="SimSun" panose="02010600030101010101" pitchFamily="2" charset="-122"/>
                          <a:cs typeface="Times New Roman" panose="02020603050405020304" pitchFamily="18" charset="0"/>
                        </a:rPr>
                        <a:t> </a:t>
                      </a:r>
                      <a:endParaRPr lang="en-US" sz="20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kern="1200">
                          <a:effectLst/>
                          <a:latin typeface="Times New Roman" panose="02020603050405020304" pitchFamily="18" charset="0"/>
                          <a:ea typeface="SimSun" panose="02010600030101010101" pitchFamily="2" charset="-122"/>
                          <a:cs typeface="Times New Roman" panose="02020603050405020304" pitchFamily="18" charset="0"/>
                        </a:rPr>
                        <a:t> </a:t>
                      </a:r>
                      <a:endParaRPr lang="en-US" sz="20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kern="1200">
                          <a:effectLst/>
                          <a:latin typeface="Times New Roman" panose="02020603050405020304" pitchFamily="18" charset="0"/>
                          <a:ea typeface="SimSun" panose="02010600030101010101" pitchFamily="2" charset="-122"/>
                          <a:cs typeface="Times New Roman" panose="02020603050405020304" pitchFamily="18" charset="0"/>
                        </a:rPr>
                        <a:t> </a:t>
                      </a:r>
                      <a:endParaRPr lang="en-US" sz="20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kern="1200">
                          <a:effectLst/>
                          <a:latin typeface="Times New Roman" panose="02020603050405020304" pitchFamily="18" charset="0"/>
                          <a:ea typeface="SimSun" panose="02010600030101010101" pitchFamily="2" charset="-122"/>
                          <a:cs typeface="Times New Roman" panose="02020603050405020304" pitchFamily="18" charset="0"/>
                        </a:rPr>
                        <a:t> </a:t>
                      </a:r>
                      <a:endParaRPr lang="en-US" sz="20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kern="1200">
                          <a:effectLst/>
                          <a:latin typeface="Times New Roman" panose="02020603050405020304" pitchFamily="18" charset="0"/>
                          <a:ea typeface="SimSun" panose="02010600030101010101" pitchFamily="2" charset="-122"/>
                          <a:cs typeface="Times New Roman" panose="02020603050405020304" pitchFamily="18" charset="0"/>
                        </a:rPr>
                        <a:t> </a:t>
                      </a:r>
                      <a:endParaRPr lang="en-US" sz="20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kern="1200">
                          <a:effectLst/>
                          <a:latin typeface="Times New Roman" panose="02020603050405020304" pitchFamily="18" charset="0"/>
                          <a:ea typeface="SimSun" panose="02010600030101010101" pitchFamily="2" charset="-122"/>
                          <a:cs typeface="Times New Roman" panose="02020603050405020304" pitchFamily="18" charset="0"/>
                        </a:rPr>
                        <a:t> </a:t>
                      </a:r>
                      <a:endParaRPr lang="en-US" sz="20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kern="1200">
                          <a:effectLst/>
                          <a:latin typeface="Times New Roman" panose="02020603050405020304" pitchFamily="18" charset="0"/>
                          <a:ea typeface="SimSun" panose="02010600030101010101" pitchFamily="2" charset="-122"/>
                          <a:cs typeface="Times New Roman" panose="02020603050405020304" pitchFamily="18" charset="0"/>
                        </a:rPr>
                        <a:t> </a:t>
                      </a:r>
                      <a:endParaRPr lang="en-US" sz="20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kern="1200">
                          <a:effectLst/>
                          <a:latin typeface="Times New Roman" panose="02020603050405020304" pitchFamily="18" charset="0"/>
                          <a:ea typeface="SimSun" panose="02010600030101010101" pitchFamily="2" charset="-122"/>
                          <a:cs typeface="Times New Roman" panose="02020603050405020304" pitchFamily="18" charset="0"/>
                        </a:rPr>
                        <a:t> </a:t>
                      </a:r>
                      <a:endParaRPr lang="en-US" sz="20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kern="1200">
                          <a:effectLst/>
                          <a:latin typeface="Times New Roman" panose="02020603050405020304" pitchFamily="18" charset="0"/>
                          <a:ea typeface="SimSun" panose="02010600030101010101" pitchFamily="2" charset="-122"/>
                          <a:cs typeface="Times New Roman" panose="02020603050405020304" pitchFamily="18" charset="0"/>
                        </a:rPr>
                        <a:t> </a:t>
                      </a:r>
                      <a:endParaRPr lang="en-US" sz="20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kern="1200">
                          <a:effectLst/>
                          <a:latin typeface="Times New Roman" panose="02020603050405020304" pitchFamily="18" charset="0"/>
                          <a:ea typeface="SimSun" panose="02010600030101010101" pitchFamily="2" charset="-122"/>
                          <a:cs typeface="Times New Roman" panose="02020603050405020304" pitchFamily="18" charset="0"/>
                        </a:rPr>
                        <a:t> </a:t>
                      </a:r>
                      <a:endParaRPr lang="en-US" sz="20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441514">
                <a:tc>
                  <a:txBody>
                    <a:bodyPr/>
                    <a:lstStyle/>
                    <a:p>
                      <a:pPr marL="0" marR="0" algn="ctr">
                        <a:lnSpc>
                          <a:spcPct val="115000"/>
                        </a:lnSpc>
                        <a:spcBef>
                          <a:spcPts val="0"/>
                        </a:spcBef>
                        <a:spcAft>
                          <a:spcPts val="0"/>
                        </a:spcAft>
                      </a:pPr>
                      <a:r>
                        <a:rPr lang="en-US" sz="2000" kern="1200">
                          <a:effectLst/>
                          <a:latin typeface="Times New Roman" panose="02020603050405020304" pitchFamily="18" charset="0"/>
                          <a:ea typeface="SimSun" panose="02010600030101010101" pitchFamily="2" charset="-122"/>
                          <a:cs typeface="Times New Roman" panose="02020603050405020304" pitchFamily="18" charset="0"/>
                        </a:rPr>
                        <a:t> </a:t>
                      </a:r>
                      <a:endParaRPr lang="en-US" sz="20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kern="1200">
                          <a:effectLst/>
                          <a:latin typeface="Times New Roman" panose="02020603050405020304" pitchFamily="18" charset="0"/>
                          <a:ea typeface="SimSun" panose="02010600030101010101" pitchFamily="2" charset="-122"/>
                          <a:cs typeface="Times New Roman" panose="02020603050405020304" pitchFamily="18" charset="0"/>
                        </a:rPr>
                        <a:t> </a:t>
                      </a:r>
                      <a:endParaRPr lang="en-US" sz="20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kern="1200">
                          <a:effectLst/>
                          <a:latin typeface="Times New Roman" panose="02020603050405020304" pitchFamily="18" charset="0"/>
                          <a:ea typeface="SimSun" panose="02010600030101010101" pitchFamily="2" charset="-122"/>
                          <a:cs typeface="Times New Roman" panose="02020603050405020304" pitchFamily="18" charset="0"/>
                        </a:rPr>
                        <a:t> </a:t>
                      </a:r>
                      <a:endParaRPr lang="en-US" sz="20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kern="1200">
                          <a:effectLst/>
                          <a:latin typeface="Times New Roman" panose="02020603050405020304" pitchFamily="18" charset="0"/>
                          <a:ea typeface="SimSun" panose="02010600030101010101" pitchFamily="2" charset="-122"/>
                          <a:cs typeface="Times New Roman" panose="02020603050405020304" pitchFamily="18" charset="0"/>
                        </a:rPr>
                        <a:t> </a:t>
                      </a:r>
                      <a:endParaRPr lang="en-US" sz="20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kern="1200">
                          <a:effectLst/>
                          <a:latin typeface="Times New Roman" panose="02020603050405020304" pitchFamily="18" charset="0"/>
                          <a:ea typeface="SimSun" panose="02010600030101010101" pitchFamily="2" charset="-122"/>
                          <a:cs typeface="Times New Roman" panose="02020603050405020304" pitchFamily="18" charset="0"/>
                        </a:rPr>
                        <a:t> </a:t>
                      </a:r>
                      <a:endParaRPr lang="en-US" sz="20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kern="1200">
                          <a:effectLst/>
                          <a:latin typeface="Times New Roman" panose="02020603050405020304" pitchFamily="18" charset="0"/>
                          <a:ea typeface="SimSun" panose="02010600030101010101" pitchFamily="2" charset="-122"/>
                          <a:cs typeface="Times New Roman" panose="02020603050405020304" pitchFamily="18" charset="0"/>
                        </a:rPr>
                        <a:t> </a:t>
                      </a:r>
                      <a:endParaRPr lang="en-US" sz="20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kern="1200">
                          <a:effectLst/>
                          <a:latin typeface="Times New Roman" panose="02020603050405020304" pitchFamily="18" charset="0"/>
                          <a:ea typeface="SimSun" panose="02010600030101010101" pitchFamily="2" charset="-122"/>
                          <a:cs typeface="Times New Roman" panose="02020603050405020304" pitchFamily="18" charset="0"/>
                        </a:rPr>
                        <a:t> </a:t>
                      </a:r>
                      <a:endParaRPr lang="en-US" sz="20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kern="1200">
                          <a:effectLst/>
                          <a:latin typeface="Times New Roman" panose="02020603050405020304" pitchFamily="18" charset="0"/>
                          <a:ea typeface="SimSun" panose="02010600030101010101" pitchFamily="2" charset="-122"/>
                          <a:cs typeface="Times New Roman" panose="02020603050405020304" pitchFamily="18" charset="0"/>
                        </a:rPr>
                        <a:t> </a:t>
                      </a:r>
                      <a:endParaRPr lang="en-US" sz="20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kern="1200">
                          <a:effectLst/>
                          <a:latin typeface="Times New Roman" panose="02020603050405020304" pitchFamily="18" charset="0"/>
                          <a:ea typeface="SimSun" panose="02010600030101010101" pitchFamily="2" charset="-122"/>
                          <a:cs typeface="Times New Roman" panose="02020603050405020304" pitchFamily="18" charset="0"/>
                        </a:rPr>
                        <a:t> </a:t>
                      </a:r>
                      <a:endParaRPr lang="en-US" sz="20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kern="1200">
                          <a:effectLst/>
                          <a:latin typeface="Times New Roman" panose="02020603050405020304" pitchFamily="18" charset="0"/>
                          <a:ea typeface="SimSun" panose="02010600030101010101" pitchFamily="2" charset="-122"/>
                          <a:cs typeface="Times New Roman" panose="02020603050405020304" pitchFamily="18" charset="0"/>
                        </a:rPr>
                        <a:t> </a:t>
                      </a:r>
                      <a:endParaRPr lang="en-US" sz="20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kern="1200">
                          <a:effectLst/>
                          <a:latin typeface="Times New Roman" panose="02020603050405020304" pitchFamily="18" charset="0"/>
                          <a:ea typeface="SimSun" panose="02010600030101010101" pitchFamily="2" charset="-122"/>
                          <a:cs typeface="Times New Roman" panose="02020603050405020304" pitchFamily="18" charset="0"/>
                        </a:rPr>
                        <a:t> </a:t>
                      </a:r>
                      <a:endParaRPr lang="en-US" sz="20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kern="1200">
                          <a:effectLst/>
                          <a:latin typeface="Times New Roman" panose="02020603050405020304" pitchFamily="18" charset="0"/>
                          <a:ea typeface="SimSun" panose="02010600030101010101" pitchFamily="2" charset="-122"/>
                          <a:cs typeface="Times New Roman" panose="02020603050405020304" pitchFamily="18" charset="0"/>
                        </a:rPr>
                        <a:t> </a:t>
                      </a:r>
                      <a:endParaRPr lang="en-US" sz="20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kern="1200">
                          <a:effectLst/>
                          <a:latin typeface="Times New Roman" panose="02020603050405020304" pitchFamily="18" charset="0"/>
                          <a:ea typeface="SimSun" panose="02010600030101010101" pitchFamily="2" charset="-122"/>
                          <a:cs typeface="Times New Roman" panose="02020603050405020304" pitchFamily="18" charset="0"/>
                        </a:rPr>
                        <a:t> </a:t>
                      </a:r>
                      <a:endParaRPr lang="en-US" sz="20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kern="1200">
                          <a:effectLst/>
                          <a:latin typeface="Times New Roman" panose="02020603050405020304" pitchFamily="18" charset="0"/>
                          <a:ea typeface="SimSun" panose="02010600030101010101" pitchFamily="2" charset="-122"/>
                          <a:cs typeface="Times New Roman" panose="02020603050405020304" pitchFamily="18" charset="0"/>
                        </a:rPr>
                        <a:t> </a:t>
                      </a:r>
                      <a:endParaRPr lang="en-US" sz="20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441514">
                <a:tc gridSpan="2">
                  <a:txBody>
                    <a:bodyPr/>
                    <a:lstStyle/>
                    <a:p>
                      <a:pPr marL="0" marR="0" algn="ctr">
                        <a:lnSpc>
                          <a:spcPct val="115000"/>
                        </a:lnSpc>
                        <a:spcBef>
                          <a:spcPts val="0"/>
                        </a:spcBef>
                        <a:spcAft>
                          <a:spcPts val="0"/>
                        </a:spcAft>
                      </a:pPr>
                      <a:r>
                        <a:rPr lang="en-US" sz="2000" kern="1200">
                          <a:effectLst/>
                          <a:latin typeface="Times New Roman" panose="02020603050405020304" pitchFamily="18" charset="0"/>
                          <a:ea typeface="SimSun" panose="02010600030101010101" pitchFamily="2" charset="-122"/>
                          <a:cs typeface="Times New Roman" panose="02020603050405020304" pitchFamily="18" charset="0"/>
                        </a:rPr>
                        <a:t>Tổng số đạt</a:t>
                      </a:r>
                      <a:endParaRPr lang="en-US" sz="20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0" marR="0" algn="ctr">
                        <a:lnSpc>
                          <a:spcPct val="115000"/>
                        </a:lnSpc>
                        <a:spcBef>
                          <a:spcPts val="0"/>
                        </a:spcBef>
                        <a:spcAft>
                          <a:spcPts val="0"/>
                        </a:spcAft>
                      </a:pPr>
                      <a:r>
                        <a:rPr lang="en-US" sz="2000" kern="1200">
                          <a:effectLst/>
                          <a:latin typeface="Times New Roman" panose="02020603050405020304" pitchFamily="18" charset="0"/>
                          <a:ea typeface="SimSun" panose="02010600030101010101" pitchFamily="2" charset="-122"/>
                          <a:cs typeface="Times New Roman" panose="02020603050405020304" pitchFamily="18" charset="0"/>
                        </a:rPr>
                        <a:t> </a:t>
                      </a:r>
                      <a:endParaRPr lang="en-US" sz="20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kern="1200">
                          <a:effectLst/>
                          <a:latin typeface="Times New Roman" panose="02020603050405020304" pitchFamily="18" charset="0"/>
                          <a:ea typeface="SimSun" panose="02010600030101010101" pitchFamily="2" charset="-122"/>
                          <a:cs typeface="Times New Roman" panose="02020603050405020304" pitchFamily="18" charset="0"/>
                        </a:rPr>
                        <a:t> </a:t>
                      </a:r>
                      <a:endParaRPr lang="en-US" sz="20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kern="1200">
                          <a:effectLst/>
                          <a:latin typeface="Times New Roman" panose="02020603050405020304" pitchFamily="18" charset="0"/>
                          <a:ea typeface="SimSun" panose="02010600030101010101" pitchFamily="2" charset="-122"/>
                          <a:cs typeface="Times New Roman" panose="02020603050405020304" pitchFamily="18" charset="0"/>
                        </a:rPr>
                        <a:t> </a:t>
                      </a:r>
                      <a:endParaRPr lang="en-US" sz="20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kern="1200">
                          <a:effectLst/>
                          <a:latin typeface="Times New Roman" panose="02020603050405020304" pitchFamily="18" charset="0"/>
                          <a:ea typeface="SimSun" panose="02010600030101010101" pitchFamily="2" charset="-122"/>
                          <a:cs typeface="Times New Roman" panose="02020603050405020304" pitchFamily="18" charset="0"/>
                        </a:rPr>
                        <a:t> </a:t>
                      </a:r>
                      <a:endParaRPr lang="en-US" sz="20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kern="1200">
                          <a:effectLst/>
                          <a:latin typeface="Times New Roman" panose="02020603050405020304" pitchFamily="18" charset="0"/>
                          <a:ea typeface="SimSun" panose="02010600030101010101" pitchFamily="2" charset="-122"/>
                          <a:cs typeface="Times New Roman" panose="02020603050405020304" pitchFamily="18" charset="0"/>
                        </a:rPr>
                        <a:t> </a:t>
                      </a:r>
                      <a:endParaRPr lang="en-US" sz="20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kern="1200">
                          <a:effectLst/>
                          <a:latin typeface="Times New Roman" panose="02020603050405020304" pitchFamily="18" charset="0"/>
                          <a:ea typeface="SimSun" panose="02010600030101010101" pitchFamily="2" charset="-122"/>
                          <a:cs typeface="Times New Roman" panose="02020603050405020304" pitchFamily="18" charset="0"/>
                        </a:rPr>
                        <a:t> </a:t>
                      </a:r>
                      <a:endParaRPr lang="en-US" sz="20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kern="1200">
                          <a:effectLst/>
                          <a:latin typeface="Times New Roman" panose="02020603050405020304" pitchFamily="18" charset="0"/>
                          <a:ea typeface="SimSun" panose="02010600030101010101" pitchFamily="2" charset="-122"/>
                          <a:cs typeface="Times New Roman" panose="02020603050405020304" pitchFamily="18" charset="0"/>
                        </a:rPr>
                        <a:t> </a:t>
                      </a:r>
                      <a:endParaRPr lang="en-US" sz="20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kern="1200">
                          <a:effectLst/>
                          <a:latin typeface="Times New Roman" panose="02020603050405020304" pitchFamily="18" charset="0"/>
                          <a:ea typeface="SimSun" panose="02010600030101010101" pitchFamily="2" charset="-122"/>
                          <a:cs typeface="Times New Roman" panose="02020603050405020304" pitchFamily="18" charset="0"/>
                        </a:rPr>
                        <a:t> </a:t>
                      </a:r>
                      <a:endParaRPr lang="en-US" sz="20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kern="1200">
                          <a:effectLst/>
                          <a:latin typeface="Times New Roman" panose="02020603050405020304" pitchFamily="18" charset="0"/>
                          <a:ea typeface="SimSun" panose="02010600030101010101" pitchFamily="2" charset="-122"/>
                          <a:cs typeface="Times New Roman" panose="02020603050405020304" pitchFamily="18" charset="0"/>
                        </a:rPr>
                        <a:t> </a:t>
                      </a:r>
                      <a:endParaRPr lang="en-US" sz="20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kern="1200">
                          <a:effectLst/>
                          <a:latin typeface="Times New Roman" panose="02020603050405020304" pitchFamily="18" charset="0"/>
                          <a:ea typeface="SimSun" panose="02010600030101010101" pitchFamily="2" charset="-122"/>
                          <a:cs typeface="Times New Roman" panose="02020603050405020304" pitchFamily="18" charset="0"/>
                        </a:rPr>
                        <a:t> </a:t>
                      </a:r>
                      <a:endParaRPr lang="en-US" sz="20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kern="1200">
                          <a:effectLst/>
                          <a:latin typeface="Times New Roman" panose="02020603050405020304" pitchFamily="18" charset="0"/>
                          <a:ea typeface="SimSun" panose="02010600030101010101" pitchFamily="2" charset="-122"/>
                          <a:cs typeface="Times New Roman" panose="02020603050405020304" pitchFamily="18" charset="0"/>
                        </a:rPr>
                        <a:t> </a:t>
                      </a:r>
                      <a:endParaRPr lang="en-US" sz="20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kern="1200">
                          <a:effectLst/>
                          <a:latin typeface="Times New Roman" panose="02020603050405020304" pitchFamily="18" charset="0"/>
                          <a:ea typeface="SimSun" panose="02010600030101010101" pitchFamily="2" charset="-122"/>
                          <a:cs typeface="Times New Roman" panose="02020603050405020304" pitchFamily="18" charset="0"/>
                        </a:rPr>
                        <a:t> </a:t>
                      </a:r>
                      <a:endParaRPr lang="en-US" sz="20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441514">
                <a:tc gridSpan="2">
                  <a:txBody>
                    <a:bodyPr/>
                    <a:lstStyle/>
                    <a:p>
                      <a:pPr marL="0" marR="0" algn="ctr">
                        <a:lnSpc>
                          <a:spcPct val="115000"/>
                        </a:lnSpc>
                        <a:spcBef>
                          <a:spcPts val="0"/>
                        </a:spcBef>
                        <a:spcAft>
                          <a:spcPts val="0"/>
                        </a:spcAft>
                      </a:pPr>
                      <a:r>
                        <a:rPr lang="en-US" sz="2000" kern="1200">
                          <a:effectLst/>
                          <a:latin typeface="Times New Roman" panose="02020603050405020304" pitchFamily="18" charset="0"/>
                          <a:ea typeface="SimSun" panose="02010600030101010101" pitchFamily="2" charset="-122"/>
                          <a:cs typeface="Times New Roman" panose="02020603050405020304" pitchFamily="18" charset="0"/>
                        </a:rPr>
                        <a:t>Tỷ lệ (%)</a:t>
                      </a:r>
                      <a:endParaRPr lang="en-US" sz="20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0" marR="0" algn="ctr">
                        <a:lnSpc>
                          <a:spcPct val="115000"/>
                        </a:lnSpc>
                        <a:spcBef>
                          <a:spcPts val="0"/>
                        </a:spcBef>
                        <a:spcAft>
                          <a:spcPts val="0"/>
                        </a:spcAft>
                      </a:pPr>
                      <a:r>
                        <a:rPr lang="en-US" sz="2000" kern="1200">
                          <a:effectLst/>
                          <a:latin typeface="Times New Roman" panose="02020603050405020304" pitchFamily="18" charset="0"/>
                          <a:ea typeface="SimSun" panose="02010600030101010101" pitchFamily="2" charset="-122"/>
                          <a:cs typeface="Times New Roman" panose="02020603050405020304" pitchFamily="18" charset="0"/>
                        </a:rPr>
                        <a:t> </a:t>
                      </a:r>
                      <a:endParaRPr lang="en-US" sz="20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kern="1200">
                          <a:effectLst/>
                          <a:latin typeface="Times New Roman" panose="02020603050405020304" pitchFamily="18" charset="0"/>
                          <a:ea typeface="SimSun" panose="02010600030101010101" pitchFamily="2" charset="-122"/>
                          <a:cs typeface="Times New Roman" panose="02020603050405020304" pitchFamily="18" charset="0"/>
                        </a:rPr>
                        <a:t> </a:t>
                      </a:r>
                      <a:endParaRPr lang="en-US" sz="20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kern="1200">
                          <a:effectLst/>
                          <a:latin typeface="Times New Roman" panose="02020603050405020304" pitchFamily="18" charset="0"/>
                          <a:ea typeface="SimSun" panose="02010600030101010101" pitchFamily="2" charset="-122"/>
                          <a:cs typeface="Times New Roman" panose="02020603050405020304" pitchFamily="18" charset="0"/>
                        </a:rPr>
                        <a:t> </a:t>
                      </a:r>
                      <a:endParaRPr lang="en-US" sz="20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kern="1200">
                          <a:effectLst/>
                          <a:latin typeface="Times New Roman" panose="02020603050405020304" pitchFamily="18" charset="0"/>
                          <a:ea typeface="SimSun" panose="02010600030101010101" pitchFamily="2" charset="-122"/>
                          <a:cs typeface="Times New Roman" panose="02020603050405020304" pitchFamily="18" charset="0"/>
                        </a:rPr>
                        <a:t> </a:t>
                      </a:r>
                      <a:endParaRPr lang="en-US" sz="20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kern="1200">
                          <a:effectLst/>
                          <a:latin typeface="Times New Roman" panose="02020603050405020304" pitchFamily="18" charset="0"/>
                          <a:ea typeface="SimSun" panose="02010600030101010101" pitchFamily="2" charset="-122"/>
                          <a:cs typeface="Times New Roman" panose="02020603050405020304" pitchFamily="18" charset="0"/>
                        </a:rPr>
                        <a:t> </a:t>
                      </a:r>
                      <a:endParaRPr lang="en-US" sz="20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kern="1200">
                          <a:effectLst/>
                          <a:latin typeface="Times New Roman" panose="02020603050405020304" pitchFamily="18" charset="0"/>
                          <a:ea typeface="SimSun" panose="02010600030101010101" pitchFamily="2" charset="-122"/>
                          <a:cs typeface="Times New Roman" panose="02020603050405020304" pitchFamily="18" charset="0"/>
                        </a:rPr>
                        <a:t> </a:t>
                      </a:r>
                      <a:endParaRPr lang="en-US" sz="20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kern="1200">
                          <a:effectLst/>
                          <a:latin typeface="Times New Roman" panose="02020603050405020304" pitchFamily="18" charset="0"/>
                          <a:ea typeface="SimSun" panose="02010600030101010101" pitchFamily="2" charset="-122"/>
                          <a:cs typeface="Times New Roman" panose="02020603050405020304" pitchFamily="18" charset="0"/>
                        </a:rPr>
                        <a:t> </a:t>
                      </a:r>
                      <a:endParaRPr lang="en-US" sz="20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kern="1200">
                          <a:effectLst/>
                          <a:latin typeface="Times New Roman" panose="02020603050405020304" pitchFamily="18" charset="0"/>
                          <a:ea typeface="SimSun" panose="02010600030101010101" pitchFamily="2" charset="-122"/>
                          <a:cs typeface="Times New Roman" panose="02020603050405020304" pitchFamily="18" charset="0"/>
                        </a:rPr>
                        <a:t> </a:t>
                      </a:r>
                      <a:endParaRPr lang="en-US" sz="20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kern="1200">
                          <a:effectLst/>
                          <a:latin typeface="Times New Roman" panose="02020603050405020304" pitchFamily="18" charset="0"/>
                          <a:ea typeface="SimSun" panose="02010600030101010101" pitchFamily="2" charset="-122"/>
                          <a:cs typeface="Times New Roman" panose="02020603050405020304" pitchFamily="18" charset="0"/>
                        </a:rPr>
                        <a:t> </a:t>
                      </a:r>
                      <a:endParaRPr lang="en-US" sz="20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kern="1200">
                          <a:effectLst/>
                          <a:latin typeface="Times New Roman" panose="02020603050405020304" pitchFamily="18" charset="0"/>
                          <a:ea typeface="SimSun" panose="02010600030101010101" pitchFamily="2" charset="-122"/>
                          <a:cs typeface="Times New Roman" panose="02020603050405020304" pitchFamily="18" charset="0"/>
                        </a:rPr>
                        <a:t> </a:t>
                      </a:r>
                      <a:endParaRPr lang="en-US" sz="20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kern="1200">
                          <a:effectLst/>
                          <a:latin typeface="Times New Roman" panose="02020603050405020304" pitchFamily="18" charset="0"/>
                          <a:ea typeface="SimSun" panose="02010600030101010101" pitchFamily="2" charset="-122"/>
                          <a:cs typeface="Times New Roman" panose="02020603050405020304" pitchFamily="18" charset="0"/>
                        </a:rPr>
                        <a:t> </a:t>
                      </a:r>
                      <a:endParaRPr lang="en-US" sz="20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kern="1200">
                          <a:effectLst/>
                          <a:latin typeface="Times New Roman" panose="02020603050405020304" pitchFamily="18" charset="0"/>
                          <a:ea typeface="SimSun" panose="02010600030101010101" pitchFamily="2" charset="-122"/>
                          <a:cs typeface="Times New Roman" panose="02020603050405020304" pitchFamily="18" charset="0"/>
                        </a:rPr>
                        <a:t> </a:t>
                      </a:r>
                      <a:endParaRPr lang="en-US" sz="20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676701">
                <a:tc gridSpan="2">
                  <a:txBody>
                    <a:bodyPr/>
                    <a:lstStyle/>
                    <a:p>
                      <a:pPr marL="0" marR="0" algn="ctr">
                        <a:lnSpc>
                          <a:spcPct val="115000"/>
                        </a:lnSpc>
                        <a:spcBef>
                          <a:spcPts val="0"/>
                        </a:spcBef>
                        <a:spcAft>
                          <a:spcPts val="0"/>
                        </a:spcAft>
                      </a:pPr>
                      <a:r>
                        <a:rPr lang="en-US" sz="2000" kern="1200">
                          <a:effectLst/>
                          <a:latin typeface="Times New Roman" panose="02020603050405020304" pitchFamily="18" charset="0"/>
                          <a:ea typeface="SimSun" panose="02010600030101010101" pitchFamily="2" charset="-122"/>
                          <a:cs typeface="Times New Roman" panose="02020603050405020304" pitchFamily="18" charset="0"/>
                        </a:rPr>
                        <a:t>Tổng số</a:t>
                      </a:r>
                      <a:endParaRPr lang="en-US" sz="2000">
                        <a:effectLst/>
                        <a:latin typeface="Calibri" panose="020F0502020204030204" pitchFamily="34" charset="0"/>
                        <a:ea typeface="SimSun" panose="02010600030101010101" pitchFamily="2" charset="-122"/>
                        <a:cs typeface="Times New Roman" panose="02020603050405020304" pitchFamily="18" charset="0"/>
                      </a:endParaRPr>
                    </a:p>
                    <a:p>
                      <a:pPr marL="0" marR="0" algn="ctr">
                        <a:lnSpc>
                          <a:spcPct val="115000"/>
                        </a:lnSpc>
                        <a:spcBef>
                          <a:spcPts val="0"/>
                        </a:spcBef>
                        <a:spcAft>
                          <a:spcPts val="0"/>
                        </a:spcAft>
                      </a:pPr>
                      <a:r>
                        <a:rPr lang="en-US" sz="2000" kern="1200">
                          <a:effectLst/>
                          <a:latin typeface="Times New Roman" panose="02020603050405020304" pitchFamily="18" charset="0"/>
                          <a:ea typeface="SimSun" panose="02010600030101010101" pitchFamily="2" charset="-122"/>
                          <a:cs typeface="Times New Roman" panose="02020603050405020304" pitchFamily="18" charset="0"/>
                        </a:rPr>
                        <a:t>chưa đạt</a:t>
                      </a:r>
                      <a:endParaRPr lang="en-US" sz="20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0" marR="0" algn="ctr">
                        <a:lnSpc>
                          <a:spcPct val="115000"/>
                        </a:lnSpc>
                        <a:spcBef>
                          <a:spcPts val="0"/>
                        </a:spcBef>
                        <a:spcAft>
                          <a:spcPts val="0"/>
                        </a:spcAft>
                      </a:pPr>
                      <a:r>
                        <a:rPr lang="en-US" sz="2000" kern="1200">
                          <a:effectLst/>
                          <a:latin typeface="Times New Roman" panose="02020603050405020304" pitchFamily="18" charset="0"/>
                          <a:ea typeface="SimSun" panose="02010600030101010101" pitchFamily="2" charset="-122"/>
                          <a:cs typeface="Times New Roman" panose="02020603050405020304" pitchFamily="18" charset="0"/>
                        </a:rPr>
                        <a:t> </a:t>
                      </a:r>
                      <a:endParaRPr lang="en-US" sz="20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kern="1200">
                          <a:effectLst/>
                          <a:latin typeface="Times New Roman" panose="02020603050405020304" pitchFamily="18" charset="0"/>
                          <a:ea typeface="SimSun" panose="02010600030101010101" pitchFamily="2" charset="-122"/>
                          <a:cs typeface="Times New Roman" panose="02020603050405020304" pitchFamily="18" charset="0"/>
                        </a:rPr>
                        <a:t> </a:t>
                      </a:r>
                      <a:endParaRPr lang="en-US" sz="20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kern="1200">
                          <a:effectLst/>
                          <a:latin typeface="Times New Roman" panose="02020603050405020304" pitchFamily="18" charset="0"/>
                          <a:ea typeface="SimSun" panose="02010600030101010101" pitchFamily="2" charset="-122"/>
                          <a:cs typeface="Times New Roman" panose="02020603050405020304" pitchFamily="18" charset="0"/>
                        </a:rPr>
                        <a:t> </a:t>
                      </a:r>
                      <a:endParaRPr lang="en-US" sz="20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kern="1200">
                          <a:effectLst/>
                          <a:latin typeface="Times New Roman" panose="02020603050405020304" pitchFamily="18" charset="0"/>
                          <a:ea typeface="SimSun" panose="02010600030101010101" pitchFamily="2" charset="-122"/>
                          <a:cs typeface="Times New Roman" panose="02020603050405020304" pitchFamily="18" charset="0"/>
                        </a:rPr>
                        <a:t> </a:t>
                      </a:r>
                      <a:endParaRPr lang="en-US" sz="20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kern="1200">
                          <a:effectLst/>
                          <a:latin typeface="Times New Roman" panose="02020603050405020304" pitchFamily="18" charset="0"/>
                          <a:ea typeface="SimSun" panose="02010600030101010101" pitchFamily="2" charset="-122"/>
                          <a:cs typeface="Times New Roman" panose="02020603050405020304" pitchFamily="18" charset="0"/>
                        </a:rPr>
                        <a:t> </a:t>
                      </a:r>
                      <a:endParaRPr lang="en-US" sz="20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kern="1200">
                          <a:effectLst/>
                          <a:latin typeface="Times New Roman" panose="02020603050405020304" pitchFamily="18" charset="0"/>
                          <a:ea typeface="SimSun" panose="02010600030101010101" pitchFamily="2" charset="-122"/>
                          <a:cs typeface="Times New Roman" panose="02020603050405020304" pitchFamily="18" charset="0"/>
                        </a:rPr>
                        <a:t> </a:t>
                      </a:r>
                      <a:endParaRPr lang="en-US" sz="20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kern="1200">
                          <a:effectLst/>
                          <a:latin typeface="Times New Roman" panose="02020603050405020304" pitchFamily="18" charset="0"/>
                          <a:ea typeface="SimSun" panose="02010600030101010101" pitchFamily="2" charset="-122"/>
                          <a:cs typeface="Times New Roman" panose="02020603050405020304" pitchFamily="18" charset="0"/>
                        </a:rPr>
                        <a:t> </a:t>
                      </a:r>
                      <a:endParaRPr lang="en-US" sz="20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kern="1200">
                          <a:effectLst/>
                          <a:latin typeface="Times New Roman" panose="02020603050405020304" pitchFamily="18" charset="0"/>
                          <a:ea typeface="SimSun" panose="02010600030101010101" pitchFamily="2" charset="-122"/>
                          <a:cs typeface="Times New Roman" panose="02020603050405020304" pitchFamily="18" charset="0"/>
                        </a:rPr>
                        <a:t> </a:t>
                      </a:r>
                      <a:endParaRPr lang="en-US" sz="20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kern="1200">
                          <a:effectLst/>
                          <a:latin typeface="Times New Roman" panose="02020603050405020304" pitchFamily="18" charset="0"/>
                          <a:ea typeface="SimSun" panose="02010600030101010101" pitchFamily="2" charset="-122"/>
                          <a:cs typeface="Times New Roman" panose="02020603050405020304" pitchFamily="18" charset="0"/>
                        </a:rPr>
                        <a:t> </a:t>
                      </a:r>
                      <a:endParaRPr lang="en-US" sz="20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kern="1200">
                          <a:effectLst/>
                          <a:latin typeface="Times New Roman" panose="02020603050405020304" pitchFamily="18" charset="0"/>
                          <a:ea typeface="SimSun" panose="02010600030101010101" pitchFamily="2" charset="-122"/>
                          <a:cs typeface="Times New Roman" panose="02020603050405020304" pitchFamily="18" charset="0"/>
                        </a:rPr>
                        <a:t> </a:t>
                      </a:r>
                      <a:endParaRPr lang="en-US" sz="20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kern="1200">
                          <a:effectLst/>
                          <a:latin typeface="Times New Roman" panose="02020603050405020304" pitchFamily="18" charset="0"/>
                          <a:ea typeface="SimSun" panose="02010600030101010101" pitchFamily="2" charset="-122"/>
                          <a:cs typeface="Times New Roman" panose="02020603050405020304" pitchFamily="18" charset="0"/>
                        </a:rPr>
                        <a:t> </a:t>
                      </a:r>
                      <a:endParaRPr lang="en-US" sz="20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kern="1200">
                          <a:effectLst/>
                          <a:latin typeface="Times New Roman" panose="02020603050405020304" pitchFamily="18" charset="0"/>
                          <a:ea typeface="SimSun" panose="02010600030101010101" pitchFamily="2" charset="-122"/>
                          <a:cs typeface="Times New Roman" panose="02020603050405020304" pitchFamily="18" charset="0"/>
                        </a:rPr>
                        <a:t> </a:t>
                      </a:r>
                      <a:endParaRPr lang="en-US" sz="20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441514">
                <a:tc gridSpan="2">
                  <a:txBody>
                    <a:bodyPr/>
                    <a:lstStyle/>
                    <a:p>
                      <a:pPr marL="0" marR="0" algn="ctr">
                        <a:lnSpc>
                          <a:spcPct val="115000"/>
                        </a:lnSpc>
                        <a:spcBef>
                          <a:spcPts val="0"/>
                        </a:spcBef>
                        <a:spcAft>
                          <a:spcPts val="0"/>
                        </a:spcAft>
                      </a:pPr>
                      <a:r>
                        <a:rPr lang="en-US" sz="2000" kern="1200" dirty="0" err="1">
                          <a:effectLst/>
                          <a:latin typeface="Times New Roman" panose="02020603050405020304" pitchFamily="18" charset="0"/>
                          <a:ea typeface="SimSun" panose="02010600030101010101" pitchFamily="2" charset="-122"/>
                          <a:cs typeface="Times New Roman" panose="02020603050405020304" pitchFamily="18" charset="0"/>
                        </a:rPr>
                        <a:t>Tỷ</a:t>
                      </a:r>
                      <a:r>
                        <a:rPr lang="en-US" sz="2000" kern="12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2000" kern="1200" dirty="0" err="1">
                          <a:effectLst/>
                          <a:latin typeface="Times New Roman" panose="02020603050405020304" pitchFamily="18" charset="0"/>
                          <a:ea typeface="SimSun" panose="02010600030101010101" pitchFamily="2" charset="-122"/>
                          <a:cs typeface="Times New Roman" panose="02020603050405020304" pitchFamily="18" charset="0"/>
                        </a:rPr>
                        <a:t>lệ</a:t>
                      </a:r>
                      <a:r>
                        <a:rPr lang="en-US" sz="2000" kern="1200" dirty="0">
                          <a:effectLst/>
                          <a:latin typeface="Times New Roman" panose="02020603050405020304" pitchFamily="18" charset="0"/>
                          <a:ea typeface="SimSun" panose="02010600030101010101" pitchFamily="2" charset="-122"/>
                          <a:cs typeface="Times New Roman" panose="02020603050405020304" pitchFamily="18" charset="0"/>
                        </a:rPr>
                        <a:t> (%)</a:t>
                      </a:r>
                      <a:endParaRPr lang="en-US" sz="2000"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0" marR="0" algn="ctr">
                        <a:lnSpc>
                          <a:spcPct val="115000"/>
                        </a:lnSpc>
                        <a:spcBef>
                          <a:spcPts val="0"/>
                        </a:spcBef>
                        <a:spcAft>
                          <a:spcPts val="0"/>
                        </a:spcAft>
                      </a:pPr>
                      <a:r>
                        <a:rPr lang="en-US" sz="2000" kern="1200">
                          <a:effectLst/>
                          <a:latin typeface="Times New Roman" panose="02020603050405020304" pitchFamily="18" charset="0"/>
                          <a:ea typeface="SimSun" panose="02010600030101010101" pitchFamily="2" charset="-122"/>
                          <a:cs typeface="Times New Roman" panose="02020603050405020304" pitchFamily="18" charset="0"/>
                        </a:rPr>
                        <a:t> </a:t>
                      </a:r>
                      <a:endParaRPr lang="en-US" sz="20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kern="1200">
                          <a:effectLst/>
                          <a:latin typeface="Times New Roman" panose="02020603050405020304" pitchFamily="18" charset="0"/>
                          <a:ea typeface="SimSun" panose="02010600030101010101" pitchFamily="2" charset="-122"/>
                          <a:cs typeface="Times New Roman" panose="02020603050405020304" pitchFamily="18" charset="0"/>
                        </a:rPr>
                        <a:t> </a:t>
                      </a:r>
                      <a:endParaRPr lang="en-US" sz="20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kern="1200">
                          <a:effectLst/>
                          <a:latin typeface="Times New Roman" panose="02020603050405020304" pitchFamily="18" charset="0"/>
                          <a:ea typeface="SimSun" panose="02010600030101010101" pitchFamily="2" charset="-122"/>
                          <a:cs typeface="Times New Roman" panose="02020603050405020304" pitchFamily="18" charset="0"/>
                        </a:rPr>
                        <a:t> </a:t>
                      </a:r>
                      <a:endParaRPr lang="en-US" sz="20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kern="1200">
                          <a:effectLst/>
                          <a:latin typeface="Times New Roman" panose="02020603050405020304" pitchFamily="18" charset="0"/>
                          <a:ea typeface="SimSun" panose="02010600030101010101" pitchFamily="2" charset="-122"/>
                          <a:cs typeface="Times New Roman" panose="02020603050405020304" pitchFamily="18" charset="0"/>
                        </a:rPr>
                        <a:t> </a:t>
                      </a:r>
                      <a:endParaRPr lang="en-US" sz="20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kern="1200">
                          <a:effectLst/>
                          <a:latin typeface="Times New Roman" panose="02020603050405020304" pitchFamily="18" charset="0"/>
                          <a:ea typeface="SimSun" panose="02010600030101010101" pitchFamily="2" charset="-122"/>
                          <a:cs typeface="Times New Roman" panose="02020603050405020304" pitchFamily="18" charset="0"/>
                        </a:rPr>
                        <a:t> </a:t>
                      </a:r>
                      <a:endParaRPr lang="en-US" sz="20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kern="1200">
                          <a:effectLst/>
                          <a:latin typeface="Times New Roman" panose="02020603050405020304" pitchFamily="18" charset="0"/>
                          <a:ea typeface="SimSun" panose="02010600030101010101" pitchFamily="2" charset="-122"/>
                          <a:cs typeface="Times New Roman" panose="02020603050405020304" pitchFamily="18" charset="0"/>
                        </a:rPr>
                        <a:t> </a:t>
                      </a:r>
                      <a:endParaRPr lang="en-US" sz="20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kern="1200">
                          <a:effectLst/>
                          <a:latin typeface="Times New Roman" panose="02020603050405020304" pitchFamily="18" charset="0"/>
                          <a:ea typeface="SimSun" panose="02010600030101010101" pitchFamily="2" charset="-122"/>
                          <a:cs typeface="Times New Roman" panose="02020603050405020304" pitchFamily="18" charset="0"/>
                        </a:rPr>
                        <a:t> </a:t>
                      </a:r>
                      <a:endParaRPr lang="en-US" sz="20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kern="1200">
                          <a:effectLst/>
                          <a:latin typeface="Times New Roman" panose="02020603050405020304" pitchFamily="18" charset="0"/>
                          <a:ea typeface="SimSun" panose="02010600030101010101" pitchFamily="2" charset="-122"/>
                          <a:cs typeface="Times New Roman" panose="02020603050405020304" pitchFamily="18" charset="0"/>
                        </a:rPr>
                        <a:t> </a:t>
                      </a:r>
                      <a:endParaRPr lang="en-US" sz="20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kern="1200">
                          <a:effectLst/>
                          <a:latin typeface="Times New Roman" panose="02020603050405020304" pitchFamily="18" charset="0"/>
                          <a:ea typeface="SimSun" panose="02010600030101010101" pitchFamily="2" charset="-122"/>
                          <a:cs typeface="Times New Roman" panose="02020603050405020304" pitchFamily="18" charset="0"/>
                        </a:rPr>
                        <a:t> </a:t>
                      </a:r>
                      <a:endParaRPr lang="en-US" sz="20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kern="1200">
                          <a:effectLst/>
                          <a:latin typeface="Times New Roman" panose="02020603050405020304" pitchFamily="18" charset="0"/>
                          <a:ea typeface="SimSun" panose="02010600030101010101" pitchFamily="2" charset="-122"/>
                          <a:cs typeface="Times New Roman" panose="02020603050405020304" pitchFamily="18" charset="0"/>
                        </a:rPr>
                        <a:t> </a:t>
                      </a:r>
                      <a:endParaRPr lang="en-US" sz="20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kern="1200">
                          <a:effectLst/>
                          <a:latin typeface="Times New Roman" panose="02020603050405020304" pitchFamily="18" charset="0"/>
                          <a:ea typeface="SimSun" panose="02010600030101010101" pitchFamily="2" charset="-122"/>
                          <a:cs typeface="Times New Roman" panose="02020603050405020304" pitchFamily="18" charset="0"/>
                        </a:rPr>
                        <a:t> </a:t>
                      </a:r>
                      <a:endParaRPr lang="en-US" sz="20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kern="1200" dirty="0">
                          <a:effectLst/>
                          <a:latin typeface="Times New Roman" panose="02020603050405020304" pitchFamily="18" charset="0"/>
                          <a:ea typeface="SimSun" panose="02010600030101010101" pitchFamily="2" charset="-122"/>
                          <a:cs typeface="Times New Roman" panose="02020603050405020304" pitchFamily="18" charset="0"/>
                        </a:rPr>
                        <a:t> </a:t>
                      </a:r>
                      <a:endParaRPr lang="en-US" sz="2000"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54578913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6EE6B37-2616-4E43-BB97-A4DE096CD97A}"/>
              </a:ext>
            </a:extLst>
          </p:cNvPr>
          <p:cNvSpPr>
            <a:spLocks noGrp="1"/>
          </p:cNvSpPr>
          <p:nvPr>
            <p:ph idx="1"/>
          </p:nvPr>
        </p:nvSpPr>
        <p:spPr>
          <a:xfrm>
            <a:off x="375557" y="697626"/>
            <a:ext cx="11527971" cy="5088319"/>
          </a:xfrm>
          <a:gradFill flip="none" rotWithShape="1">
            <a:gsLst>
              <a:gs pos="37000">
                <a:srgbClr val="D6E6F5"/>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13500000" scaled="1"/>
            <a:tileRect/>
          </a:gradFill>
        </p:spPr>
        <p:txBody>
          <a:bodyPr>
            <a:noAutofit/>
          </a:bodyPr>
          <a:lstStyle/>
          <a:p>
            <a:pPr lvl="0" algn="just">
              <a:lnSpc>
                <a:spcPct val="150000"/>
              </a:lnSpc>
              <a:buFont typeface="Wingdings" panose="05000000000000000000" pitchFamily="2" charset="2"/>
              <a:buChar char="Ø"/>
            </a:pPr>
            <a:r>
              <a:rPr lang="nb-NO" sz="2800" b="1" dirty="0" smtClean="0">
                <a:solidFill>
                  <a:srgbClr val="FF0000"/>
                </a:solidFill>
                <a:latin typeface="Arial" panose="020B0604020202020204" pitchFamily="34" charset="0"/>
                <a:cs typeface="Arial" panose="020B0604020202020204" pitchFamily="34" charset="0"/>
              </a:rPr>
              <a:t> Lưu </a:t>
            </a:r>
            <a:r>
              <a:rPr lang="nb-NO" sz="2800" b="1" dirty="0">
                <a:solidFill>
                  <a:srgbClr val="FF0000"/>
                </a:solidFill>
                <a:latin typeface="Arial" panose="020B0604020202020204" pitchFamily="34" charset="0"/>
                <a:cs typeface="Arial" panose="020B0604020202020204" pitchFamily="34" charset="0"/>
              </a:rPr>
              <a:t>ý:</a:t>
            </a:r>
            <a:endParaRPr lang="en-US" sz="2800" dirty="0">
              <a:solidFill>
                <a:srgbClr val="FF0000"/>
              </a:solidFill>
              <a:latin typeface="Arial" panose="020B0604020202020204" pitchFamily="34" charset="0"/>
              <a:cs typeface="Arial" panose="020B0604020202020204" pitchFamily="34" charset="0"/>
            </a:endParaRPr>
          </a:p>
          <a:p>
            <a:pPr marL="0" indent="0" algn="just">
              <a:lnSpc>
                <a:spcPct val="150000"/>
              </a:lnSpc>
              <a:buNone/>
            </a:pPr>
            <a:r>
              <a:rPr lang="vi-VN" sz="2800" b="1" i="1" dirty="0">
                <a:latin typeface="Arial" panose="020B0604020202020204" pitchFamily="34" charset="0"/>
                <a:cs typeface="Arial" panose="020B0604020202020204" pitchFamily="34" charset="0"/>
              </a:rPr>
              <a:t>* Điều chỉnh kế hoạch </a:t>
            </a:r>
            <a:r>
              <a:rPr lang="vi-VN" sz="2800" b="1" i="1" dirty="0" smtClean="0">
                <a:latin typeface="Arial" panose="020B0604020202020204" pitchFamily="34" charset="0"/>
                <a:cs typeface="Arial" panose="020B0604020202020204" pitchFamily="34" charset="0"/>
              </a:rPr>
              <a:t>thán</a:t>
            </a:r>
            <a:r>
              <a:rPr lang="en-US" sz="2800" b="1" i="1" dirty="0">
                <a:latin typeface="Arial" panose="020B0604020202020204" pitchFamily="34" charset="0"/>
                <a:cs typeface="Arial" panose="020B0604020202020204" pitchFamily="34" charset="0"/>
              </a:rPr>
              <a:t>g</a:t>
            </a:r>
            <a:r>
              <a:rPr lang="vi-VN" sz="2800" b="1" i="1" dirty="0">
                <a:latin typeface="Arial" panose="020B0604020202020204" pitchFamily="34" charset="0"/>
                <a:cs typeface="Arial" panose="020B0604020202020204" pitchFamily="34" charset="0"/>
              </a:rPr>
              <a:t> </a:t>
            </a:r>
            <a:r>
              <a:rPr lang="en-US" sz="2800" b="1" i="1" dirty="0" err="1" smtClean="0">
                <a:latin typeface="Arial" panose="020B0604020202020204" pitchFamily="34" charset="0"/>
                <a:cs typeface="Arial" panose="020B0604020202020204" pitchFamily="34" charset="0"/>
              </a:rPr>
              <a:t>hoặc</a:t>
            </a:r>
            <a:r>
              <a:rPr lang="en-US" sz="2800" b="1" i="1" dirty="0" smtClean="0">
                <a:latin typeface="Arial" panose="020B0604020202020204" pitchFamily="34" charset="0"/>
                <a:cs typeface="Arial" panose="020B0604020202020204" pitchFamily="34" charset="0"/>
              </a:rPr>
              <a:t> </a:t>
            </a:r>
            <a:r>
              <a:rPr lang="en-US" sz="2800" b="1" i="1" dirty="0" err="1" smtClean="0">
                <a:latin typeface="Arial" panose="020B0604020202020204" pitchFamily="34" charset="0"/>
                <a:cs typeface="Arial" panose="020B0604020202020204" pitchFamily="34" charset="0"/>
              </a:rPr>
              <a:t>chủ</a:t>
            </a:r>
            <a:r>
              <a:rPr lang="en-US" sz="2800" b="1" i="1" dirty="0" smtClean="0">
                <a:latin typeface="Arial" panose="020B0604020202020204" pitchFamily="34" charset="0"/>
                <a:cs typeface="Arial" panose="020B0604020202020204" pitchFamily="34" charset="0"/>
              </a:rPr>
              <a:t> </a:t>
            </a:r>
            <a:r>
              <a:rPr lang="en-US" sz="2800" b="1" i="1" dirty="0" err="1" smtClean="0">
                <a:latin typeface="Arial" panose="020B0604020202020204" pitchFamily="34" charset="0"/>
                <a:cs typeface="Arial" panose="020B0604020202020204" pitchFamily="34" charset="0"/>
              </a:rPr>
              <a:t>đề</a:t>
            </a:r>
            <a:r>
              <a:rPr lang="en-US" sz="2800" b="1" i="1" dirty="0" smtClean="0">
                <a:latin typeface="Arial" panose="020B0604020202020204" pitchFamily="34" charset="0"/>
                <a:cs typeface="Arial" panose="020B0604020202020204" pitchFamily="34" charset="0"/>
              </a:rPr>
              <a:t> </a:t>
            </a:r>
            <a:r>
              <a:rPr lang="vi-VN" sz="2800" b="1" i="1" dirty="0" smtClean="0">
                <a:latin typeface="Arial" panose="020B0604020202020204" pitchFamily="34" charset="0"/>
                <a:cs typeface="Arial" panose="020B0604020202020204" pitchFamily="34" charset="0"/>
              </a:rPr>
              <a:t>tiếp </a:t>
            </a:r>
            <a:r>
              <a:rPr lang="vi-VN" sz="2800" b="1" i="1" dirty="0">
                <a:latin typeface="Arial" panose="020B0604020202020204" pitchFamily="34" charset="0"/>
                <a:cs typeface="Arial" panose="020B0604020202020204" pitchFamily="34" charset="0"/>
              </a:rPr>
              <a:t>theo </a:t>
            </a:r>
            <a:endParaRPr lang="en-US" sz="2800" b="1" i="1" dirty="0">
              <a:latin typeface="Arial" panose="020B0604020202020204" pitchFamily="34" charset="0"/>
              <a:cs typeface="Arial" panose="020B0604020202020204" pitchFamily="34" charset="0"/>
            </a:endParaRPr>
          </a:p>
          <a:p>
            <a:pPr lvl="0" algn="just">
              <a:lnSpc>
                <a:spcPct val="150000"/>
              </a:lnSpc>
            </a:pPr>
            <a:r>
              <a:rPr lang="af-ZA" sz="2800" dirty="0">
                <a:latin typeface="Arial" panose="020B0604020202020204" pitchFamily="34" charset="0"/>
                <a:cs typeface="Arial" panose="020B0604020202020204" pitchFamily="34" charset="0"/>
              </a:rPr>
              <a:t>So sánh, phân tích, đánh giá kết quả của </a:t>
            </a:r>
            <a:r>
              <a:rPr lang="af-ZA" sz="2800" dirty="0" smtClean="0">
                <a:latin typeface="Arial" panose="020B0604020202020204" pitchFamily="34" charset="0"/>
                <a:cs typeface="Arial" panose="020B0604020202020204" pitchFamily="34" charset="0"/>
              </a:rPr>
              <a:t>tháng/chủ đề so </a:t>
            </a:r>
            <a:r>
              <a:rPr lang="af-ZA" sz="2800" dirty="0">
                <a:latin typeface="Arial" panose="020B0604020202020204" pitchFamily="34" charset="0"/>
                <a:cs typeface="Arial" panose="020B0604020202020204" pitchFamily="34" charset="0"/>
              </a:rPr>
              <a:t>với mục tiêu đề ra </a:t>
            </a:r>
            <a:endParaRPr lang="en-US" sz="2800" dirty="0">
              <a:latin typeface="Arial" panose="020B0604020202020204" pitchFamily="34" charset="0"/>
              <a:cs typeface="Arial" panose="020B0604020202020204" pitchFamily="34" charset="0"/>
            </a:endParaRPr>
          </a:p>
          <a:p>
            <a:pPr lvl="0" algn="just">
              <a:lnSpc>
                <a:spcPct val="150000"/>
              </a:lnSpc>
            </a:pPr>
            <a:r>
              <a:rPr lang="vi-VN" sz="2800" dirty="0">
                <a:latin typeface="Arial" panose="020B0604020202020204" pitchFamily="34" charset="0"/>
                <a:cs typeface="Arial" panose="020B0604020202020204" pitchFamily="34" charset="0"/>
              </a:rPr>
              <a:t>Đối với những mục tiêu có tổng số trẻ đạt (+) dưới 70 % thì giáo viên tiếp tục đưa mục tiêu chưa đạt vào mục tiêu giáo dục của </a:t>
            </a:r>
            <a:r>
              <a:rPr lang="en-US" sz="2800" dirty="0" err="1" smtClean="0">
                <a:latin typeface="Arial" panose="020B0604020202020204" pitchFamily="34" charset="0"/>
                <a:cs typeface="Arial" panose="020B0604020202020204" pitchFamily="34" charset="0"/>
              </a:rPr>
              <a:t>tháng</a:t>
            </a:r>
            <a:r>
              <a:rPr lang="en-US" sz="2800" dirty="0" smtClean="0">
                <a:latin typeface="Arial" panose="020B0604020202020204" pitchFamily="34" charset="0"/>
                <a:cs typeface="Arial" panose="020B0604020202020204" pitchFamily="34" charset="0"/>
              </a:rPr>
              <a:t>/</a:t>
            </a:r>
            <a:r>
              <a:rPr lang="en-US" sz="2800" dirty="0" err="1" smtClean="0">
                <a:latin typeface="Arial" panose="020B0604020202020204" pitchFamily="34" charset="0"/>
                <a:cs typeface="Arial" panose="020B0604020202020204" pitchFamily="34" charset="0"/>
              </a:rPr>
              <a:t>chủ</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đề</a:t>
            </a:r>
            <a:r>
              <a:rPr lang="en-US" sz="2800" dirty="0" smtClean="0">
                <a:latin typeface="Arial" panose="020B0604020202020204" pitchFamily="34" charset="0"/>
                <a:cs typeface="Arial" panose="020B0604020202020204" pitchFamily="34" charset="0"/>
              </a:rPr>
              <a:t> </a:t>
            </a:r>
            <a:r>
              <a:rPr lang="vi-VN" sz="2800" dirty="0" smtClean="0">
                <a:latin typeface="Arial" panose="020B0604020202020204" pitchFamily="34" charset="0"/>
                <a:cs typeface="Arial" panose="020B0604020202020204" pitchFamily="34" charset="0"/>
              </a:rPr>
              <a:t>tiếp </a:t>
            </a:r>
            <a:r>
              <a:rPr lang="vi-VN" sz="2800" dirty="0">
                <a:latin typeface="Arial" panose="020B0604020202020204" pitchFamily="34" charset="0"/>
                <a:cs typeface="Arial" panose="020B0604020202020204" pitchFamily="34" charset="0"/>
              </a:rPr>
              <a:t>theo.</a:t>
            </a:r>
            <a:endParaRPr lang="en-US" sz="2800" dirty="0">
              <a:latin typeface="Arial" panose="020B0604020202020204" pitchFamily="34" charset="0"/>
              <a:cs typeface="Arial" panose="020B0604020202020204" pitchFamily="34" charset="0"/>
            </a:endParaRPr>
          </a:p>
          <a:p>
            <a:pPr marL="0" indent="0" algn="just">
              <a:lnSpc>
                <a:spcPct val="150000"/>
              </a:lnSpc>
              <a:buNone/>
            </a:pPr>
            <a:endParaRPr 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4801862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6EE6B37-2616-4E43-BB97-A4DE096CD97A}"/>
              </a:ext>
            </a:extLst>
          </p:cNvPr>
          <p:cNvSpPr>
            <a:spLocks noGrp="1"/>
          </p:cNvSpPr>
          <p:nvPr>
            <p:ph idx="1"/>
          </p:nvPr>
        </p:nvSpPr>
        <p:spPr>
          <a:xfrm>
            <a:off x="375558" y="886812"/>
            <a:ext cx="11527971" cy="4788773"/>
          </a:xfrm>
          <a:gradFill flip="none" rotWithShape="1">
            <a:gsLst>
              <a:gs pos="37000">
                <a:srgbClr val="D6E6F5"/>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13500000" scaled="1"/>
            <a:tileRect/>
          </a:gradFill>
        </p:spPr>
        <p:txBody>
          <a:bodyPr>
            <a:noAutofit/>
          </a:bodyPr>
          <a:lstStyle/>
          <a:p>
            <a:pPr lvl="0" algn="just">
              <a:lnSpc>
                <a:spcPct val="150000"/>
              </a:lnSpc>
            </a:pPr>
            <a:r>
              <a:rPr lang="vi-VN" sz="2800" dirty="0" smtClean="0">
                <a:latin typeface="Arial" panose="020B0604020202020204" pitchFamily="34" charset="0"/>
                <a:cs typeface="Arial" panose="020B0604020202020204" pitchFamily="34" charset="0"/>
              </a:rPr>
              <a:t>Đối </a:t>
            </a:r>
            <a:r>
              <a:rPr lang="vi-VN" sz="2800" dirty="0">
                <a:latin typeface="Arial" panose="020B0604020202020204" pitchFamily="34" charset="0"/>
                <a:cs typeface="Arial" panose="020B0604020202020204" pitchFamily="34" charset="0"/>
              </a:rPr>
              <a:t>với mục tiêu có tổng số trẻ đạt (+) trên 70% thì giáo viên điểm ra số trẻ chưa đạt để giúp trẻ rèn luyện mọi lúc, mọi nơi trong quá trình giáo dục và phối hợp với </a:t>
            </a:r>
            <a:r>
              <a:rPr lang="en-US" sz="2800" dirty="0" smtClean="0">
                <a:latin typeface="Arial" panose="020B0604020202020204" pitchFamily="34" charset="0"/>
                <a:cs typeface="Arial" panose="020B0604020202020204" pitchFamily="34" charset="0"/>
              </a:rPr>
              <a:t>cha </a:t>
            </a:r>
            <a:r>
              <a:rPr lang="en-US" sz="2800" dirty="0" err="1" smtClean="0">
                <a:latin typeface="Arial" panose="020B0604020202020204" pitchFamily="34" charset="0"/>
                <a:cs typeface="Arial" panose="020B0604020202020204" pitchFamily="34" charset="0"/>
              </a:rPr>
              <a:t>mẹ</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trẻ</a:t>
            </a:r>
            <a:r>
              <a:rPr lang="en-US" sz="2800" dirty="0" smtClean="0">
                <a:latin typeface="Arial" panose="020B0604020202020204" pitchFamily="34" charset="0"/>
                <a:cs typeface="Arial" panose="020B0604020202020204" pitchFamily="34" charset="0"/>
              </a:rPr>
              <a:t> </a:t>
            </a:r>
            <a:r>
              <a:rPr lang="vi-VN" sz="2800" dirty="0" smtClean="0">
                <a:latin typeface="Arial" panose="020B0604020202020204" pitchFamily="34" charset="0"/>
                <a:cs typeface="Arial" panose="020B0604020202020204" pitchFamily="34" charset="0"/>
              </a:rPr>
              <a:t>để </a:t>
            </a:r>
            <a:r>
              <a:rPr lang="vi-VN" sz="2800" dirty="0">
                <a:latin typeface="Arial" panose="020B0604020202020204" pitchFamily="34" charset="0"/>
                <a:cs typeface="Arial" panose="020B0604020202020204" pitchFamily="34" charset="0"/>
              </a:rPr>
              <a:t>giúp trẻ đạt được.</a:t>
            </a:r>
            <a:endParaRPr lang="en-US" sz="2800" dirty="0">
              <a:latin typeface="Arial" panose="020B0604020202020204" pitchFamily="34" charset="0"/>
              <a:cs typeface="Arial" panose="020B0604020202020204" pitchFamily="34" charset="0"/>
            </a:endParaRPr>
          </a:p>
          <a:p>
            <a:pPr algn="just">
              <a:lnSpc>
                <a:spcPct val="150000"/>
              </a:lnSpc>
            </a:pPr>
            <a:r>
              <a:rPr lang="vi-VN" sz="2800" dirty="0">
                <a:latin typeface="Arial" panose="020B0604020202020204" pitchFamily="34" charset="0"/>
                <a:cs typeface="Arial" panose="020B0604020202020204" pitchFamily="34" charset="0"/>
              </a:rPr>
              <a:t>Do đó mục tiêu giáo dục của </a:t>
            </a:r>
            <a:r>
              <a:rPr lang="en-US" sz="2800" dirty="0" err="1" smtClean="0">
                <a:latin typeface="Arial" panose="020B0604020202020204" pitchFamily="34" charset="0"/>
                <a:cs typeface="Arial" panose="020B0604020202020204" pitchFamily="34" charset="0"/>
              </a:rPr>
              <a:t>tháng</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chủ</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đề</a:t>
            </a:r>
            <a:r>
              <a:rPr lang="en-US" sz="2800" dirty="0" smtClean="0">
                <a:latin typeface="Arial" panose="020B0604020202020204" pitchFamily="34" charset="0"/>
                <a:cs typeface="Arial" panose="020B0604020202020204" pitchFamily="34" charset="0"/>
              </a:rPr>
              <a:t> </a:t>
            </a:r>
            <a:r>
              <a:rPr lang="vi-VN" sz="2800" dirty="0" smtClean="0">
                <a:latin typeface="Arial" panose="020B0604020202020204" pitchFamily="34" charset="0"/>
                <a:cs typeface="Arial" panose="020B0604020202020204" pitchFamily="34" charset="0"/>
              </a:rPr>
              <a:t>tiếp </a:t>
            </a:r>
            <a:r>
              <a:rPr lang="vi-VN" sz="2800" dirty="0">
                <a:latin typeface="Arial" panose="020B0604020202020204" pitchFamily="34" charset="0"/>
                <a:cs typeface="Arial" panose="020B0604020202020204" pitchFamily="34" charset="0"/>
              </a:rPr>
              <a:t>theo sẽ gồm các mục tiêu mới</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các</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mục</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tiêu</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lặp</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lại</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nếu</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có</a:t>
            </a:r>
            <a:r>
              <a:rPr lang="en-US" sz="2800" dirty="0">
                <a:latin typeface="Arial" panose="020B0604020202020204" pitchFamily="34" charset="0"/>
                <a:cs typeface="Arial" panose="020B0604020202020204" pitchFamily="34" charset="0"/>
              </a:rPr>
              <a:t>)</a:t>
            </a:r>
            <a:r>
              <a:rPr lang="vi-VN" sz="2800" dirty="0">
                <a:latin typeface="Arial" panose="020B0604020202020204" pitchFamily="34" charset="0"/>
                <a:cs typeface="Arial" panose="020B0604020202020204" pitchFamily="34" charset="0"/>
              </a:rPr>
              <a:t> cộng thêm các mục tiêu được chuyển từ </a:t>
            </a:r>
            <a:r>
              <a:rPr lang="en-US" sz="2800" dirty="0" err="1" smtClean="0">
                <a:latin typeface="Arial" panose="020B0604020202020204" pitchFamily="34" charset="0"/>
                <a:cs typeface="Arial" panose="020B0604020202020204" pitchFamily="34" charset="0"/>
              </a:rPr>
              <a:t>tháng</a:t>
            </a:r>
            <a:r>
              <a:rPr lang="en-US" sz="2800" dirty="0" smtClean="0">
                <a:latin typeface="Arial" panose="020B0604020202020204" pitchFamily="34" charset="0"/>
                <a:cs typeface="Arial" panose="020B0604020202020204" pitchFamily="34" charset="0"/>
              </a:rPr>
              <a:t> </a:t>
            </a:r>
            <a:r>
              <a:rPr lang="vi-VN" sz="2800" dirty="0" smtClean="0">
                <a:latin typeface="Arial" panose="020B0604020202020204" pitchFamily="34" charset="0"/>
                <a:cs typeface="Arial" panose="020B0604020202020204" pitchFamily="34" charset="0"/>
              </a:rPr>
              <a:t>trước </a:t>
            </a:r>
            <a:r>
              <a:rPr lang="vi-VN" sz="2800" dirty="0">
                <a:latin typeface="Arial" panose="020B0604020202020204" pitchFamily="34" charset="0"/>
                <a:cs typeface="Arial" panose="020B0604020202020204" pitchFamily="34" charset="0"/>
              </a:rPr>
              <a:t>sang (những mục tiêu có số trẻ đạt dưới 70%)</a:t>
            </a:r>
            <a:r>
              <a:rPr lang="en-US" sz="2800" dirty="0">
                <a:latin typeface="Arial" panose="020B0604020202020204" pitchFamily="34" charset="0"/>
                <a:cs typeface="Arial" panose="020B0604020202020204" pitchFamily="34" charset="0"/>
              </a:rPr>
              <a:t>.</a:t>
            </a:r>
          </a:p>
          <a:p>
            <a:pPr marL="0" indent="0" algn="just">
              <a:lnSpc>
                <a:spcPct val="150000"/>
              </a:lnSpc>
              <a:buNone/>
            </a:pPr>
            <a:endParaRPr 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3233823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F5B97D2-985B-499E-B28B-EFF3F9A5C0F3}"/>
              </a:ext>
            </a:extLst>
          </p:cNvPr>
          <p:cNvSpPr txBox="1">
            <a:spLocks noGrp="1"/>
          </p:cNvSpPr>
          <p:nvPr>
            <p:ph type="title"/>
          </p:nvPr>
        </p:nvSpPr>
        <p:spPr>
          <a:xfrm>
            <a:off x="1292772" y="1011511"/>
            <a:ext cx="5783316" cy="53752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b="1" dirty="0" smtClean="0">
                <a:solidFill>
                  <a:srgbClr val="0000FF"/>
                </a:solidFill>
                <a:latin typeface="Arial" panose="020B0604020202020204" pitchFamily="34" charset="0"/>
                <a:ea typeface="Times New Roman" panose="02020603050405020304" pitchFamily="18" charset="0"/>
                <a:cs typeface="Arial" panose="020B0604020202020204" pitchFamily="34" charset="0"/>
              </a:rPr>
              <a:t>3. </a:t>
            </a:r>
            <a:r>
              <a:rPr lang="en-US" sz="2800" b="1" dirty="0" err="1" smtClean="0">
                <a:solidFill>
                  <a:srgbClr val="0000FF"/>
                </a:solidFill>
                <a:latin typeface="Arial" panose="020B0604020202020204" pitchFamily="34" charset="0"/>
                <a:ea typeface="Times New Roman" panose="02020603050405020304" pitchFamily="18" charset="0"/>
                <a:cs typeface="Arial" panose="020B0604020202020204" pitchFamily="34" charset="0"/>
              </a:rPr>
              <a:t>Đánh</a:t>
            </a:r>
            <a:r>
              <a:rPr lang="en-US" sz="2800" b="1" dirty="0" smtClean="0">
                <a:solidFill>
                  <a:srgbClr val="0000FF"/>
                </a:solidFill>
                <a:latin typeface="Arial" panose="020B0604020202020204" pitchFamily="34" charset="0"/>
                <a:ea typeface="Times New Roman" panose="02020603050405020304" pitchFamily="18" charset="0"/>
                <a:cs typeface="Arial" panose="020B0604020202020204" pitchFamily="34" charset="0"/>
              </a:rPr>
              <a:t> </a:t>
            </a:r>
            <a:r>
              <a:rPr lang="en-US" sz="2800" b="1" dirty="0" err="1" smtClean="0">
                <a:solidFill>
                  <a:srgbClr val="0000FF"/>
                </a:solidFill>
                <a:latin typeface="Arial" panose="020B0604020202020204" pitchFamily="34" charset="0"/>
                <a:ea typeface="Times New Roman" panose="02020603050405020304" pitchFamily="18" charset="0"/>
                <a:cs typeface="Arial" panose="020B0604020202020204" pitchFamily="34" charset="0"/>
              </a:rPr>
              <a:t>giá</a:t>
            </a:r>
            <a:r>
              <a:rPr lang="en-US" sz="2800" b="1" dirty="0" smtClean="0">
                <a:solidFill>
                  <a:srgbClr val="0000FF"/>
                </a:solidFill>
                <a:latin typeface="Arial" panose="020B0604020202020204" pitchFamily="34" charset="0"/>
                <a:ea typeface="Times New Roman" panose="02020603050405020304" pitchFamily="18" charset="0"/>
                <a:cs typeface="Arial" panose="020B0604020202020204" pitchFamily="34" charset="0"/>
              </a:rPr>
              <a:t> </a:t>
            </a:r>
            <a:r>
              <a:rPr lang="en-US" sz="2800" b="1" dirty="0" err="1" smtClean="0">
                <a:solidFill>
                  <a:srgbClr val="0000FF"/>
                </a:solidFill>
                <a:latin typeface="Arial" panose="020B0604020202020204" pitchFamily="34" charset="0"/>
                <a:ea typeface="Times New Roman" panose="02020603050405020304" pitchFamily="18" charset="0"/>
                <a:cs typeface="Arial" panose="020B0604020202020204" pitchFamily="34" charset="0"/>
              </a:rPr>
              <a:t>cuối</a:t>
            </a:r>
            <a:r>
              <a:rPr lang="en-US" sz="2800" b="1" dirty="0" smtClean="0">
                <a:solidFill>
                  <a:srgbClr val="0000FF"/>
                </a:solidFill>
                <a:latin typeface="Arial" panose="020B0604020202020204" pitchFamily="34" charset="0"/>
                <a:ea typeface="Times New Roman" panose="02020603050405020304" pitchFamily="18" charset="0"/>
                <a:cs typeface="Arial" panose="020B0604020202020204" pitchFamily="34" charset="0"/>
              </a:rPr>
              <a:t> </a:t>
            </a:r>
            <a:r>
              <a:rPr lang="en-US" sz="2800" b="1" dirty="0" err="1" smtClean="0">
                <a:solidFill>
                  <a:srgbClr val="0000FF"/>
                </a:solidFill>
                <a:latin typeface="Arial" panose="020B0604020202020204" pitchFamily="34" charset="0"/>
                <a:ea typeface="Times New Roman" panose="02020603050405020304" pitchFamily="18" charset="0"/>
                <a:cs typeface="Arial" panose="020B0604020202020204" pitchFamily="34" charset="0"/>
              </a:rPr>
              <a:t>độ</a:t>
            </a:r>
            <a:r>
              <a:rPr lang="en-US" sz="2800" b="1" dirty="0" smtClean="0">
                <a:solidFill>
                  <a:srgbClr val="0000FF"/>
                </a:solidFill>
                <a:latin typeface="Arial" panose="020B0604020202020204" pitchFamily="34" charset="0"/>
                <a:ea typeface="Times New Roman" panose="02020603050405020304" pitchFamily="18" charset="0"/>
                <a:cs typeface="Arial" panose="020B0604020202020204" pitchFamily="34" charset="0"/>
              </a:rPr>
              <a:t> </a:t>
            </a:r>
            <a:r>
              <a:rPr lang="en-US" sz="2800" b="1" dirty="0" err="1" smtClean="0">
                <a:solidFill>
                  <a:srgbClr val="0000FF"/>
                </a:solidFill>
                <a:latin typeface="Arial" panose="020B0604020202020204" pitchFamily="34" charset="0"/>
                <a:ea typeface="Times New Roman" panose="02020603050405020304" pitchFamily="18" charset="0"/>
                <a:cs typeface="Arial" panose="020B0604020202020204" pitchFamily="34" charset="0"/>
              </a:rPr>
              <a:t>tuổi</a:t>
            </a:r>
            <a:endParaRPr lang="en-US" sz="2800" b="1" dirty="0">
              <a:solidFill>
                <a:srgbClr val="0000FF"/>
              </a:solidFill>
              <a:latin typeface="Arial" panose="020B0604020202020204" pitchFamily="34" charset="0"/>
              <a:cs typeface="Arial" panose="020B0604020202020204" pitchFamily="34" charset="0"/>
            </a:endParaRPr>
          </a:p>
        </p:txBody>
      </p:sp>
      <p:sp>
        <p:nvSpPr>
          <p:cNvPr id="6" name="Rectangle 5"/>
          <p:cNvSpPr/>
          <p:nvPr/>
        </p:nvSpPr>
        <p:spPr>
          <a:xfrm>
            <a:off x="1292772" y="1958941"/>
            <a:ext cx="10121462" cy="2677656"/>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lvl="0" algn="just">
              <a:lnSpc>
                <a:spcPct val="150000"/>
              </a:lnSpc>
            </a:pPr>
            <a:r>
              <a:rPr lang="en-US" sz="2800" dirty="0">
                <a:latin typeface="Arial" panose="020B0604020202020204" pitchFamily="34" charset="0"/>
                <a:cs typeface="Arial" panose="020B0604020202020204" pitchFamily="34" charset="0"/>
              </a:rPr>
              <a:t>- </a:t>
            </a:r>
            <a:r>
              <a:rPr lang="vi-VN" sz="2800" dirty="0">
                <a:latin typeface="Arial" panose="020B0604020202020204" pitchFamily="34" charset="0"/>
                <a:cs typeface="Arial" panose="020B0604020202020204" pitchFamily="34" charset="0"/>
              </a:rPr>
              <a:t>Đánh giá sự phát triển của trẻ cuối độ tuổi được tiến hành vào tháng cuối cùng của năm học. </a:t>
            </a:r>
            <a:r>
              <a:rPr lang="pt-BR" sz="2800" dirty="0">
                <a:latin typeface="Arial" panose="020B0604020202020204" pitchFamily="34" charset="0"/>
                <a:cs typeface="Arial" panose="020B0604020202020204" pitchFamily="34" charset="0"/>
              </a:rPr>
              <a:t>Việc thu thập thông tin được diễn ra trong suốt quá trình thực hiện các </a:t>
            </a:r>
            <a:r>
              <a:rPr lang="pt-BR" sz="2800" dirty="0" smtClean="0">
                <a:latin typeface="Arial" panose="020B0604020202020204" pitchFamily="34" charset="0"/>
                <a:cs typeface="Arial" panose="020B0604020202020204" pitchFamily="34" charset="0"/>
              </a:rPr>
              <a:t>tháng/ chủ đề, </a:t>
            </a:r>
            <a:r>
              <a:rPr lang="pt-BR" sz="2800" dirty="0">
                <a:latin typeface="Arial" panose="020B0604020202020204" pitchFamily="34" charset="0"/>
                <a:cs typeface="Arial" panose="020B0604020202020204" pitchFamily="34" charset="0"/>
              </a:rPr>
              <a:t>suốt cả năm học. </a:t>
            </a:r>
            <a:endParaRPr 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8137043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Rectangle 6"/>
          <p:cNvSpPr/>
          <p:nvPr/>
        </p:nvSpPr>
        <p:spPr>
          <a:xfrm>
            <a:off x="867103" y="560452"/>
            <a:ext cx="10499836" cy="5519460"/>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marL="457200" lvl="0" indent="-457200" algn="just">
              <a:lnSpc>
                <a:spcPct val="150000"/>
              </a:lnSpc>
              <a:spcBef>
                <a:spcPts val="1000"/>
              </a:spcBef>
              <a:buFontTx/>
              <a:buChar char="-"/>
            </a:pPr>
            <a:r>
              <a:rPr lang="en-US" sz="2800" dirty="0" err="1" smtClean="0">
                <a:solidFill>
                  <a:prstClr val="black"/>
                </a:solidFill>
                <a:latin typeface="Arial" panose="020B0604020202020204" pitchFamily="34" charset="0"/>
                <a:cs typeface="Arial" panose="020B0604020202020204" pitchFamily="34" charset="0"/>
              </a:rPr>
              <a:t>Xây</a:t>
            </a:r>
            <a:r>
              <a:rPr lang="en-US" sz="2800" dirty="0" smtClean="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dựng</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Phiếu</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đánh</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giá</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cuối</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độ</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tuổi</a:t>
            </a:r>
            <a:r>
              <a:rPr lang="en-US" sz="2800" dirty="0">
                <a:solidFill>
                  <a:prstClr val="black"/>
                </a:solidFill>
                <a:latin typeface="Arial" panose="020B0604020202020204" pitchFamily="34" charset="0"/>
                <a:cs typeface="Arial" panose="020B0604020202020204" pitchFamily="34" charset="0"/>
              </a:rPr>
              <a:t>: </a:t>
            </a:r>
            <a:endParaRPr lang="en-US" sz="2800" dirty="0" smtClean="0">
              <a:solidFill>
                <a:prstClr val="black"/>
              </a:solidFill>
              <a:latin typeface="Arial" panose="020B0604020202020204" pitchFamily="34" charset="0"/>
              <a:cs typeface="Arial" panose="020B0604020202020204" pitchFamily="34" charset="0"/>
            </a:endParaRPr>
          </a:p>
          <a:p>
            <a:pPr lvl="0" algn="just">
              <a:lnSpc>
                <a:spcPct val="150000"/>
              </a:lnSpc>
              <a:spcBef>
                <a:spcPts val="1000"/>
              </a:spcBef>
            </a:pPr>
            <a:r>
              <a:rPr lang="en-US" sz="2800" dirty="0" smtClean="0">
                <a:solidFill>
                  <a:prstClr val="black"/>
                </a:solidFill>
                <a:latin typeface="Arial" panose="020B0604020202020204" pitchFamily="34" charset="0"/>
                <a:cs typeface="Arial" panose="020B0604020202020204" pitchFamily="34" charset="0"/>
              </a:rPr>
              <a:t>+ </a:t>
            </a:r>
            <a:r>
              <a:rPr lang="vi-VN" sz="2800" dirty="0" smtClean="0">
                <a:solidFill>
                  <a:prstClr val="black"/>
                </a:solidFill>
                <a:cs typeface="Arial" panose="020B0604020202020204" pitchFamily="34" charset="0"/>
              </a:rPr>
              <a:t>Căn </a:t>
            </a:r>
            <a:r>
              <a:rPr lang="vi-VN" sz="2800" dirty="0">
                <a:solidFill>
                  <a:prstClr val="black"/>
                </a:solidFill>
                <a:cs typeface="Arial" panose="020B0604020202020204" pitchFamily="34" charset="0"/>
              </a:rPr>
              <a:t>cứ vào mục tiêu giáo dục trẻ theo kế hoạch năm học, các giáo viên cùng cán bộ quản lí của nhà trường, </a:t>
            </a:r>
            <a:r>
              <a:rPr lang="vi-VN" sz="2800" dirty="0" smtClean="0">
                <a:solidFill>
                  <a:prstClr val="black"/>
                </a:solidFill>
                <a:cs typeface="Arial" panose="020B0604020202020204" pitchFamily="34" charset="0"/>
              </a:rPr>
              <a:t>lựa </a:t>
            </a:r>
            <a:r>
              <a:rPr lang="vi-VN" sz="2800" dirty="0">
                <a:solidFill>
                  <a:prstClr val="black"/>
                </a:solidFill>
                <a:cs typeface="Arial" panose="020B0604020202020204" pitchFamily="34" charset="0"/>
              </a:rPr>
              <a:t>chọn từ 30 – 40 mục tiêu giáo dục </a:t>
            </a:r>
            <a:r>
              <a:rPr lang="en-US" sz="2800" dirty="0" err="1">
                <a:solidFill>
                  <a:prstClr val="black"/>
                </a:solidFill>
                <a:latin typeface="Arial" panose="020B0604020202020204" pitchFamily="34" charset="0"/>
                <a:cs typeface="Arial" panose="020B0604020202020204" pitchFamily="34" charset="0"/>
              </a:rPr>
              <a:t>làm</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căn</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cứ</a:t>
            </a:r>
            <a:r>
              <a:rPr lang="en-US" sz="2800" dirty="0">
                <a:solidFill>
                  <a:prstClr val="black"/>
                </a:solidFill>
                <a:latin typeface="Arial" panose="020B0604020202020204" pitchFamily="34" charset="0"/>
                <a:cs typeface="Arial" panose="020B0604020202020204" pitchFamily="34" charset="0"/>
              </a:rPr>
              <a:t> </a:t>
            </a:r>
            <a:r>
              <a:rPr lang="vi-VN" sz="2800" dirty="0">
                <a:solidFill>
                  <a:prstClr val="black"/>
                </a:solidFill>
                <a:cs typeface="Arial" panose="020B0604020202020204" pitchFamily="34" charset="0"/>
              </a:rPr>
              <a:t>xây dựng thành phiếu đánh giá sự phát triển của trẻ. </a:t>
            </a:r>
            <a:endParaRPr lang="en-US" sz="2800" dirty="0" smtClean="0">
              <a:solidFill>
                <a:prstClr val="black"/>
              </a:solidFill>
              <a:cs typeface="Arial" panose="020B0604020202020204" pitchFamily="34" charset="0"/>
            </a:endParaRPr>
          </a:p>
          <a:p>
            <a:pPr lvl="0" algn="just">
              <a:lnSpc>
                <a:spcPct val="150000"/>
              </a:lnSpc>
              <a:spcBef>
                <a:spcPts val="1000"/>
              </a:spcBef>
            </a:pPr>
            <a:r>
              <a:rPr lang="en-US" sz="2800" dirty="0" smtClean="0">
                <a:solidFill>
                  <a:prstClr val="black"/>
                </a:solidFill>
                <a:cs typeface="Arial" panose="020B0604020202020204" pitchFamily="34" charset="0"/>
              </a:rPr>
              <a:t>+ </a:t>
            </a:r>
            <a:r>
              <a:rPr lang="vi-VN" sz="2800" dirty="0" smtClean="0">
                <a:solidFill>
                  <a:prstClr val="black"/>
                </a:solidFill>
                <a:cs typeface="Arial" panose="020B0604020202020204" pitchFamily="34" charset="0"/>
              </a:rPr>
              <a:t>Các </a:t>
            </a:r>
            <a:r>
              <a:rPr lang="vi-VN" sz="2800" dirty="0">
                <a:solidFill>
                  <a:prstClr val="black"/>
                </a:solidFill>
                <a:cs typeface="Arial" panose="020B0604020202020204" pitchFamily="34" charset="0"/>
              </a:rPr>
              <a:t>mục tiêu được lựa chọn phải đảm bảo đầy đủ các lĩnh vực phát triển, đáp ứng những định hướng phát triển trẻ của từng địa phương</a:t>
            </a:r>
            <a:r>
              <a:rPr lang="en-US" sz="2800" dirty="0">
                <a:solidFill>
                  <a:prstClr val="black"/>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371128707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1" name="Subtitle 10"/>
          <p:cNvSpPr>
            <a:spLocks noGrp="1"/>
          </p:cNvSpPr>
          <p:nvPr>
            <p:ph type="subTitle" idx="1"/>
          </p:nvPr>
        </p:nvSpPr>
        <p:spPr>
          <a:xfrm>
            <a:off x="939550" y="1517995"/>
            <a:ext cx="10632340" cy="2722930"/>
          </a:xfrm>
        </p:spPr>
        <p:style>
          <a:lnRef idx="1">
            <a:schemeClr val="accent3"/>
          </a:lnRef>
          <a:fillRef idx="2">
            <a:schemeClr val="accent3"/>
          </a:fillRef>
          <a:effectRef idx="1">
            <a:schemeClr val="accent3"/>
          </a:effectRef>
          <a:fontRef idx="minor">
            <a:schemeClr val="dk1"/>
          </a:fontRef>
        </p:style>
        <p:txBody>
          <a:bodyPr>
            <a:noAutofit/>
          </a:bodyPr>
          <a:lstStyle/>
          <a:p>
            <a:pPr lvl="0" algn="just">
              <a:lnSpc>
                <a:spcPct val="150000"/>
              </a:lnSpc>
            </a:pPr>
            <a:r>
              <a:rPr lang="en-US" sz="2800" dirty="0" smtClean="0">
                <a:solidFill>
                  <a:schemeClr val="tx1"/>
                </a:solidFill>
                <a:latin typeface="Arial" panose="020B0604020202020204" pitchFamily="34" charset="0"/>
                <a:cs typeface="Arial" panose="020B0604020202020204" pitchFamily="34" charset="0"/>
              </a:rPr>
              <a:t>- </a:t>
            </a:r>
            <a:r>
              <a:rPr lang="vi-VN" sz="2800" dirty="0" smtClean="0">
                <a:solidFill>
                  <a:schemeClr val="tx1"/>
                </a:solidFill>
                <a:latin typeface="Arial" panose="020B0604020202020204" pitchFamily="34" charset="0"/>
                <a:cs typeface="Arial" panose="020B0604020202020204" pitchFamily="34" charset="0"/>
              </a:rPr>
              <a:t>Giáo </a:t>
            </a:r>
            <a:r>
              <a:rPr lang="vi-VN" sz="2800" dirty="0">
                <a:solidFill>
                  <a:schemeClr val="tx1"/>
                </a:solidFill>
                <a:latin typeface="Arial" panose="020B0604020202020204" pitchFamily="34" charset="0"/>
                <a:cs typeface="Arial" panose="020B0604020202020204" pitchFamily="34" charset="0"/>
              </a:rPr>
              <a:t>viên có thể sử dụng kết quả đánh giá trẻ hằng ngày và đánh giá trẻ theo </a:t>
            </a:r>
            <a:r>
              <a:rPr lang="en-US" sz="2800" dirty="0" err="1" smtClean="0">
                <a:solidFill>
                  <a:schemeClr val="tx1"/>
                </a:solidFill>
                <a:latin typeface="Arial" panose="020B0604020202020204" pitchFamily="34" charset="0"/>
                <a:cs typeface="Arial" panose="020B0604020202020204" pitchFamily="34" charset="0"/>
              </a:rPr>
              <a:t>tháng</a:t>
            </a:r>
            <a:r>
              <a:rPr lang="en-US" sz="2800" dirty="0" smtClean="0">
                <a:solidFill>
                  <a:schemeClr val="tx1"/>
                </a:solidFill>
                <a:latin typeface="Arial" panose="020B0604020202020204" pitchFamily="34" charset="0"/>
                <a:cs typeface="Arial" panose="020B0604020202020204" pitchFamily="34" charset="0"/>
              </a:rPr>
              <a:t>/ </a:t>
            </a:r>
            <a:r>
              <a:rPr lang="en-US" sz="2800" dirty="0" err="1" smtClean="0">
                <a:solidFill>
                  <a:schemeClr val="tx1"/>
                </a:solidFill>
                <a:latin typeface="Arial" panose="020B0604020202020204" pitchFamily="34" charset="0"/>
                <a:cs typeface="Arial" panose="020B0604020202020204" pitchFamily="34" charset="0"/>
              </a:rPr>
              <a:t>chủ</a:t>
            </a:r>
            <a:r>
              <a:rPr lang="en-US" sz="2800" dirty="0" smtClean="0">
                <a:solidFill>
                  <a:schemeClr val="tx1"/>
                </a:solidFill>
                <a:latin typeface="Arial" panose="020B0604020202020204" pitchFamily="34" charset="0"/>
                <a:cs typeface="Arial" panose="020B0604020202020204" pitchFamily="34" charset="0"/>
              </a:rPr>
              <a:t> </a:t>
            </a:r>
            <a:r>
              <a:rPr lang="en-US" sz="2800" dirty="0" err="1" smtClean="0">
                <a:solidFill>
                  <a:schemeClr val="tx1"/>
                </a:solidFill>
                <a:latin typeface="Arial" panose="020B0604020202020204" pitchFamily="34" charset="0"/>
                <a:cs typeface="Arial" panose="020B0604020202020204" pitchFamily="34" charset="0"/>
              </a:rPr>
              <a:t>đề</a:t>
            </a:r>
            <a:r>
              <a:rPr lang="en-US" sz="2800" dirty="0" smtClean="0">
                <a:solidFill>
                  <a:schemeClr val="tx1"/>
                </a:solidFill>
                <a:latin typeface="Arial" panose="020B0604020202020204" pitchFamily="34" charset="0"/>
                <a:cs typeface="Arial" panose="020B0604020202020204" pitchFamily="34" charset="0"/>
              </a:rPr>
              <a:t> </a:t>
            </a:r>
            <a:r>
              <a:rPr lang="vi-VN" sz="2800" dirty="0" smtClean="0">
                <a:solidFill>
                  <a:schemeClr val="tx1"/>
                </a:solidFill>
                <a:latin typeface="Arial" panose="020B0604020202020204" pitchFamily="34" charset="0"/>
                <a:cs typeface="Arial" panose="020B0604020202020204" pitchFamily="34" charset="0"/>
              </a:rPr>
              <a:t>để </a:t>
            </a:r>
            <a:r>
              <a:rPr lang="vi-VN" sz="2800" dirty="0">
                <a:solidFill>
                  <a:schemeClr val="tx1"/>
                </a:solidFill>
                <a:latin typeface="Arial" panose="020B0604020202020204" pitchFamily="34" charset="0"/>
                <a:cs typeface="Arial" panose="020B0604020202020204" pitchFamily="34" charset="0"/>
              </a:rPr>
              <a:t>làm cơ sở đánh giá sự phát triển của cá nhân trẻ cuối độ tuổi.</a:t>
            </a:r>
            <a:endParaRPr lang="en-US" sz="2800" dirty="0">
              <a:solidFill>
                <a:schemeClr val="tx1"/>
              </a:solidFill>
              <a:latin typeface="Arial" panose="020B0604020202020204" pitchFamily="34" charset="0"/>
              <a:cs typeface="Arial" panose="020B0604020202020204" pitchFamily="34" charset="0"/>
            </a:endParaRPr>
          </a:p>
          <a:p>
            <a:pPr algn="just">
              <a:lnSpc>
                <a:spcPct val="150000"/>
              </a:lnSpc>
            </a:pPr>
            <a:r>
              <a:rPr lang="en-US" sz="2800" dirty="0">
                <a:solidFill>
                  <a:schemeClr val="tx1"/>
                </a:solidFill>
                <a:latin typeface="Arial" panose="020B0604020202020204" pitchFamily="34" charset="0"/>
                <a:cs typeface="Arial" panose="020B0604020202020204" pitchFamily="34" charset="0"/>
              </a:rPr>
              <a:t> </a:t>
            </a:r>
          </a:p>
          <a:p>
            <a:pPr lvl="0" algn="just">
              <a:lnSpc>
                <a:spcPct val="150000"/>
              </a:lnSpc>
            </a:pPr>
            <a:endParaRPr lang="pt-BR" sz="2800" dirty="0" smtClean="0">
              <a:solidFill>
                <a:schemeClr val="tx1"/>
              </a:solidFill>
              <a:latin typeface="Arial" panose="020B0604020202020204" pitchFamily="34" charset="0"/>
              <a:cs typeface="Arial" panose="020B0604020202020204" pitchFamily="34" charset="0"/>
            </a:endParaRPr>
          </a:p>
          <a:p>
            <a:pPr algn="just">
              <a:lnSpc>
                <a:spcPct val="150000"/>
              </a:lnSpc>
            </a:pPr>
            <a:endParaRPr lang="en-US" sz="2800" dirty="0">
              <a:solidFill>
                <a:schemeClr val="tx1"/>
              </a:solidFill>
              <a:latin typeface="Arial" panose="020B0604020202020204" pitchFamily="34" charset="0"/>
              <a:cs typeface="Arial" panose="020B0604020202020204" pitchFamily="34" charset="0"/>
            </a:endParaRPr>
          </a:p>
          <a:p>
            <a:pPr algn="just">
              <a:lnSpc>
                <a:spcPct val="150000"/>
              </a:lnSpc>
            </a:pPr>
            <a:endParaRPr lang="en-US" sz="28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5798103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 name="Subtitle 10"/>
          <p:cNvSpPr txBox="1">
            <a:spLocks/>
          </p:cNvSpPr>
          <p:nvPr/>
        </p:nvSpPr>
        <p:spPr>
          <a:xfrm>
            <a:off x="513881" y="949306"/>
            <a:ext cx="11070772" cy="5059043"/>
          </a:xfrm>
          <a:prstGeom prst="rect">
            <a:avLst/>
          </a:prstGeom>
          <a:solidFill>
            <a:schemeClr val="accent2">
              <a:lumMod val="20000"/>
              <a:lumOff val="80000"/>
            </a:schemeClr>
          </a:solidFill>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457200" indent="-457200" algn="just">
              <a:lnSpc>
                <a:spcPct val="150000"/>
              </a:lnSpc>
              <a:buFontTx/>
              <a:buChar char="-"/>
            </a:pPr>
            <a:r>
              <a:rPr lang="vi-VN" sz="2800" dirty="0" smtClean="0">
                <a:latin typeface="Arial" panose="020B0604020202020204" pitchFamily="34" charset="0"/>
                <a:cs typeface="Arial" panose="020B0604020202020204" pitchFamily="34" charset="0"/>
              </a:rPr>
              <a:t>Kết quả đánh giá được ghi vào phiếu đánh giá sự phát triển của trẻ, </a:t>
            </a:r>
            <a:r>
              <a:rPr lang="en-US" sz="2800" dirty="0" smtClean="0">
                <a:latin typeface="Arial" panose="020B0604020202020204" pitchFamily="34" charset="0"/>
                <a:cs typeface="Arial" panose="020B0604020202020204" pitchFamily="34" charset="0"/>
              </a:rPr>
              <a:t>m</a:t>
            </a:r>
            <a:r>
              <a:rPr lang="vi-VN" sz="2800" dirty="0" smtClean="0">
                <a:latin typeface="Arial" panose="020B0604020202020204" pitchFamily="34" charset="0"/>
                <a:cs typeface="Arial" panose="020B0604020202020204" pitchFamily="34" charset="0"/>
              </a:rPr>
              <a:t>ỗi trẻ có 01 phiếu đánh giá được lưu vào hồ sơ cá nhân và thông báo với cha mẹ trẻ để phối hợp </a:t>
            </a:r>
            <a:r>
              <a:rPr lang="en-US" sz="2800" dirty="0" err="1" smtClean="0">
                <a:latin typeface="Arial" panose="020B0604020202020204" pitchFamily="34" charset="0"/>
                <a:cs typeface="Arial" panose="020B0604020202020204" pitchFamily="34" charset="0"/>
              </a:rPr>
              <a:t>nuôi</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dưỡng</a:t>
            </a:r>
            <a:r>
              <a:rPr lang="en-US" sz="2800" dirty="0" smtClean="0">
                <a:latin typeface="Arial" panose="020B0604020202020204" pitchFamily="34" charset="0"/>
                <a:cs typeface="Arial" panose="020B0604020202020204" pitchFamily="34" charset="0"/>
              </a:rPr>
              <a:t>, </a:t>
            </a:r>
            <a:r>
              <a:rPr lang="vi-VN" sz="2800" dirty="0" smtClean="0">
                <a:latin typeface="Arial" panose="020B0604020202020204" pitchFamily="34" charset="0"/>
                <a:cs typeface="Arial" panose="020B0604020202020204" pitchFamily="34" charset="0"/>
              </a:rPr>
              <a:t>chăm sóc, giáo dục trẻ ở trường và gia đình.</a:t>
            </a:r>
            <a:endParaRPr lang="en-US" sz="2800" dirty="0" smtClean="0">
              <a:latin typeface="Arial" panose="020B0604020202020204" pitchFamily="34" charset="0"/>
              <a:cs typeface="Arial" panose="020B0604020202020204" pitchFamily="34" charset="0"/>
            </a:endParaRPr>
          </a:p>
          <a:p>
            <a:pPr marL="457200" indent="-457200" algn="just">
              <a:lnSpc>
                <a:spcPct val="150000"/>
              </a:lnSpc>
              <a:buFontTx/>
              <a:buChar char="-"/>
            </a:pPr>
            <a:r>
              <a:rPr lang="en-US" sz="2800" dirty="0" smtClean="0">
                <a:latin typeface="Arial" panose="020B0604020202020204" pitchFamily="34" charset="0"/>
                <a:cs typeface="Arial" panose="020B0604020202020204" pitchFamily="34" charset="0"/>
              </a:rPr>
              <a:t>GV</a:t>
            </a:r>
            <a:r>
              <a:rPr lang="vi-VN" sz="2800" dirty="0" smtClean="0">
                <a:latin typeface="Arial" panose="020B0604020202020204" pitchFamily="34" charset="0"/>
                <a:cs typeface="Arial" panose="020B0604020202020204" pitchFamily="34" charset="0"/>
              </a:rPr>
              <a:t> sử dụng kết quả này trao đổi với đồng nghiệp để điều chỉnh </a:t>
            </a:r>
            <a:r>
              <a:rPr lang="en-US" sz="2800" dirty="0" smtClean="0">
                <a:latin typeface="Arial" panose="020B0604020202020204" pitchFamily="34" charset="0"/>
                <a:cs typeface="Arial" panose="020B0604020202020204" pitchFamily="34" charset="0"/>
              </a:rPr>
              <a:t>KHGD</a:t>
            </a:r>
            <a:r>
              <a:rPr lang="vi-VN" sz="2800" dirty="0" smtClean="0">
                <a:latin typeface="Arial" panose="020B0604020202020204" pitchFamily="34" charset="0"/>
                <a:cs typeface="Arial" panose="020B0604020202020204" pitchFamily="34" charset="0"/>
              </a:rPr>
              <a:t>, trao đổi với </a:t>
            </a:r>
            <a:r>
              <a:rPr lang="en-US" sz="2800" dirty="0" smtClean="0">
                <a:latin typeface="Arial" panose="020B0604020202020204" pitchFamily="34" charset="0"/>
                <a:cs typeface="Arial" panose="020B0604020202020204" pitchFamily="34" charset="0"/>
              </a:rPr>
              <a:t>GV </a:t>
            </a:r>
            <a:r>
              <a:rPr lang="vi-VN" sz="2800" dirty="0" smtClean="0">
                <a:latin typeface="Arial" panose="020B0604020202020204" pitchFamily="34" charset="0"/>
                <a:cs typeface="Arial" panose="020B0604020202020204" pitchFamily="34" charset="0"/>
              </a:rPr>
              <a:t>khi trẻ chuyển lớp, chuyển trường và cùng phối hợp đề xuất các biện pháp giáo dục phù hợp. </a:t>
            </a:r>
            <a:endParaRPr lang="en-US" sz="2800" dirty="0" smtClean="0">
              <a:latin typeface="Arial" panose="020B0604020202020204" pitchFamily="34" charset="0"/>
              <a:cs typeface="Arial" panose="020B0604020202020204" pitchFamily="34" charset="0"/>
            </a:endParaRPr>
          </a:p>
          <a:p>
            <a:pPr algn="just">
              <a:lnSpc>
                <a:spcPct val="150000"/>
              </a:lnSpc>
            </a:pPr>
            <a:r>
              <a:rPr lang="en-US" sz="2800" dirty="0" smtClean="0">
                <a:latin typeface="Arial" panose="020B0604020202020204" pitchFamily="34" charset="0"/>
                <a:cs typeface="Arial" panose="020B0604020202020204" pitchFamily="34" charset="0"/>
              </a:rPr>
              <a:t> </a:t>
            </a:r>
          </a:p>
          <a:p>
            <a:pPr algn="just">
              <a:lnSpc>
                <a:spcPct val="150000"/>
              </a:lnSpc>
            </a:pPr>
            <a:endParaRPr lang="pt-BR" sz="2800" dirty="0" smtClean="0">
              <a:latin typeface="Arial" panose="020B0604020202020204" pitchFamily="34" charset="0"/>
              <a:cs typeface="Arial" panose="020B0604020202020204" pitchFamily="34" charset="0"/>
            </a:endParaRPr>
          </a:p>
          <a:p>
            <a:pPr algn="just">
              <a:lnSpc>
                <a:spcPct val="150000"/>
              </a:lnSpc>
            </a:pPr>
            <a:endParaRPr lang="en-US" sz="2800" dirty="0" smtClean="0">
              <a:latin typeface="Arial" panose="020B0604020202020204" pitchFamily="34" charset="0"/>
              <a:cs typeface="Arial" panose="020B0604020202020204" pitchFamily="34" charset="0"/>
            </a:endParaRPr>
          </a:p>
          <a:p>
            <a:pPr algn="just">
              <a:lnSpc>
                <a:spcPct val="150000"/>
              </a:lnSpc>
            </a:pPr>
            <a:endParaRPr 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8033068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2757" y="375558"/>
            <a:ext cx="10515600" cy="1168173"/>
          </a:xfrm>
        </p:spPr>
        <p:txBody>
          <a:bodyPr>
            <a:noAutofit/>
          </a:bodyPr>
          <a:lstStyle/>
          <a:p>
            <a:pPr algn="ctr"/>
            <a:r>
              <a:rPr lang="vi-VN" sz="2000" b="1" dirty="0">
                <a:latin typeface="+mn-lt"/>
              </a:rPr>
              <a:t>PHIẾU ĐÁNH GIÁ SỰ PHÁT TRIỂN CỦA TRẺ </a:t>
            </a:r>
            <a:r>
              <a:rPr lang="en-US" sz="2000" b="1" dirty="0" smtClean="0">
                <a:latin typeface="Arial" panose="020B0604020202020204" pitchFamily="34" charset="0"/>
                <a:cs typeface="Arial" panose="020B0604020202020204" pitchFamily="34" charset="0"/>
              </a:rPr>
              <a:t>CUỐI ĐỘ </a:t>
            </a:r>
            <a:r>
              <a:rPr lang="vi-VN" sz="2000" b="1" dirty="0" smtClean="0">
                <a:latin typeface="+mn-lt"/>
              </a:rPr>
              <a:t>TUỔI</a:t>
            </a:r>
            <a:r>
              <a:rPr lang="en-US" sz="2000" dirty="0">
                <a:latin typeface="+mn-lt"/>
              </a:rPr>
              <a:t/>
            </a:r>
            <a:br>
              <a:rPr lang="en-US" sz="2000" dirty="0">
                <a:latin typeface="+mn-lt"/>
              </a:rPr>
            </a:br>
            <a:r>
              <a:rPr lang="x-none" sz="2000" b="1" dirty="0">
                <a:latin typeface="+mn-lt"/>
              </a:rPr>
              <a:t>Năm học: ....................</a:t>
            </a:r>
            <a:r>
              <a:rPr lang="en-US" sz="2000" dirty="0">
                <a:latin typeface="+mn-lt"/>
              </a:rPr>
              <a:t/>
            </a:r>
            <a:br>
              <a:rPr lang="en-US" sz="2000" dirty="0">
                <a:latin typeface="+mn-lt"/>
              </a:rPr>
            </a:br>
            <a:r>
              <a:rPr lang="vi-VN" sz="2000" dirty="0">
                <a:latin typeface="+mn-lt"/>
              </a:rPr>
              <a:t>Họ và tên trẻ :.........................................................................................................</a:t>
            </a:r>
            <a:r>
              <a:rPr lang="en-US" sz="2000" dirty="0">
                <a:latin typeface="+mn-lt"/>
              </a:rPr>
              <a:t/>
            </a:r>
            <a:br>
              <a:rPr lang="en-US" sz="2000" dirty="0">
                <a:latin typeface="+mn-lt"/>
              </a:rPr>
            </a:br>
            <a:r>
              <a:rPr lang="vi-VN" sz="2000" dirty="0">
                <a:latin typeface="+mn-lt"/>
              </a:rPr>
              <a:t>Ngày, tháng, năm sinh :..........................................Lớp : </a:t>
            </a:r>
            <a:r>
              <a:rPr lang="vi-VN" sz="2000" dirty="0" smtClean="0">
                <a:latin typeface="+mn-lt"/>
              </a:rPr>
              <a:t>.</a:t>
            </a:r>
            <a:r>
              <a:rPr lang="en-US" sz="2000" dirty="0" smtClean="0">
                <a:latin typeface="Arial" panose="020B0604020202020204" pitchFamily="34" charset="0"/>
                <a:cs typeface="Arial" panose="020B0604020202020204" pitchFamily="34" charset="0"/>
              </a:rPr>
              <a:t>3-4; 4-5 </a:t>
            </a:r>
            <a:r>
              <a:rPr lang="en-US" sz="2000" dirty="0" err="1" smtClean="0">
                <a:latin typeface="Arial" panose="020B0604020202020204" pitchFamily="34" charset="0"/>
                <a:cs typeface="Arial" panose="020B0604020202020204" pitchFamily="34" charset="0"/>
              </a:rPr>
              <a:t>tuổi</a:t>
            </a:r>
            <a:r>
              <a:rPr lang="vi-VN" sz="2000" dirty="0" smtClean="0">
                <a:latin typeface="Arial" panose="020B0604020202020204" pitchFamily="34" charset="0"/>
                <a:cs typeface="Arial" panose="020B0604020202020204" pitchFamily="34" charset="0"/>
              </a:rPr>
              <a:t>........</a:t>
            </a:r>
            <a:r>
              <a:rPr lang="en-US" sz="2000" dirty="0">
                <a:latin typeface="+mn-lt"/>
              </a:rPr>
              <a:t/>
            </a:r>
            <a:br>
              <a:rPr lang="en-US" sz="2000" dirty="0">
                <a:latin typeface="+mn-lt"/>
              </a:rPr>
            </a:br>
            <a:r>
              <a:rPr lang="vi-VN" sz="2000" dirty="0">
                <a:latin typeface="+mn-lt"/>
              </a:rPr>
              <a:t>Giáo viên </a:t>
            </a:r>
            <a:r>
              <a:rPr lang="x-none" sz="2000" dirty="0">
                <a:latin typeface="+mn-lt"/>
              </a:rPr>
              <a:t>:..............................................................................................................</a:t>
            </a:r>
            <a:r>
              <a:rPr lang="en-US" sz="2000" dirty="0">
                <a:latin typeface="+mn-lt"/>
              </a:rPr>
              <a:t/>
            </a:r>
            <a:br>
              <a:rPr lang="en-US" sz="2000" dirty="0">
                <a:latin typeface="+mn-lt"/>
              </a:rPr>
            </a:br>
            <a:endParaRPr lang="en-US" sz="2000" dirty="0">
              <a:latin typeface="+mn-lt"/>
            </a:endParaRPr>
          </a:p>
        </p:txBody>
      </p:sp>
      <p:graphicFrame>
        <p:nvGraphicFramePr>
          <p:cNvPr id="4" name="Table 3"/>
          <p:cNvGraphicFramePr>
            <a:graphicFrameLocks noGrp="1"/>
          </p:cNvGraphicFramePr>
          <p:nvPr>
            <p:extLst>
              <p:ext uri="{D42A27DB-BD31-4B8C-83A1-F6EECF244321}">
                <p14:modId xmlns:p14="http://schemas.microsoft.com/office/powerpoint/2010/main" val="1631551836"/>
              </p:ext>
            </p:extLst>
          </p:nvPr>
        </p:nvGraphicFramePr>
        <p:xfrm>
          <a:off x="359230" y="1690688"/>
          <a:ext cx="11462658" cy="5019810"/>
        </p:xfrm>
        <a:graphic>
          <a:graphicData uri="http://schemas.openxmlformats.org/drawingml/2006/table">
            <a:tbl>
              <a:tblPr firstRow="1" firstCol="1" lastRow="1" lastCol="1" bandRow="1" bandCol="1"/>
              <a:tblGrid>
                <a:gridCol w="871232">
                  <a:extLst>
                    <a:ext uri="{9D8B030D-6E8A-4147-A177-3AD203B41FA5}">
                      <a16:colId xmlns:a16="http://schemas.microsoft.com/office/drawing/2014/main" val="20000"/>
                    </a:ext>
                  </a:extLst>
                </a:gridCol>
                <a:gridCol w="5192356">
                  <a:extLst>
                    <a:ext uri="{9D8B030D-6E8A-4147-A177-3AD203B41FA5}">
                      <a16:colId xmlns:a16="http://schemas.microsoft.com/office/drawing/2014/main" val="20001"/>
                    </a:ext>
                  </a:extLst>
                </a:gridCol>
                <a:gridCol w="1094295">
                  <a:extLst>
                    <a:ext uri="{9D8B030D-6E8A-4147-A177-3AD203B41FA5}">
                      <a16:colId xmlns:a16="http://schemas.microsoft.com/office/drawing/2014/main" val="20002"/>
                    </a:ext>
                  </a:extLst>
                </a:gridCol>
                <a:gridCol w="1134004">
                  <a:extLst>
                    <a:ext uri="{9D8B030D-6E8A-4147-A177-3AD203B41FA5}">
                      <a16:colId xmlns:a16="http://schemas.microsoft.com/office/drawing/2014/main" val="20003"/>
                    </a:ext>
                  </a:extLst>
                </a:gridCol>
                <a:gridCol w="3170771">
                  <a:extLst>
                    <a:ext uri="{9D8B030D-6E8A-4147-A177-3AD203B41FA5}">
                      <a16:colId xmlns:a16="http://schemas.microsoft.com/office/drawing/2014/main" val="20004"/>
                    </a:ext>
                  </a:extLst>
                </a:gridCol>
              </a:tblGrid>
              <a:tr h="986790">
                <a:tc>
                  <a:txBody>
                    <a:bodyPr/>
                    <a:lstStyle/>
                    <a:p>
                      <a:pPr marL="0" marR="0">
                        <a:lnSpc>
                          <a:spcPct val="115000"/>
                        </a:lnSpc>
                        <a:spcBef>
                          <a:spcPts val="0"/>
                        </a:spcBef>
                        <a:spcAft>
                          <a:spcPts val="0"/>
                        </a:spcAft>
                        <a:tabLst>
                          <a:tab pos="685800" algn="l"/>
                        </a:tabLst>
                      </a:pPr>
                      <a:r>
                        <a:rPr lang="en-US" sz="2000" b="1">
                          <a:effectLst/>
                          <a:latin typeface="Times New Roman" panose="02020603050405020304" pitchFamily="18" charset="0"/>
                          <a:ea typeface="Times New Roman" panose="02020603050405020304" pitchFamily="18" charset="0"/>
                          <a:cs typeface="Times New Roman" panose="02020603050405020304" pitchFamily="18" charset="0"/>
                        </a:rPr>
                        <a:t>STT</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567" marR="675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85800" algn="l"/>
                          <a:tab pos="2127885" algn="ctr"/>
                          <a:tab pos="4255770" algn="r"/>
                        </a:tabLst>
                      </a:pPr>
                      <a:r>
                        <a:rPr lang="en-US" sz="2000" b="1">
                          <a:effectLst/>
                          <a:latin typeface="Times New Roman" panose="02020603050405020304" pitchFamily="18" charset="0"/>
                          <a:ea typeface="Times New Roman" panose="02020603050405020304" pitchFamily="18" charset="0"/>
                          <a:cs typeface="Times New Roman" panose="02020603050405020304" pitchFamily="18" charset="0"/>
                        </a:rPr>
                        <a:t>Mục tiêu giáo dục</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gn="ctr">
                        <a:lnSpc>
                          <a:spcPct val="115000"/>
                        </a:lnSpc>
                        <a:spcBef>
                          <a:spcPts val="0"/>
                        </a:spcBef>
                        <a:spcAft>
                          <a:spcPts val="0"/>
                        </a:spcAft>
                        <a:tabLst>
                          <a:tab pos="685800" algn="l"/>
                          <a:tab pos="2127885" algn="ctr"/>
                          <a:tab pos="4255770" algn="r"/>
                        </a:tabLst>
                      </a:pPr>
                      <a:r>
                        <a:rPr lang="en-US" sz="2000" i="1">
                          <a:effectLst/>
                          <a:latin typeface="Times New Roman" panose="02020603050405020304" pitchFamily="18" charset="0"/>
                          <a:ea typeface="Times New Roman" panose="02020603050405020304" pitchFamily="18" charset="0"/>
                          <a:cs typeface="Times New Roman" panose="02020603050405020304" pitchFamily="18" charset="0"/>
                        </a:rPr>
                        <a:t>(mục tiêu nổi trội, hoặc những mục tiêu còn hạn chế)</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567" marR="675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85800" algn="l"/>
                        </a:tabLst>
                      </a:pPr>
                      <a:r>
                        <a:rPr lang="en-US" sz="2000" b="1">
                          <a:effectLst/>
                          <a:latin typeface="Times New Roman" panose="02020603050405020304" pitchFamily="18" charset="0"/>
                          <a:ea typeface="Times New Roman" panose="02020603050405020304" pitchFamily="18" charset="0"/>
                          <a:cs typeface="Times New Roman" panose="02020603050405020304" pitchFamily="18" charset="0"/>
                        </a:rPr>
                        <a:t>Đạt</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567" marR="675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85800" algn="l"/>
                        </a:tabLst>
                      </a:pPr>
                      <a:r>
                        <a:rPr lang="en-US" sz="2000" b="1">
                          <a:effectLst/>
                          <a:latin typeface="Times New Roman" panose="02020603050405020304" pitchFamily="18" charset="0"/>
                          <a:ea typeface="Times New Roman" panose="02020603050405020304" pitchFamily="18" charset="0"/>
                          <a:cs typeface="Times New Roman" panose="02020603050405020304" pitchFamily="18" charset="0"/>
                        </a:rPr>
                        <a:t>Chưa đạt</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567" marR="675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85800" algn="l"/>
                        </a:tabLst>
                      </a:pPr>
                      <a:r>
                        <a:rPr lang="vi-VN" sz="2000">
                          <a:effectLst/>
                          <a:latin typeface="Times New Roman" panose="02020603050405020304" pitchFamily="18" charset="0"/>
                          <a:ea typeface="Times New Roman" panose="02020603050405020304" pitchFamily="18" charset="0"/>
                          <a:cs typeface="Times New Roman" panose="02020603050405020304" pitchFamily="18" charset="0"/>
                        </a:rPr>
                        <a:t>Dự kiến điều chỉnh kế hoạch </a:t>
                      </a:r>
                      <a:r>
                        <a:rPr lang="en-US" sz="2000">
                          <a:effectLst/>
                          <a:latin typeface="Times New Roman" panose="02020603050405020304" pitchFamily="18" charset="0"/>
                          <a:ea typeface="Times New Roman" panose="02020603050405020304" pitchFamily="18" charset="0"/>
                          <a:cs typeface="Times New Roman" panose="02020603050405020304" pitchFamily="18" charset="0"/>
                        </a:rPr>
                        <a:t>giáo dục </a:t>
                      </a:r>
                      <a:r>
                        <a:rPr lang="vi-VN" sz="2000">
                          <a:effectLst/>
                          <a:latin typeface="Times New Roman" panose="02020603050405020304" pitchFamily="18" charset="0"/>
                          <a:ea typeface="Times New Roman" panose="02020603050405020304" pitchFamily="18" charset="0"/>
                          <a:cs typeface="Times New Roman" panose="02020603050405020304" pitchFamily="18" charset="0"/>
                        </a:rPr>
                        <a:t>độ tuổi tiếp theo </a:t>
                      </a:r>
                      <a:r>
                        <a:rPr lang="en-US" sz="2000" i="1">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567" marR="675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793650">
                <a:tc>
                  <a:txBody>
                    <a:bodyPr/>
                    <a:lstStyle/>
                    <a:p>
                      <a:pPr marL="0" marR="0">
                        <a:lnSpc>
                          <a:spcPct val="115000"/>
                        </a:lnSpc>
                        <a:spcBef>
                          <a:spcPts val="0"/>
                        </a:spcBef>
                        <a:spcAft>
                          <a:spcPts val="0"/>
                        </a:spcAft>
                        <a:tabLst>
                          <a:tab pos="685800" algn="l"/>
                        </a:tabLst>
                      </a:pPr>
                      <a:r>
                        <a:rPr lang="en-US" sz="200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67567" marR="675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tabLst>
                          <a:tab pos="685800" algn="l"/>
                        </a:tabLst>
                      </a:pP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Phát</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triển</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thể</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chất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0" lvl="0" indent="-342900" algn="just">
                        <a:lnSpc>
                          <a:spcPct val="115000"/>
                        </a:lnSpc>
                        <a:spcBef>
                          <a:spcPts val="0"/>
                        </a:spcBef>
                        <a:spcAft>
                          <a:spcPts val="0"/>
                        </a:spcAft>
                        <a:buFont typeface="Times New Roman" panose="02020603050405020304" pitchFamily="18" charset="0"/>
                        <a:buChar char="-"/>
                        <a:tabLst>
                          <a:tab pos="457200" algn="l"/>
                          <a:tab pos="685800" algn="l"/>
                        </a:tabLst>
                      </a:pPr>
                      <a:r>
                        <a:rPr lang="en-US" sz="2000" dirty="0" smtClean="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567" marR="675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tabLst>
                          <a:tab pos="685800" algn="l"/>
                        </a:tabLst>
                      </a:pPr>
                      <a:r>
                        <a:rPr lang="en-US" sz="200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67567" marR="675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85800" algn="l"/>
                        </a:tabLst>
                      </a:pPr>
                      <a:r>
                        <a:rPr lang="en-US" sz="200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67567" marR="675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85800" algn="l"/>
                        </a:tabLst>
                      </a:pPr>
                      <a:r>
                        <a:rPr lang="en-US" sz="200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67567" marR="675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793650">
                <a:tc>
                  <a:txBody>
                    <a:bodyPr/>
                    <a:lstStyle/>
                    <a:p>
                      <a:pPr marL="0" marR="0" algn="ctr">
                        <a:lnSpc>
                          <a:spcPct val="115000"/>
                        </a:lnSpc>
                        <a:spcBef>
                          <a:spcPts val="0"/>
                        </a:spcBef>
                        <a:spcAft>
                          <a:spcPts val="0"/>
                        </a:spcAft>
                        <a:tabLst>
                          <a:tab pos="685800" algn="l"/>
                        </a:tabLst>
                      </a:pPr>
                      <a:r>
                        <a:rPr lang="en-US" sz="200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67567" marR="675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tabLst>
                          <a:tab pos="685800" algn="l"/>
                        </a:tabLst>
                      </a:pP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Phát</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triển</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nhận</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thức</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0" lvl="0" indent="-342900" algn="just">
                        <a:lnSpc>
                          <a:spcPct val="115000"/>
                        </a:lnSpc>
                        <a:spcBef>
                          <a:spcPts val="0"/>
                        </a:spcBef>
                        <a:spcAft>
                          <a:spcPts val="0"/>
                        </a:spcAft>
                        <a:buFont typeface="Times New Roman" panose="02020603050405020304" pitchFamily="18" charset="0"/>
                        <a:buChar char="-"/>
                        <a:tabLst>
                          <a:tab pos="457200" algn="l"/>
                          <a:tab pos="685800" algn="l"/>
                        </a:tabLst>
                      </a:pPr>
                      <a:r>
                        <a:rPr lang="en-US" sz="2000" dirty="0" smtClean="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567" marR="675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85800" algn="l"/>
                        </a:tabLst>
                      </a:pPr>
                      <a:r>
                        <a:rPr lang="en-US" sz="200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67567" marR="675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85800" algn="l"/>
                        </a:tabLst>
                      </a:pPr>
                      <a:r>
                        <a:rPr lang="en-US" sz="200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67567" marR="675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85800" algn="l"/>
                        </a:tabLst>
                      </a:pPr>
                      <a:r>
                        <a:rPr lang="en-US" sz="200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67567" marR="675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793650">
                <a:tc>
                  <a:txBody>
                    <a:bodyPr/>
                    <a:lstStyle/>
                    <a:p>
                      <a:pPr marL="0" marR="0" algn="ctr">
                        <a:lnSpc>
                          <a:spcPct val="115000"/>
                        </a:lnSpc>
                        <a:spcBef>
                          <a:spcPts val="0"/>
                        </a:spcBef>
                        <a:spcAft>
                          <a:spcPts val="0"/>
                        </a:spcAft>
                        <a:tabLst>
                          <a:tab pos="685800" algn="l"/>
                        </a:tabLst>
                      </a:pPr>
                      <a:r>
                        <a:rPr lang="en-US" sz="200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67567" marR="675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tabLst>
                          <a:tab pos="685800" algn="l"/>
                        </a:tabLst>
                      </a:pP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Phát</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triển</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ngôn</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ngữ</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0" lvl="0" indent="-342900" algn="just">
                        <a:lnSpc>
                          <a:spcPct val="115000"/>
                        </a:lnSpc>
                        <a:spcBef>
                          <a:spcPts val="0"/>
                        </a:spcBef>
                        <a:spcAft>
                          <a:spcPts val="0"/>
                        </a:spcAft>
                        <a:buFont typeface="Times New Roman" panose="02020603050405020304" pitchFamily="18" charset="0"/>
                        <a:buChar char="-"/>
                        <a:tabLst>
                          <a:tab pos="457200" algn="l"/>
                          <a:tab pos="685800" algn="l"/>
                        </a:tabLst>
                      </a:pPr>
                      <a:r>
                        <a:rPr lang="en-US" sz="2000" dirty="0" smtClean="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567" marR="675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tabLst>
                          <a:tab pos="685800" algn="l"/>
                        </a:tabLst>
                      </a:pPr>
                      <a:r>
                        <a:rPr lang="en-US" sz="200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67567" marR="675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tabLst>
                          <a:tab pos="685800" algn="l"/>
                        </a:tabLst>
                      </a:pPr>
                      <a:r>
                        <a:rPr lang="en-US" sz="200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67567" marR="675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tabLst>
                          <a:tab pos="685800" algn="l"/>
                        </a:tabLst>
                      </a:pPr>
                      <a:r>
                        <a:rPr lang="en-US" sz="200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67567" marR="675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793650">
                <a:tc>
                  <a:txBody>
                    <a:bodyPr/>
                    <a:lstStyle/>
                    <a:p>
                      <a:pPr marL="0" marR="0" algn="ctr">
                        <a:lnSpc>
                          <a:spcPct val="115000"/>
                        </a:lnSpc>
                        <a:spcBef>
                          <a:spcPts val="0"/>
                        </a:spcBef>
                        <a:spcAft>
                          <a:spcPts val="0"/>
                        </a:spcAft>
                        <a:tabLst>
                          <a:tab pos="685800" algn="l"/>
                        </a:tabLst>
                      </a:pPr>
                      <a:r>
                        <a:rPr lang="en-US" sz="200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67567" marR="675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tabLst>
                          <a:tab pos="685800" algn="l"/>
                        </a:tabLst>
                      </a:pP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Phát</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triển</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tình</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cảm</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kĩ</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năng</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xã</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hội</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0" lvl="0" indent="-342900" algn="just">
                        <a:lnSpc>
                          <a:spcPct val="115000"/>
                        </a:lnSpc>
                        <a:spcBef>
                          <a:spcPts val="0"/>
                        </a:spcBef>
                        <a:spcAft>
                          <a:spcPts val="0"/>
                        </a:spcAft>
                        <a:buFont typeface="Times New Roman" panose="02020603050405020304" pitchFamily="18" charset="0"/>
                        <a:buChar char="-"/>
                        <a:tabLst>
                          <a:tab pos="457200" algn="l"/>
                          <a:tab pos="685800" algn="l"/>
                        </a:tabLst>
                      </a:pPr>
                      <a:r>
                        <a:rPr lang="en-US" sz="2000" dirty="0" smtClean="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567" marR="675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2743200" algn="ctr"/>
                          <a:tab pos="5486400" algn="r"/>
                          <a:tab pos="685800" algn="l"/>
                          <a:tab pos="2743200" algn="ctr"/>
                          <a:tab pos="5486400" algn="r"/>
                        </a:tabLst>
                      </a:pPr>
                      <a:r>
                        <a:rPr lang="en-US" sz="200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67567" marR="675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tabLst>
                          <a:tab pos="685800" algn="l"/>
                        </a:tabLst>
                      </a:pPr>
                      <a:r>
                        <a:rPr lang="en-US" sz="200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67567" marR="675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tabLst>
                          <a:tab pos="685800" algn="l"/>
                        </a:tabLst>
                      </a:pPr>
                      <a:r>
                        <a:rPr lang="en-US" sz="200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67567" marR="675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793650">
                <a:tc>
                  <a:txBody>
                    <a:bodyPr/>
                    <a:lstStyle/>
                    <a:p>
                      <a:pPr marL="0" marR="0" algn="ctr">
                        <a:lnSpc>
                          <a:spcPct val="115000"/>
                        </a:lnSpc>
                        <a:spcBef>
                          <a:spcPts val="0"/>
                        </a:spcBef>
                        <a:spcAft>
                          <a:spcPts val="0"/>
                        </a:spcAft>
                        <a:tabLst>
                          <a:tab pos="685800" algn="l"/>
                        </a:tabLst>
                      </a:pPr>
                      <a:r>
                        <a:rPr lang="en-US" sz="200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67567" marR="675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tabLst>
                          <a:tab pos="685800" algn="l"/>
                        </a:tabLst>
                      </a:pP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Phát</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triển</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thẩm</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mĩ</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0" lvl="0" indent="-342900" algn="just">
                        <a:lnSpc>
                          <a:spcPct val="115000"/>
                        </a:lnSpc>
                        <a:spcBef>
                          <a:spcPts val="0"/>
                        </a:spcBef>
                        <a:spcAft>
                          <a:spcPts val="0"/>
                        </a:spcAft>
                        <a:buFont typeface="Times New Roman" panose="02020603050405020304" pitchFamily="18" charset="0"/>
                        <a:buChar char="-"/>
                        <a:tabLst>
                          <a:tab pos="457200" algn="l"/>
                          <a:tab pos="685800" algn="l"/>
                        </a:tabLst>
                      </a:pPr>
                      <a:r>
                        <a:rPr lang="en-US" sz="2000" dirty="0" smtClean="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567" marR="675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2743200" algn="ctr"/>
                          <a:tab pos="5486400" algn="r"/>
                          <a:tab pos="685800" algn="l"/>
                          <a:tab pos="2743200" algn="ctr"/>
                          <a:tab pos="5486400" algn="r"/>
                        </a:tabLst>
                      </a:pPr>
                      <a:r>
                        <a:rPr lang="en-US" sz="200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67567" marR="675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85800" algn="l"/>
                        </a:tabLst>
                      </a:pPr>
                      <a:r>
                        <a:rPr lang="en-US" sz="200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67567" marR="675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85800" algn="l"/>
                        </a:tabLst>
                      </a:pP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67567" marR="675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87780138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7000" r="-2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72887" y="1201151"/>
            <a:ext cx="10515600" cy="3396977"/>
          </a:xfrm>
        </p:spPr>
        <p:txBody>
          <a:bodyPr>
            <a:normAutofit fontScale="90000"/>
          </a:bodyPr>
          <a:lstStyle/>
          <a:p>
            <a:pPr algn="ctr"/>
            <a:r>
              <a:rPr lang="en-US" b="1" dirty="0" smtClean="0">
                <a:solidFill>
                  <a:srgbClr val="FF0000"/>
                </a:solidFill>
                <a:latin typeface="Arial" panose="020B0604020202020204" pitchFamily="34" charset="0"/>
                <a:cs typeface="Arial" panose="020B0604020202020204" pitchFamily="34" charset="0"/>
              </a:rPr>
              <a:t>PHẦN 2</a:t>
            </a:r>
            <a:br>
              <a:rPr lang="en-US" b="1" dirty="0" smtClean="0">
                <a:solidFill>
                  <a:srgbClr val="FF0000"/>
                </a:solidFill>
                <a:latin typeface="Arial" panose="020B0604020202020204" pitchFamily="34" charset="0"/>
                <a:cs typeface="Arial" panose="020B0604020202020204" pitchFamily="34" charset="0"/>
              </a:rPr>
            </a:br>
            <a:r>
              <a:rPr lang="en-US" b="1" dirty="0" smtClean="0">
                <a:solidFill>
                  <a:srgbClr val="FF0000"/>
                </a:solidFill>
                <a:latin typeface="Arial" panose="020B0604020202020204" pitchFamily="34" charset="0"/>
                <a:cs typeface="Arial" panose="020B0604020202020204" pitchFamily="34" charset="0"/>
              </a:rPr>
              <a:t> </a:t>
            </a:r>
            <a:r>
              <a:rPr lang="en-US" b="1" dirty="0" smtClean="0">
                <a:latin typeface="Arial" panose="020B0604020202020204" pitchFamily="34" charset="0"/>
                <a:cs typeface="Arial" panose="020B0604020202020204" pitchFamily="34" charset="0"/>
              </a:rPr>
              <a:t/>
            </a:r>
            <a:br>
              <a:rPr lang="en-US" b="1" dirty="0" smtClean="0">
                <a:latin typeface="Arial" panose="020B0604020202020204" pitchFamily="34" charset="0"/>
                <a:cs typeface="Arial" panose="020B0604020202020204" pitchFamily="34" charset="0"/>
              </a:rPr>
            </a:br>
            <a:r>
              <a:rPr lang="en-US" sz="6700" b="1" dirty="0" smtClean="0">
                <a:solidFill>
                  <a:srgbClr val="0000FF"/>
                </a:solidFill>
                <a:latin typeface="Arial" panose="020B0604020202020204" pitchFamily="34" charset="0"/>
                <a:cs typeface="Arial" panose="020B0604020202020204" pitchFamily="34" charset="0"/>
              </a:rPr>
              <a:t>HƯỚNG DẪN ĐÁNH GIÁ </a:t>
            </a:r>
            <a:br>
              <a:rPr lang="en-US" sz="6700" b="1" dirty="0" smtClean="0">
                <a:solidFill>
                  <a:srgbClr val="0000FF"/>
                </a:solidFill>
                <a:latin typeface="Arial" panose="020B0604020202020204" pitchFamily="34" charset="0"/>
                <a:cs typeface="Arial" panose="020B0604020202020204" pitchFamily="34" charset="0"/>
              </a:rPr>
            </a:br>
            <a:r>
              <a:rPr lang="en-US" sz="6700" b="1" dirty="0" smtClean="0">
                <a:solidFill>
                  <a:srgbClr val="0000FF"/>
                </a:solidFill>
                <a:latin typeface="Arial" panose="020B0604020202020204" pitchFamily="34" charset="0"/>
                <a:cs typeface="Arial" panose="020B0604020202020204" pitchFamily="34" charset="0"/>
              </a:rPr>
              <a:t>SỰ PHÁT TRIỂN CỦA TRẺ</a:t>
            </a:r>
            <a:endParaRPr lang="en-US" sz="6700" b="1" dirty="0">
              <a:solidFill>
                <a:srgbClr val="0000F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9563326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19022" y="275600"/>
            <a:ext cx="10515600" cy="1553200"/>
          </a:xfrm>
        </p:spPr>
        <p:txBody>
          <a:bodyPr>
            <a:noAutofit/>
          </a:bodyPr>
          <a:lstStyle/>
          <a:p>
            <a:pPr algn="ctr"/>
            <a:r>
              <a:rPr lang="vi-VN" sz="2000" b="1" dirty="0">
                <a:latin typeface="Arial" panose="020B0604020202020204" pitchFamily="34" charset="0"/>
                <a:cs typeface="Arial" panose="020B0604020202020204" pitchFamily="34" charset="0"/>
              </a:rPr>
              <a:t>PHIẾU ĐÁNH GIÁ SỰ PHÁT TRIỂN CỦA TRẺ </a:t>
            </a:r>
            <a:r>
              <a:rPr lang="en-US" sz="2000" b="1" dirty="0">
                <a:latin typeface="Arial" panose="020B0604020202020204" pitchFamily="34" charset="0"/>
                <a:cs typeface="Arial" panose="020B0604020202020204" pitchFamily="34" charset="0"/>
              </a:rPr>
              <a:t>5</a:t>
            </a:r>
            <a:r>
              <a:rPr lang="vi-VN" sz="2000" b="1" dirty="0">
                <a:latin typeface="Arial" panose="020B0604020202020204" pitchFamily="34" charset="0"/>
                <a:cs typeface="Arial" panose="020B0604020202020204" pitchFamily="34" charset="0"/>
              </a:rPr>
              <a:t> TUỔI</a:t>
            </a:r>
            <a:r>
              <a:rPr lang="en-US" sz="2000" dirty="0">
                <a:latin typeface="Arial" panose="020B0604020202020204" pitchFamily="34" charset="0"/>
                <a:cs typeface="Arial" panose="020B0604020202020204" pitchFamily="34" charset="0"/>
              </a:rPr>
              <a:t/>
            </a:r>
            <a:br>
              <a:rPr lang="en-US" sz="2000" dirty="0">
                <a:latin typeface="Arial" panose="020B0604020202020204" pitchFamily="34" charset="0"/>
                <a:cs typeface="Arial" panose="020B0604020202020204" pitchFamily="34" charset="0"/>
              </a:rPr>
            </a:br>
            <a:r>
              <a:rPr lang="x-none" sz="2000" b="1" dirty="0">
                <a:latin typeface="Arial" panose="020B0604020202020204" pitchFamily="34" charset="0"/>
                <a:cs typeface="Arial" panose="020B0604020202020204" pitchFamily="34" charset="0"/>
              </a:rPr>
              <a:t>Năm học: ....................</a:t>
            </a:r>
            <a:r>
              <a:rPr lang="en-US" sz="2000" dirty="0">
                <a:latin typeface="Arial" panose="020B0604020202020204" pitchFamily="34" charset="0"/>
                <a:cs typeface="Arial" panose="020B0604020202020204" pitchFamily="34" charset="0"/>
              </a:rPr>
              <a:t/>
            </a:r>
            <a:br>
              <a:rPr lang="en-US" sz="2000" dirty="0">
                <a:latin typeface="Arial" panose="020B0604020202020204" pitchFamily="34" charset="0"/>
                <a:cs typeface="Arial" panose="020B0604020202020204" pitchFamily="34" charset="0"/>
              </a:rPr>
            </a:br>
            <a:r>
              <a:rPr lang="vi-VN" sz="2000" dirty="0">
                <a:latin typeface="Arial" panose="020B0604020202020204" pitchFamily="34" charset="0"/>
                <a:cs typeface="Arial" panose="020B0604020202020204" pitchFamily="34" charset="0"/>
              </a:rPr>
              <a:t>Họ và tên trẻ :.........................................................................................................</a:t>
            </a:r>
            <a:r>
              <a:rPr lang="en-US" sz="2000" dirty="0">
                <a:latin typeface="Arial" panose="020B0604020202020204" pitchFamily="34" charset="0"/>
                <a:cs typeface="Arial" panose="020B0604020202020204" pitchFamily="34" charset="0"/>
              </a:rPr>
              <a:t/>
            </a:r>
            <a:br>
              <a:rPr lang="en-US" sz="2000" dirty="0">
                <a:latin typeface="Arial" panose="020B0604020202020204" pitchFamily="34" charset="0"/>
                <a:cs typeface="Arial" panose="020B0604020202020204" pitchFamily="34" charset="0"/>
              </a:rPr>
            </a:br>
            <a:r>
              <a:rPr lang="vi-VN" sz="2000" dirty="0">
                <a:latin typeface="Arial" panose="020B0604020202020204" pitchFamily="34" charset="0"/>
                <a:cs typeface="Arial" panose="020B0604020202020204" pitchFamily="34" charset="0"/>
              </a:rPr>
              <a:t>Ngày, tháng, năm sinh :..........................................Lớp : </a:t>
            </a:r>
            <a:r>
              <a:rPr lang="en-US" sz="2000" dirty="0" smtClean="0">
                <a:latin typeface="Arial" panose="020B0604020202020204" pitchFamily="34" charset="0"/>
                <a:cs typeface="Arial" panose="020B0604020202020204" pitchFamily="34" charset="0"/>
              </a:rPr>
              <a:t>5-6 </a:t>
            </a:r>
            <a:r>
              <a:rPr lang="en-US" sz="2000" dirty="0" err="1" smtClean="0">
                <a:latin typeface="Arial" panose="020B0604020202020204" pitchFamily="34" charset="0"/>
                <a:cs typeface="Arial" panose="020B0604020202020204" pitchFamily="34" charset="0"/>
              </a:rPr>
              <a:t>tuổi</a:t>
            </a:r>
            <a:r>
              <a:rPr lang="en-US" sz="2000" dirty="0" smtClean="0">
                <a:latin typeface="Arial" panose="020B0604020202020204" pitchFamily="34" charset="0"/>
                <a:cs typeface="Arial" panose="020B0604020202020204" pitchFamily="34" charset="0"/>
              </a:rPr>
              <a:t>         </a:t>
            </a:r>
            <a:br>
              <a:rPr lang="en-US" sz="2000" dirty="0" smtClean="0">
                <a:latin typeface="Arial" panose="020B0604020202020204" pitchFamily="34" charset="0"/>
                <a:cs typeface="Arial" panose="020B0604020202020204" pitchFamily="34" charset="0"/>
              </a:rPr>
            </a:br>
            <a:r>
              <a:rPr lang="vi-VN" sz="2000" dirty="0" smtClean="0">
                <a:latin typeface="Arial" panose="020B0604020202020204" pitchFamily="34" charset="0"/>
                <a:cs typeface="Arial" panose="020B0604020202020204" pitchFamily="34" charset="0"/>
              </a:rPr>
              <a:t>Giáo </a:t>
            </a:r>
            <a:r>
              <a:rPr lang="vi-VN" sz="2000" dirty="0">
                <a:latin typeface="Arial" panose="020B0604020202020204" pitchFamily="34" charset="0"/>
                <a:cs typeface="Arial" panose="020B0604020202020204" pitchFamily="34" charset="0"/>
              </a:rPr>
              <a:t>viên </a:t>
            </a:r>
            <a:r>
              <a:rPr lang="x-none" sz="2000" smtClean="0">
                <a:latin typeface="Arial" panose="020B0604020202020204" pitchFamily="34" charset="0"/>
                <a:cs typeface="Arial" panose="020B0604020202020204" pitchFamily="34" charset="0"/>
              </a:rPr>
              <a:t>:............................................................................</a:t>
            </a:r>
            <a:r>
              <a:rPr lang="en-US" sz="2000" dirty="0">
                <a:latin typeface="Arial" panose="020B0604020202020204" pitchFamily="34" charset="0"/>
                <a:cs typeface="Arial" panose="020B0604020202020204" pitchFamily="34" charset="0"/>
              </a:rPr>
              <a:t/>
            </a:r>
            <a:br>
              <a:rPr lang="en-US" sz="2000" dirty="0">
                <a:latin typeface="Arial" panose="020B0604020202020204" pitchFamily="34" charset="0"/>
                <a:cs typeface="Arial" panose="020B0604020202020204" pitchFamily="34" charset="0"/>
              </a:rPr>
            </a:br>
            <a:endParaRPr lang="en-US" sz="2000" dirty="0">
              <a:latin typeface="Arial" panose="020B0604020202020204" pitchFamily="34" charset="0"/>
              <a:cs typeface="Arial" panose="020B0604020202020204"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val="549053047"/>
              </p:ext>
            </p:extLst>
          </p:nvPr>
        </p:nvGraphicFramePr>
        <p:xfrm>
          <a:off x="784895" y="1871589"/>
          <a:ext cx="10564590" cy="4783185"/>
        </p:xfrm>
        <a:graphic>
          <a:graphicData uri="http://schemas.openxmlformats.org/drawingml/2006/table">
            <a:tbl>
              <a:tblPr firstRow="1" firstCol="1" lastRow="1" lastCol="1" bandRow="1" bandCol="1"/>
              <a:tblGrid>
                <a:gridCol w="827595">
                  <a:extLst>
                    <a:ext uri="{9D8B030D-6E8A-4147-A177-3AD203B41FA5}">
                      <a16:colId xmlns:a16="http://schemas.microsoft.com/office/drawing/2014/main" val="20000"/>
                    </a:ext>
                  </a:extLst>
                </a:gridCol>
                <a:gridCol w="7732351">
                  <a:extLst>
                    <a:ext uri="{9D8B030D-6E8A-4147-A177-3AD203B41FA5}">
                      <a16:colId xmlns:a16="http://schemas.microsoft.com/office/drawing/2014/main" val="20001"/>
                    </a:ext>
                  </a:extLst>
                </a:gridCol>
                <a:gridCol w="1093845">
                  <a:extLst>
                    <a:ext uri="{9D8B030D-6E8A-4147-A177-3AD203B41FA5}">
                      <a16:colId xmlns:a16="http://schemas.microsoft.com/office/drawing/2014/main" val="20002"/>
                    </a:ext>
                  </a:extLst>
                </a:gridCol>
                <a:gridCol w="910799">
                  <a:extLst>
                    <a:ext uri="{9D8B030D-6E8A-4147-A177-3AD203B41FA5}">
                      <a16:colId xmlns:a16="http://schemas.microsoft.com/office/drawing/2014/main" val="20003"/>
                    </a:ext>
                  </a:extLst>
                </a:gridCol>
              </a:tblGrid>
              <a:tr h="572066">
                <a:tc>
                  <a:txBody>
                    <a:bodyPr/>
                    <a:lstStyle/>
                    <a:p>
                      <a:pPr marL="0" marR="0">
                        <a:lnSpc>
                          <a:spcPct val="115000"/>
                        </a:lnSpc>
                        <a:spcBef>
                          <a:spcPts val="0"/>
                        </a:spcBef>
                        <a:spcAft>
                          <a:spcPts val="0"/>
                        </a:spcAft>
                        <a:tabLst>
                          <a:tab pos="685800" algn="l"/>
                        </a:tabLst>
                      </a:pPr>
                      <a:r>
                        <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rPr>
                        <a:t>STT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85800" algn="l"/>
                          <a:tab pos="2127885" algn="ctr"/>
                          <a:tab pos="4255770" algn="r"/>
                        </a:tabLst>
                      </a:pPr>
                      <a:r>
                        <a:rPr lang="en-US" sz="2000" b="1" dirty="0" err="1">
                          <a:effectLst/>
                          <a:latin typeface="Times New Roman" panose="02020603050405020304" pitchFamily="18" charset="0"/>
                          <a:ea typeface="Times New Roman" panose="02020603050405020304" pitchFamily="18" charset="0"/>
                          <a:cs typeface="Times New Roman" panose="02020603050405020304" pitchFamily="18" charset="0"/>
                        </a:rPr>
                        <a:t>Mục</a:t>
                      </a:r>
                      <a:r>
                        <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ea typeface="Times New Roman" panose="02020603050405020304" pitchFamily="18" charset="0"/>
                          <a:cs typeface="Times New Roman" panose="02020603050405020304" pitchFamily="18" charset="0"/>
                        </a:rPr>
                        <a:t>tiêu</a:t>
                      </a:r>
                      <a:r>
                        <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ea typeface="Times New Roman" panose="02020603050405020304" pitchFamily="18" charset="0"/>
                          <a:cs typeface="Times New Roman" panose="02020603050405020304" pitchFamily="18" charset="0"/>
                        </a:rPr>
                        <a:t>giáo</a:t>
                      </a:r>
                      <a:r>
                        <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ea typeface="Times New Roman" panose="02020603050405020304" pitchFamily="18" charset="0"/>
                          <a:cs typeface="Times New Roman" panose="02020603050405020304" pitchFamily="18" charset="0"/>
                        </a:rPr>
                        <a:t>dục</a:t>
                      </a:r>
                      <a:r>
                        <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rPr>
                        <a:t> ( </a:t>
                      </a:r>
                      <a:r>
                        <a:rPr lang="en-US" sz="2000" b="1" dirty="0" err="1">
                          <a:effectLst/>
                          <a:latin typeface="Times New Roman" panose="02020603050405020304" pitchFamily="18" charset="0"/>
                          <a:ea typeface="Times New Roman" panose="02020603050405020304" pitchFamily="18" charset="0"/>
                          <a:cs typeface="Times New Roman" panose="02020603050405020304" pitchFamily="18" charset="0"/>
                        </a:rPr>
                        <a:t>Kết</a:t>
                      </a:r>
                      <a:r>
                        <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ea typeface="Times New Roman" panose="02020603050405020304" pitchFamily="18" charset="0"/>
                          <a:cs typeface="Times New Roman" panose="02020603050405020304" pitchFamily="18" charset="0"/>
                        </a:rPr>
                        <a:t>hợp</a:t>
                      </a:r>
                      <a:r>
                        <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ea typeface="Times New Roman" panose="02020603050405020304" pitchFamily="18" charset="0"/>
                          <a:cs typeface="Times New Roman" panose="02020603050405020304" pitchFamily="18" charset="0"/>
                        </a:rPr>
                        <a:t>Chuẩn</a:t>
                      </a:r>
                      <a:r>
                        <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ea typeface="Times New Roman" panose="02020603050405020304" pitchFamily="18" charset="0"/>
                          <a:cs typeface="Times New Roman" panose="02020603050405020304" pitchFamily="18" charset="0"/>
                        </a:rPr>
                        <a:t>phát</a:t>
                      </a:r>
                      <a:r>
                        <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ea typeface="Times New Roman" panose="02020603050405020304" pitchFamily="18" charset="0"/>
                          <a:cs typeface="Times New Roman" panose="02020603050405020304" pitchFamily="18" charset="0"/>
                        </a:rPr>
                        <a:t>triển</a:t>
                      </a:r>
                      <a:r>
                        <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ea typeface="Times New Roman" panose="02020603050405020304" pitchFamily="18" charset="0"/>
                          <a:cs typeface="Times New Roman" panose="02020603050405020304" pitchFamily="18" charset="0"/>
                        </a:rPr>
                        <a:t>trẻ</a:t>
                      </a:r>
                      <a:r>
                        <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rPr>
                        <a:t> 5 </a:t>
                      </a:r>
                      <a:r>
                        <a:rPr lang="en-US" sz="2000" b="1" dirty="0" err="1">
                          <a:effectLst/>
                          <a:latin typeface="Times New Roman" panose="02020603050405020304" pitchFamily="18" charset="0"/>
                          <a:ea typeface="Times New Roman" panose="02020603050405020304" pitchFamily="18" charset="0"/>
                          <a:cs typeface="Times New Roman" panose="02020603050405020304" pitchFamily="18" charset="0"/>
                        </a:rPr>
                        <a:t>tuổi</a:t>
                      </a:r>
                      <a:r>
                        <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85800" algn="l"/>
                        </a:tabLst>
                      </a:pPr>
                      <a:r>
                        <a:rPr lang="en-US" sz="2000" b="1">
                          <a:effectLst/>
                          <a:latin typeface="Times New Roman" panose="02020603050405020304" pitchFamily="18" charset="0"/>
                          <a:ea typeface="Times New Roman" panose="02020603050405020304" pitchFamily="18" charset="0"/>
                          <a:cs typeface="Times New Roman" panose="02020603050405020304" pitchFamily="18" charset="0"/>
                        </a:rPr>
                        <a:t>Đạt</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85800" algn="l"/>
                        </a:tabLst>
                      </a:pPr>
                      <a:r>
                        <a:rPr lang="en-US" sz="2000" b="1" dirty="0" err="1">
                          <a:effectLst/>
                          <a:latin typeface="Times New Roman" panose="02020603050405020304" pitchFamily="18" charset="0"/>
                          <a:ea typeface="Times New Roman" panose="02020603050405020304" pitchFamily="18" charset="0"/>
                          <a:cs typeface="Times New Roman" panose="02020603050405020304" pitchFamily="18" charset="0"/>
                        </a:rPr>
                        <a:t>Chưa</a:t>
                      </a:r>
                      <a:r>
                        <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ea typeface="Times New Roman" panose="02020603050405020304" pitchFamily="18" charset="0"/>
                          <a:cs typeface="Times New Roman" panose="02020603050405020304" pitchFamily="18" charset="0"/>
                        </a:rPr>
                        <a:t>đạt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816429">
                <a:tc>
                  <a:txBody>
                    <a:bodyPr/>
                    <a:lstStyle/>
                    <a:p>
                      <a:pPr marL="0" marR="0">
                        <a:lnSpc>
                          <a:spcPct val="115000"/>
                        </a:lnSpc>
                        <a:spcBef>
                          <a:spcPts val="0"/>
                        </a:spcBef>
                        <a:spcAft>
                          <a:spcPts val="0"/>
                        </a:spcAft>
                        <a:tabLst>
                          <a:tab pos="685800" algn="l"/>
                        </a:tabLst>
                      </a:pPr>
                      <a:r>
                        <a:rPr lang="en-US" sz="200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tabLst>
                          <a:tab pos="685800" algn="l"/>
                        </a:tabLst>
                      </a:pP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Phát</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triển</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thể</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chất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0" lvl="0" indent="-342900" algn="just">
                        <a:lnSpc>
                          <a:spcPct val="115000"/>
                        </a:lnSpc>
                        <a:spcBef>
                          <a:spcPts val="0"/>
                        </a:spcBef>
                        <a:spcAft>
                          <a:spcPts val="0"/>
                        </a:spcAft>
                        <a:buFont typeface="Times New Roman" panose="02020603050405020304" pitchFamily="18" charset="0"/>
                        <a:buChar char="-"/>
                        <a:tabLst>
                          <a:tab pos="457200" algn="l"/>
                          <a:tab pos="685800" algn="l"/>
                        </a:tabLst>
                      </a:pPr>
                      <a:r>
                        <a:rPr lang="en-US" sz="2000" dirty="0" smtClean="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tabLst>
                          <a:tab pos="685800" algn="l"/>
                        </a:tabLst>
                      </a:pPr>
                      <a:r>
                        <a:rPr lang="en-US" sz="200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85800" algn="l"/>
                        </a:tabLst>
                      </a:pPr>
                      <a:r>
                        <a:rPr lang="en-US" sz="200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816429">
                <a:tc>
                  <a:txBody>
                    <a:bodyPr/>
                    <a:lstStyle/>
                    <a:p>
                      <a:pPr marL="0" marR="0" algn="ctr">
                        <a:lnSpc>
                          <a:spcPct val="115000"/>
                        </a:lnSpc>
                        <a:spcBef>
                          <a:spcPts val="0"/>
                        </a:spcBef>
                        <a:spcAft>
                          <a:spcPts val="0"/>
                        </a:spcAft>
                        <a:tabLst>
                          <a:tab pos="685800" algn="l"/>
                        </a:tabLst>
                      </a:pPr>
                      <a:r>
                        <a:rPr lang="en-US" sz="200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tabLst>
                          <a:tab pos="685800" algn="l"/>
                        </a:tabLst>
                      </a:pP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Phát</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triển</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nhận</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thức</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0" lvl="0" indent="-342900" algn="just">
                        <a:lnSpc>
                          <a:spcPct val="115000"/>
                        </a:lnSpc>
                        <a:spcBef>
                          <a:spcPts val="0"/>
                        </a:spcBef>
                        <a:spcAft>
                          <a:spcPts val="0"/>
                        </a:spcAft>
                        <a:buFont typeface="Times New Roman" panose="02020603050405020304" pitchFamily="18" charset="0"/>
                        <a:buChar char="-"/>
                        <a:tabLst>
                          <a:tab pos="457200" algn="l"/>
                          <a:tab pos="685800" algn="l"/>
                        </a:tabLst>
                      </a:pPr>
                      <a:r>
                        <a:rPr lang="en-US" sz="2000" dirty="0" smtClean="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85800" algn="l"/>
                        </a:tabLst>
                      </a:pPr>
                      <a:r>
                        <a:rPr lang="en-US" sz="200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85800" algn="l"/>
                        </a:tabLst>
                      </a:pPr>
                      <a:r>
                        <a:rPr lang="en-US" sz="200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816429">
                <a:tc>
                  <a:txBody>
                    <a:bodyPr/>
                    <a:lstStyle/>
                    <a:p>
                      <a:pPr marL="0" marR="0" algn="ctr">
                        <a:lnSpc>
                          <a:spcPct val="115000"/>
                        </a:lnSpc>
                        <a:spcBef>
                          <a:spcPts val="0"/>
                        </a:spcBef>
                        <a:spcAft>
                          <a:spcPts val="0"/>
                        </a:spcAft>
                        <a:tabLst>
                          <a:tab pos="685800" algn="l"/>
                        </a:tabLst>
                      </a:pPr>
                      <a:r>
                        <a:rPr lang="en-US" sz="200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tabLst>
                          <a:tab pos="685800" algn="l"/>
                        </a:tabLst>
                      </a:pP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Phát</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triển</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ngôn</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ngữ</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0" lvl="0" indent="-342900" algn="just">
                        <a:lnSpc>
                          <a:spcPct val="115000"/>
                        </a:lnSpc>
                        <a:spcBef>
                          <a:spcPts val="0"/>
                        </a:spcBef>
                        <a:spcAft>
                          <a:spcPts val="0"/>
                        </a:spcAft>
                        <a:buFont typeface="Times New Roman" panose="02020603050405020304" pitchFamily="18" charset="0"/>
                        <a:buChar char="-"/>
                        <a:tabLst>
                          <a:tab pos="457200" algn="l"/>
                          <a:tab pos="685800" algn="l"/>
                        </a:tabLst>
                      </a:pPr>
                      <a:r>
                        <a:rPr lang="en-US" sz="2000" dirty="0" smtClean="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tabLst>
                          <a:tab pos="685800" algn="l"/>
                        </a:tabLst>
                      </a:pPr>
                      <a:r>
                        <a:rPr lang="en-US" sz="200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tabLst>
                          <a:tab pos="685800" algn="l"/>
                        </a:tabLst>
                      </a:pPr>
                      <a:r>
                        <a:rPr lang="en-US" sz="200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816429">
                <a:tc>
                  <a:txBody>
                    <a:bodyPr/>
                    <a:lstStyle/>
                    <a:p>
                      <a:pPr marL="0" marR="0" algn="ctr">
                        <a:lnSpc>
                          <a:spcPct val="115000"/>
                        </a:lnSpc>
                        <a:spcBef>
                          <a:spcPts val="0"/>
                        </a:spcBef>
                        <a:spcAft>
                          <a:spcPts val="0"/>
                        </a:spcAft>
                        <a:tabLst>
                          <a:tab pos="685800" algn="l"/>
                        </a:tabLst>
                      </a:pPr>
                      <a:r>
                        <a:rPr lang="en-US" sz="200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tabLst>
                          <a:tab pos="685800" algn="l"/>
                        </a:tabLst>
                      </a:pP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Phát</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triển</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tình</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cảm</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kĩ</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năng</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xã</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hội</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0" lvl="0" indent="-342900" algn="just">
                        <a:lnSpc>
                          <a:spcPct val="115000"/>
                        </a:lnSpc>
                        <a:spcBef>
                          <a:spcPts val="0"/>
                        </a:spcBef>
                        <a:spcAft>
                          <a:spcPts val="0"/>
                        </a:spcAft>
                        <a:buFont typeface="Times New Roman" panose="02020603050405020304" pitchFamily="18" charset="0"/>
                        <a:buChar char="-"/>
                        <a:tabLst>
                          <a:tab pos="457200" algn="l"/>
                          <a:tab pos="685800" algn="l"/>
                        </a:tabLst>
                      </a:pPr>
                      <a:r>
                        <a:rPr lang="en-US" sz="2000" dirty="0" smtClean="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2743200" algn="ctr"/>
                          <a:tab pos="5486400" algn="r"/>
                          <a:tab pos="685800" algn="l"/>
                          <a:tab pos="2743200" algn="ctr"/>
                          <a:tab pos="5486400" algn="r"/>
                        </a:tabLst>
                      </a:pPr>
                      <a:r>
                        <a:rPr lang="en-US" sz="200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tabLst>
                          <a:tab pos="685800" algn="l"/>
                        </a:tabLst>
                      </a:pPr>
                      <a:r>
                        <a:rPr lang="en-US" sz="200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816429">
                <a:tc>
                  <a:txBody>
                    <a:bodyPr/>
                    <a:lstStyle/>
                    <a:p>
                      <a:pPr marL="0" marR="0" algn="ctr">
                        <a:lnSpc>
                          <a:spcPct val="115000"/>
                        </a:lnSpc>
                        <a:spcBef>
                          <a:spcPts val="0"/>
                        </a:spcBef>
                        <a:spcAft>
                          <a:spcPts val="0"/>
                        </a:spcAft>
                        <a:tabLst>
                          <a:tab pos="685800" algn="l"/>
                        </a:tabLst>
                      </a:pPr>
                      <a:r>
                        <a:rPr lang="en-US" sz="200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tabLst>
                          <a:tab pos="685800" algn="l"/>
                        </a:tabLst>
                      </a:pP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Phát</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triển</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thẩm</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mĩ</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0" lvl="0" indent="-342900" algn="just">
                        <a:lnSpc>
                          <a:spcPct val="115000"/>
                        </a:lnSpc>
                        <a:spcBef>
                          <a:spcPts val="0"/>
                        </a:spcBef>
                        <a:spcAft>
                          <a:spcPts val="0"/>
                        </a:spcAft>
                        <a:buFont typeface="Times New Roman" panose="02020603050405020304" pitchFamily="18" charset="0"/>
                        <a:buChar char="-"/>
                        <a:tabLst>
                          <a:tab pos="457200" algn="l"/>
                          <a:tab pos="685800" algn="l"/>
                        </a:tabLst>
                      </a:pPr>
                      <a:r>
                        <a:rPr lang="en-US" sz="2000" dirty="0" smtClean="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2743200" algn="ctr"/>
                          <a:tab pos="5486400" algn="r"/>
                          <a:tab pos="685800" algn="l"/>
                          <a:tab pos="2743200" algn="ctr"/>
                          <a:tab pos="5486400" algn="r"/>
                        </a:tabLst>
                      </a:pPr>
                      <a:r>
                        <a:rPr lang="en-US" sz="200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85800" algn="l"/>
                        </a:tabLst>
                      </a:pP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350977701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25927" y="4523014"/>
            <a:ext cx="11228616" cy="1845130"/>
          </a:xfrm>
          <a:solidFill>
            <a:schemeClr val="accent4">
              <a:lumMod val="40000"/>
              <a:lumOff val="60000"/>
            </a:schemeClr>
          </a:solidFill>
        </p:spPr>
        <p:txBody>
          <a:bodyPr>
            <a:normAutofit/>
          </a:bodyPr>
          <a:lstStyle/>
          <a:p>
            <a:pPr lvl="0" algn="just">
              <a:buFont typeface="Wingdings" panose="05000000000000000000" pitchFamily="2" charset="2"/>
              <a:buChar char="Ø"/>
            </a:pPr>
            <a:r>
              <a:rPr lang="nb-NO" sz="2400" b="1" dirty="0" smtClean="0">
                <a:solidFill>
                  <a:srgbClr val="FF0000"/>
                </a:solidFill>
                <a:latin typeface="Arial" panose="020B0604020202020204" pitchFamily="34" charset="0"/>
                <a:cs typeface="Arial" panose="020B0604020202020204" pitchFamily="34" charset="0"/>
              </a:rPr>
              <a:t> Lưu </a:t>
            </a:r>
            <a:r>
              <a:rPr lang="nb-NO" sz="2400" b="1" dirty="0">
                <a:solidFill>
                  <a:srgbClr val="FF0000"/>
                </a:solidFill>
                <a:latin typeface="Arial" panose="020B0604020202020204" pitchFamily="34" charset="0"/>
                <a:cs typeface="Arial" panose="020B0604020202020204" pitchFamily="34" charset="0"/>
              </a:rPr>
              <a:t>ý: </a:t>
            </a:r>
            <a:endParaRPr lang="en-US" sz="2400" dirty="0">
              <a:solidFill>
                <a:srgbClr val="FF0000"/>
              </a:solidFill>
              <a:latin typeface="Arial" panose="020B0604020202020204" pitchFamily="34" charset="0"/>
              <a:cs typeface="Arial" panose="020B0604020202020204" pitchFamily="34" charset="0"/>
            </a:endParaRPr>
          </a:p>
          <a:p>
            <a:pPr marL="0" indent="0" algn="just">
              <a:lnSpc>
                <a:spcPct val="100000"/>
              </a:lnSpc>
              <a:buNone/>
            </a:pPr>
            <a:r>
              <a:rPr lang="nb-NO" sz="2400" dirty="0">
                <a:latin typeface="Arial" panose="020B0604020202020204" pitchFamily="34" charset="0"/>
                <a:cs typeface="Arial" panose="020B0604020202020204" pitchFamily="34" charset="0"/>
              </a:rPr>
              <a:t>Đối với các cơ sở GDMN đăng ký kiểm định chất lượng giáo dục hoặc đăng ký chuẩn quốc gia) cần thực hiện phiếu tổng hợp để dễ dàng phiên kết quả minh chứng qua hồ sơ đánh giá ngoài. </a:t>
            </a:r>
            <a:endParaRPr lang="en-US" sz="2400" dirty="0">
              <a:latin typeface="Arial" panose="020B0604020202020204" pitchFamily="34" charset="0"/>
              <a:cs typeface="Arial" panose="020B0604020202020204" pitchFamily="34" charset="0"/>
            </a:endParaRPr>
          </a:p>
          <a:p>
            <a:pPr marL="0" indent="0" algn="just">
              <a:buNone/>
            </a:pPr>
            <a:endParaRPr lang="en-US" sz="2400" dirty="0">
              <a:latin typeface="Arial" panose="020B0604020202020204" pitchFamily="34" charset="0"/>
              <a:cs typeface="Arial" panose="020B0604020202020204" pitchFamily="34" charset="0"/>
            </a:endParaRPr>
          </a:p>
        </p:txBody>
      </p:sp>
      <p:sp>
        <p:nvSpPr>
          <p:cNvPr id="4" name="Content Placeholder 2"/>
          <p:cNvSpPr txBox="1">
            <a:spLocks/>
          </p:cNvSpPr>
          <p:nvPr/>
        </p:nvSpPr>
        <p:spPr>
          <a:xfrm>
            <a:off x="1055914" y="557442"/>
            <a:ext cx="10542815" cy="3464831"/>
          </a:xfrm>
          <a:prstGeom prst="rect">
            <a:avLst/>
          </a:prstGeom>
        </p:spPr>
        <p:txBody>
          <a:bodyPr vert="horz" lIns="91440" tIns="45720" rIns="91440" bIns="45720" rtlCol="0">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vi-VN" b="1" dirty="0" smtClean="0">
                <a:latin typeface="Arial" panose="020B0604020202020204" pitchFamily="34" charset="0"/>
                <a:cs typeface="Arial" panose="020B0604020202020204" pitchFamily="34" charset="0"/>
              </a:rPr>
              <a:t>Kết luận :</a:t>
            </a:r>
            <a:r>
              <a:rPr lang="vi-VN" dirty="0" smtClean="0">
                <a:latin typeface="Arial" panose="020B0604020202020204" pitchFamily="34" charset="0"/>
                <a:cs typeface="Arial" panose="020B0604020202020204" pitchFamily="34" charset="0"/>
              </a:rPr>
              <a:t> </a:t>
            </a:r>
            <a:r>
              <a:rPr lang="x-none" dirty="0" smtClean="0">
                <a:latin typeface="Arial" panose="020B0604020202020204" pitchFamily="34" charset="0"/>
                <a:cs typeface="Arial" panose="020B0604020202020204" pitchFamily="34" charset="0"/>
              </a:rPr>
              <a:t>...............................................................................................................</a:t>
            </a:r>
            <a:endParaRPr lang="en-US" dirty="0" smtClean="0">
              <a:latin typeface="Arial" panose="020B0604020202020204" pitchFamily="34" charset="0"/>
              <a:cs typeface="Arial" panose="020B0604020202020204" pitchFamily="34" charset="0"/>
            </a:endParaRPr>
          </a:p>
          <a:p>
            <a:pPr marL="0" indent="0">
              <a:buFont typeface="Arial" panose="020B0604020202020204" pitchFamily="34" charset="0"/>
              <a:buNone/>
            </a:pPr>
            <a:r>
              <a:rPr lang="x-none" dirty="0" smtClean="0">
                <a:latin typeface="Arial" panose="020B0604020202020204" pitchFamily="34" charset="0"/>
                <a:cs typeface="Arial" panose="020B0604020202020204" pitchFamily="34" charset="0"/>
              </a:rPr>
              <a:t>.................................................................................................................................</a:t>
            </a:r>
            <a:endParaRPr lang="en-US" dirty="0" smtClean="0">
              <a:latin typeface="Arial" panose="020B0604020202020204" pitchFamily="34" charset="0"/>
              <a:cs typeface="Arial" panose="020B0604020202020204" pitchFamily="34" charset="0"/>
            </a:endParaRPr>
          </a:p>
          <a:p>
            <a:pPr marL="0" indent="0">
              <a:buFont typeface="Arial" panose="020B0604020202020204" pitchFamily="34" charset="0"/>
              <a:buNone/>
            </a:pPr>
            <a:r>
              <a:rPr lang="x-none" b="1" dirty="0" smtClean="0">
                <a:latin typeface="Arial" panose="020B0604020202020204" pitchFamily="34" charset="0"/>
                <a:cs typeface="Arial" panose="020B0604020202020204" pitchFamily="34" charset="0"/>
              </a:rPr>
              <a:t>Một số lưu ý </a:t>
            </a:r>
            <a:r>
              <a:rPr lang="vi-VN" b="1" dirty="0" smtClean="0">
                <a:latin typeface="Arial" panose="020B0604020202020204" pitchFamily="34" charset="0"/>
                <a:cs typeface="Arial" panose="020B0604020202020204" pitchFamily="34" charset="0"/>
              </a:rPr>
              <a:t>để đi</a:t>
            </a:r>
            <a:r>
              <a:rPr lang="en-US" b="1" dirty="0" err="1" smtClean="0">
                <a:latin typeface="Arial" panose="020B0604020202020204" pitchFamily="34" charset="0"/>
                <a:cs typeface="Arial" panose="020B0604020202020204" pitchFamily="34" charset="0"/>
              </a:rPr>
              <a:t>ều</a:t>
            </a:r>
            <a:r>
              <a:rPr lang="vi-VN" b="1" dirty="0" smtClean="0">
                <a:latin typeface="Arial" panose="020B0604020202020204" pitchFamily="34" charset="0"/>
                <a:cs typeface="Arial" panose="020B0604020202020204" pitchFamily="34" charset="0"/>
              </a:rPr>
              <a:t> chỉnh kế hoạch giáo dục năm học/độ tuổi tiếp theo</a:t>
            </a:r>
            <a:r>
              <a:rPr lang="x-none" b="1" dirty="0" smtClean="0">
                <a:latin typeface="Arial" panose="020B0604020202020204" pitchFamily="34" charset="0"/>
                <a:cs typeface="Arial" panose="020B0604020202020204" pitchFamily="34" charset="0"/>
              </a:rPr>
              <a:t>:</a:t>
            </a:r>
            <a:endParaRPr lang="en-US" dirty="0" smtClean="0">
              <a:latin typeface="Arial" panose="020B0604020202020204" pitchFamily="34" charset="0"/>
              <a:cs typeface="Arial" panose="020B0604020202020204" pitchFamily="34" charset="0"/>
            </a:endParaRPr>
          </a:p>
          <a:p>
            <a:pPr marL="0" indent="0">
              <a:buFont typeface="Arial" panose="020B0604020202020204" pitchFamily="34" charset="0"/>
              <a:buNone/>
            </a:pPr>
            <a:r>
              <a:rPr lang="x-none" dirty="0" smtClean="0">
                <a:latin typeface="Arial" panose="020B0604020202020204" pitchFamily="34" charset="0"/>
                <a:cs typeface="Arial" panose="020B0604020202020204" pitchFamily="34" charset="0"/>
              </a:rPr>
              <a:t>- Đ</a:t>
            </a:r>
            <a:r>
              <a:rPr lang="vi-VN" dirty="0" smtClean="0">
                <a:latin typeface="Arial" panose="020B0604020202020204" pitchFamily="34" charset="0"/>
                <a:cs typeface="Arial" panose="020B0604020202020204" pitchFamily="34" charset="0"/>
              </a:rPr>
              <a:t>ối với trẻ</a:t>
            </a:r>
            <a:r>
              <a:rPr lang="x-none" dirty="0" smtClean="0">
                <a:latin typeface="Arial" panose="020B0604020202020204" pitchFamily="34" charset="0"/>
                <a:cs typeface="Arial" panose="020B0604020202020204" pitchFamily="34" charset="0"/>
              </a:rPr>
              <a:t>: …………………………………………………………………………</a:t>
            </a:r>
            <a:endParaRPr lang="en-US" dirty="0" smtClean="0">
              <a:latin typeface="Arial" panose="020B0604020202020204" pitchFamily="34" charset="0"/>
              <a:cs typeface="Arial" panose="020B0604020202020204" pitchFamily="34" charset="0"/>
            </a:endParaRPr>
          </a:p>
          <a:p>
            <a:pPr marL="0" indent="0">
              <a:buFont typeface="Arial" panose="020B0604020202020204" pitchFamily="34" charset="0"/>
              <a:buNone/>
            </a:pPr>
            <a:r>
              <a:rPr lang="x-none" dirty="0" smtClean="0">
                <a:latin typeface="Arial" panose="020B0604020202020204" pitchFamily="34" charset="0"/>
                <a:cs typeface="Arial" panose="020B0604020202020204" pitchFamily="34" charset="0"/>
              </a:rPr>
              <a:t>- Đ</a:t>
            </a:r>
            <a:r>
              <a:rPr lang="vi-VN" dirty="0" smtClean="0">
                <a:latin typeface="Arial" panose="020B0604020202020204" pitchFamily="34" charset="0"/>
                <a:cs typeface="Arial" panose="020B0604020202020204" pitchFamily="34" charset="0"/>
              </a:rPr>
              <a:t>ối với giáo viên</a:t>
            </a:r>
            <a:r>
              <a:rPr lang="x-none" dirty="0" smtClean="0">
                <a:latin typeface="Arial" panose="020B0604020202020204" pitchFamily="34" charset="0"/>
                <a:cs typeface="Arial" panose="020B0604020202020204" pitchFamily="34" charset="0"/>
              </a:rPr>
              <a:t>: ………………………………………………………………….</a:t>
            </a:r>
            <a:endParaRPr lang="en-US" dirty="0" smtClean="0">
              <a:latin typeface="Arial" panose="020B0604020202020204" pitchFamily="34" charset="0"/>
              <a:cs typeface="Arial" panose="020B0604020202020204" pitchFamily="34" charset="0"/>
            </a:endParaRPr>
          </a:p>
          <a:p>
            <a:pPr marL="0" indent="0">
              <a:buFont typeface="Arial" panose="020B0604020202020204" pitchFamily="34" charset="0"/>
              <a:buNone/>
            </a:pPr>
            <a:r>
              <a:rPr lang="x-none" dirty="0" smtClean="0">
                <a:latin typeface="Arial" panose="020B0604020202020204" pitchFamily="34" charset="0"/>
                <a:cs typeface="Arial" panose="020B0604020202020204" pitchFamily="34" charset="0"/>
              </a:rPr>
              <a:t>- Đ</a:t>
            </a:r>
            <a:r>
              <a:rPr lang="vi-VN" dirty="0" smtClean="0">
                <a:latin typeface="Arial" panose="020B0604020202020204" pitchFamily="34" charset="0"/>
                <a:cs typeface="Arial" panose="020B0604020202020204" pitchFamily="34" charset="0"/>
              </a:rPr>
              <a:t>ối với nhà trường</a:t>
            </a:r>
            <a:r>
              <a:rPr lang="x-none" dirty="0" smtClean="0">
                <a:latin typeface="Arial" panose="020B0604020202020204" pitchFamily="34" charset="0"/>
                <a:cs typeface="Arial" panose="020B0604020202020204" pitchFamily="34" charset="0"/>
              </a:rPr>
              <a:t>: ………………………………………………………………..</a:t>
            </a:r>
            <a:endParaRPr lang="en-US" dirty="0" smtClean="0">
              <a:latin typeface="Arial" panose="020B0604020202020204" pitchFamily="34" charset="0"/>
              <a:cs typeface="Arial" panose="020B0604020202020204" pitchFamily="34" charset="0"/>
            </a:endParaRPr>
          </a:p>
          <a:p>
            <a:pPr marL="0" indent="0">
              <a:buFont typeface="Arial" panose="020B0604020202020204" pitchFamily="34" charset="0"/>
              <a:buNone/>
            </a:pPr>
            <a:r>
              <a:rPr lang="x-none" dirty="0" smtClean="0">
                <a:latin typeface="Arial" panose="020B0604020202020204" pitchFamily="34" charset="0"/>
                <a:cs typeface="Arial" panose="020B0604020202020204" pitchFamily="34" charset="0"/>
              </a:rPr>
              <a:t>- Đ</a:t>
            </a:r>
            <a:r>
              <a:rPr lang="vi-VN" dirty="0" smtClean="0">
                <a:latin typeface="Arial" panose="020B0604020202020204" pitchFamily="34" charset="0"/>
                <a:cs typeface="Arial" panose="020B0604020202020204" pitchFamily="34" charset="0"/>
              </a:rPr>
              <a:t>ối với cha mẹ/người chăm sóc tr</a:t>
            </a:r>
            <a:r>
              <a:rPr lang="x-none" dirty="0" smtClean="0">
                <a:latin typeface="Arial" panose="020B0604020202020204" pitchFamily="34" charset="0"/>
                <a:cs typeface="Arial" panose="020B0604020202020204" pitchFamily="34" charset="0"/>
              </a:rPr>
              <a:t>ẻ: ………………………………………………</a:t>
            </a:r>
            <a:endParaRPr lang="en-US" dirty="0" smtClean="0">
              <a:latin typeface="Arial" panose="020B0604020202020204" pitchFamily="34" charset="0"/>
              <a:cs typeface="Arial" panose="020B0604020202020204" pitchFamily="34" charset="0"/>
            </a:endParaRPr>
          </a:p>
          <a:p>
            <a:pPr marL="0" indent="0">
              <a:buFont typeface="Arial" panose="020B0604020202020204" pitchFamily="34" charset="0"/>
              <a:buNone/>
            </a:pPr>
            <a:r>
              <a:rPr lang="x-none" i="1" dirty="0" smtClean="0">
                <a:latin typeface="Arial" panose="020B0604020202020204" pitchFamily="34" charset="0"/>
                <a:cs typeface="Arial" panose="020B0604020202020204" pitchFamily="34" charset="0"/>
              </a:rPr>
              <a:t>...........</a:t>
            </a:r>
            <a:r>
              <a:rPr lang="vi-VN" i="1" dirty="0" smtClean="0">
                <a:latin typeface="Arial" panose="020B0604020202020204" pitchFamily="34" charset="0"/>
                <a:cs typeface="Arial" panose="020B0604020202020204" pitchFamily="34" charset="0"/>
              </a:rPr>
              <a:t>, ngày </a:t>
            </a:r>
            <a:r>
              <a:rPr lang="x-none" i="1" dirty="0" smtClean="0">
                <a:latin typeface="Arial" panose="020B0604020202020204" pitchFamily="34" charset="0"/>
                <a:cs typeface="Arial" panose="020B0604020202020204" pitchFamily="34" charset="0"/>
              </a:rPr>
              <a:t>.........</a:t>
            </a:r>
            <a:r>
              <a:rPr lang="vi-VN" i="1" dirty="0" smtClean="0">
                <a:latin typeface="Arial" panose="020B0604020202020204" pitchFamily="34" charset="0"/>
                <a:cs typeface="Arial" panose="020B0604020202020204" pitchFamily="34" charset="0"/>
              </a:rPr>
              <a:t> tháng </a:t>
            </a:r>
            <a:r>
              <a:rPr lang="x-none" i="1" dirty="0" smtClean="0">
                <a:latin typeface="Arial" panose="020B0604020202020204" pitchFamily="34" charset="0"/>
                <a:cs typeface="Arial" panose="020B0604020202020204" pitchFamily="34" charset="0"/>
              </a:rPr>
              <a:t>..........</a:t>
            </a:r>
            <a:r>
              <a:rPr lang="vi-VN" i="1" dirty="0" smtClean="0">
                <a:latin typeface="Arial" panose="020B0604020202020204" pitchFamily="34" charset="0"/>
                <a:cs typeface="Arial" panose="020B0604020202020204" pitchFamily="34" charset="0"/>
              </a:rPr>
              <a:t>. năm</a:t>
            </a:r>
            <a:r>
              <a:rPr lang="x-none" i="1" dirty="0" smtClean="0">
                <a:latin typeface="Arial" panose="020B0604020202020204" pitchFamily="34" charset="0"/>
                <a:cs typeface="Arial" panose="020B0604020202020204" pitchFamily="34" charset="0"/>
              </a:rPr>
              <a:t>.............</a:t>
            </a:r>
            <a:endParaRPr lang="en-US" dirty="0" smtClean="0">
              <a:latin typeface="Arial" panose="020B0604020202020204" pitchFamily="34" charset="0"/>
              <a:cs typeface="Arial" panose="020B0604020202020204" pitchFamily="34" charset="0"/>
            </a:endParaRPr>
          </a:p>
          <a:p>
            <a:pPr marL="0" indent="0">
              <a:buFont typeface="Arial" panose="020B0604020202020204" pitchFamily="34" charset="0"/>
              <a:buNone/>
            </a:pPr>
            <a:r>
              <a:rPr lang="x-none" b="1" dirty="0" smtClean="0">
                <a:latin typeface="Arial" panose="020B0604020202020204" pitchFamily="34" charset="0"/>
                <a:cs typeface="Arial" panose="020B0604020202020204" pitchFamily="34" charset="0"/>
              </a:rPr>
              <a:t>						</a:t>
            </a:r>
            <a:r>
              <a:rPr lang="x-none" b="1" i="1" dirty="0" smtClean="0">
                <a:latin typeface="Arial" panose="020B0604020202020204" pitchFamily="34" charset="0"/>
                <a:cs typeface="Arial" panose="020B0604020202020204" pitchFamily="34" charset="0"/>
              </a:rPr>
              <a:t>Giáo viên</a:t>
            </a:r>
            <a:endParaRPr lang="en-US" dirty="0" smtClean="0">
              <a:latin typeface="Arial" panose="020B0604020202020204" pitchFamily="34" charset="0"/>
              <a:cs typeface="Arial" panose="020B0604020202020204" pitchFamily="34" charset="0"/>
            </a:endParaRPr>
          </a:p>
          <a:p>
            <a:pPr marL="0" indent="0">
              <a:buFont typeface="Arial" panose="020B0604020202020204" pitchFamily="34" charset="0"/>
              <a:buNone/>
            </a:pP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0988050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18233" y="252249"/>
            <a:ext cx="10515600" cy="899896"/>
          </a:xfrm>
        </p:spPr>
        <p:txBody>
          <a:bodyPr>
            <a:normAutofit fontScale="90000"/>
          </a:bodyPr>
          <a:lstStyle/>
          <a:p>
            <a:r>
              <a:rPr lang="en-US" sz="4000" b="1" dirty="0" err="1" smtClean="0">
                <a:solidFill>
                  <a:srgbClr val="FF0000"/>
                </a:solidFill>
                <a:latin typeface="Arial" panose="020B0604020202020204" pitchFamily="34" charset="0"/>
                <a:cs typeface="Arial" panose="020B0604020202020204" pitchFamily="34" charset="0"/>
              </a:rPr>
              <a:t>Một</a:t>
            </a:r>
            <a:r>
              <a:rPr lang="en-US" sz="4000" b="1" dirty="0" smtClean="0">
                <a:solidFill>
                  <a:srgbClr val="FF0000"/>
                </a:solidFill>
                <a:latin typeface="Arial" panose="020B0604020202020204" pitchFamily="34" charset="0"/>
                <a:cs typeface="Arial" panose="020B0604020202020204" pitchFamily="34" charset="0"/>
              </a:rPr>
              <a:t> </a:t>
            </a:r>
            <a:r>
              <a:rPr lang="en-US" sz="4000" b="1" dirty="0" err="1" smtClean="0">
                <a:solidFill>
                  <a:srgbClr val="FF0000"/>
                </a:solidFill>
                <a:latin typeface="Arial" panose="020B0604020202020204" pitchFamily="34" charset="0"/>
                <a:cs typeface="Arial" panose="020B0604020202020204" pitchFamily="34" charset="0"/>
              </a:rPr>
              <a:t>số</a:t>
            </a:r>
            <a:r>
              <a:rPr lang="en-US" sz="4000" b="1" dirty="0" smtClean="0">
                <a:solidFill>
                  <a:srgbClr val="FF0000"/>
                </a:solidFill>
                <a:latin typeface="Arial" panose="020B0604020202020204" pitchFamily="34" charset="0"/>
                <a:cs typeface="Arial" panose="020B0604020202020204" pitchFamily="34" charset="0"/>
              </a:rPr>
              <a:t> </a:t>
            </a:r>
            <a:r>
              <a:rPr lang="en-US" sz="4000" b="1" dirty="0" err="1" smtClean="0">
                <a:solidFill>
                  <a:srgbClr val="FF0000"/>
                </a:solidFill>
                <a:latin typeface="Arial" panose="020B0604020202020204" pitchFamily="34" charset="0"/>
                <a:cs typeface="Arial" panose="020B0604020202020204" pitchFamily="34" charset="0"/>
              </a:rPr>
              <a:t>lưu</a:t>
            </a:r>
            <a:r>
              <a:rPr lang="en-US" sz="4000" b="1" dirty="0" smtClean="0">
                <a:solidFill>
                  <a:srgbClr val="FF0000"/>
                </a:solidFill>
                <a:latin typeface="Arial" panose="020B0604020202020204" pitchFamily="34" charset="0"/>
                <a:cs typeface="Arial" panose="020B0604020202020204" pitchFamily="34" charset="0"/>
              </a:rPr>
              <a:t> ý </a:t>
            </a:r>
            <a:r>
              <a:rPr lang="en-US" sz="4000" b="1" dirty="0" err="1" smtClean="0">
                <a:solidFill>
                  <a:srgbClr val="FF0000"/>
                </a:solidFill>
                <a:latin typeface="Arial" panose="020B0604020202020204" pitchFamily="34" charset="0"/>
                <a:cs typeface="Arial" panose="020B0604020202020204" pitchFamily="34" charset="0"/>
              </a:rPr>
              <a:t>trong</a:t>
            </a:r>
            <a:r>
              <a:rPr lang="en-US" sz="4000" b="1" dirty="0" smtClean="0">
                <a:solidFill>
                  <a:srgbClr val="FF0000"/>
                </a:solidFill>
                <a:latin typeface="Arial" panose="020B0604020202020204" pitchFamily="34" charset="0"/>
                <a:cs typeface="Arial" panose="020B0604020202020204" pitchFamily="34" charset="0"/>
              </a:rPr>
              <a:t> </a:t>
            </a:r>
            <a:r>
              <a:rPr lang="en-US" sz="4000" b="1" dirty="0" err="1" smtClean="0">
                <a:solidFill>
                  <a:srgbClr val="FF0000"/>
                </a:solidFill>
                <a:latin typeface="Arial" panose="020B0604020202020204" pitchFamily="34" charset="0"/>
                <a:cs typeface="Arial" panose="020B0604020202020204" pitchFamily="34" charset="0"/>
              </a:rPr>
              <a:t>đánh</a:t>
            </a:r>
            <a:r>
              <a:rPr lang="en-US" sz="4000" b="1" dirty="0" smtClean="0">
                <a:solidFill>
                  <a:srgbClr val="FF0000"/>
                </a:solidFill>
                <a:latin typeface="Arial" panose="020B0604020202020204" pitchFamily="34" charset="0"/>
                <a:cs typeface="Arial" panose="020B0604020202020204" pitchFamily="34" charset="0"/>
              </a:rPr>
              <a:t> </a:t>
            </a:r>
            <a:r>
              <a:rPr lang="en-US" sz="4000" b="1" dirty="0" err="1" smtClean="0">
                <a:solidFill>
                  <a:srgbClr val="FF0000"/>
                </a:solidFill>
                <a:latin typeface="Arial" panose="020B0604020202020204" pitchFamily="34" charset="0"/>
                <a:cs typeface="Arial" panose="020B0604020202020204" pitchFamily="34" charset="0"/>
              </a:rPr>
              <a:t>giá</a:t>
            </a:r>
            <a:r>
              <a:rPr lang="en-US" sz="4000" b="1" dirty="0" smtClean="0">
                <a:solidFill>
                  <a:srgbClr val="FF0000"/>
                </a:solidFill>
                <a:latin typeface="Arial" panose="020B0604020202020204" pitchFamily="34" charset="0"/>
                <a:cs typeface="Arial" panose="020B0604020202020204" pitchFamily="34" charset="0"/>
              </a:rPr>
              <a:t> </a:t>
            </a:r>
            <a:br>
              <a:rPr lang="en-US" sz="4000" b="1" dirty="0" smtClean="0">
                <a:solidFill>
                  <a:srgbClr val="FF0000"/>
                </a:solidFill>
                <a:latin typeface="Arial" panose="020B0604020202020204" pitchFamily="34" charset="0"/>
                <a:cs typeface="Arial" panose="020B0604020202020204" pitchFamily="34" charset="0"/>
              </a:rPr>
            </a:br>
            <a:r>
              <a:rPr lang="en-US" sz="4000" b="1" dirty="0" err="1" smtClean="0">
                <a:solidFill>
                  <a:srgbClr val="FF0000"/>
                </a:solidFill>
                <a:latin typeface="Arial" panose="020B0604020202020204" pitchFamily="34" charset="0"/>
                <a:cs typeface="Arial" panose="020B0604020202020204" pitchFamily="34" charset="0"/>
              </a:rPr>
              <a:t>sự</a:t>
            </a:r>
            <a:r>
              <a:rPr lang="en-US" sz="4000" b="1" dirty="0" smtClean="0">
                <a:solidFill>
                  <a:srgbClr val="FF0000"/>
                </a:solidFill>
                <a:latin typeface="Arial" panose="020B0604020202020204" pitchFamily="34" charset="0"/>
                <a:cs typeface="Arial" panose="020B0604020202020204" pitchFamily="34" charset="0"/>
              </a:rPr>
              <a:t> </a:t>
            </a:r>
            <a:r>
              <a:rPr lang="en-US" sz="4000" b="1" dirty="0" err="1" smtClean="0">
                <a:solidFill>
                  <a:srgbClr val="FF0000"/>
                </a:solidFill>
                <a:latin typeface="Arial" panose="020B0604020202020204" pitchFamily="34" charset="0"/>
                <a:cs typeface="Arial" panose="020B0604020202020204" pitchFamily="34" charset="0"/>
              </a:rPr>
              <a:t>phát</a:t>
            </a:r>
            <a:r>
              <a:rPr lang="en-US" sz="4000" b="1" dirty="0" smtClean="0">
                <a:solidFill>
                  <a:srgbClr val="FF0000"/>
                </a:solidFill>
                <a:latin typeface="Arial" panose="020B0604020202020204" pitchFamily="34" charset="0"/>
                <a:cs typeface="Arial" panose="020B0604020202020204" pitchFamily="34" charset="0"/>
              </a:rPr>
              <a:t> </a:t>
            </a:r>
            <a:r>
              <a:rPr lang="en-US" sz="4000" b="1" dirty="0" err="1" smtClean="0">
                <a:solidFill>
                  <a:srgbClr val="FF0000"/>
                </a:solidFill>
                <a:latin typeface="Arial" panose="020B0604020202020204" pitchFamily="34" charset="0"/>
                <a:cs typeface="Arial" panose="020B0604020202020204" pitchFamily="34" charset="0"/>
              </a:rPr>
              <a:t>triển</a:t>
            </a:r>
            <a:r>
              <a:rPr lang="en-US" sz="4000" b="1" dirty="0" smtClean="0">
                <a:solidFill>
                  <a:srgbClr val="FF0000"/>
                </a:solidFill>
                <a:latin typeface="Arial" panose="020B0604020202020204" pitchFamily="34" charset="0"/>
                <a:cs typeface="Arial" panose="020B0604020202020204" pitchFamily="34" charset="0"/>
              </a:rPr>
              <a:t> </a:t>
            </a:r>
            <a:r>
              <a:rPr lang="en-US" sz="4000" b="1" dirty="0" err="1" smtClean="0">
                <a:solidFill>
                  <a:srgbClr val="FF0000"/>
                </a:solidFill>
                <a:latin typeface="Arial" panose="020B0604020202020204" pitchFamily="34" charset="0"/>
                <a:cs typeface="Arial" panose="020B0604020202020204" pitchFamily="34" charset="0"/>
              </a:rPr>
              <a:t>của</a:t>
            </a:r>
            <a:r>
              <a:rPr lang="en-US" sz="4000" b="1" dirty="0" smtClean="0">
                <a:solidFill>
                  <a:srgbClr val="FF0000"/>
                </a:solidFill>
                <a:latin typeface="Arial" panose="020B0604020202020204" pitchFamily="34" charset="0"/>
                <a:cs typeface="Arial" panose="020B0604020202020204" pitchFamily="34" charset="0"/>
              </a:rPr>
              <a:t> </a:t>
            </a:r>
            <a:r>
              <a:rPr lang="en-US" sz="4000" b="1" dirty="0" err="1" smtClean="0">
                <a:solidFill>
                  <a:srgbClr val="FF0000"/>
                </a:solidFill>
                <a:latin typeface="Arial" panose="020B0604020202020204" pitchFamily="34" charset="0"/>
                <a:cs typeface="Arial" panose="020B0604020202020204" pitchFamily="34" charset="0"/>
              </a:rPr>
              <a:t>trẻ</a:t>
            </a:r>
            <a:endParaRPr lang="en-US" sz="4000" b="1" dirty="0">
              <a:solidFill>
                <a:srgbClr val="FF0000"/>
              </a:solidFill>
              <a:latin typeface="Arial" panose="020B0604020202020204" pitchFamily="34" charset="0"/>
              <a:cs typeface="Arial" panose="020B0604020202020204" pitchFamily="34" charset="0"/>
            </a:endParaRPr>
          </a:p>
        </p:txBody>
      </p:sp>
      <p:sp>
        <p:nvSpPr>
          <p:cNvPr id="3" name="Content Placeholder 2"/>
          <p:cNvSpPr>
            <a:spLocks noGrp="1"/>
          </p:cNvSpPr>
          <p:nvPr>
            <p:ph idx="4294967295"/>
          </p:nvPr>
        </p:nvSpPr>
        <p:spPr>
          <a:xfrm>
            <a:off x="551793" y="1420157"/>
            <a:ext cx="11104180" cy="5154064"/>
          </a:xfrm>
        </p:spPr>
        <p:txBody>
          <a:bodyPr>
            <a:noAutofit/>
          </a:bodyPr>
          <a:lstStyle/>
          <a:p>
            <a:pPr lvl="0" algn="just">
              <a:lnSpc>
                <a:spcPct val="200000"/>
              </a:lnSpc>
            </a:pPr>
            <a:r>
              <a:rPr lang="vi-VN" sz="2800" dirty="0">
                <a:latin typeface="Arial" panose="020B0604020202020204" pitchFamily="34" charset="0"/>
                <a:cs typeface="Arial" panose="020B0604020202020204" pitchFamily="34" charset="0"/>
              </a:rPr>
              <a:t>Kết</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quả</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đánh</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giá</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không</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dùng</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để</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xếp</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loại</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trẻ</a:t>
            </a:r>
            <a:r>
              <a:rPr lang="en-US" sz="2800" dirty="0">
                <a:latin typeface="Arial" panose="020B0604020202020204" pitchFamily="34" charset="0"/>
                <a:cs typeface="Arial" panose="020B0604020202020204" pitchFamily="34" charset="0"/>
              </a:rPr>
              <a:t>, so </a:t>
            </a:r>
            <a:r>
              <a:rPr lang="en-US" sz="2800" dirty="0" err="1">
                <a:latin typeface="Arial" panose="020B0604020202020204" pitchFamily="34" charset="0"/>
                <a:cs typeface="Arial" panose="020B0604020202020204" pitchFamily="34" charset="0"/>
              </a:rPr>
              <a:t>sánh</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trẻ</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này</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với</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trẻ</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khác,sử</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dụng</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làm</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tiêu</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chuẩn</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tuyển</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chọn</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trẻ</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vào</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trường</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tiểu</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học</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đối</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với</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trẻ</a:t>
            </a:r>
            <a:r>
              <a:rPr lang="en-US" sz="2800" dirty="0">
                <a:latin typeface="Arial" panose="020B0604020202020204" pitchFamily="34" charset="0"/>
                <a:cs typeface="Arial" panose="020B0604020202020204" pitchFamily="34" charset="0"/>
              </a:rPr>
              <a:t> 5 </a:t>
            </a:r>
            <a:r>
              <a:rPr lang="en-US" sz="2800" dirty="0" err="1">
                <a:latin typeface="Arial" panose="020B0604020202020204" pitchFamily="34" charset="0"/>
                <a:cs typeface="Arial" panose="020B0604020202020204" pitchFamily="34" charset="0"/>
              </a:rPr>
              <a:t>tuổi</a:t>
            </a:r>
            <a:r>
              <a:rPr lang="en-US" sz="2800" dirty="0">
                <a:latin typeface="Arial" panose="020B0604020202020204" pitchFamily="34" charset="0"/>
                <a:cs typeface="Arial" panose="020B0604020202020204" pitchFamily="34" charset="0"/>
              </a:rPr>
              <a:t>.</a:t>
            </a:r>
          </a:p>
          <a:p>
            <a:pPr lvl="0" algn="just">
              <a:lnSpc>
                <a:spcPct val="200000"/>
              </a:lnSpc>
            </a:pPr>
            <a:r>
              <a:rPr lang="en-US" sz="2800" dirty="0" err="1">
                <a:latin typeface="Arial" panose="020B0604020202020204" pitchFamily="34" charset="0"/>
                <a:cs typeface="Arial" panose="020B0604020202020204" pitchFamily="34" charset="0"/>
              </a:rPr>
              <a:t>Kết</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quả</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này</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được</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phân</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tích</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xác</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định</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nguyên</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nhân</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để</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từ</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đó</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xây</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dựng</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đề</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xuất</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các</a:t>
            </a:r>
            <a:r>
              <a:rPr lang="en-US" sz="2800" dirty="0">
                <a:latin typeface="Arial" panose="020B0604020202020204" pitchFamily="34" charset="0"/>
                <a:cs typeface="Arial" panose="020B0604020202020204" pitchFamily="34" charset="0"/>
              </a:rPr>
              <a:t> </a:t>
            </a:r>
            <a:r>
              <a:rPr lang="vi-VN" sz="2800" dirty="0">
                <a:latin typeface="Arial" panose="020B0604020202020204" pitchFamily="34" charset="0"/>
                <a:cs typeface="Arial" panose="020B0604020202020204" pitchFamily="34" charset="0"/>
              </a:rPr>
              <a:t>biện</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pháp</a:t>
            </a:r>
            <a:r>
              <a:rPr lang="en-US" sz="2800" dirty="0">
                <a:latin typeface="Arial" panose="020B0604020202020204" pitchFamily="34" charset="0"/>
                <a:cs typeface="Arial" panose="020B0604020202020204" pitchFamily="34" charset="0"/>
              </a:rPr>
              <a:t> can </a:t>
            </a:r>
            <a:r>
              <a:rPr lang="en-US" sz="2800" dirty="0" err="1">
                <a:latin typeface="Arial" panose="020B0604020202020204" pitchFamily="34" charset="0"/>
                <a:cs typeface="Arial" panose="020B0604020202020204" pitchFamily="34" charset="0"/>
              </a:rPr>
              <a:t>thiệp</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các</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điều</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kiện</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đảm</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bảo</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sự</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phát</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triển</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của</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trẻ</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theo</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các</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giai</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đoạn</a:t>
            </a:r>
            <a:r>
              <a:rPr lang="en-US" sz="2800" dirty="0">
                <a:latin typeface="Arial" panose="020B0604020202020204" pitchFamily="34" charset="0"/>
                <a:cs typeface="Arial" panose="020B0604020202020204" pitchFamily="34" charset="0"/>
              </a:rPr>
              <a:t>. </a:t>
            </a:r>
            <a:endParaRPr lang="en-US" sz="2800" dirty="0" smtClean="0">
              <a:latin typeface="Arial" panose="020B0604020202020204" pitchFamily="34" charset="0"/>
              <a:cs typeface="Arial" panose="020B0604020202020204" pitchFamily="34" charset="0"/>
            </a:endParaRPr>
          </a:p>
          <a:p>
            <a:pPr marL="0" lvl="0" indent="0" algn="just">
              <a:lnSpc>
                <a:spcPct val="200000"/>
              </a:lnSpc>
              <a:buNone/>
            </a:pPr>
            <a:endParaRPr lang="en-US" sz="2800"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5225543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514600" y="365125"/>
            <a:ext cx="8839200" cy="5905046"/>
          </a:xfrm>
        </p:spPr>
        <p:txBody>
          <a:bodyPr>
            <a:normAutofit fontScale="90000"/>
          </a:bodyPr>
          <a:lstStyle/>
          <a:p>
            <a:pPr>
              <a:lnSpc>
                <a:spcPct val="150000"/>
              </a:lnSpc>
            </a:pPr>
            <a:r>
              <a:rPr lang="en-US" sz="3600" b="1" dirty="0" smtClean="0">
                <a:solidFill>
                  <a:srgbClr val="FF0000"/>
                </a:solidFill>
                <a:latin typeface="Bahnschrift Condensed" panose="020B0502040204020203" pitchFamily="34" charset="0"/>
                <a:cs typeface="Arial" panose="020B0604020202020204" pitchFamily="34" charset="0"/>
              </a:rPr>
              <a:t>KẾT LUẬN</a:t>
            </a:r>
            <a:r>
              <a:rPr lang="en-US" sz="3600" dirty="0" smtClean="0">
                <a:latin typeface="Bahnschrift Condensed" panose="020B0502040204020203" pitchFamily="34" charset="0"/>
                <a:cs typeface="Arial" panose="020B0604020202020204" pitchFamily="34" charset="0"/>
              </a:rPr>
              <a:t/>
            </a:r>
            <a:br>
              <a:rPr lang="en-US" sz="3600" dirty="0" smtClean="0">
                <a:latin typeface="Bahnschrift Condensed" panose="020B0502040204020203" pitchFamily="34" charset="0"/>
                <a:cs typeface="Arial" panose="020B0604020202020204" pitchFamily="34" charset="0"/>
              </a:rPr>
            </a:br>
            <a:r>
              <a:rPr lang="en-US" sz="3600" dirty="0" err="1" smtClean="0">
                <a:latin typeface="Bahnschrift Condensed" panose="020B0502040204020203" pitchFamily="34" charset="0"/>
                <a:cs typeface="Arial" panose="020B0604020202020204" pitchFamily="34" charset="0"/>
              </a:rPr>
              <a:t>Đánh</a:t>
            </a:r>
            <a:r>
              <a:rPr lang="en-US" sz="3600" dirty="0" smtClean="0">
                <a:latin typeface="Bahnschrift Condensed" panose="020B0502040204020203" pitchFamily="34" charset="0"/>
                <a:cs typeface="Arial" panose="020B0604020202020204" pitchFamily="34" charset="0"/>
              </a:rPr>
              <a:t> </a:t>
            </a:r>
            <a:r>
              <a:rPr lang="en-US" sz="3600" dirty="0" err="1">
                <a:latin typeface="Bahnschrift Condensed" panose="020B0502040204020203" pitchFamily="34" charset="0"/>
                <a:cs typeface="Arial" panose="020B0604020202020204" pitchFamily="34" charset="0"/>
              </a:rPr>
              <a:t>giá</a:t>
            </a:r>
            <a:r>
              <a:rPr lang="en-US" sz="3600" dirty="0">
                <a:latin typeface="Bahnschrift Condensed" panose="020B0502040204020203" pitchFamily="34" charset="0"/>
                <a:cs typeface="Arial" panose="020B0604020202020204" pitchFamily="34" charset="0"/>
              </a:rPr>
              <a:t> </a:t>
            </a:r>
            <a:r>
              <a:rPr lang="en-US" sz="3600" dirty="0" err="1">
                <a:latin typeface="Bahnschrift Condensed" panose="020B0502040204020203" pitchFamily="34" charset="0"/>
                <a:cs typeface="Arial" panose="020B0604020202020204" pitchFamily="34" charset="0"/>
              </a:rPr>
              <a:t>là</a:t>
            </a:r>
            <a:r>
              <a:rPr lang="en-US" sz="3600" dirty="0">
                <a:latin typeface="Bahnschrift Condensed" panose="020B0502040204020203" pitchFamily="34" charset="0"/>
                <a:cs typeface="Arial" panose="020B0604020202020204" pitchFamily="34" charset="0"/>
              </a:rPr>
              <a:t> </a:t>
            </a:r>
            <a:r>
              <a:rPr lang="en-US" sz="3600" dirty="0" err="1">
                <a:latin typeface="Bahnschrift Condensed" panose="020B0502040204020203" pitchFamily="34" charset="0"/>
                <a:cs typeface="Arial" panose="020B0604020202020204" pitchFamily="34" charset="0"/>
              </a:rPr>
              <a:t>một</a:t>
            </a:r>
            <a:r>
              <a:rPr lang="en-US" sz="3600" dirty="0">
                <a:latin typeface="Bahnschrift Condensed" panose="020B0502040204020203" pitchFamily="34" charset="0"/>
                <a:cs typeface="Arial" panose="020B0604020202020204" pitchFamily="34" charset="0"/>
              </a:rPr>
              <a:t> </a:t>
            </a:r>
            <a:r>
              <a:rPr lang="en-US" sz="3600" dirty="0" err="1">
                <a:latin typeface="Bahnschrift Condensed" panose="020B0502040204020203" pitchFamily="34" charset="0"/>
                <a:cs typeface="Arial" panose="020B0604020202020204" pitchFamily="34" charset="0"/>
              </a:rPr>
              <a:t>phần</a:t>
            </a:r>
            <a:r>
              <a:rPr lang="en-US" sz="3600" dirty="0">
                <a:latin typeface="Bahnschrift Condensed" panose="020B0502040204020203" pitchFamily="34" charset="0"/>
                <a:cs typeface="Arial" panose="020B0604020202020204" pitchFamily="34" charset="0"/>
              </a:rPr>
              <a:t> </a:t>
            </a:r>
            <a:r>
              <a:rPr lang="en-US" sz="3600" dirty="0" err="1">
                <a:latin typeface="Bahnschrift Condensed" panose="020B0502040204020203" pitchFamily="34" charset="0"/>
                <a:cs typeface="Arial" panose="020B0604020202020204" pitchFamily="34" charset="0"/>
              </a:rPr>
              <a:t>không</a:t>
            </a:r>
            <a:r>
              <a:rPr lang="en-US" sz="3600" dirty="0">
                <a:latin typeface="Bahnschrift Condensed" panose="020B0502040204020203" pitchFamily="34" charset="0"/>
                <a:cs typeface="Arial" panose="020B0604020202020204" pitchFamily="34" charset="0"/>
              </a:rPr>
              <a:t> </a:t>
            </a:r>
            <a:r>
              <a:rPr lang="en-US" sz="3600" dirty="0" err="1">
                <a:latin typeface="Bahnschrift Condensed" panose="020B0502040204020203" pitchFamily="34" charset="0"/>
                <a:cs typeface="Arial" panose="020B0604020202020204" pitchFamily="34" charset="0"/>
              </a:rPr>
              <a:t>thể</a:t>
            </a:r>
            <a:r>
              <a:rPr lang="en-US" sz="3600" dirty="0">
                <a:latin typeface="Bahnschrift Condensed" panose="020B0502040204020203" pitchFamily="34" charset="0"/>
                <a:cs typeface="Arial" panose="020B0604020202020204" pitchFamily="34" charset="0"/>
              </a:rPr>
              <a:t> </a:t>
            </a:r>
            <a:r>
              <a:rPr lang="en-US" sz="3600" dirty="0" err="1">
                <a:latin typeface="Bahnschrift Condensed" panose="020B0502040204020203" pitchFamily="34" charset="0"/>
                <a:cs typeface="Arial" panose="020B0604020202020204" pitchFamily="34" charset="0"/>
              </a:rPr>
              <a:t>thiếu</a:t>
            </a:r>
            <a:r>
              <a:rPr lang="en-US" sz="3600" dirty="0">
                <a:latin typeface="Bahnschrift Condensed" panose="020B0502040204020203" pitchFamily="34" charset="0"/>
                <a:cs typeface="Arial" panose="020B0604020202020204" pitchFamily="34" charset="0"/>
              </a:rPr>
              <a:t> </a:t>
            </a:r>
            <a:r>
              <a:rPr lang="en-US" sz="3600" dirty="0" err="1">
                <a:latin typeface="Bahnschrift Condensed" panose="020B0502040204020203" pitchFamily="34" charset="0"/>
                <a:cs typeface="Arial" panose="020B0604020202020204" pitchFamily="34" charset="0"/>
              </a:rPr>
              <a:t>trong</a:t>
            </a:r>
            <a:r>
              <a:rPr lang="en-US" sz="3600" dirty="0">
                <a:latin typeface="Bahnschrift Condensed" panose="020B0502040204020203" pitchFamily="34" charset="0"/>
                <a:cs typeface="Arial" panose="020B0604020202020204" pitchFamily="34" charset="0"/>
              </a:rPr>
              <a:t> </a:t>
            </a:r>
            <a:r>
              <a:rPr lang="en-US" sz="3600" dirty="0" err="1">
                <a:latin typeface="Bahnschrift Condensed" panose="020B0502040204020203" pitchFamily="34" charset="0"/>
                <a:cs typeface="Arial" panose="020B0604020202020204" pitchFamily="34" charset="0"/>
              </a:rPr>
              <a:t>quá</a:t>
            </a:r>
            <a:r>
              <a:rPr lang="en-US" sz="3600" dirty="0">
                <a:latin typeface="Bahnschrift Condensed" panose="020B0502040204020203" pitchFamily="34" charset="0"/>
                <a:cs typeface="Arial" panose="020B0604020202020204" pitchFamily="34" charset="0"/>
              </a:rPr>
              <a:t> </a:t>
            </a:r>
            <a:r>
              <a:rPr lang="en-US" sz="3600" dirty="0" err="1">
                <a:latin typeface="Bahnschrift Condensed" panose="020B0502040204020203" pitchFamily="34" charset="0"/>
                <a:cs typeface="Arial" panose="020B0604020202020204" pitchFamily="34" charset="0"/>
              </a:rPr>
              <a:t>trình</a:t>
            </a:r>
            <a:r>
              <a:rPr lang="en-US" sz="3600" dirty="0">
                <a:latin typeface="Bahnschrift Condensed" panose="020B0502040204020203" pitchFamily="34" charset="0"/>
                <a:cs typeface="Arial" panose="020B0604020202020204" pitchFamily="34" charset="0"/>
              </a:rPr>
              <a:t> </a:t>
            </a:r>
            <a:r>
              <a:rPr lang="en-US" sz="3600" dirty="0" err="1">
                <a:latin typeface="Bahnschrift Condensed" panose="020B0502040204020203" pitchFamily="34" charset="0"/>
                <a:cs typeface="Arial" panose="020B0604020202020204" pitchFamily="34" charset="0"/>
              </a:rPr>
              <a:t>giáo</a:t>
            </a:r>
            <a:r>
              <a:rPr lang="en-US" sz="3600" dirty="0">
                <a:latin typeface="Bahnschrift Condensed" panose="020B0502040204020203" pitchFamily="34" charset="0"/>
                <a:cs typeface="Arial" panose="020B0604020202020204" pitchFamily="34" charset="0"/>
              </a:rPr>
              <a:t> </a:t>
            </a:r>
            <a:r>
              <a:rPr lang="en-US" sz="3600" dirty="0" err="1">
                <a:latin typeface="Bahnschrift Condensed" panose="020B0502040204020203" pitchFamily="34" charset="0"/>
                <a:cs typeface="Arial" panose="020B0604020202020204" pitchFamily="34" charset="0"/>
              </a:rPr>
              <a:t>dục</a:t>
            </a:r>
            <a:r>
              <a:rPr lang="en-US" sz="3600" dirty="0">
                <a:latin typeface="Bahnschrift Condensed" panose="020B0502040204020203" pitchFamily="34" charset="0"/>
                <a:cs typeface="Arial" panose="020B0604020202020204" pitchFamily="34" charset="0"/>
              </a:rPr>
              <a:t>. </a:t>
            </a:r>
            <a:r>
              <a:rPr lang="en-US" sz="3600" dirty="0" err="1">
                <a:latin typeface="Bahnschrift Condensed" panose="020B0502040204020203" pitchFamily="34" charset="0"/>
                <a:cs typeface="Arial" panose="020B0604020202020204" pitchFamily="34" charset="0"/>
              </a:rPr>
              <a:t>Đánh</a:t>
            </a:r>
            <a:r>
              <a:rPr lang="en-US" sz="3600" dirty="0">
                <a:latin typeface="Bahnschrift Condensed" panose="020B0502040204020203" pitchFamily="34" charset="0"/>
                <a:cs typeface="Arial" panose="020B0604020202020204" pitchFamily="34" charset="0"/>
              </a:rPr>
              <a:t> </a:t>
            </a:r>
            <a:r>
              <a:rPr lang="en-US" sz="3600" dirty="0" err="1">
                <a:latin typeface="Bahnschrift Condensed" panose="020B0502040204020203" pitchFamily="34" charset="0"/>
                <a:cs typeface="Arial" panose="020B0604020202020204" pitchFamily="34" charset="0"/>
              </a:rPr>
              <a:t>giá</a:t>
            </a:r>
            <a:r>
              <a:rPr lang="en-US" sz="3600" dirty="0">
                <a:latin typeface="Bahnschrift Condensed" panose="020B0502040204020203" pitchFamily="34" charset="0"/>
                <a:cs typeface="Arial" panose="020B0604020202020204" pitchFamily="34" charset="0"/>
              </a:rPr>
              <a:t> </a:t>
            </a:r>
            <a:r>
              <a:rPr lang="en-US" sz="3600" dirty="0" err="1">
                <a:latin typeface="Bahnschrift Condensed" panose="020B0502040204020203" pitchFamily="34" charset="0"/>
                <a:cs typeface="Arial" panose="020B0604020202020204" pitchFamily="34" charset="0"/>
              </a:rPr>
              <a:t>sự</a:t>
            </a:r>
            <a:r>
              <a:rPr lang="en-US" sz="3600" dirty="0">
                <a:latin typeface="Bahnschrift Condensed" panose="020B0502040204020203" pitchFamily="34" charset="0"/>
                <a:cs typeface="Arial" panose="020B0604020202020204" pitchFamily="34" charset="0"/>
              </a:rPr>
              <a:t> </a:t>
            </a:r>
            <a:r>
              <a:rPr lang="en-US" sz="3600" dirty="0" err="1">
                <a:latin typeface="Bahnschrift Condensed" panose="020B0502040204020203" pitchFamily="34" charset="0"/>
                <a:cs typeface="Arial" panose="020B0604020202020204" pitchFamily="34" charset="0"/>
              </a:rPr>
              <a:t>phát</a:t>
            </a:r>
            <a:r>
              <a:rPr lang="en-US" sz="3600" dirty="0">
                <a:latin typeface="Bahnschrift Condensed" panose="020B0502040204020203" pitchFamily="34" charset="0"/>
                <a:cs typeface="Arial" panose="020B0604020202020204" pitchFamily="34" charset="0"/>
              </a:rPr>
              <a:t> </a:t>
            </a:r>
            <a:r>
              <a:rPr lang="en-US" sz="3600" dirty="0" err="1">
                <a:latin typeface="Bahnschrift Condensed" panose="020B0502040204020203" pitchFamily="34" charset="0"/>
                <a:cs typeface="Arial" panose="020B0604020202020204" pitchFamily="34" charset="0"/>
              </a:rPr>
              <a:t>triển</a:t>
            </a:r>
            <a:r>
              <a:rPr lang="en-US" sz="3600" dirty="0">
                <a:latin typeface="Bahnschrift Condensed" panose="020B0502040204020203" pitchFamily="34" charset="0"/>
                <a:cs typeface="Arial" panose="020B0604020202020204" pitchFamily="34" charset="0"/>
              </a:rPr>
              <a:t> </a:t>
            </a:r>
            <a:r>
              <a:rPr lang="en-US" sz="3600" dirty="0" err="1">
                <a:latin typeface="Bahnschrift Condensed" panose="020B0502040204020203" pitchFamily="34" charset="0"/>
                <a:cs typeface="Arial" panose="020B0604020202020204" pitchFamily="34" charset="0"/>
              </a:rPr>
              <a:t>của</a:t>
            </a:r>
            <a:r>
              <a:rPr lang="en-US" sz="3600" dirty="0">
                <a:latin typeface="Bahnschrift Condensed" panose="020B0502040204020203" pitchFamily="34" charset="0"/>
                <a:cs typeface="Arial" panose="020B0604020202020204" pitchFamily="34" charset="0"/>
              </a:rPr>
              <a:t> </a:t>
            </a:r>
            <a:r>
              <a:rPr lang="en-US" sz="3600" dirty="0" err="1">
                <a:latin typeface="Bahnschrift Condensed" panose="020B0502040204020203" pitchFamily="34" charset="0"/>
                <a:cs typeface="Arial" panose="020B0604020202020204" pitchFamily="34" charset="0"/>
              </a:rPr>
              <a:t>trẻ</a:t>
            </a:r>
            <a:r>
              <a:rPr lang="en-US" sz="3600" dirty="0">
                <a:latin typeface="Bahnschrift Condensed" panose="020B0502040204020203" pitchFamily="34" charset="0"/>
                <a:cs typeface="Arial" panose="020B0604020202020204" pitchFamily="34" charset="0"/>
              </a:rPr>
              <a:t> </a:t>
            </a:r>
            <a:r>
              <a:rPr lang="en-US" sz="3600" dirty="0" err="1">
                <a:latin typeface="Bahnschrift Condensed" panose="020B0502040204020203" pitchFamily="34" charset="0"/>
                <a:cs typeface="Arial" panose="020B0604020202020204" pitchFamily="34" charset="0"/>
              </a:rPr>
              <a:t>trong</a:t>
            </a:r>
            <a:r>
              <a:rPr lang="en-US" sz="3600" dirty="0">
                <a:latin typeface="Bahnschrift Condensed" panose="020B0502040204020203" pitchFamily="34" charset="0"/>
                <a:cs typeface="Arial" panose="020B0604020202020204" pitchFamily="34" charset="0"/>
              </a:rPr>
              <a:t> </a:t>
            </a:r>
            <a:r>
              <a:rPr lang="en-US" sz="3600" dirty="0" err="1">
                <a:latin typeface="Bahnschrift Condensed" panose="020B0502040204020203" pitchFamily="34" charset="0"/>
                <a:cs typeface="Arial" panose="020B0604020202020204" pitchFamily="34" charset="0"/>
              </a:rPr>
              <a:t>chương</a:t>
            </a:r>
            <a:r>
              <a:rPr lang="en-US" sz="3600" dirty="0">
                <a:latin typeface="Bahnschrift Condensed" panose="020B0502040204020203" pitchFamily="34" charset="0"/>
                <a:cs typeface="Arial" panose="020B0604020202020204" pitchFamily="34" charset="0"/>
              </a:rPr>
              <a:t> </a:t>
            </a:r>
            <a:r>
              <a:rPr lang="en-US" sz="3600" dirty="0" err="1">
                <a:latin typeface="Bahnschrift Condensed" panose="020B0502040204020203" pitchFamily="34" charset="0"/>
                <a:cs typeface="Arial" panose="020B0604020202020204" pitchFamily="34" charset="0"/>
              </a:rPr>
              <a:t>trình</a:t>
            </a:r>
            <a:r>
              <a:rPr lang="en-US" sz="3600" dirty="0">
                <a:latin typeface="Bahnschrift Condensed" panose="020B0502040204020203" pitchFamily="34" charset="0"/>
                <a:cs typeface="Arial" panose="020B0604020202020204" pitchFamily="34" charset="0"/>
              </a:rPr>
              <a:t> GDMN </a:t>
            </a:r>
            <a:r>
              <a:rPr lang="en-US" sz="3600" dirty="0" err="1">
                <a:latin typeface="Bahnschrift Condensed" panose="020B0502040204020203" pitchFamily="34" charset="0"/>
                <a:cs typeface="Arial" panose="020B0604020202020204" pitchFamily="34" charset="0"/>
              </a:rPr>
              <a:t>nhằm</a:t>
            </a:r>
            <a:r>
              <a:rPr lang="en-US" sz="3600" dirty="0">
                <a:latin typeface="Bahnschrift Condensed" panose="020B0502040204020203" pitchFamily="34" charset="0"/>
                <a:cs typeface="Arial" panose="020B0604020202020204" pitchFamily="34" charset="0"/>
              </a:rPr>
              <a:t> </a:t>
            </a:r>
            <a:r>
              <a:rPr lang="en-US" sz="3600" dirty="0" err="1">
                <a:latin typeface="Bahnschrift Condensed" panose="020B0502040204020203" pitchFamily="34" charset="0"/>
                <a:cs typeface="Arial" panose="020B0604020202020204" pitchFamily="34" charset="0"/>
              </a:rPr>
              <a:t>xác</a:t>
            </a:r>
            <a:r>
              <a:rPr lang="en-US" sz="3600" dirty="0">
                <a:latin typeface="Bahnschrift Condensed" panose="020B0502040204020203" pitchFamily="34" charset="0"/>
                <a:cs typeface="Arial" panose="020B0604020202020204" pitchFamily="34" charset="0"/>
              </a:rPr>
              <a:t> </a:t>
            </a:r>
            <a:r>
              <a:rPr lang="en-US" sz="3600" dirty="0" err="1">
                <a:latin typeface="Bahnschrift Condensed" panose="020B0502040204020203" pitchFamily="34" charset="0"/>
                <a:cs typeface="Arial" panose="020B0604020202020204" pitchFamily="34" charset="0"/>
              </a:rPr>
              <a:t>định</a:t>
            </a:r>
            <a:r>
              <a:rPr lang="en-US" sz="3600" dirty="0">
                <a:latin typeface="Bahnschrift Condensed" panose="020B0502040204020203" pitchFamily="34" charset="0"/>
                <a:cs typeface="Arial" panose="020B0604020202020204" pitchFamily="34" charset="0"/>
              </a:rPr>
              <a:t> </a:t>
            </a:r>
            <a:r>
              <a:rPr lang="en-US" sz="3600" dirty="0" err="1">
                <a:latin typeface="Bahnschrift Condensed" panose="020B0502040204020203" pitchFamily="34" charset="0"/>
                <a:cs typeface="Arial" panose="020B0604020202020204" pitchFamily="34" charset="0"/>
              </a:rPr>
              <a:t>mức</a:t>
            </a:r>
            <a:r>
              <a:rPr lang="en-US" sz="3600" dirty="0">
                <a:latin typeface="Bahnschrift Condensed" panose="020B0502040204020203" pitchFamily="34" charset="0"/>
                <a:cs typeface="Arial" panose="020B0604020202020204" pitchFamily="34" charset="0"/>
              </a:rPr>
              <a:t> </a:t>
            </a:r>
            <a:r>
              <a:rPr lang="en-US" sz="3600" dirty="0" err="1">
                <a:latin typeface="Bahnschrift Condensed" panose="020B0502040204020203" pitchFamily="34" charset="0"/>
                <a:cs typeface="Arial" panose="020B0604020202020204" pitchFamily="34" charset="0"/>
              </a:rPr>
              <a:t>độ</a:t>
            </a:r>
            <a:r>
              <a:rPr lang="en-US" sz="3600" dirty="0">
                <a:latin typeface="Bahnschrift Condensed" panose="020B0502040204020203" pitchFamily="34" charset="0"/>
                <a:cs typeface="Arial" panose="020B0604020202020204" pitchFamily="34" charset="0"/>
              </a:rPr>
              <a:t> </a:t>
            </a:r>
            <a:r>
              <a:rPr lang="en-US" sz="3600" dirty="0" err="1">
                <a:latin typeface="Bahnschrift Condensed" panose="020B0502040204020203" pitchFamily="34" charset="0"/>
                <a:cs typeface="Arial" panose="020B0604020202020204" pitchFamily="34" charset="0"/>
              </a:rPr>
              <a:t>phát</a:t>
            </a:r>
            <a:r>
              <a:rPr lang="en-US" sz="3600" dirty="0">
                <a:latin typeface="Bahnschrift Condensed" panose="020B0502040204020203" pitchFamily="34" charset="0"/>
                <a:cs typeface="Arial" panose="020B0604020202020204" pitchFamily="34" charset="0"/>
              </a:rPr>
              <a:t> </a:t>
            </a:r>
            <a:r>
              <a:rPr lang="en-US" sz="3600" dirty="0" err="1">
                <a:latin typeface="Bahnschrift Condensed" panose="020B0502040204020203" pitchFamily="34" charset="0"/>
                <a:cs typeface="Arial" panose="020B0604020202020204" pitchFamily="34" charset="0"/>
              </a:rPr>
              <a:t>triển</a:t>
            </a:r>
            <a:r>
              <a:rPr lang="en-US" sz="3600" dirty="0">
                <a:latin typeface="Bahnschrift Condensed" panose="020B0502040204020203" pitchFamily="34" charset="0"/>
                <a:cs typeface="Arial" panose="020B0604020202020204" pitchFamily="34" charset="0"/>
              </a:rPr>
              <a:t> </a:t>
            </a:r>
            <a:r>
              <a:rPr lang="en-US" sz="3600" dirty="0" err="1">
                <a:latin typeface="Bahnschrift Condensed" panose="020B0502040204020203" pitchFamily="34" charset="0"/>
                <a:cs typeface="Arial" panose="020B0604020202020204" pitchFamily="34" charset="0"/>
              </a:rPr>
              <a:t>của</a:t>
            </a:r>
            <a:r>
              <a:rPr lang="en-US" sz="3600" dirty="0">
                <a:latin typeface="Bahnschrift Condensed" panose="020B0502040204020203" pitchFamily="34" charset="0"/>
                <a:cs typeface="Arial" panose="020B0604020202020204" pitchFamily="34" charset="0"/>
              </a:rPr>
              <a:t> </a:t>
            </a:r>
            <a:r>
              <a:rPr lang="en-US" sz="3600" dirty="0" err="1">
                <a:latin typeface="Bahnschrift Condensed" panose="020B0502040204020203" pitchFamily="34" charset="0"/>
                <a:cs typeface="Arial" panose="020B0604020202020204" pitchFamily="34" charset="0"/>
              </a:rPr>
              <a:t>trẻ</a:t>
            </a:r>
            <a:r>
              <a:rPr lang="en-US" sz="3600" dirty="0">
                <a:latin typeface="Bahnschrift Condensed" panose="020B0502040204020203" pitchFamily="34" charset="0"/>
                <a:cs typeface="Arial" panose="020B0604020202020204" pitchFamily="34" charset="0"/>
              </a:rPr>
              <a:t> so </a:t>
            </a:r>
            <a:r>
              <a:rPr lang="en-US" sz="3600" dirty="0" err="1">
                <a:latin typeface="Bahnschrift Condensed" panose="020B0502040204020203" pitchFamily="34" charset="0"/>
                <a:cs typeface="Arial" panose="020B0604020202020204" pitchFamily="34" charset="0"/>
              </a:rPr>
              <a:t>với</a:t>
            </a:r>
            <a:r>
              <a:rPr lang="en-US" sz="3600" dirty="0">
                <a:latin typeface="Bahnschrift Condensed" panose="020B0502040204020203" pitchFamily="34" charset="0"/>
                <a:cs typeface="Arial" panose="020B0604020202020204" pitchFamily="34" charset="0"/>
              </a:rPr>
              <a:t> </a:t>
            </a:r>
            <a:r>
              <a:rPr lang="en-US" sz="3600" dirty="0" err="1">
                <a:latin typeface="Bahnschrift Condensed" panose="020B0502040204020203" pitchFamily="34" charset="0"/>
                <a:cs typeface="Arial" panose="020B0604020202020204" pitchFamily="34" charset="0"/>
              </a:rPr>
              <a:t>mục</a:t>
            </a:r>
            <a:r>
              <a:rPr lang="en-US" sz="3600" dirty="0">
                <a:latin typeface="Bahnschrift Condensed" panose="020B0502040204020203" pitchFamily="34" charset="0"/>
                <a:cs typeface="Arial" panose="020B0604020202020204" pitchFamily="34" charset="0"/>
              </a:rPr>
              <a:t> </a:t>
            </a:r>
            <a:r>
              <a:rPr lang="en-US" sz="3600" dirty="0" err="1">
                <a:latin typeface="Bahnschrift Condensed" panose="020B0502040204020203" pitchFamily="34" charset="0"/>
                <a:cs typeface="Arial" panose="020B0604020202020204" pitchFamily="34" charset="0"/>
              </a:rPr>
              <a:t>tiêu</a:t>
            </a:r>
            <a:r>
              <a:rPr lang="en-US" sz="3600" dirty="0">
                <a:latin typeface="Bahnschrift Condensed" panose="020B0502040204020203" pitchFamily="34" charset="0"/>
                <a:cs typeface="Arial" panose="020B0604020202020204" pitchFamily="34" charset="0"/>
              </a:rPr>
              <a:t> </a:t>
            </a:r>
            <a:r>
              <a:rPr lang="en-US" sz="3600" dirty="0" err="1">
                <a:latin typeface="Bahnschrift Condensed" panose="020B0502040204020203" pitchFamily="34" charset="0"/>
                <a:cs typeface="Arial" panose="020B0604020202020204" pitchFamily="34" charset="0"/>
              </a:rPr>
              <a:t>của</a:t>
            </a:r>
            <a:r>
              <a:rPr lang="en-US" sz="3600" dirty="0">
                <a:latin typeface="Bahnschrift Condensed" panose="020B0502040204020203" pitchFamily="34" charset="0"/>
                <a:cs typeface="Arial" panose="020B0604020202020204" pitchFamily="34" charset="0"/>
              </a:rPr>
              <a:t> </a:t>
            </a:r>
            <a:r>
              <a:rPr lang="en-US" sz="3600" dirty="0" err="1">
                <a:latin typeface="Bahnschrift Condensed" panose="020B0502040204020203" pitchFamily="34" charset="0"/>
                <a:cs typeface="Arial" panose="020B0604020202020204" pitchFamily="34" charset="0"/>
              </a:rPr>
              <a:t>từng</a:t>
            </a:r>
            <a:r>
              <a:rPr lang="en-US" sz="3600" dirty="0">
                <a:latin typeface="Bahnschrift Condensed" panose="020B0502040204020203" pitchFamily="34" charset="0"/>
                <a:cs typeface="Arial" panose="020B0604020202020204" pitchFamily="34" charset="0"/>
              </a:rPr>
              <a:t> </a:t>
            </a:r>
            <a:r>
              <a:rPr lang="en-US" sz="3600" dirty="0" err="1">
                <a:latin typeface="Bahnschrift Condensed" panose="020B0502040204020203" pitchFamily="34" charset="0"/>
                <a:cs typeface="Arial" panose="020B0604020202020204" pitchFamily="34" charset="0"/>
              </a:rPr>
              <a:t>độ</a:t>
            </a:r>
            <a:r>
              <a:rPr lang="en-US" sz="3600" dirty="0">
                <a:latin typeface="Bahnschrift Condensed" panose="020B0502040204020203" pitchFamily="34" charset="0"/>
                <a:cs typeface="Arial" panose="020B0604020202020204" pitchFamily="34" charset="0"/>
              </a:rPr>
              <a:t> </a:t>
            </a:r>
            <a:r>
              <a:rPr lang="en-US" sz="3600" dirty="0" err="1">
                <a:latin typeface="Bahnschrift Condensed" panose="020B0502040204020203" pitchFamily="34" charset="0"/>
                <a:cs typeface="Arial" panose="020B0604020202020204" pitchFamily="34" charset="0"/>
              </a:rPr>
              <a:t>tuổi</a:t>
            </a:r>
            <a:r>
              <a:rPr lang="en-US" sz="3600" dirty="0">
                <a:latin typeface="Bahnschrift Condensed" panose="020B0502040204020203" pitchFamily="34" charset="0"/>
                <a:cs typeface="Arial" panose="020B0604020202020204" pitchFamily="34" charset="0"/>
              </a:rPr>
              <a:t> </a:t>
            </a:r>
            <a:r>
              <a:rPr lang="en-US" sz="3600" dirty="0" err="1">
                <a:latin typeface="Bahnschrift Condensed" panose="020B0502040204020203" pitchFamily="34" charset="0"/>
                <a:cs typeface="Arial" panose="020B0604020202020204" pitchFamily="34" charset="0"/>
              </a:rPr>
              <a:t>để</a:t>
            </a:r>
            <a:r>
              <a:rPr lang="en-US" sz="3600" dirty="0">
                <a:latin typeface="Bahnschrift Condensed" panose="020B0502040204020203" pitchFamily="34" charset="0"/>
                <a:cs typeface="Arial" panose="020B0604020202020204" pitchFamily="34" charset="0"/>
              </a:rPr>
              <a:t> </a:t>
            </a:r>
            <a:r>
              <a:rPr lang="en-US" sz="3600" dirty="0" err="1">
                <a:latin typeface="Bahnschrift Condensed" panose="020B0502040204020203" pitchFamily="34" charset="0"/>
                <a:cs typeface="Arial" panose="020B0604020202020204" pitchFamily="34" charset="0"/>
              </a:rPr>
              <a:t>có</a:t>
            </a:r>
            <a:r>
              <a:rPr lang="en-US" sz="3600" dirty="0">
                <a:latin typeface="Bahnschrift Condensed" panose="020B0502040204020203" pitchFamily="34" charset="0"/>
                <a:cs typeface="Arial" panose="020B0604020202020204" pitchFamily="34" charset="0"/>
              </a:rPr>
              <a:t> </a:t>
            </a:r>
            <a:r>
              <a:rPr lang="en-US" sz="3600" dirty="0" err="1">
                <a:latin typeface="Bahnschrift Condensed" panose="020B0502040204020203" pitchFamily="34" charset="0"/>
                <a:cs typeface="Arial" panose="020B0604020202020204" pitchFamily="34" charset="0"/>
              </a:rPr>
              <a:t>biện</a:t>
            </a:r>
            <a:r>
              <a:rPr lang="en-US" sz="3600" dirty="0">
                <a:latin typeface="Bahnschrift Condensed" panose="020B0502040204020203" pitchFamily="34" charset="0"/>
                <a:cs typeface="Arial" panose="020B0604020202020204" pitchFamily="34" charset="0"/>
              </a:rPr>
              <a:t> </a:t>
            </a:r>
            <a:r>
              <a:rPr lang="en-US" sz="3600" dirty="0" err="1">
                <a:latin typeface="Bahnschrift Condensed" panose="020B0502040204020203" pitchFamily="34" charset="0"/>
                <a:cs typeface="Arial" panose="020B0604020202020204" pitchFamily="34" charset="0"/>
              </a:rPr>
              <a:t>pháp</a:t>
            </a:r>
            <a:r>
              <a:rPr lang="en-US" sz="3600" dirty="0">
                <a:latin typeface="Bahnschrift Condensed" panose="020B0502040204020203" pitchFamily="34" charset="0"/>
                <a:cs typeface="Arial" panose="020B0604020202020204" pitchFamily="34" charset="0"/>
              </a:rPr>
              <a:t> </a:t>
            </a:r>
            <a:r>
              <a:rPr lang="en-US" sz="3600" dirty="0" err="1" smtClean="0">
                <a:latin typeface="Bahnschrift Condensed" panose="020B0502040204020203" pitchFamily="34" charset="0"/>
                <a:cs typeface="Arial" panose="020B0604020202020204" pitchFamily="34" charset="0"/>
              </a:rPr>
              <a:t>nuôi</a:t>
            </a:r>
            <a:r>
              <a:rPr lang="en-US" sz="3600" dirty="0" smtClean="0">
                <a:latin typeface="Bahnschrift Condensed" panose="020B0502040204020203" pitchFamily="34" charset="0"/>
                <a:cs typeface="Arial" panose="020B0604020202020204" pitchFamily="34" charset="0"/>
              </a:rPr>
              <a:t> </a:t>
            </a:r>
            <a:r>
              <a:rPr lang="en-US" sz="3600" dirty="0" err="1" smtClean="0">
                <a:latin typeface="Bahnschrift Condensed" panose="020B0502040204020203" pitchFamily="34" charset="0"/>
                <a:cs typeface="Arial" panose="020B0604020202020204" pitchFamily="34" charset="0"/>
              </a:rPr>
              <a:t>dưỡng</a:t>
            </a:r>
            <a:r>
              <a:rPr lang="en-US" sz="3600" dirty="0" smtClean="0">
                <a:latin typeface="Bahnschrift Condensed" panose="020B0502040204020203" pitchFamily="34" charset="0"/>
                <a:cs typeface="Arial" panose="020B0604020202020204" pitchFamily="34" charset="0"/>
              </a:rPr>
              <a:t>, </a:t>
            </a:r>
            <a:r>
              <a:rPr lang="en-US" sz="3600" dirty="0" err="1" smtClean="0">
                <a:latin typeface="Bahnschrift Condensed" panose="020B0502040204020203" pitchFamily="34" charset="0"/>
                <a:cs typeface="Arial" panose="020B0604020202020204" pitchFamily="34" charset="0"/>
              </a:rPr>
              <a:t>chăm</a:t>
            </a:r>
            <a:r>
              <a:rPr lang="en-US" sz="3600" dirty="0" smtClean="0">
                <a:latin typeface="Bahnschrift Condensed" panose="020B0502040204020203" pitchFamily="34" charset="0"/>
                <a:cs typeface="Arial" panose="020B0604020202020204" pitchFamily="34" charset="0"/>
              </a:rPr>
              <a:t> </a:t>
            </a:r>
            <a:r>
              <a:rPr lang="en-US" sz="3600" dirty="0" err="1">
                <a:latin typeface="Bahnschrift Condensed" panose="020B0502040204020203" pitchFamily="34" charset="0"/>
                <a:cs typeface="Arial" panose="020B0604020202020204" pitchFamily="34" charset="0"/>
              </a:rPr>
              <a:t>sóc</a:t>
            </a:r>
            <a:r>
              <a:rPr lang="en-US" sz="3600" dirty="0">
                <a:latin typeface="Bahnschrift Condensed" panose="020B0502040204020203" pitchFamily="34" charset="0"/>
                <a:cs typeface="Arial" panose="020B0604020202020204" pitchFamily="34" charset="0"/>
              </a:rPr>
              <a:t> </a:t>
            </a:r>
            <a:r>
              <a:rPr lang="en-US" sz="3600" dirty="0" err="1">
                <a:latin typeface="Bahnschrift Condensed" panose="020B0502040204020203" pitchFamily="34" charset="0"/>
                <a:cs typeface="Arial" panose="020B0604020202020204" pitchFamily="34" charset="0"/>
              </a:rPr>
              <a:t>giáo</a:t>
            </a:r>
            <a:r>
              <a:rPr lang="en-US" sz="3600" dirty="0">
                <a:latin typeface="Bahnschrift Condensed" panose="020B0502040204020203" pitchFamily="34" charset="0"/>
                <a:cs typeface="Arial" panose="020B0604020202020204" pitchFamily="34" charset="0"/>
              </a:rPr>
              <a:t> </a:t>
            </a:r>
            <a:r>
              <a:rPr lang="en-US" sz="3600" dirty="0" err="1">
                <a:latin typeface="Bahnschrift Condensed" panose="020B0502040204020203" pitchFamily="34" charset="0"/>
                <a:cs typeface="Arial" panose="020B0604020202020204" pitchFamily="34" charset="0"/>
              </a:rPr>
              <a:t>dục</a:t>
            </a:r>
            <a:r>
              <a:rPr lang="en-US" sz="3600" dirty="0">
                <a:latin typeface="Bahnschrift Condensed" panose="020B0502040204020203" pitchFamily="34" charset="0"/>
                <a:cs typeface="Arial" panose="020B0604020202020204" pitchFamily="34" charset="0"/>
              </a:rPr>
              <a:t> </a:t>
            </a:r>
            <a:r>
              <a:rPr lang="en-US" sz="3600" dirty="0" err="1">
                <a:latin typeface="Bahnschrift Condensed" panose="020B0502040204020203" pitchFamily="34" charset="0"/>
                <a:cs typeface="Arial" panose="020B0604020202020204" pitchFamily="34" charset="0"/>
              </a:rPr>
              <a:t>trẻ</a:t>
            </a:r>
            <a:r>
              <a:rPr lang="en-US" sz="3600" dirty="0">
                <a:latin typeface="Bahnschrift Condensed" panose="020B0502040204020203" pitchFamily="34" charset="0"/>
                <a:cs typeface="Arial" panose="020B0604020202020204" pitchFamily="34" charset="0"/>
              </a:rPr>
              <a:t> </a:t>
            </a:r>
            <a:r>
              <a:rPr lang="en-US" sz="3600" dirty="0" err="1">
                <a:latin typeface="Bahnschrift Condensed" panose="020B0502040204020203" pitchFamily="34" charset="0"/>
                <a:cs typeface="Arial" panose="020B0604020202020204" pitchFamily="34" charset="0"/>
              </a:rPr>
              <a:t>thích</a:t>
            </a:r>
            <a:r>
              <a:rPr lang="en-US" sz="3600" dirty="0">
                <a:latin typeface="Bahnschrift Condensed" panose="020B0502040204020203" pitchFamily="34" charset="0"/>
                <a:cs typeface="Arial" panose="020B0604020202020204" pitchFamily="34" charset="0"/>
              </a:rPr>
              <a:t> </a:t>
            </a:r>
            <a:r>
              <a:rPr lang="en-US" sz="3600" dirty="0" err="1">
                <a:latin typeface="Bahnschrift Condensed" panose="020B0502040204020203" pitchFamily="34" charset="0"/>
                <a:cs typeface="Arial" panose="020B0604020202020204" pitchFamily="34" charset="0"/>
              </a:rPr>
              <a:t>hợp</a:t>
            </a:r>
            <a:r>
              <a:rPr lang="en-US" sz="3600" dirty="0">
                <a:latin typeface="Bahnschrift Condensed" panose="020B0502040204020203" pitchFamily="34" charset="0"/>
                <a:cs typeface="Arial" panose="020B0604020202020204" pitchFamily="34" charset="0"/>
              </a:rPr>
              <a:t> </a:t>
            </a:r>
            <a:r>
              <a:rPr lang="en-US" sz="3600" dirty="0" err="1">
                <a:latin typeface="Bahnschrift Condensed" panose="020B0502040204020203" pitchFamily="34" charset="0"/>
                <a:cs typeface="Arial" panose="020B0604020202020204" pitchFamily="34" charset="0"/>
              </a:rPr>
              <a:t>giúp</a:t>
            </a:r>
            <a:r>
              <a:rPr lang="en-US" sz="3600" dirty="0">
                <a:latin typeface="Bahnschrift Condensed" panose="020B0502040204020203" pitchFamily="34" charset="0"/>
                <a:cs typeface="Arial" panose="020B0604020202020204" pitchFamily="34" charset="0"/>
              </a:rPr>
              <a:t> </a:t>
            </a:r>
            <a:r>
              <a:rPr lang="en-US" sz="3600" dirty="0" err="1">
                <a:latin typeface="Bahnschrift Condensed" panose="020B0502040204020203" pitchFamily="34" charset="0"/>
                <a:cs typeface="Arial" panose="020B0604020202020204" pitchFamily="34" charset="0"/>
              </a:rPr>
              <a:t>trẻ</a:t>
            </a:r>
            <a:r>
              <a:rPr lang="en-US" sz="3600" dirty="0">
                <a:latin typeface="Bahnschrift Condensed" panose="020B0502040204020203" pitchFamily="34" charset="0"/>
                <a:cs typeface="Arial" panose="020B0604020202020204" pitchFamily="34" charset="0"/>
              </a:rPr>
              <a:t> </a:t>
            </a:r>
            <a:r>
              <a:rPr lang="en-US" sz="3600" dirty="0" err="1">
                <a:latin typeface="Bahnschrift Condensed" panose="020B0502040204020203" pitchFamily="34" charset="0"/>
                <a:cs typeface="Arial" panose="020B0604020202020204" pitchFamily="34" charset="0"/>
              </a:rPr>
              <a:t>tiến</a:t>
            </a:r>
            <a:r>
              <a:rPr lang="en-US" sz="3600" dirty="0">
                <a:latin typeface="Bahnschrift Condensed" panose="020B0502040204020203" pitchFamily="34" charset="0"/>
                <a:cs typeface="Arial" panose="020B0604020202020204" pitchFamily="34" charset="0"/>
              </a:rPr>
              <a:t> </a:t>
            </a:r>
            <a:r>
              <a:rPr lang="en-US" sz="3600" dirty="0" err="1" smtClean="0">
                <a:latin typeface="Bahnschrift Condensed" panose="020B0502040204020203" pitchFamily="34" charset="0"/>
                <a:cs typeface="Arial" panose="020B0604020202020204" pitchFamily="34" charset="0"/>
              </a:rPr>
              <a:t>bộ</a:t>
            </a:r>
            <a:r>
              <a:rPr lang="en-US" sz="3600" dirty="0" smtClean="0">
                <a:latin typeface="Bahnschrift Condensed" panose="020B0502040204020203" pitchFamily="34" charset="0"/>
                <a:cs typeface="Arial" panose="020B0604020202020204" pitchFamily="34" charset="0"/>
              </a:rPr>
              <a:t>, </a:t>
            </a:r>
            <a:r>
              <a:rPr lang="en-US" sz="3600" dirty="0" err="1" smtClean="0">
                <a:latin typeface="Bahnschrift Condensed" panose="020B0502040204020203" pitchFamily="34" charset="0"/>
                <a:cs typeface="Arial" panose="020B0604020202020204" pitchFamily="34" charset="0"/>
              </a:rPr>
              <a:t>đặc</a:t>
            </a:r>
            <a:r>
              <a:rPr lang="en-US" sz="3600" dirty="0" smtClean="0">
                <a:latin typeface="Bahnschrift Condensed" panose="020B0502040204020203" pitchFamily="34" charset="0"/>
                <a:cs typeface="Arial" panose="020B0604020202020204" pitchFamily="34" charset="0"/>
              </a:rPr>
              <a:t> </a:t>
            </a:r>
            <a:r>
              <a:rPr lang="en-US" sz="3600" dirty="0" err="1" smtClean="0">
                <a:latin typeface="Bahnschrift Condensed" panose="020B0502040204020203" pitchFamily="34" charset="0"/>
                <a:cs typeface="Arial" panose="020B0604020202020204" pitchFamily="34" charset="0"/>
              </a:rPr>
              <a:t>biệt</a:t>
            </a:r>
            <a:r>
              <a:rPr lang="en-US" sz="3600" dirty="0" smtClean="0">
                <a:latin typeface="Bahnschrift Condensed" panose="020B0502040204020203" pitchFamily="34" charset="0"/>
                <a:cs typeface="Arial" panose="020B0604020202020204" pitchFamily="34" charset="0"/>
              </a:rPr>
              <a:t> </a:t>
            </a:r>
            <a:r>
              <a:rPr lang="en-US" sz="3600" dirty="0" err="1" smtClean="0">
                <a:latin typeface="Bahnschrift Condensed" panose="020B0502040204020203" pitchFamily="34" charset="0"/>
                <a:cs typeface="Arial" panose="020B0604020202020204" pitchFamily="34" charset="0"/>
              </a:rPr>
              <a:t>giúp</a:t>
            </a:r>
            <a:r>
              <a:rPr lang="en-US" sz="3600" dirty="0" smtClean="0">
                <a:latin typeface="Bahnschrift Condensed" panose="020B0502040204020203" pitchFamily="34" charset="0"/>
                <a:cs typeface="Arial" panose="020B0604020202020204" pitchFamily="34" charset="0"/>
              </a:rPr>
              <a:t> </a:t>
            </a:r>
            <a:r>
              <a:rPr lang="en-US" sz="3600" dirty="0" err="1" smtClean="0">
                <a:latin typeface="Bahnschrift Condensed" panose="020B0502040204020203" pitchFamily="34" charset="0"/>
                <a:cs typeface="Arial" panose="020B0604020202020204" pitchFamily="34" charset="0"/>
              </a:rPr>
              <a:t>các</a:t>
            </a:r>
            <a:r>
              <a:rPr lang="en-US" sz="3600" dirty="0" smtClean="0">
                <a:latin typeface="Bahnschrift Condensed" panose="020B0502040204020203" pitchFamily="34" charset="0"/>
                <a:cs typeface="Arial" panose="020B0604020202020204" pitchFamily="34" charset="0"/>
              </a:rPr>
              <a:t> </a:t>
            </a:r>
            <a:r>
              <a:rPr lang="en-US" sz="3600" dirty="0" err="1" smtClean="0">
                <a:latin typeface="Bahnschrift Condensed" panose="020B0502040204020203" pitchFamily="34" charset="0"/>
                <a:cs typeface="Arial" panose="020B0604020202020204" pitchFamily="34" charset="0"/>
              </a:rPr>
              <a:t>trẻ</a:t>
            </a:r>
            <a:r>
              <a:rPr lang="en-US" sz="3600" dirty="0" smtClean="0">
                <a:latin typeface="Bahnschrift Condensed" panose="020B0502040204020203" pitchFamily="34" charset="0"/>
                <a:cs typeface="Arial" panose="020B0604020202020204" pitchFamily="34" charset="0"/>
              </a:rPr>
              <a:t> 5-6 </a:t>
            </a:r>
            <a:r>
              <a:rPr lang="en-US" sz="3600" dirty="0" err="1" smtClean="0">
                <a:latin typeface="Bahnschrift Condensed" panose="020B0502040204020203" pitchFamily="34" charset="0"/>
                <a:cs typeface="Arial" panose="020B0604020202020204" pitchFamily="34" charset="0"/>
              </a:rPr>
              <a:t>tuổi</a:t>
            </a:r>
            <a:r>
              <a:rPr lang="en-US" sz="3600" dirty="0" smtClean="0">
                <a:latin typeface="Bahnschrift Condensed" panose="020B0502040204020203" pitchFamily="34" charset="0"/>
                <a:cs typeface="Arial" panose="020B0604020202020204" pitchFamily="34" charset="0"/>
              </a:rPr>
              <a:t> </a:t>
            </a:r>
            <a:r>
              <a:rPr lang="en-US" sz="3600" dirty="0" err="1" smtClean="0">
                <a:latin typeface="Bahnschrift Condensed" panose="020B0502040204020203" pitchFamily="34" charset="0"/>
                <a:cs typeface="Arial" panose="020B0604020202020204" pitchFamily="34" charset="0"/>
              </a:rPr>
              <a:t>có</a:t>
            </a:r>
            <a:r>
              <a:rPr lang="en-US" sz="3600" dirty="0" smtClean="0">
                <a:latin typeface="Bahnschrift Condensed" panose="020B0502040204020203" pitchFamily="34" charset="0"/>
                <a:cs typeface="Arial" panose="020B0604020202020204" pitchFamily="34" charset="0"/>
              </a:rPr>
              <a:t> </a:t>
            </a:r>
            <a:r>
              <a:rPr lang="en-US" sz="3600" dirty="0" err="1" smtClean="0">
                <a:latin typeface="Bahnschrift Condensed" panose="020B0502040204020203" pitchFamily="34" charset="0"/>
                <a:cs typeface="Arial" panose="020B0604020202020204" pitchFamily="34" charset="0"/>
              </a:rPr>
              <a:t>các</a:t>
            </a:r>
            <a:r>
              <a:rPr lang="en-US" sz="3600" dirty="0" smtClean="0">
                <a:latin typeface="Bahnschrift Condensed" panose="020B0502040204020203" pitchFamily="34" charset="0"/>
                <a:cs typeface="Arial" panose="020B0604020202020204" pitchFamily="34" charset="0"/>
              </a:rPr>
              <a:t> </a:t>
            </a:r>
            <a:r>
              <a:rPr lang="en-US" sz="3600" dirty="0" err="1" smtClean="0">
                <a:latin typeface="Bahnschrift Condensed" panose="020B0502040204020203" pitchFamily="34" charset="0"/>
                <a:cs typeface="Arial" panose="020B0604020202020204" pitchFamily="34" charset="0"/>
              </a:rPr>
              <a:t>kỹ</a:t>
            </a:r>
            <a:r>
              <a:rPr lang="en-US" sz="3600" dirty="0" smtClean="0">
                <a:latin typeface="Bahnschrift Condensed" panose="020B0502040204020203" pitchFamily="34" charset="0"/>
                <a:cs typeface="Arial" panose="020B0604020202020204" pitchFamily="34" charset="0"/>
              </a:rPr>
              <a:t> </a:t>
            </a:r>
            <a:r>
              <a:rPr lang="en-US" sz="3600" dirty="0" err="1" smtClean="0">
                <a:latin typeface="Bahnschrift Condensed" panose="020B0502040204020203" pitchFamily="34" charset="0"/>
                <a:cs typeface="Arial" panose="020B0604020202020204" pitchFamily="34" charset="0"/>
              </a:rPr>
              <a:t>năng</a:t>
            </a:r>
            <a:r>
              <a:rPr lang="en-US" sz="3600" dirty="0" smtClean="0">
                <a:latin typeface="Bahnschrift Condensed" panose="020B0502040204020203" pitchFamily="34" charset="0"/>
                <a:cs typeface="Arial" panose="020B0604020202020204" pitchFamily="34" charset="0"/>
              </a:rPr>
              <a:t> </a:t>
            </a:r>
            <a:r>
              <a:rPr lang="en-US" sz="3600" dirty="0" err="1" smtClean="0">
                <a:latin typeface="Bahnschrift Condensed" panose="020B0502040204020203" pitchFamily="34" charset="0"/>
                <a:cs typeface="Arial" panose="020B0604020202020204" pitchFamily="34" charset="0"/>
              </a:rPr>
              <a:t>cơ</a:t>
            </a:r>
            <a:r>
              <a:rPr lang="en-US" sz="3600" dirty="0" smtClean="0">
                <a:latin typeface="Bahnschrift Condensed" panose="020B0502040204020203" pitchFamily="34" charset="0"/>
                <a:cs typeface="Arial" panose="020B0604020202020204" pitchFamily="34" charset="0"/>
              </a:rPr>
              <a:t> </a:t>
            </a:r>
            <a:r>
              <a:rPr lang="en-US" sz="3600" dirty="0" err="1" smtClean="0">
                <a:latin typeface="Bahnschrift Condensed" panose="020B0502040204020203" pitchFamily="34" charset="0"/>
                <a:cs typeface="Arial" panose="020B0604020202020204" pitchFamily="34" charset="0"/>
              </a:rPr>
              <a:t>bản</a:t>
            </a:r>
            <a:r>
              <a:rPr lang="en-US" sz="3600" dirty="0" smtClean="0">
                <a:latin typeface="Bahnschrift Condensed" panose="020B0502040204020203" pitchFamily="34" charset="0"/>
                <a:cs typeface="Arial" panose="020B0604020202020204" pitchFamily="34" charset="0"/>
              </a:rPr>
              <a:t> </a:t>
            </a:r>
            <a:r>
              <a:rPr lang="en-US" sz="3600" dirty="0" err="1" smtClean="0">
                <a:latin typeface="Bahnschrift Condensed" panose="020B0502040204020203" pitchFamily="34" charset="0"/>
                <a:cs typeface="Arial" panose="020B0604020202020204" pitchFamily="34" charset="0"/>
              </a:rPr>
              <a:t>để</a:t>
            </a:r>
            <a:r>
              <a:rPr lang="en-US" sz="3600" dirty="0" smtClean="0">
                <a:latin typeface="Bahnschrift Condensed" panose="020B0502040204020203" pitchFamily="34" charset="0"/>
                <a:cs typeface="Arial" panose="020B0604020202020204" pitchFamily="34" charset="0"/>
              </a:rPr>
              <a:t> </a:t>
            </a:r>
            <a:r>
              <a:rPr lang="en-US" sz="3600" dirty="0" err="1" smtClean="0">
                <a:latin typeface="Bahnschrift Condensed" panose="020B0502040204020203" pitchFamily="34" charset="0"/>
                <a:cs typeface="Arial" panose="020B0604020202020204" pitchFamily="34" charset="0"/>
              </a:rPr>
              <a:t>chuẩn</a:t>
            </a:r>
            <a:r>
              <a:rPr lang="en-US" sz="3600" dirty="0" smtClean="0">
                <a:latin typeface="Bahnschrift Condensed" panose="020B0502040204020203" pitchFamily="34" charset="0"/>
                <a:cs typeface="Arial" panose="020B0604020202020204" pitchFamily="34" charset="0"/>
              </a:rPr>
              <a:t> </a:t>
            </a:r>
            <a:r>
              <a:rPr lang="en-US" sz="3600" dirty="0" err="1" smtClean="0">
                <a:latin typeface="Bahnschrift Condensed" panose="020B0502040204020203" pitchFamily="34" charset="0"/>
                <a:cs typeface="Arial" panose="020B0604020202020204" pitchFamily="34" charset="0"/>
              </a:rPr>
              <a:t>bị</a:t>
            </a:r>
            <a:r>
              <a:rPr lang="en-US" sz="3600" dirty="0" smtClean="0">
                <a:latin typeface="Bahnschrift Condensed" panose="020B0502040204020203" pitchFamily="34" charset="0"/>
                <a:cs typeface="Arial" panose="020B0604020202020204" pitchFamily="34" charset="0"/>
              </a:rPr>
              <a:t> </a:t>
            </a:r>
            <a:r>
              <a:rPr lang="en-US" sz="3600" dirty="0" err="1" smtClean="0">
                <a:latin typeface="Bahnschrift Condensed" panose="020B0502040204020203" pitchFamily="34" charset="0"/>
                <a:cs typeface="Arial" panose="020B0604020202020204" pitchFamily="34" charset="0"/>
              </a:rPr>
              <a:t>vào</a:t>
            </a:r>
            <a:r>
              <a:rPr lang="en-US" sz="3600" dirty="0" smtClean="0">
                <a:latin typeface="Bahnschrift Condensed" panose="020B0502040204020203" pitchFamily="34" charset="0"/>
                <a:cs typeface="Arial" panose="020B0604020202020204" pitchFamily="34" charset="0"/>
              </a:rPr>
              <a:t> </a:t>
            </a:r>
            <a:r>
              <a:rPr lang="en-US" sz="3600" dirty="0" err="1" smtClean="0">
                <a:latin typeface="Bahnschrift Condensed" panose="020B0502040204020203" pitchFamily="34" charset="0"/>
                <a:cs typeface="Arial" panose="020B0604020202020204" pitchFamily="34" charset="0"/>
              </a:rPr>
              <a:t>lớp</a:t>
            </a:r>
            <a:r>
              <a:rPr lang="en-US" sz="3600" dirty="0" smtClean="0">
                <a:latin typeface="Bahnschrift Condensed" panose="020B0502040204020203" pitchFamily="34" charset="0"/>
                <a:cs typeface="Arial" panose="020B0604020202020204" pitchFamily="34" charset="0"/>
              </a:rPr>
              <a:t> </a:t>
            </a:r>
            <a:r>
              <a:rPr lang="en-US" sz="3600" dirty="0" err="1" smtClean="0">
                <a:latin typeface="Bahnschrift Condensed" panose="020B0502040204020203" pitchFamily="34" charset="0"/>
                <a:cs typeface="Arial" panose="020B0604020202020204" pitchFamily="34" charset="0"/>
              </a:rPr>
              <a:t>Một</a:t>
            </a:r>
            <a:r>
              <a:rPr lang="en-US" sz="3600" dirty="0" smtClean="0">
                <a:latin typeface="Bahnschrift Condensed" panose="020B0502040204020203" pitchFamily="34" charset="0"/>
                <a:cs typeface="Arial" panose="020B0604020202020204" pitchFamily="34" charset="0"/>
              </a:rPr>
              <a:t>./.</a:t>
            </a:r>
            <a:r>
              <a:rPr lang="en-US" sz="3600" dirty="0">
                <a:latin typeface="Bahnschrift Condensed" panose="020B0502040204020203" pitchFamily="34" charset="0"/>
                <a:cs typeface="Arial" panose="020B0604020202020204" pitchFamily="34" charset="0"/>
              </a:rPr>
              <a:t/>
            </a:r>
            <a:br>
              <a:rPr lang="en-US" sz="3600" dirty="0">
                <a:latin typeface="Bahnschrift Condensed" panose="020B0502040204020203" pitchFamily="34" charset="0"/>
                <a:cs typeface="Arial" panose="020B0604020202020204" pitchFamily="34" charset="0"/>
              </a:rPr>
            </a:br>
            <a:r>
              <a:rPr lang="en-US" sz="3600" dirty="0">
                <a:latin typeface="Bahnschrift Condensed" panose="020B0502040204020203" pitchFamily="34" charset="0"/>
                <a:cs typeface="Arial" panose="020B0604020202020204" pitchFamily="34" charset="0"/>
              </a:rPr>
              <a:t> </a:t>
            </a:r>
          </a:p>
        </p:txBody>
      </p:sp>
    </p:spTree>
    <p:extLst>
      <p:ext uri="{BB962C8B-B14F-4D97-AF65-F5344CB8AC3E}">
        <p14:creationId xmlns:p14="http://schemas.microsoft.com/office/powerpoint/2010/main" val="225028110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60482" y="2592169"/>
            <a:ext cx="7966841" cy="1143000"/>
          </a:xfrm>
        </p:spPr>
        <p:txBody>
          <a:bodyPr>
            <a:noAutofit/>
          </a:bodyPr>
          <a:lstStyle/>
          <a:p>
            <a:r>
              <a:rPr lang="en-US" sz="8800" b="1" dirty="0" smtClean="0">
                <a:solidFill>
                  <a:srgbClr val="CC3300"/>
                </a:solidFill>
                <a:latin typeface="Arial" panose="020B0604020202020204" pitchFamily="34" charset="0"/>
                <a:cs typeface="Arial" panose="020B0604020202020204" pitchFamily="34" charset="0"/>
              </a:rPr>
              <a:t>TÓM LẠI </a:t>
            </a:r>
            <a:endParaRPr lang="en-US" sz="8800" b="1" dirty="0">
              <a:solidFill>
                <a:srgbClr val="CC33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7674840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val="4208534657"/>
              </p:ext>
            </p:extLst>
          </p:nvPr>
        </p:nvGraphicFramePr>
        <p:xfrm>
          <a:off x="681445" y="587829"/>
          <a:ext cx="10826931" cy="51580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35983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graphicEl>
                                              <a:dgm id="{D95A402C-AE6A-4D5F-BF0D-B3C55C913D26}"/>
                                            </p:graphicEl>
                                          </p:spTgt>
                                        </p:tgtEl>
                                        <p:attrNameLst>
                                          <p:attrName>style.visibility</p:attrName>
                                        </p:attrNameLst>
                                      </p:cBhvr>
                                      <p:to>
                                        <p:strVal val="visible"/>
                                      </p:to>
                                    </p:set>
                                    <p:animEffect transition="in" filter="wipe(left)">
                                      <p:cBhvr>
                                        <p:cTn id="7" dur="500"/>
                                        <p:tgtEl>
                                          <p:spTgt spid="6">
                                            <p:graphicEl>
                                              <a:dgm id="{D95A402C-AE6A-4D5F-BF0D-B3C55C913D26}"/>
                                            </p:graphic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
                                            <p:graphicEl>
                                              <a:dgm id="{F2B80B2C-18B8-493C-83D7-13BADE747D21}"/>
                                            </p:graphicEl>
                                          </p:spTgt>
                                        </p:tgtEl>
                                        <p:attrNameLst>
                                          <p:attrName>style.visibility</p:attrName>
                                        </p:attrNameLst>
                                      </p:cBhvr>
                                      <p:to>
                                        <p:strVal val="visible"/>
                                      </p:to>
                                    </p:set>
                                    <p:animEffect transition="in" filter="wipe(left)">
                                      <p:cBhvr>
                                        <p:cTn id="10" dur="500"/>
                                        <p:tgtEl>
                                          <p:spTgt spid="6">
                                            <p:graphicEl>
                                              <a:dgm id="{F2B80B2C-18B8-493C-83D7-13BADE747D21}"/>
                                            </p:graphic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6">
                                            <p:graphicEl>
                                              <a:dgm id="{5163C3BC-2D8A-4599-A221-5D1761238947}"/>
                                            </p:graphicEl>
                                          </p:spTgt>
                                        </p:tgtEl>
                                        <p:attrNameLst>
                                          <p:attrName>style.visibility</p:attrName>
                                        </p:attrNameLst>
                                      </p:cBhvr>
                                      <p:to>
                                        <p:strVal val="visible"/>
                                      </p:to>
                                    </p:set>
                                    <p:animEffect transition="in" filter="wipe(left)">
                                      <p:cBhvr>
                                        <p:cTn id="15" dur="500"/>
                                        <p:tgtEl>
                                          <p:spTgt spid="6">
                                            <p:graphicEl>
                                              <a:dgm id="{5163C3BC-2D8A-4599-A221-5D1761238947}"/>
                                            </p:graphic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6">
                                            <p:graphicEl>
                                              <a:dgm id="{E3AC2D5A-C2F8-4AC7-BBEC-EDA3453E2064}"/>
                                            </p:graphicEl>
                                          </p:spTgt>
                                        </p:tgtEl>
                                        <p:attrNameLst>
                                          <p:attrName>style.visibility</p:attrName>
                                        </p:attrNameLst>
                                      </p:cBhvr>
                                      <p:to>
                                        <p:strVal val="visible"/>
                                      </p:to>
                                    </p:set>
                                    <p:animEffect transition="in" filter="wipe(left)">
                                      <p:cBhvr>
                                        <p:cTn id="18" dur="500"/>
                                        <p:tgtEl>
                                          <p:spTgt spid="6">
                                            <p:graphicEl>
                                              <a:dgm id="{E3AC2D5A-C2F8-4AC7-BBEC-EDA3453E2064}"/>
                                            </p:graphic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6">
                                            <p:graphicEl>
                                              <a:dgm id="{1D934D84-7212-430E-8DE0-19F60B7C512F}"/>
                                            </p:graphicEl>
                                          </p:spTgt>
                                        </p:tgtEl>
                                        <p:attrNameLst>
                                          <p:attrName>style.visibility</p:attrName>
                                        </p:attrNameLst>
                                      </p:cBhvr>
                                      <p:to>
                                        <p:strVal val="visible"/>
                                      </p:to>
                                    </p:set>
                                    <p:animEffect transition="in" filter="wipe(left)">
                                      <p:cBhvr>
                                        <p:cTn id="21" dur="500"/>
                                        <p:tgtEl>
                                          <p:spTgt spid="6">
                                            <p:graphicEl>
                                              <a:dgm id="{1D934D84-7212-430E-8DE0-19F60B7C512F}"/>
                                            </p:graphic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6">
                                            <p:graphicEl>
                                              <a:dgm id="{9C0B2421-5E9F-43E1-A285-6773463ADFE1}"/>
                                            </p:graphicEl>
                                          </p:spTgt>
                                        </p:tgtEl>
                                        <p:attrNameLst>
                                          <p:attrName>style.visibility</p:attrName>
                                        </p:attrNameLst>
                                      </p:cBhvr>
                                      <p:to>
                                        <p:strVal val="visible"/>
                                      </p:to>
                                    </p:set>
                                    <p:animEffect transition="in" filter="wipe(left)">
                                      <p:cBhvr>
                                        <p:cTn id="26" dur="500"/>
                                        <p:tgtEl>
                                          <p:spTgt spid="6">
                                            <p:graphicEl>
                                              <a:dgm id="{9C0B2421-5E9F-43E1-A285-6773463ADFE1}"/>
                                            </p:graphicEl>
                                          </p:spTgt>
                                        </p:tgtEl>
                                      </p:cBhvr>
                                    </p:animEffect>
                                  </p:childTnLst>
                                </p:cTn>
                              </p:par>
                              <p:par>
                                <p:cTn id="27" presetID="22" presetClass="entr" presetSubtype="8" fill="hold" grpId="0" nodeType="withEffect">
                                  <p:stCondLst>
                                    <p:cond delay="0"/>
                                  </p:stCondLst>
                                  <p:childTnLst>
                                    <p:set>
                                      <p:cBhvr>
                                        <p:cTn id="28" dur="1" fill="hold">
                                          <p:stCondLst>
                                            <p:cond delay="0"/>
                                          </p:stCondLst>
                                        </p:cTn>
                                        <p:tgtEl>
                                          <p:spTgt spid="6">
                                            <p:graphicEl>
                                              <a:dgm id="{5FA77212-711B-41D7-BA63-16B9FE51FD72}"/>
                                            </p:graphicEl>
                                          </p:spTgt>
                                        </p:tgtEl>
                                        <p:attrNameLst>
                                          <p:attrName>style.visibility</p:attrName>
                                        </p:attrNameLst>
                                      </p:cBhvr>
                                      <p:to>
                                        <p:strVal val="visible"/>
                                      </p:to>
                                    </p:set>
                                    <p:animEffect transition="in" filter="wipe(left)">
                                      <p:cBhvr>
                                        <p:cTn id="29" dur="500"/>
                                        <p:tgtEl>
                                          <p:spTgt spid="6">
                                            <p:graphicEl>
                                              <a:dgm id="{5FA77212-711B-41D7-BA63-16B9FE51FD72}"/>
                                            </p:graphicEl>
                                          </p:spTgt>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6">
                                            <p:graphicEl>
                                              <a:dgm id="{B4E796C1-99D2-484C-8DBA-A67EE19DAFB4}"/>
                                            </p:graphicEl>
                                          </p:spTgt>
                                        </p:tgtEl>
                                        <p:attrNameLst>
                                          <p:attrName>style.visibility</p:attrName>
                                        </p:attrNameLst>
                                      </p:cBhvr>
                                      <p:to>
                                        <p:strVal val="visible"/>
                                      </p:to>
                                    </p:set>
                                    <p:animEffect transition="in" filter="wipe(left)">
                                      <p:cBhvr>
                                        <p:cTn id="32" dur="500"/>
                                        <p:tgtEl>
                                          <p:spTgt spid="6">
                                            <p:graphicEl>
                                              <a:dgm id="{B4E796C1-99D2-484C-8DBA-A67EE19DAFB4}"/>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lvlOne"/>
        </p:bldSub>
      </p:bldGraphic>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val="2361231978"/>
              </p:ext>
            </p:extLst>
          </p:nvPr>
        </p:nvGraphicFramePr>
        <p:xfrm>
          <a:off x="681445" y="587829"/>
          <a:ext cx="10826931" cy="51580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385479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graphicEl>
                                              <a:dgm id="{D95A402C-AE6A-4D5F-BF0D-B3C55C913D26}"/>
                                            </p:graphicEl>
                                          </p:spTgt>
                                        </p:tgtEl>
                                        <p:attrNameLst>
                                          <p:attrName>style.visibility</p:attrName>
                                        </p:attrNameLst>
                                      </p:cBhvr>
                                      <p:to>
                                        <p:strVal val="visible"/>
                                      </p:to>
                                    </p:set>
                                    <p:animEffect transition="in" filter="wipe(left)">
                                      <p:cBhvr>
                                        <p:cTn id="7" dur="500"/>
                                        <p:tgtEl>
                                          <p:spTgt spid="6">
                                            <p:graphicEl>
                                              <a:dgm id="{D95A402C-AE6A-4D5F-BF0D-B3C55C913D26}"/>
                                            </p:graphic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
                                            <p:graphicEl>
                                              <a:dgm id="{F2B80B2C-18B8-493C-83D7-13BADE747D21}"/>
                                            </p:graphicEl>
                                          </p:spTgt>
                                        </p:tgtEl>
                                        <p:attrNameLst>
                                          <p:attrName>style.visibility</p:attrName>
                                        </p:attrNameLst>
                                      </p:cBhvr>
                                      <p:to>
                                        <p:strVal val="visible"/>
                                      </p:to>
                                    </p:set>
                                    <p:animEffect transition="in" filter="wipe(left)">
                                      <p:cBhvr>
                                        <p:cTn id="10" dur="500"/>
                                        <p:tgtEl>
                                          <p:spTgt spid="6">
                                            <p:graphicEl>
                                              <a:dgm id="{F2B80B2C-18B8-493C-83D7-13BADE747D21}"/>
                                            </p:graphic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6">
                                            <p:graphicEl>
                                              <a:dgm id="{5163C3BC-2D8A-4599-A221-5D1761238947}"/>
                                            </p:graphicEl>
                                          </p:spTgt>
                                        </p:tgtEl>
                                        <p:attrNameLst>
                                          <p:attrName>style.visibility</p:attrName>
                                        </p:attrNameLst>
                                      </p:cBhvr>
                                      <p:to>
                                        <p:strVal val="visible"/>
                                      </p:to>
                                    </p:set>
                                    <p:animEffect transition="in" filter="wipe(left)">
                                      <p:cBhvr>
                                        <p:cTn id="15" dur="500"/>
                                        <p:tgtEl>
                                          <p:spTgt spid="6">
                                            <p:graphicEl>
                                              <a:dgm id="{5163C3BC-2D8A-4599-A221-5D1761238947}"/>
                                            </p:graphic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6">
                                            <p:graphicEl>
                                              <a:dgm id="{E3AC2D5A-C2F8-4AC7-BBEC-EDA3453E2064}"/>
                                            </p:graphicEl>
                                          </p:spTgt>
                                        </p:tgtEl>
                                        <p:attrNameLst>
                                          <p:attrName>style.visibility</p:attrName>
                                        </p:attrNameLst>
                                      </p:cBhvr>
                                      <p:to>
                                        <p:strVal val="visible"/>
                                      </p:to>
                                    </p:set>
                                    <p:animEffect transition="in" filter="wipe(left)">
                                      <p:cBhvr>
                                        <p:cTn id="18" dur="500"/>
                                        <p:tgtEl>
                                          <p:spTgt spid="6">
                                            <p:graphicEl>
                                              <a:dgm id="{E3AC2D5A-C2F8-4AC7-BBEC-EDA3453E2064}"/>
                                            </p:graphic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6">
                                            <p:graphicEl>
                                              <a:dgm id="{1D934D84-7212-430E-8DE0-19F60B7C512F}"/>
                                            </p:graphicEl>
                                          </p:spTgt>
                                        </p:tgtEl>
                                        <p:attrNameLst>
                                          <p:attrName>style.visibility</p:attrName>
                                        </p:attrNameLst>
                                      </p:cBhvr>
                                      <p:to>
                                        <p:strVal val="visible"/>
                                      </p:to>
                                    </p:set>
                                    <p:animEffect transition="in" filter="wipe(left)">
                                      <p:cBhvr>
                                        <p:cTn id="21" dur="500"/>
                                        <p:tgtEl>
                                          <p:spTgt spid="6">
                                            <p:graphicEl>
                                              <a:dgm id="{1D934D84-7212-430E-8DE0-19F60B7C512F}"/>
                                            </p:graphic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6">
                                            <p:graphicEl>
                                              <a:dgm id="{9C0B2421-5E9F-43E1-A285-6773463ADFE1}"/>
                                            </p:graphicEl>
                                          </p:spTgt>
                                        </p:tgtEl>
                                        <p:attrNameLst>
                                          <p:attrName>style.visibility</p:attrName>
                                        </p:attrNameLst>
                                      </p:cBhvr>
                                      <p:to>
                                        <p:strVal val="visible"/>
                                      </p:to>
                                    </p:set>
                                    <p:animEffect transition="in" filter="wipe(left)">
                                      <p:cBhvr>
                                        <p:cTn id="26" dur="500"/>
                                        <p:tgtEl>
                                          <p:spTgt spid="6">
                                            <p:graphicEl>
                                              <a:dgm id="{9C0B2421-5E9F-43E1-A285-6773463ADFE1}"/>
                                            </p:graphicEl>
                                          </p:spTgt>
                                        </p:tgtEl>
                                      </p:cBhvr>
                                    </p:animEffect>
                                  </p:childTnLst>
                                </p:cTn>
                              </p:par>
                              <p:par>
                                <p:cTn id="27" presetID="22" presetClass="entr" presetSubtype="8" fill="hold" grpId="0" nodeType="withEffect">
                                  <p:stCondLst>
                                    <p:cond delay="0"/>
                                  </p:stCondLst>
                                  <p:childTnLst>
                                    <p:set>
                                      <p:cBhvr>
                                        <p:cTn id="28" dur="1" fill="hold">
                                          <p:stCondLst>
                                            <p:cond delay="0"/>
                                          </p:stCondLst>
                                        </p:cTn>
                                        <p:tgtEl>
                                          <p:spTgt spid="6">
                                            <p:graphicEl>
                                              <a:dgm id="{5FA77212-711B-41D7-BA63-16B9FE51FD72}"/>
                                            </p:graphicEl>
                                          </p:spTgt>
                                        </p:tgtEl>
                                        <p:attrNameLst>
                                          <p:attrName>style.visibility</p:attrName>
                                        </p:attrNameLst>
                                      </p:cBhvr>
                                      <p:to>
                                        <p:strVal val="visible"/>
                                      </p:to>
                                    </p:set>
                                    <p:animEffect transition="in" filter="wipe(left)">
                                      <p:cBhvr>
                                        <p:cTn id="29" dur="500"/>
                                        <p:tgtEl>
                                          <p:spTgt spid="6">
                                            <p:graphicEl>
                                              <a:dgm id="{5FA77212-711B-41D7-BA63-16B9FE51FD72}"/>
                                            </p:graphicEl>
                                          </p:spTgt>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6">
                                            <p:graphicEl>
                                              <a:dgm id="{B4E796C1-99D2-484C-8DBA-A67EE19DAFB4}"/>
                                            </p:graphicEl>
                                          </p:spTgt>
                                        </p:tgtEl>
                                        <p:attrNameLst>
                                          <p:attrName>style.visibility</p:attrName>
                                        </p:attrNameLst>
                                      </p:cBhvr>
                                      <p:to>
                                        <p:strVal val="visible"/>
                                      </p:to>
                                    </p:set>
                                    <p:animEffect transition="in" filter="wipe(left)">
                                      <p:cBhvr>
                                        <p:cTn id="32" dur="500"/>
                                        <p:tgtEl>
                                          <p:spTgt spid="6">
                                            <p:graphicEl>
                                              <a:dgm id="{B4E796C1-99D2-484C-8DBA-A67EE19DAFB4}"/>
                                            </p:graphic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6">
                                            <p:graphicEl>
                                              <a:dgm id="{283112F5-94D3-49FF-A561-85C591B45755}"/>
                                            </p:graphicEl>
                                          </p:spTgt>
                                        </p:tgtEl>
                                        <p:attrNameLst>
                                          <p:attrName>style.visibility</p:attrName>
                                        </p:attrNameLst>
                                      </p:cBhvr>
                                      <p:to>
                                        <p:strVal val="visible"/>
                                      </p:to>
                                    </p:set>
                                    <p:animEffect transition="in" filter="wipe(left)">
                                      <p:cBhvr>
                                        <p:cTn id="37" dur="500"/>
                                        <p:tgtEl>
                                          <p:spTgt spid="6">
                                            <p:graphicEl>
                                              <a:dgm id="{283112F5-94D3-49FF-A561-85C591B45755}"/>
                                            </p:graphicEl>
                                          </p:spTgt>
                                        </p:tgtEl>
                                      </p:cBhvr>
                                    </p:animEffect>
                                  </p:childTnLst>
                                </p:cTn>
                              </p:par>
                              <p:par>
                                <p:cTn id="38" presetID="22" presetClass="entr" presetSubtype="8" fill="hold" grpId="0" nodeType="withEffect">
                                  <p:stCondLst>
                                    <p:cond delay="0"/>
                                  </p:stCondLst>
                                  <p:childTnLst>
                                    <p:set>
                                      <p:cBhvr>
                                        <p:cTn id="39" dur="1" fill="hold">
                                          <p:stCondLst>
                                            <p:cond delay="0"/>
                                          </p:stCondLst>
                                        </p:cTn>
                                        <p:tgtEl>
                                          <p:spTgt spid="6">
                                            <p:graphicEl>
                                              <a:dgm id="{67E867A9-334C-4726-810C-8BDC832C1E9D}"/>
                                            </p:graphicEl>
                                          </p:spTgt>
                                        </p:tgtEl>
                                        <p:attrNameLst>
                                          <p:attrName>style.visibility</p:attrName>
                                        </p:attrNameLst>
                                      </p:cBhvr>
                                      <p:to>
                                        <p:strVal val="visible"/>
                                      </p:to>
                                    </p:set>
                                    <p:animEffect transition="in" filter="wipe(left)">
                                      <p:cBhvr>
                                        <p:cTn id="40" dur="500"/>
                                        <p:tgtEl>
                                          <p:spTgt spid="6">
                                            <p:graphicEl>
                                              <a:dgm id="{67E867A9-334C-4726-810C-8BDC832C1E9D}"/>
                                            </p:graphicEl>
                                          </p:spTgt>
                                        </p:tgtEl>
                                      </p:cBhvr>
                                    </p:animEffect>
                                  </p:childTnLst>
                                </p:cTn>
                              </p:par>
                              <p:par>
                                <p:cTn id="41" presetID="22" presetClass="entr" presetSubtype="8" fill="hold" grpId="0" nodeType="withEffect">
                                  <p:stCondLst>
                                    <p:cond delay="0"/>
                                  </p:stCondLst>
                                  <p:childTnLst>
                                    <p:set>
                                      <p:cBhvr>
                                        <p:cTn id="42" dur="1" fill="hold">
                                          <p:stCondLst>
                                            <p:cond delay="0"/>
                                          </p:stCondLst>
                                        </p:cTn>
                                        <p:tgtEl>
                                          <p:spTgt spid="6">
                                            <p:graphicEl>
                                              <a:dgm id="{BCAC5974-0991-47AC-8862-0FC001440D6A}"/>
                                            </p:graphicEl>
                                          </p:spTgt>
                                        </p:tgtEl>
                                        <p:attrNameLst>
                                          <p:attrName>style.visibility</p:attrName>
                                        </p:attrNameLst>
                                      </p:cBhvr>
                                      <p:to>
                                        <p:strVal val="visible"/>
                                      </p:to>
                                    </p:set>
                                    <p:animEffect transition="in" filter="wipe(left)">
                                      <p:cBhvr>
                                        <p:cTn id="43" dur="500"/>
                                        <p:tgtEl>
                                          <p:spTgt spid="6">
                                            <p:graphicEl>
                                              <a:dgm id="{BCAC5974-0991-47AC-8862-0FC001440D6A}"/>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lvlOne"/>
        </p:bldSub>
      </p:bldGraphic>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val="4242992857"/>
              </p:ext>
            </p:extLst>
          </p:nvPr>
        </p:nvGraphicFramePr>
        <p:xfrm>
          <a:off x="590005" y="574766"/>
          <a:ext cx="10826931" cy="51580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79396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graphicEl>
                                              <a:dgm id="{D95A402C-AE6A-4D5F-BF0D-B3C55C913D26}"/>
                                            </p:graphicEl>
                                          </p:spTgt>
                                        </p:tgtEl>
                                        <p:attrNameLst>
                                          <p:attrName>style.visibility</p:attrName>
                                        </p:attrNameLst>
                                      </p:cBhvr>
                                      <p:to>
                                        <p:strVal val="visible"/>
                                      </p:to>
                                    </p:set>
                                    <p:animEffect transition="in" filter="wipe(left)">
                                      <p:cBhvr>
                                        <p:cTn id="7" dur="500"/>
                                        <p:tgtEl>
                                          <p:spTgt spid="6">
                                            <p:graphicEl>
                                              <a:dgm id="{D95A402C-AE6A-4D5F-BF0D-B3C55C913D26}"/>
                                            </p:graphic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
                                            <p:graphicEl>
                                              <a:dgm id="{F2B80B2C-18B8-493C-83D7-13BADE747D21}"/>
                                            </p:graphicEl>
                                          </p:spTgt>
                                        </p:tgtEl>
                                        <p:attrNameLst>
                                          <p:attrName>style.visibility</p:attrName>
                                        </p:attrNameLst>
                                      </p:cBhvr>
                                      <p:to>
                                        <p:strVal val="visible"/>
                                      </p:to>
                                    </p:set>
                                    <p:animEffect transition="in" filter="wipe(left)">
                                      <p:cBhvr>
                                        <p:cTn id="10" dur="500"/>
                                        <p:tgtEl>
                                          <p:spTgt spid="6">
                                            <p:graphicEl>
                                              <a:dgm id="{F2B80B2C-18B8-493C-83D7-13BADE747D21}"/>
                                            </p:graphic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6">
                                            <p:graphicEl>
                                              <a:dgm id="{5163C3BC-2D8A-4599-A221-5D1761238947}"/>
                                            </p:graphicEl>
                                          </p:spTgt>
                                        </p:tgtEl>
                                        <p:attrNameLst>
                                          <p:attrName>style.visibility</p:attrName>
                                        </p:attrNameLst>
                                      </p:cBhvr>
                                      <p:to>
                                        <p:strVal val="visible"/>
                                      </p:to>
                                    </p:set>
                                    <p:animEffect transition="in" filter="wipe(left)">
                                      <p:cBhvr>
                                        <p:cTn id="15" dur="500"/>
                                        <p:tgtEl>
                                          <p:spTgt spid="6">
                                            <p:graphicEl>
                                              <a:dgm id="{5163C3BC-2D8A-4599-A221-5D1761238947}"/>
                                            </p:graphic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6">
                                            <p:graphicEl>
                                              <a:dgm id="{E3AC2D5A-C2F8-4AC7-BBEC-EDA3453E2064}"/>
                                            </p:graphicEl>
                                          </p:spTgt>
                                        </p:tgtEl>
                                        <p:attrNameLst>
                                          <p:attrName>style.visibility</p:attrName>
                                        </p:attrNameLst>
                                      </p:cBhvr>
                                      <p:to>
                                        <p:strVal val="visible"/>
                                      </p:to>
                                    </p:set>
                                    <p:animEffect transition="in" filter="wipe(left)">
                                      <p:cBhvr>
                                        <p:cTn id="18" dur="500"/>
                                        <p:tgtEl>
                                          <p:spTgt spid="6">
                                            <p:graphicEl>
                                              <a:dgm id="{E3AC2D5A-C2F8-4AC7-BBEC-EDA3453E2064}"/>
                                            </p:graphic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6">
                                            <p:graphicEl>
                                              <a:dgm id="{1D934D84-7212-430E-8DE0-19F60B7C512F}"/>
                                            </p:graphicEl>
                                          </p:spTgt>
                                        </p:tgtEl>
                                        <p:attrNameLst>
                                          <p:attrName>style.visibility</p:attrName>
                                        </p:attrNameLst>
                                      </p:cBhvr>
                                      <p:to>
                                        <p:strVal val="visible"/>
                                      </p:to>
                                    </p:set>
                                    <p:animEffect transition="in" filter="wipe(left)">
                                      <p:cBhvr>
                                        <p:cTn id="21" dur="500"/>
                                        <p:tgtEl>
                                          <p:spTgt spid="6">
                                            <p:graphicEl>
                                              <a:dgm id="{1D934D84-7212-430E-8DE0-19F60B7C512F}"/>
                                            </p:graphic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6">
                                            <p:graphicEl>
                                              <a:dgm id="{9C0B2421-5E9F-43E1-A285-6773463ADFE1}"/>
                                            </p:graphicEl>
                                          </p:spTgt>
                                        </p:tgtEl>
                                        <p:attrNameLst>
                                          <p:attrName>style.visibility</p:attrName>
                                        </p:attrNameLst>
                                      </p:cBhvr>
                                      <p:to>
                                        <p:strVal val="visible"/>
                                      </p:to>
                                    </p:set>
                                    <p:animEffect transition="in" filter="wipe(left)">
                                      <p:cBhvr>
                                        <p:cTn id="26" dur="500"/>
                                        <p:tgtEl>
                                          <p:spTgt spid="6">
                                            <p:graphicEl>
                                              <a:dgm id="{9C0B2421-5E9F-43E1-A285-6773463ADFE1}"/>
                                            </p:graphicEl>
                                          </p:spTgt>
                                        </p:tgtEl>
                                      </p:cBhvr>
                                    </p:animEffect>
                                  </p:childTnLst>
                                </p:cTn>
                              </p:par>
                              <p:par>
                                <p:cTn id="27" presetID="22" presetClass="entr" presetSubtype="8" fill="hold" grpId="0" nodeType="withEffect">
                                  <p:stCondLst>
                                    <p:cond delay="0"/>
                                  </p:stCondLst>
                                  <p:childTnLst>
                                    <p:set>
                                      <p:cBhvr>
                                        <p:cTn id="28" dur="1" fill="hold">
                                          <p:stCondLst>
                                            <p:cond delay="0"/>
                                          </p:stCondLst>
                                        </p:cTn>
                                        <p:tgtEl>
                                          <p:spTgt spid="6">
                                            <p:graphicEl>
                                              <a:dgm id="{5FA77212-711B-41D7-BA63-16B9FE51FD72}"/>
                                            </p:graphicEl>
                                          </p:spTgt>
                                        </p:tgtEl>
                                        <p:attrNameLst>
                                          <p:attrName>style.visibility</p:attrName>
                                        </p:attrNameLst>
                                      </p:cBhvr>
                                      <p:to>
                                        <p:strVal val="visible"/>
                                      </p:to>
                                    </p:set>
                                    <p:animEffect transition="in" filter="wipe(left)">
                                      <p:cBhvr>
                                        <p:cTn id="29" dur="500"/>
                                        <p:tgtEl>
                                          <p:spTgt spid="6">
                                            <p:graphicEl>
                                              <a:dgm id="{5FA77212-711B-41D7-BA63-16B9FE51FD72}"/>
                                            </p:graphicEl>
                                          </p:spTgt>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6">
                                            <p:graphicEl>
                                              <a:dgm id="{B4E796C1-99D2-484C-8DBA-A67EE19DAFB4}"/>
                                            </p:graphicEl>
                                          </p:spTgt>
                                        </p:tgtEl>
                                        <p:attrNameLst>
                                          <p:attrName>style.visibility</p:attrName>
                                        </p:attrNameLst>
                                      </p:cBhvr>
                                      <p:to>
                                        <p:strVal val="visible"/>
                                      </p:to>
                                    </p:set>
                                    <p:animEffect transition="in" filter="wipe(left)">
                                      <p:cBhvr>
                                        <p:cTn id="32" dur="500"/>
                                        <p:tgtEl>
                                          <p:spTgt spid="6">
                                            <p:graphicEl>
                                              <a:dgm id="{B4E796C1-99D2-484C-8DBA-A67EE19DAFB4}"/>
                                            </p:graphic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6">
                                            <p:graphicEl>
                                              <a:dgm id="{283112F5-94D3-49FF-A561-85C591B45755}"/>
                                            </p:graphicEl>
                                          </p:spTgt>
                                        </p:tgtEl>
                                        <p:attrNameLst>
                                          <p:attrName>style.visibility</p:attrName>
                                        </p:attrNameLst>
                                      </p:cBhvr>
                                      <p:to>
                                        <p:strVal val="visible"/>
                                      </p:to>
                                    </p:set>
                                    <p:animEffect transition="in" filter="wipe(left)">
                                      <p:cBhvr>
                                        <p:cTn id="37" dur="500"/>
                                        <p:tgtEl>
                                          <p:spTgt spid="6">
                                            <p:graphicEl>
                                              <a:dgm id="{283112F5-94D3-49FF-A561-85C591B45755}"/>
                                            </p:graphicEl>
                                          </p:spTgt>
                                        </p:tgtEl>
                                      </p:cBhvr>
                                    </p:animEffect>
                                  </p:childTnLst>
                                </p:cTn>
                              </p:par>
                              <p:par>
                                <p:cTn id="38" presetID="22" presetClass="entr" presetSubtype="8" fill="hold" grpId="0" nodeType="withEffect">
                                  <p:stCondLst>
                                    <p:cond delay="0"/>
                                  </p:stCondLst>
                                  <p:childTnLst>
                                    <p:set>
                                      <p:cBhvr>
                                        <p:cTn id="39" dur="1" fill="hold">
                                          <p:stCondLst>
                                            <p:cond delay="0"/>
                                          </p:stCondLst>
                                        </p:cTn>
                                        <p:tgtEl>
                                          <p:spTgt spid="6">
                                            <p:graphicEl>
                                              <a:dgm id="{67E867A9-334C-4726-810C-8BDC832C1E9D}"/>
                                            </p:graphicEl>
                                          </p:spTgt>
                                        </p:tgtEl>
                                        <p:attrNameLst>
                                          <p:attrName>style.visibility</p:attrName>
                                        </p:attrNameLst>
                                      </p:cBhvr>
                                      <p:to>
                                        <p:strVal val="visible"/>
                                      </p:to>
                                    </p:set>
                                    <p:animEffect transition="in" filter="wipe(left)">
                                      <p:cBhvr>
                                        <p:cTn id="40" dur="500"/>
                                        <p:tgtEl>
                                          <p:spTgt spid="6">
                                            <p:graphicEl>
                                              <a:dgm id="{67E867A9-334C-4726-810C-8BDC832C1E9D}"/>
                                            </p:graphicEl>
                                          </p:spTgt>
                                        </p:tgtEl>
                                      </p:cBhvr>
                                    </p:animEffect>
                                  </p:childTnLst>
                                </p:cTn>
                              </p:par>
                              <p:par>
                                <p:cTn id="41" presetID="22" presetClass="entr" presetSubtype="8" fill="hold" grpId="0" nodeType="withEffect">
                                  <p:stCondLst>
                                    <p:cond delay="0"/>
                                  </p:stCondLst>
                                  <p:childTnLst>
                                    <p:set>
                                      <p:cBhvr>
                                        <p:cTn id="42" dur="1" fill="hold">
                                          <p:stCondLst>
                                            <p:cond delay="0"/>
                                          </p:stCondLst>
                                        </p:cTn>
                                        <p:tgtEl>
                                          <p:spTgt spid="6">
                                            <p:graphicEl>
                                              <a:dgm id="{BCAC5974-0991-47AC-8862-0FC001440D6A}"/>
                                            </p:graphicEl>
                                          </p:spTgt>
                                        </p:tgtEl>
                                        <p:attrNameLst>
                                          <p:attrName>style.visibility</p:attrName>
                                        </p:attrNameLst>
                                      </p:cBhvr>
                                      <p:to>
                                        <p:strVal val="visible"/>
                                      </p:to>
                                    </p:set>
                                    <p:animEffect transition="in" filter="wipe(left)">
                                      <p:cBhvr>
                                        <p:cTn id="43" dur="500"/>
                                        <p:tgtEl>
                                          <p:spTgt spid="6">
                                            <p:graphicEl>
                                              <a:dgm id="{BCAC5974-0991-47AC-8862-0FC001440D6A}"/>
                                            </p:graphicEl>
                                          </p:spTgt>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grpId="0" nodeType="clickEffect">
                                  <p:stCondLst>
                                    <p:cond delay="0"/>
                                  </p:stCondLst>
                                  <p:childTnLst>
                                    <p:set>
                                      <p:cBhvr>
                                        <p:cTn id="47" dur="1" fill="hold">
                                          <p:stCondLst>
                                            <p:cond delay="0"/>
                                          </p:stCondLst>
                                        </p:cTn>
                                        <p:tgtEl>
                                          <p:spTgt spid="6">
                                            <p:graphicEl>
                                              <a:dgm id="{D2FC2B9D-B7C0-4658-B0EE-59D1DED7C7D9}"/>
                                            </p:graphicEl>
                                          </p:spTgt>
                                        </p:tgtEl>
                                        <p:attrNameLst>
                                          <p:attrName>style.visibility</p:attrName>
                                        </p:attrNameLst>
                                      </p:cBhvr>
                                      <p:to>
                                        <p:strVal val="visible"/>
                                      </p:to>
                                    </p:set>
                                    <p:animEffect transition="in" filter="wipe(left)">
                                      <p:cBhvr>
                                        <p:cTn id="48" dur="500"/>
                                        <p:tgtEl>
                                          <p:spTgt spid="6">
                                            <p:graphicEl>
                                              <a:dgm id="{D2FC2B9D-B7C0-4658-B0EE-59D1DED7C7D9}"/>
                                            </p:graphicEl>
                                          </p:spTgt>
                                        </p:tgtEl>
                                      </p:cBhvr>
                                    </p:animEffect>
                                  </p:childTnLst>
                                </p:cTn>
                              </p:par>
                              <p:par>
                                <p:cTn id="49" presetID="22" presetClass="entr" presetSubtype="8" fill="hold" grpId="0" nodeType="withEffect">
                                  <p:stCondLst>
                                    <p:cond delay="0"/>
                                  </p:stCondLst>
                                  <p:childTnLst>
                                    <p:set>
                                      <p:cBhvr>
                                        <p:cTn id="50" dur="1" fill="hold">
                                          <p:stCondLst>
                                            <p:cond delay="0"/>
                                          </p:stCondLst>
                                        </p:cTn>
                                        <p:tgtEl>
                                          <p:spTgt spid="6">
                                            <p:graphicEl>
                                              <a:dgm id="{17CEDA62-F5DA-42D8-A5A9-34340AA43921}"/>
                                            </p:graphicEl>
                                          </p:spTgt>
                                        </p:tgtEl>
                                        <p:attrNameLst>
                                          <p:attrName>style.visibility</p:attrName>
                                        </p:attrNameLst>
                                      </p:cBhvr>
                                      <p:to>
                                        <p:strVal val="visible"/>
                                      </p:to>
                                    </p:set>
                                    <p:animEffect transition="in" filter="wipe(left)">
                                      <p:cBhvr>
                                        <p:cTn id="51" dur="500"/>
                                        <p:tgtEl>
                                          <p:spTgt spid="6">
                                            <p:graphicEl>
                                              <a:dgm id="{17CEDA62-F5DA-42D8-A5A9-34340AA43921}"/>
                                            </p:graphicEl>
                                          </p:spTgt>
                                        </p:tgtEl>
                                      </p:cBhvr>
                                    </p:animEffect>
                                  </p:childTnLst>
                                </p:cTn>
                              </p:par>
                              <p:par>
                                <p:cTn id="52" presetID="22" presetClass="entr" presetSubtype="8" fill="hold" grpId="0" nodeType="withEffect">
                                  <p:stCondLst>
                                    <p:cond delay="0"/>
                                  </p:stCondLst>
                                  <p:childTnLst>
                                    <p:set>
                                      <p:cBhvr>
                                        <p:cTn id="53" dur="1" fill="hold">
                                          <p:stCondLst>
                                            <p:cond delay="0"/>
                                          </p:stCondLst>
                                        </p:cTn>
                                        <p:tgtEl>
                                          <p:spTgt spid="6">
                                            <p:graphicEl>
                                              <a:dgm id="{CBBE75FE-DB38-49A6-B62B-6039B4EE6519}"/>
                                            </p:graphicEl>
                                          </p:spTgt>
                                        </p:tgtEl>
                                        <p:attrNameLst>
                                          <p:attrName>style.visibility</p:attrName>
                                        </p:attrNameLst>
                                      </p:cBhvr>
                                      <p:to>
                                        <p:strVal val="visible"/>
                                      </p:to>
                                    </p:set>
                                    <p:animEffect transition="in" filter="wipe(left)">
                                      <p:cBhvr>
                                        <p:cTn id="54" dur="500"/>
                                        <p:tgtEl>
                                          <p:spTgt spid="6">
                                            <p:graphicEl>
                                              <a:dgm id="{CBBE75FE-DB38-49A6-B62B-6039B4EE6519}"/>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lvlOne"/>
        </p:bldSub>
      </p:bldGraphic>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383228A-E321-4CD7-8E48-C4B6E3052A19}"/>
              </a:ext>
            </a:extLst>
          </p:cNvPr>
          <p:cNvSpPr>
            <a:spLocks noGrp="1"/>
          </p:cNvSpPr>
          <p:nvPr>
            <p:ph idx="1"/>
          </p:nvPr>
        </p:nvSpPr>
        <p:spPr>
          <a:xfrm>
            <a:off x="2743200" y="685800"/>
            <a:ext cx="7010400" cy="990600"/>
          </a:xfrm>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marL="0" indent="0">
              <a:buNone/>
            </a:pPr>
            <a:r>
              <a:rPr lang="en-US" sz="4000" b="1" dirty="0">
                <a:ln w="11430"/>
                <a:solidFill>
                  <a:srgbClr val="0033CC"/>
                </a:solidFill>
                <a:effectLst>
                  <a:outerShdw blurRad="50800" dist="39000" dir="5460000" algn="tl">
                    <a:srgbClr val="000000">
                      <a:alpha val="38000"/>
                    </a:srgbClr>
                  </a:outerShdw>
                </a:effectLst>
                <a:latin typeface="Arial" pitchFamily="34" charset="0"/>
                <a:cs typeface="Arial" pitchFamily="34" charset="0"/>
              </a:rPr>
              <a:t>	</a:t>
            </a:r>
            <a:r>
              <a:rPr lang="en-US" sz="4000" b="1" dirty="0" err="1">
                <a:ln w="11430"/>
                <a:solidFill>
                  <a:srgbClr val="0033CC"/>
                </a:solidFill>
                <a:effectLst>
                  <a:outerShdw blurRad="50800" dist="39000" dir="5460000" algn="tl">
                    <a:srgbClr val="000000">
                      <a:alpha val="38000"/>
                    </a:srgbClr>
                  </a:outerShdw>
                </a:effectLst>
                <a:latin typeface="Arial" pitchFamily="34" charset="0"/>
                <a:cs typeface="Arial" pitchFamily="34" charset="0"/>
              </a:rPr>
              <a:t>T</a:t>
            </a:r>
            <a:r>
              <a:rPr lang="en-US" sz="4800" b="1" dirty="0" err="1">
                <a:ln w="11430"/>
                <a:solidFill>
                  <a:srgbClr val="0033CC"/>
                </a:solidFill>
                <a:effectLst>
                  <a:outerShdw blurRad="50800" dist="39000" dir="5460000" algn="tl">
                    <a:srgbClr val="000000">
                      <a:alpha val="38000"/>
                    </a:srgbClr>
                  </a:outerShdw>
                </a:effectLst>
                <a:latin typeface="Arial" pitchFamily="34" charset="0"/>
                <a:cs typeface="Arial" pitchFamily="34" charset="0"/>
              </a:rPr>
              <a:t>rân</a:t>
            </a:r>
            <a:r>
              <a:rPr lang="en-US" sz="4800" b="1" dirty="0">
                <a:ln w="11430"/>
                <a:solidFill>
                  <a:srgbClr val="0033CC"/>
                </a:solidFill>
                <a:effectLst>
                  <a:outerShdw blurRad="50800" dist="39000" dir="5460000" algn="tl">
                    <a:srgbClr val="000000">
                      <a:alpha val="38000"/>
                    </a:srgbClr>
                  </a:outerShdw>
                </a:effectLst>
                <a:latin typeface="Arial" pitchFamily="34" charset="0"/>
                <a:cs typeface="Arial" pitchFamily="34" charset="0"/>
              </a:rPr>
              <a:t> </a:t>
            </a:r>
            <a:r>
              <a:rPr lang="en-US" sz="4800" b="1" dirty="0" err="1">
                <a:ln w="11430"/>
                <a:solidFill>
                  <a:srgbClr val="0033CC"/>
                </a:solidFill>
                <a:effectLst>
                  <a:outerShdw blurRad="50800" dist="39000" dir="5460000" algn="tl">
                    <a:srgbClr val="000000">
                      <a:alpha val="38000"/>
                    </a:srgbClr>
                  </a:outerShdw>
                </a:effectLst>
                <a:latin typeface="Arial" pitchFamily="34" charset="0"/>
                <a:cs typeface="Arial" pitchFamily="34" charset="0"/>
              </a:rPr>
              <a:t>trọng</a:t>
            </a:r>
            <a:r>
              <a:rPr lang="en-US" sz="4800" b="1" dirty="0">
                <a:ln w="11430"/>
                <a:solidFill>
                  <a:srgbClr val="0033CC"/>
                </a:solidFill>
                <a:effectLst>
                  <a:outerShdw blurRad="50800" dist="39000" dir="5460000" algn="tl">
                    <a:srgbClr val="000000">
                      <a:alpha val="38000"/>
                    </a:srgbClr>
                  </a:outerShdw>
                </a:effectLst>
                <a:latin typeface="Arial" pitchFamily="34" charset="0"/>
                <a:cs typeface="Arial" pitchFamily="34" charset="0"/>
              </a:rPr>
              <a:t> </a:t>
            </a:r>
            <a:r>
              <a:rPr lang="en-US" sz="4800" b="1" dirty="0" err="1">
                <a:ln w="11430"/>
                <a:solidFill>
                  <a:srgbClr val="0033CC"/>
                </a:solidFill>
                <a:effectLst>
                  <a:outerShdw blurRad="50800" dist="39000" dir="5460000" algn="tl">
                    <a:srgbClr val="000000">
                      <a:alpha val="38000"/>
                    </a:srgbClr>
                  </a:outerShdw>
                </a:effectLst>
                <a:latin typeface="Arial" pitchFamily="34" charset="0"/>
                <a:cs typeface="Arial" pitchFamily="34" charset="0"/>
              </a:rPr>
              <a:t>cám</a:t>
            </a:r>
            <a:r>
              <a:rPr lang="en-US" sz="4800" b="1" dirty="0">
                <a:ln w="11430"/>
                <a:solidFill>
                  <a:srgbClr val="0033CC"/>
                </a:solidFill>
                <a:effectLst>
                  <a:outerShdw blurRad="50800" dist="39000" dir="5460000" algn="tl">
                    <a:srgbClr val="000000">
                      <a:alpha val="38000"/>
                    </a:srgbClr>
                  </a:outerShdw>
                </a:effectLst>
                <a:latin typeface="Arial" pitchFamily="34" charset="0"/>
                <a:cs typeface="Arial" pitchFamily="34" charset="0"/>
              </a:rPr>
              <a:t> </a:t>
            </a:r>
            <a:r>
              <a:rPr lang="vi-VN" sz="4800" b="1" dirty="0">
                <a:ln w="11430"/>
                <a:solidFill>
                  <a:srgbClr val="0033CC"/>
                </a:solidFill>
                <a:effectLst>
                  <a:outerShdw blurRad="50800" dist="39000" dir="5460000" algn="tl">
                    <a:srgbClr val="000000">
                      <a:alpha val="38000"/>
                    </a:srgbClr>
                  </a:outerShdw>
                </a:effectLst>
                <a:latin typeface="Arial" pitchFamily="34" charset="0"/>
                <a:cs typeface="Arial" pitchFamily="34" charset="0"/>
              </a:rPr>
              <a:t>ơ</a:t>
            </a:r>
            <a:r>
              <a:rPr lang="en-US" sz="4800" b="1" dirty="0">
                <a:ln w="11430"/>
                <a:solidFill>
                  <a:srgbClr val="0033CC"/>
                </a:solidFill>
                <a:effectLst>
                  <a:outerShdw blurRad="50800" dist="39000" dir="5460000" algn="tl">
                    <a:srgbClr val="000000">
                      <a:alpha val="38000"/>
                    </a:srgbClr>
                  </a:outerShdw>
                </a:effectLst>
                <a:latin typeface="Arial" pitchFamily="34" charset="0"/>
                <a:cs typeface="Arial" pitchFamily="34" charset="0"/>
              </a:rPr>
              <a:t>n!</a:t>
            </a:r>
          </a:p>
        </p:txBody>
      </p:sp>
    </p:spTree>
    <p:extLst>
      <p:ext uri="{BB962C8B-B14F-4D97-AF65-F5344CB8AC3E}">
        <p14:creationId xmlns:p14="http://schemas.microsoft.com/office/powerpoint/2010/main" val="2436312794"/>
      </p:ext>
    </p:extLst>
  </p:cSld>
  <p:clrMapOvr>
    <a:masterClrMapping/>
  </p:clrMapOvr>
  <p:transition spd="slow">
    <p:randomBar dir="vert"/>
  </p:transition>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C74B5B-060D-4A9D-BC89-61ACCF89EB39}"/>
              </a:ext>
            </a:extLst>
          </p:cNvPr>
          <p:cNvSpPr>
            <a:spLocks noGrp="1"/>
          </p:cNvSpPr>
          <p:nvPr>
            <p:ph type="title"/>
          </p:nvPr>
        </p:nvSpPr>
        <p:spPr>
          <a:xfrm>
            <a:off x="3048526" y="228644"/>
            <a:ext cx="5876109" cy="679903"/>
          </a:xfrm>
          <a:effectLst>
            <a:outerShdw blurRad="50800" dist="38100" dir="13500000" algn="br" rotWithShape="0">
              <a:prstClr val="black">
                <a:alpha val="40000"/>
              </a:prstClr>
            </a:outerShdw>
          </a:effectLst>
        </p:spPr>
        <p:txBody>
          <a:bodyPr vert="horz" lIns="91440" tIns="45720" rIns="91440" bIns="45720" rtlCol="0" anchor="ctr">
            <a:normAutofit fontScale="90000"/>
          </a:bodyPr>
          <a:lstStyle/>
          <a:p>
            <a:pPr algn="ctr"/>
            <a:r>
              <a:rPr lang="en-US" b="1" dirty="0" err="1" smtClean="0">
                <a:ln w="10541" cmpd="sng">
                  <a:solidFill>
                    <a:schemeClr val="accent1">
                      <a:shade val="88000"/>
                      <a:satMod val="110000"/>
                    </a:schemeClr>
                  </a:solidFill>
                  <a:prstDash val="solid"/>
                </a:ln>
                <a:solidFill>
                  <a:srgbClr val="CC3300"/>
                </a:solidFill>
                <a:latin typeface="Arial" panose="020B0604020202020204" pitchFamily="34" charset="0"/>
                <a:cs typeface="Arial" panose="020B0604020202020204" pitchFamily="34" charset="0"/>
              </a:rPr>
              <a:t>Nội</a:t>
            </a:r>
            <a:r>
              <a:rPr lang="en-US" b="1" dirty="0" smtClean="0">
                <a:ln w="10541" cmpd="sng">
                  <a:solidFill>
                    <a:schemeClr val="accent1">
                      <a:shade val="88000"/>
                      <a:satMod val="110000"/>
                    </a:schemeClr>
                  </a:solidFill>
                  <a:prstDash val="solid"/>
                </a:ln>
                <a:solidFill>
                  <a:srgbClr val="CC3300"/>
                </a:solidFill>
                <a:latin typeface="Arial" panose="020B0604020202020204" pitchFamily="34" charset="0"/>
                <a:cs typeface="Arial" panose="020B0604020202020204" pitchFamily="34" charset="0"/>
              </a:rPr>
              <a:t> </a:t>
            </a:r>
            <a:r>
              <a:rPr lang="en-US" b="1" dirty="0">
                <a:ln w="10541" cmpd="sng">
                  <a:solidFill>
                    <a:schemeClr val="accent1">
                      <a:shade val="88000"/>
                      <a:satMod val="110000"/>
                    </a:schemeClr>
                  </a:solidFill>
                  <a:prstDash val="solid"/>
                </a:ln>
                <a:solidFill>
                  <a:srgbClr val="CC3300"/>
                </a:solidFill>
                <a:latin typeface="Arial" panose="020B0604020202020204" pitchFamily="34" charset="0"/>
                <a:cs typeface="Arial" panose="020B0604020202020204" pitchFamily="34" charset="0"/>
              </a:rPr>
              <a:t>dung</a:t>
            </a:r>
          </a:p>
        </p:txBody>
      </p:sp>
      <p:graphicFrame>
        <p:nvGraphicFramePr>
          <p:cNvPr id="4" name="Content Placeholder 3">
            <a:extLst>
              <a:ext uri="{FF2B5EF4-FFF2-40B4-BE49-F238E27FC236}">
                <a16:creationId xmlns:a16="http://schemas.microsoft.com/office/drawing/2014/main" id="{D8839B27-92DB-4B3A-A640-053EE5CC7908}"/>
              </a:ext>
            </a:extLst>
          </p:cNvPr>
          <p:cNvGraphicFramePr>
            <a:graphicFrameLocks noGrp="1"/>
          </p:cNvGraphicFramePr>
          <p:nvPr>
            <p:ph idx="1"/>
            <p:extLst>
              <p:ext uri="{D42A27DB-BD31-4B8C-83A1-F6EECF244321}">
                <p14:modId xmlns:p14="http://schemas.microsoft.com/office/powerpoint/2010/main" val="2565825440"/>
              </p:ext>
            </p:extLst>
          </p:nvPr>
        </p:nvGraphicFramePr>
        <p:xfrm>
          <a:off x="681447" y="1182414"/>
          <a:ext cx="10858912" cy="49553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19208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graphicEl>
                                              <a:dgm id="{D78972D2-E507-4E43-97CF-B9E07CF4320C}"/>
                                            </p:graphicEl>
                                          </p:spTgt>
                                        </p:tgtEl>
                                        <p:attrNameLst>
                                          <p:attrName>style.visibility</p:attrName>
                                        </p:attrNameLst>
                                      </p:cBhvr>
                                      <p:to>
                                        <p:strVal val="visible"/>
                                      </p:to>
                                    </p:set>
                                    <p:animEffect transition="in" filter="wipe(left)">
                                      <p:cBhvr>
                                        <p:cTn id="7" dur="500"/>
                                        <p:tgtEl>
                                          <p:spTgt spid="4">
                                            <p:graphicEl>
                                              <a:dgm id="{D78972D2-E507-4E43-97CF-B9E07CF4320C}"/>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graphicEl>
                                              <a:dgm id="{84B1CC65-2620-4F2B-BB57-77631D1FD0A6}"/>
                                            </p:graphicEl>
                                          </p:spTgt>
                                        </p:tgtEl>
                                        <p:attrNameLst>
                                          <p:attrName>style.visibility</p:attrName>
                                        </p:attrNameLst>
                                      </p:cBhvr>
                                      <p:to>
                                        <p:strVal val="visible"/>
                                      </p:to>
                                    </p:set>
                                    <p:animEffect transition="in" filter="wipe(left)">
                                      <p:cBhvr>
                                        <p:cTn id="12" dur="500"/>
                                        <p:tgtEl>
                                          <p:spTgt spid="4">
                                            <p:graphicEl>
                                              <a:dgm id="{84B1CC65-2620-4F2B-BB57-77631D1FD0A6}"/>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graphicEl>
                                              <a:dgm id="{F51DD180-F5E3-4A52-910A-7D5B163D33DC}"/>
                                            </p:graphicEl>
                                          </p:spTgt>
                                        </p:tgtEl>
                                        <p:attrNameLst>
                                          <p:attrName>style.visibility</p:attrName>
                                        </p:attrNameLst>
                                      </p:cBhvr>
                                      <p:to>
                                        <p:strVal val="visible"/>
                                      </p:to>
                                    </p:set>
                                    <p:animEffect transition="in" filter="wipe(left)">
                                      <p:cBhvr>
                                        <p:cTn id="17" dur="500"/>
                                        <p:tgtEl>
                                          <p:spTgt spid="4">
                                            <p:graphicEl>
                                              <a:dgm id="{F51DD180-F5E3-4A52-910A-7D5B163D33DC}"/>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
                                            <p:graphicEl>
                                              <a:dgm id="{7C3A10E9-9DC2-49FC-986C-4DD410A86B60}"/>
                                            </p:graphicEl>
                                          </p:spTgt>
                                        </p:tgtEl>
                                        <p:attrNameLst>
                                          <p:attrName>style.visibility</p:attrName>
                                        </p:attrNameLst>
                                      </p:cBhvr>
                                      <p:to>
                                        <p:strVal val="visible"/>
                                      </p:to>
                                    </p:set>
                                    <p:animEffect transition="in" filter="wipe(left)">
                                      <p:cBhvr>
                                        <p:cTn id="22" dur="500"/>
                                        <p:tgtEl>
                                          <p:spTgt spid="4">
                                            <p:graphicEl>
                                              <a:dgm id="{7C3A10E9-9DC2-49FC-986C-4DD410A86B60}"/>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4">
                                            <p:graphicEl>
                                              <a:dgm id="{359ED942-00AC-4117-8C4F-6B561242A506}"/>
                                            </p:graphicEl>
                                          </p:spTgt>
                                        </p:tgtEl>
                                        <p:attrNameLst>
                                          <p:attrName>style.visibility</p:attrName>
                                        </p:attrNameLst>
                                      </p:cBhvr>
                                      <p:to>
                                        <p:strVal val="visible"/>
                                      </p:to>
                                    </p:set>
                                    <p:animEffect transition="in" filter="wipe(left)">
                                      <p:cBhvr>
                                        <p:cTn id="27" dur="500"/>
                                        <p:tgtEl>
                                          <p:spTgt spid="4">
                                            <p:graphicEl>
                                              <a:dgm id="{359ED942-00AC-4117-8C4F-6B561242A506}"/>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0EC5361D-F897-4856-B945-0455A365EB2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15435"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4508C0C5-2268-42B5-B3C8-4D0899E05F8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2"/>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Freeform: Shape 16">
            <a:extLst>
              <a:ext uri="{FF2B5EF4-FFF2-40B4-BE49-F238E27FC236}">
                <a16:creationId xmlns:a16="http://schemas.microsoft.com/office/drawing/2014/main" id="{141ACBDB-38F8-4B34-8183-BD95B4E55A6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0739328"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DE00DB52-3455-4E2F-867B-A6D0516E175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0653800"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Isosceles Triangle 20">
            <a:extLst>
              <a:ext uri="{FF2B5EF4-FFF2-40B4-BE49-F238E27FC236}">
                <a16:creationId xmlns:a16="http://schemas.microsoft.com/office/drawing/2014/main" id="{9E914C83-E0D8-4953-92D5-169D28CB43A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15425" y="6115503"/>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Isosceles Triangle 22">
            <a:extLst>
              <a:ext uri="{FF2B5EF4-FFF2-40B4-BE49-F238E27FC236}">
                <a16:creationId xmlns:a16="http://schemas.microsoft.com/office/drawing/2014/main" id="{3512E083-F550-46AF-8490-767ECFD00CB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67298" y="6453145"/>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571276" y="540709"/>
            <a:ext cx="9313768" cy="480131"/>
          </a:xfrm>
          <a:prstGeom prst="rect">
            <a:avLst/>
          </a:prstGeom>
        </p:spPr>
        <p:txBody>
          <a:bodyPr wrap="none">
            <a:spAutoFit/>
          </a:bodyPr>
          <a:lstStyle/>
          <a:p>
            <a:pPr lvl="0">
              <a:lnSpc>
                <a:spcPct val="90000"/>
              </a:lnSpc>
              <a:spcAft>
                <a:spcPct val="35000"/>
              </a:spcAft>
            </a:pPr>
            <a:r>
              <a:rPr lang="en-US" sz="2800" b="1" dirty="0" smtClean="0">
                <a:solidFill>
                  <a:srgbClr val="FF0000"/>
                </a:solidFill>
                <a:latin typeface="Arial" panose="020B0604020202020204" pitchFamily="34" charset="0"/>
                <a:ea typeface="Times New Roman" panose="02020603050405020304" pitchFamily="18" charset="0"/>
                <a:cs typeface="Arial" panose="020B0604020202020204" pitchFamily="34" charset="0"/>
              </a:rPr>
              <a:t>I. </a:t>
            </a:r>
            <a:r>
              <a:rPr lang="en-US" sz="2800" b="1" dirty="0" err="1" smtClean="0">
                <a:solidFill>
                  <a:srgbClr val="FF0000"/>
                </a:solidFill>
                <a:latin typeface="Arial" panose="020B0604020202020204" pitchFamily="34" charset="0"/>
                <a:ea typeface="Times New Roman" panose="02020603050405020304" pitchFamily="18" charset="0"/>
                <a:cs typeface="Arial" panose="020B0604020202020204" pitchFamily="34" charset="0"/>
              </a:rPr>
              <a:t>Các</a:t>
            </a:r>
            <a:r>
              <a:rPr lang="en-US" sz="2800" b="1" dirty="0" smtClean="0">
                <a:solidFill>
                  <a:srgbClr val="FF0000"/>
                </a:solidFill>
                <a:latin typeface="Arial" panose="020B0604020202020204" pitchFamily="34" charset="0"/>
                <a:ea typeface="Times New Roman" panose="02020603050405020304" pitchFamily="18" charset="0"/>
                <a:cs typeface="Arial" panose="020B0604020202020204" pitchFamily="34" charset="0"/>
              </a:rPr>
              <a:t> </a:t>
            </a:r>
            <a:r>
              <a:rPr lang="en-US" sz="2800" b="1" dirty="0" err="1">
                <a:solidFill>
                  <a:srgbClr val="FF0000"/>
                </a:solidFill>
                <a:latin typeface="Arial" panose="020B0604020202020204" pitchFamily="34" charset="0"/>
                <a:ea typeface="Times New Roman" panose="02020603050405020304" pitchFamily="18" charset="0"/>
                <a:cs typeface="Arial" panose="020B0604020202020204" pitchFamily="34" charset="0"/>
              </a:rPr>
              <a:t>căn</a:t>
            </a:r>
            <a:r>
              <a:rPr lang="en-US" sz="2800" b="1" dirty="0">
                <a:solidFill>
                  <a:srgbClr val="FF0000"/>
                </a:solidFill>
                <a:latin typeface="Arial" panose="020B0604020202020204" pitchFamily="34" charset="0"/>
                <a:ea typeface="Times New Roman" panose="02020603050405020304" pitchFamily="18" charset="0"/>
                <a:cs typeface="Arial" panose="020B0604020202020204" pitchFamily="34" charset="0"/>
              </a:rPr>
              <a:t> </a:t>
            </a:r>
            <a:r>
              <a:rPr lang="en-US" sz="2800" b="1" dirty="0" err="1">
                <a:solidFill>
                  <a:srgbClr val="FF0000"/>
                </a:solidFill>
                <a:latin typeface="Arial" panose="020B0604020202020204" pitchFamily="34" charset="0"/>
                <a:ea typeface="Times New Roman" panose="02020603050405020304" pitchFamily="18" charset="0"/>
                <a:cs typeface="Arial" panose="020B0604020202020204" pitchFamily="34" charset="0"/>
              </a:rPr>
              <a:t>cứ</a:t>
            </a:r>
            <a:r>
              <a:rPr lang="en-US" sz="2800" b="1" dirty="0">
                <a:solidFill>
                  <a:srgbClr val="FF0000"/>
                </a:solidFill>
                <a:latin typeface="Arial" panose="020B0604020202020204" pitchFamily="34" charset="0"/>
                <a:ea typeface="Times New Roman" panose="02020603050405020304" pitchFamily="18" charset="0"/>
                <a:cs typeface="Arial" panose="020B0604020202020204" pitchFamily="34" charset="0"/>
              </a:rPr>
              <a:t> </a:t>
            </a:r>
            <a:r>
              <a:rPr lang="en-US" sz="2800" b="1" dirty="0" err="1">
                <a:solidFill>
                  <a:srgbClr val="FF0000"/>
                </a:solidFill>
                <a:latin typeface="Arial" panose="020B0604020202020204" pitchFamily="34" charset="0"/>
                <a:ea typeface="Times New Roman" panose="02020603050405020304" pitchFamily="18" charset="0"/>
                <a:cs typeface="Arial" panose="020B0604020202020204" pitchFamily="34" charset="0"/>
              </a:rPr>
              <a:t>thực</a:t>
            </a:r>
            <a:r>
              <a:rPr lang="en-US" sz="2800" b="1" dirty="0">
                <a:solidFill>
                  <a:srgbClr val="FF0000"/>
                </a:solidFill>
                <a:latin typeface="Arial" panose="020B0604020202020204" pitchFamily="34" charset="0"/>
                <a:ea typeface="Times New Roman" panose="02020603050405020304" pitchFamily="18" charset="0"/>
                <a:cs typeface="Arial" panose="020B0604020202020204" pitchFamily="34" charset="0"/>
              </a:rPr>
              <a:t> </a:t>
            </a:r>
            <a:r>
              <a:rPr lang="en-US" sz="2800" b="1" dirty="0" err="1">
                <a:solidFill>
                  <a:srgbClr val="FF0000"/>
                </a:solidFill>
                <a:latin typeface="Arial" panose="020B0604020202020204" pitchFamily="34" charset="0"/>
                <a:ea typeface="Times New Roman" panose="02020603050405020304" pitchFamily="18" charset="0"/>
                <a:cs typeface="Arial" panose="020B0604020202020204" pitchFamily="34" charset="0"/>
              </a:rPr>
              <a:t>hiện</a:t>
            </a:r>
            <a:r>
              <a:rPr lang="en-US" sz="2800" b="1" dirty="0">
                <a:solidFill>
                  <a:srgbClr val="FF0000"/>
                </a:solidFill>
                <a:latin typeface="Arial" panose="020B0604020202020204" pitchFamily="34" charset="0"/>
                <a:ea typeface="Times New Roman" panose="02020603050405020304" pitchFamily="18" charset="0"/>
                <a:cs typeface="Arial" panose="020B0604020202020204" pitchFamily="34" charset="0"/>
              </a:rPr>
              <a:t> </a:t>
            </a:r>
            <a:r>
              <a:rPr lang="en-US" sz="2800" b="1" dirty="0" err="1">
                <a:solidFill>
                  <a:srgbClr val="FF0000"/>
                </a:solidFill>
                <a:latin typeface="Arial" panose="020B0604020202020204" pitchFamily="34" charset="0"/>
                <a:ea typeface="Times New Roman" panose="02020603050405020304" pitchFamily="18" charset="0"/>
                <a:cs typeface="Arial" panose="020B0604020202020204" pitchFamily="34" charset="0"/>
              </a:rPr>
              <a:t>đánh</a:t>
            </a:r>
            <a:r>
              <a:rPr lang="en-US" sz="2800" b="1" dirty="0">
                <a:solidFill>
                  <a:srgbClr val="FF0000"/>
                </a:solidFill>
                <a:latin typeface="Arial" panose="020B0604020202020204" pitchFamily="34" charset="0"/>
                <a:ea typeface="Times New Roman" panose="02020603050405020304" pitchFamily="18" charset="0"/>
                <a:cs typeface="Arial" panose="020B0604020202020204" pitchFamily="34" charset="0"/>
              </a:rPr>
              <a:t> </a:t>
            </a:r>
            <a:r>
              <a:rPr lang="en-US" sz="2800" b="1" dirty="0" err="1">
                <a:solidFill>
                  <a:srgbClr val="FF0000"/>
                </a:solidFill>
                <a:latin typeface="Arial" panose="020B0604020202020204" pitchFamily="34" charset="0"/>
                <a:ea typeface="Times New Roman" panose="02020603050405020304" pitchFamily="18" charset="0"/>
                <a:cs typeface="Arial" panose="020B0604020202020204" pitchFamily="34" charset="0"/>
              </a:rPr>
              <a:t>giá</a:t>
            </a:r>
            <a:r>
              <a:rPr lang="en-US" sz="2800" b="1" dirty="0">
                <a:solidFill>
                  <a:srgbClr val="FF0000"/>
                </a:solidFill>
                <a:latin typeface="Arial" panose="020B0604020202020204" pitchFamily="34" charset="0"/>
                <a:ea typeface="Times New Roman" panose="02020603050405020304" pitchFamily="18" charset="0"/>
                <a:cs typeface="Arial" panose="020B0604020202020204" pitchFamily="34" charset="0"/>
              </a:rPr>
              <a:t> </a:t>
            </a:r>
            <a:r>
              <a:rPr lang="en-US" sz="2800" b="1" dirty="0" err="1">
                <a:solidFill>
                  <a:srgbClr val="FF0000"/>
                </a:solidFill>
                <a:latin typeface="Arial" panose="020B0604020202020204" pitchFamily="34" charset="0"/>
                <a:ea typeface="Times New Roman" panose="02020603050405020304" pitchFamily="18" charset="0"/>
                <a:cs typeface="Arial" panose="020B0604020202020204" pitchFamily="34" charset="0"/>
              </a:rPr>
              <a:t>sự</a:t>
            </a:r>
            <a:r>
              <a:rPr lang="en-US" sz="2800" b="1" dirty="0">
                <a:solidFill>
                  <a:srgbClr val="FF0000"/>
                </a:solidFill>
                <a:latin typeface="Arial" panose="020B0604020202020204" pitchFamily="34" charset="0"/>
                <a:ea typeface="Times New Roman" panose="02020603050405020304" pitchFamily="18" charset="0"/>
                <a:cs typeface="Arial" panose="020B0604020202020204" pitchFamily="34" charset="0"/>
              </a:rPr>
              <a:t> </a:t>
            </a:r>
            <a:r>
              <a:rPr lang="en-US" sz="2800" b="1" dirty="0" err="1">
                <a:solidFill>
                  <a:srgbClr val="FF0000"/>
                </a:solidFill>
                <a:latin typeface="Arial" panose="020B0604020202020204" pitchFamily="34" charset="0"/>
                <a:ea typeface="Times New Roman" panose="02020603050405020304" pitchFamily="18" charset="0"/>
                <a:cs typeface="Arial" panose="020B0604020202020204" pitchFamily="34" charset="0"/>
              </a:rPr>
              <a:t>phát</a:t>
            </a:r>
            <a:r>
              <a:rPr lang="en-US" sz="2800" b="1" dirty="0">
                <a:solidFill>
                  <a:srgbClr val="FF0000"/>
                </a:solidFill>
                <a:latin typeface="Arial" panose="020B0604020202020204" pitchFamily="34" charset="0"/>
                <a:ea typeface="Times New Roman" panose="02020603050405020304" pitchFamily="18" charset="0"/>
                <a:cs typeface="Arial" panose="020B0604020202020204" pitchFamily="34" charset="0"/>
              </a:rPr>
              <a:t> </a:t>
            </a:r>
            <a:r>
              <a:rPr lang="en-US" sz="2800" b="1" dirty="0" err="1">
                <a:solidFill>
                  <a:srgbClr val="FF0000"/>
                </a:solidFill>
                <a:latin typeface="Arial" panose="020B0604020202020204" pitchFamily="34" charset="0"/>
                <a:ea typeface="Times New Roman" panose="02020603050405020304" pitchFamily="18" charset="0"/>
                <a:cs typeface="Arial" panose="020B0604020202020204" pitchFamily="34" charset="0"/>
              </a:rPr>
              <a:t>triển</a:t>
            </a:r>
            <a:r>
              <a:rPr lang="en-US" sz="2800" b="1" dirty="0">
                <a:solidFill>
                  <a:srgbClr val="FF0000"/>
                </a:solidFill>
                <a:latin typeface="Arial" panose="020B0604020202020204" pitchFamily="34" charset="0"/>
                <a:ea typeface="Times New Roman" panose="02020603050405020304" pitchFamily="18" charset="0"/>
                <a:cs typeface="Arial" panose="020B0604020202020204" pitchFamily="34" charset="0"/>
              </a:rPr>
              <a:t> </a:t>
            </a:r>
            <a:r>
              <a:rPr lang="en-US" sz="2800" b="1" dirty="0" err="1">
                <a:solidFill>
                  <a:srgbClr val="FF0000"/>
                </a:solidFill>
                <a:latin typeface="Arial" panose="020B0604020202020204" pitchFamily="34" charset="0"/>
                <a:ea typeface="Times New Roman" panose="02020603050405020304" pitchFamily="18" charset="0"/>
                <a:cs typeface="Arial" panose="020B0604020202020204" pitchFamily="34" charset="0"/>
              </a:rPr>
              <a:t>của</a:t>
            </a:r>
            <a:r>
              <a:rPr lang="en-US" sz="2800" b="1" dirty="0">
                <a:solidFill>
                  <a:srgbClr val="FF0000"/>
                </a:solidFill>
                <a:latin typeface="Arial" panose="020B0604020202020204" pitchFamily="34" charset="0"/>
                <a:ea typeface="Times New Roman" panose="02020603050405020304" pitchFamily="18" charset="0"/>
                <a:cs typeface="Arial" panose="020B0604020202020204" pitchFamily="34" charset="0"/>
              </a:rPr>
              <a:t> </a:t>
            </a:r>
            <a:r>
              <a:rPr lang="en-US" sz="2800" b="1" dirty="0" err="1">
                <a:solidFill>
                  <a:srgbClr val="FF0000"/>
                </a:solidFill>
                <a:latin typeface="Arial" panose="020B0604020202020204" pitchFamily="34" charset="0"/>
                <a:ea typeface="Times New Roman" panose="02020603050405020304" pitchFamily="18" charset="0"/>
                <a:cs typeface="Arial" panose="020B0604020202020204" pitchFamily="34" charset="0"/>
              </a:rPr>
              <a:t>trẻ</a:t>
            </a:r>
            <a:endParaRPr lang="en-US" sz="2800" b="1" dirty="0">
              <a:solidFill>
                <a:srgbClr val="FF0000"/>
              </a:solidFill>
              <a:latin typeface="Arial" panose="020B0604020202020204" pitchFamily="34" charset="0"/>
              <a:ea typeface="Times New Roman" panose="02020603050405020304" pitchFamily="18" charset="0"/>
              <a:cs typeface="Arial" panose="020B0604020202020204" pitchFamily="34" charset="0"/>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21728" y="1738212"/>
            <a:ext cx="2020633" cy="1361892"/>
          </a:xfrm>
          <a:prstGeom prst="rect">
            <a:avLst/>
          </a:prstGeom>
          <a:ln>
            <a:noFill/>
          </a:ln>
          <a:effectLst>
            <a:outerShdw blurRad="292100" dist="139700" dir="2700000" algn="tl" rotWithShape="0">
              <a:srgbClr val="333333">
                <a:alpha val="65000"/>
              </a:srgbClr>
            </a:outerShdw>
          </a:effectLst>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7784" y="3956710"/>
            <a:ext cx="1899217" cy="139044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9" name="Rectangle 8"/>
          <p:cNvSpPr/>
          <p:nvPr/>
        </p:nvSpPr>
        <p:spPr>
          <a:xfrm>
            <a:off x="640185" y="1371615"/>
            <a:ext cx="8118459" cy="2418867"/>
          </a:xfrm>
          <a:prstGeom prst="rect">
            <a:avLst/>
          </a:prstGeom>
        </p:spPr>
        <p:txBody>
          <a:bodyPr wrap="square">
            <a:spAutoFit/>
          </a:bodyPr>
          <a:lstStyle/>
          <a:p>
            <a:pPr lvl="0" algn="just">
              <a:lnSpc>
                <a:spcPct val="150000"/>
              </a:lnSpc>
              <a:spcAft>
                <a:spcPts val="0"/>
              </a:spcAft>
              <a:buFont typeface="Wingdings" panose="05000000000000000000" pitchFamily="2" charset="2"/>
              <a:buChar char="q"/>
            </a:pPr>
            <a:r>
              <a:rPr lang="en-US" sz="2600" dirty="0" smtClean="0">
                <a:latin typeface="Arial" panose="020B0604020202020204" pitchFamily="34" charset="0"/>
                <a:cs typeface="Arial" panose="020B0604020202020204" pitchFamily="34" charset="0"/>
              </a:rPr>
              <a:t> </a:t>
            </a:r>
            <a:r>
              <a:rPr lang="en-US" sz="2600" dirty="0" err="1" smtClean="0">
                <a:latin typeface="Arial" panose="020B0604020202020204" pitchFamily="34" charset="0"/>
                <a:cs typeface="Arial" panose="020B0604020202020204" pitchFamily="34" charset="0"/>
              </a:rPr>
              <a:t>Văn</a:t>
            </a:r>
            <a:r>
              <a:rPr lang="en-US" sz="2600" dirty="0" smtClean="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bản</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hợp</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nhất</a:t>
            </a:r>
            <a:r>
              <a:rPr lang="en-US" sz="2600" dirty="0">
                <a:latin typeface="Arial" panose="020B0604020202020204" pitchFamily="34" charset="0"/>
                <a:cs typeface="Arial" panose="020B0604020202020204" pitchFamily="34" charset="0"/>
              </a:rPr>
              <a:t> 01/VBHN-BGDĐT </a:t>
            </a:r>
            <a:r>
              <a:rPr lang="en-US" sz="2600" dirty="0" err="1">
                <a:latin typeface="Arial" panose="020B0604020202020204" pitchFamily="34" charset="0"/>
                <a:cs typeface="Arial" panose="020B0604020202020204" pitchFamily="34" charset="0"/>
              </a:rPr>
              <a:t>ngày</a:t>
            </a:r>
            <a:r>
              <a:rPr lang="en-US" sz="2600" dirty="0">
                <a:latin typeface="Arial" panose="020B0604020202020204" pitchFamily="34" charset="0"/>
                <a:cs typeface="Arial" panose="020B0604020202020204" pitchFamily="34" charset="0"/>
              </a:rPr>
              <a:t> 13 </a:t>
            </a:r>
            <a:r>
              <a:rPr lang="en-US" sz="2600" dirty="0" err="1">
                <a:latin typeface="Arial" panose="020B0604020202020204" pitchFamily="34" charset="0"/>
                <a:cs typeface="Arial" panose="020B0604020202020204" pitchFamily="34" charset="0"/>
              </a:rPr>
              <a:t>tháng</a:t>
            </a:r>
            <a:r>
              <a:rPr lang="en-US" sz="2600" dirty="0">
                <a:latin typeface="Arial" panose="020B0604020202020204" pitchFamily="34" charset="0"/>
                <a:cs typeface="Arial" panose="020B0604020202020204" pitchFamily="34" charset="0"/>
              </a:rPr>
              <a:t> 4 </a:t>
            </a:r>
            <a:r>
              <a:rPr lang="en-US" sz="2600" dirty="0" err="1">
                <a:latin typeface="Arial" panose="020B0604020202020204" pitchFamily="34" charset="0"/>
                <a:cs typeface="Arial" panose="020B0604020202020204" pitchFamily="34" charset="0"/>
              </a:rPr>
              <a:t>năm</a:t>
            </a:r>
            <a:r>
              <a:rPr lang="en-US" sz="2600" dirty="0">
                <a:latin typeface="Arial" panose="020B0604020202020204" pitchFamily="34" charset="0"/>
                <a:cs typeface="Arial" panose="020B0604020202020204" pitchFamily="34" charset="0"/>
              </a:rPr>
              <a:t> 2021 </a:t>
            </a:r>
            <a:r>
              <a:rPr lang="en-US" sz="2600" dirty="0" err="1">
                <a:latin typeface="Arial" panose="020B0604020202020204" pitchFamily="34" charset="0"/>
                <a:cs typeface="Arial" panose="020B0604020202020204" pitchFamily="34" charset="0"/>
              </a:rPr>
              <a:t>của</a:t>
            </a:r>
            <a:r>
              <a:rPr lang="en-US" sz="2600" dirty="0">
                <a:latin typeface="Arial" panose="020B0604020202020204" pitchFamily="34" charset="0"/>
                <a:cs typeface="Arial" panose="020B0604020202020204" pitchFamily="34" charset="0"/>
              </a:rPr>
              <a:t> </a:t>
            </a:r>
            <a:r>
              <a:rPr lang="en-US" sz="2600" dirty="0" err="1" smtClean="0">
                <a:latin typeface="Arial" panose="020B0604020202020204" pitchFamily="34" charset="0"/>
                <a:cs typeface="Arial" panose="020B0604020202020204" pitchFamily="34" charset="0"/>
              </a:rPr>
              <a:t>Bộ</a:t>
            </a:r>
            <a:r>
              <a:rPr lang="en-US" sz="2600" dirty="0" smtClean="0">
                <a:latin typeface="Arial" panose="020B0604020202020204" pitchFamily="34" charset="0"/>
                <a:cs typeface="Arial" panose="020B0604020202020204" pitchFamily="34" charset="0"/>
              </a:rPr>
              <a:t> GDĐT </a:t>
            </a:r>
            <a:r>
              <a:rPr lang="en-US" sz="2600" dirty="0" err="1" smtClean="0">
                <a:latin typeface="Arial" panose="020B0604020202020204" pitchFamily="34" charset="0"/>
                <a:cs typeface="Arial" panose="020B0604020202020204" pitchFamily="34" charset="0"/>
              </a:rPr>
              <a:t>thông</a:t>
            </a:r>
            <a:r>
              <a:rPr lang="en-US" sz="2600" dirty="0" smtClean="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tư</a:t>
            </a:r>
            <a:r>
              <a:rPr lang="en-US" sz="2600" dirty="0">
                <a:latin typeface="Arial" panose="020B0604020202020204" pitchFamily="34" charset="0"/>
                <a:cs typeface="Arial" panose="020B0604020202020204" pitchFamily="34" charset="0"/>
              </a:rPr>
              <a:t> ban </a:t>
            </a:r>
            <a:r>
              <a:rPr lang="en-US" sz="2600" dirty="0" err="1">
                <a:latin typeface="Arial" panose="020B0604020202020204" pitchFamily="34" charset="0"/>
                <a:cs typeface="Arial" panose="020B0604020202020204" pitchFamily="34" charset="0"/>
              </a:rPr>
              <a:t>hành</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chương</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trình</a:t>
            </a:r>
            <a:r>
              <a:rPr lang="en-US" sz="2600" dirty="0">
                <a:latin typeface="Arial" panose="020B0604020202020204" pitchFamily="34" charset="0"/>
                <a:cs typeface="Arial" panose="020B0604020202020204" pitchFamily="34" charset="0"/>
              </a:rPr>
              <a:t> GDMN </a:t>
            </a:r>
            <a:r>
              <a:rPr lang="en-US" sz="2600" i="1" dirty="0">
                <a:latin typeface="Arial" panose="020B0604020202020204" pitchFamily="34" charset="0"/>
                <a:cs typeface="Arial" panose="020B0604020202020204" pitchFamily="34" charset="0"/>
              </a:rPr>
              <a:t>(</a:t>
            </a:r>
            <a:r>
              <a:rPr lang="en-US" sz="2600" i="1" dirty="0" err="1">
                <a:latin typeface="Arial" panose="020B0604020202020204" pitchFamily="34" charset="0"/>
                <a:cs typeface="Arial" panose="020B0604020202020204" pitchFamily="34" charset="0"/>
              </a:rPr>
              <a:t>Mục</a:t>
            </a:r>
            <a:r>
              <a:rPr lang="en-US" sz="2600" i="1" dirty="0">
                <a:latin typeface="Arial" panose="020B0604020202020204" pitchFamily="34" charset="0"/>
                <a:cs typeface="Arial" panose="020B0604020202020204" pitchFamily="34" charset="0"/>
              </a:rPr>
              <a:t> G </a:t>
            </a:r>
            <a:r>
              <a:rPr lang="en-US" sz="2600" i="1" dirty="0" smtClean="0">
                <a:latin typeface="Arial" panose="020B0604020202020204" pitchFamily="34" charset="0"/>
                <a:cs typeface="Arial" panose="020B0604020202020204" pitchFamily="34" charset="0"/>
              </a:rPr>
              <a:t>- </a:t>
            </a:r>
            <a:r>
              <a:rPr lang="en-US" sz="2600" i="1" dirty="0" err="1">
                <a:latin typeface="Arial" panose="020B0604020202020204" pitchFamily="34" charset="0"/>
                <a:cs typeface="Arial" panose="020B0604020202020204" pitchFamily="34" charset="0"/>
              </a:rPr>
              <a:t>đánh</a:t>
            </a:r>
            <a:r>
              <a:rPr lang="en-US" sz="2600" i="1" dirty="0">
                <a:latin typeface="Arial" panose="020B0604020202020204" pitchFamily="34" charset="0"/>
                <a:cs typeface="Arial" panose="020B0604020202020204" pitchFamily="34" charset="0"/>
              </a:rPr>
              <a:t> </a:t>
            </a:r>
            <a:r>
              <a:rPr lang="en-US" sz="2600" i="1" dirty="0" err="1">
                <a:latin typeface="Arial" panose="020B0604020202020204" pitchFamily="34" charset="0"/>
                <a:cs typeface="Arial" panose="020B0604020202020204" pitchFamily="34" charset="0"/>
              </a:rPr>
              <a:t>giá</a:t>
            </a:r>
            <a:r>
              <a:rPr lang="en-US" sz="2600" i="1" dirty="0">
                <a:latin typeface="Arial" panose="020B0604020202020204" pitchFamily="34" charset="0"/>
                <a:cs typeface="Arial" panose="020B0604020202020204" pitchFamily="34" charset="0"/>
              </a:rPr>
              <a:t> </a:t>
            </a:r>
            <a:r>
              <a:rPr lang="en-US" sz="2600" i="1" dirty="0" err="1">
                <a:latin typeface="Arial" panose="020B0604020202020204" pitchFamily="34" charset="0"/>
                <a:cs typeface="Arial" panose="020B0604020202020204" pitchFamily="34" charset="0"/>
              </a:rPr>
              <a:t>sự</a:t>
            </a:r>
            <a:r>
              <a:rPr lang="en-US" sz="2600" i="1" dirty="0">
                <a:latin typeface="Arial" panose="020B0604020202020204" pitchFamily="34" charset="0"/>
                <a:cs typeface="Arial" panose="020B0604020202020204" pitchFamily="34" charset="0"/>
              </a:rPr>
              <a:t> </a:t>
            </a:r>
            <a:r>
              <a:rPr lang="en-US" sz="2600" i="1" dirty="0" err="1">
                <a:latin typeface="Arial" panose="020B0604020202020204" pitchFamily="34" charset="0"/>
                <a:cs typeface="Arial" panose="020B0604020202020204" pitchFamily="34" charset="0"/>
              </a:rPr>
              <a:t>phát</a:t>
            </a:r>
            <a:r>
              <a:rPr lang="en-US" sz="2600" i="1" dirty="0">
                <a:latin typeface="Arial" panose="020B0604020202020204" pitchFamily="34" charset="0"/>
                <a:cs typeface="Arial" panose="020B0604020202020204" pitchFamily="34" charset="0"/>
              </a:rPr>
              <a:t> </a:t>
            </a:r>
            <a:r>
              <a:rPr lang="en-US" sz="2600" i="1" dirty="0" err="1">
                <a:latin typeface="Arial" panose="020B0604020202020204" pitchFamily="34" charset="0"/>
                <a:cs typeface="Arial" panose="020B0604020202020204" pitchFamily="34" charset="0"/>
              </a:rPr>
              <a:t>triển</a:t>
            </a:r>
            <a:r>
              <a:rPr lang="en-US" sz="2600" i="1" dirty="0">
                <a:latin typeface="Arial" panose="020B0604020202020204" pitchFamily="34" charset="0"/>
                <a:cs typeface="Arial" panose="020B0604020202020204" pitchFamily="34" charset="0"/>
              </a:rPr>
              <a:t> </a:t>
            </a:r>
            <a:r>
              <a:rPr lang="en-US" sz="2600" i="1" dirty="0" err="1">
                <a:latin typeface="Arial" panose="020B0604020202020204" pitchFamily="34" charset="0"/>
                <a:cs typeface="Arial" panose="020B0604020202020204" pitchFamily="34" charset="0"/>
              </a:rPr>
              <a:t>trẻ</a:t>
            </a:r>
            <a:r>
              <a:rPr lang="en-US" sz="2600" i="1" dirty="0">
                <a:latin typeface="Arial" panose="020B0604020202020204" pitchFamily="34" charset="0"/>
                <a:cs typeface="Arial" panose="020B0604020202020204" pitchFamily="34" charset="0"/>
              </a:rPr>
              <a:t>).</a:t>
            </a:r>
            <a:endParaRPr lang="en-US" sz="2600" dirty="0">
              <a:latin typeface="Arial" panose="020B0604020202020204" pitchFamily="34" charset="0"/>
              <a:cs typeface="Arial" panose="020B0604020202020204" pitchFamily="34" charset="0"/>
            </a:endParaRPr>
          </a:p>
        </p:txBody>
      </p:sp>
      <p:sp>
        <p:nvSpPr>
          <p:cNvPr id="10" name="Rectangle 9"/>
          <p:cNvSpPr/>
          <p:nvPr/>
        </p:nvSpPr>
        <p:spPr>
          <a:xfrm>
            <a:off x="3098499" y="3742579"/>
            <a:ext cx="8228076" cy="1818703"/>
          </a:xfrm>
          <a:prstGeom prst="rect">
            <a:avLst/>
          </a:prstGeom>
        </p:spPr>
        <p:txBody>
          <a:bodyPr wrap="square">
            <a:spAutoFit/>
          </a:bodyPr>
          <a:lstStyle/>
          <a:p>
            <a:pPr lvl="0" algn="just">
              <a:lnSpc>
                <a:spcPct val="150000"/>
              </a:lnSpc>
              <a:spcAft>
                <a:spcPts val="0"/>
              </a:spcAft>
              <a:buFont typeface="Wingdings" panose="05000000000000000000" pitchFamily="2" charset="2"/>
              <a:buChar char="q"/>
            </a:pPr>
            <a:r>
              <a:rPr lang="en-US" sz="2600" dirty="0" smtClean="0">
                <a:latin typeface="Arial" panose="020B0604020202020204" pitchFamily="34" charset="0"/>
                <a:cs typeface="Arial" panose="020B0604020202020204" pitchFamily="34" charset="0"/>
              </a:rPr>
              <a:t> </a:t>
            </a:r>
            <a:r>
              <a:rPr lang="en-US" sz="2600" dirty="0" err="1" smtClean="0">
                <a:latin typeface="Arial" panose="020B0604020202020204" pitchFamily="34" charset="0"/>
                <a:cs typeface="Arial" panose="020B0604020202020204" pitchFamily="34" charset="0"/>
              </a:rPr>
              <a:t>Thông</a:t>
            </a:r>
            <a:r>
              <a:rPr lang="en-US" sz="2600" dirty="0" smtClean="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tư</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số</a:t>
            </a:r>
            <a:r>
              <a:rPr lang="en-US" sz="2600" dirty="0">
                <a:latin typeface="Arial" panose="020B0604020202020204" pitchFamily="34" charset="0"/>
                <a:cs typeface="Arial" panose="020B0604020202020204" pitchFamily="34" charset="0"/>
              </a:rPr>
              <a:t> </a:t>
            </a:r>
            <a:r>
              <a:rPr lang="en-US" sz="2600" dirty="0" smtClean="0">
                <a:latin typeface="Arial" panose="020B0604020202020204" pitchFamily="34" charset="0"/>
                <a:cs typeface="Arial" panose="020B0604020202020204" pitchFamily="34" charset="0"/>
              </a:rPr>
              <a:t>23/2010/TT - </a:t>
            </a:r>
            <a:r>
              <a:rPr lang="en-US" sz="2600" dirty="0">
                <a:latin typeface="Arial" panose="020B0604020202020204" pitchFamily="34" charset="0"/>
                <a:cs typeface="Arial" panose="020B0604020202020204" pitchFamily="34" charset="0"/>
              </a:rPr>
              <a:t>BGDĐT </a:t>
            </a:r>
            <a:r>
              <a:rPr lang="en-US" sz="2600" dirty="0" err="1">
                <a:latin typeface="Arial" panose="020B0604020202020204" pitchFamily="34" charset="0"/>
                <a:cs typeface="Arial" panose="020B0604020202020204" pitchFamily="34" charset="0"/>
              </a:rPr>
              <a:t>ngày</a:t>
            </a:r>
            <a:r>
              <a:rPr lang="en-US" sz="2600" dirty="0">
                <a:latin typeface="Arial" panose="020B0604020202020204" pitchFamily="34" charset="0"/>
                <a:cs typeface="Arial" panose="020B0604020202020204" pitchFamily="34" charset="0"/>
              </a:rPr>
              <a:t> 23 </a:t>
            </a:r>
            <a:r>
              <a:rPr lang="en-US" sz="2600" dirty="0" err="1">
                <a:latin typeface="Arial" panose="020B0604020202020204" pitchFamily="34" charset="0"/>
                <a:cs typeface="Arial" panose="020B0604020202020204" pitchFamily="34" charset="0"/>
              </a:rPr>
              <a:t>tháng</a:t>
            </a:r>
            <a:r>
              <a:rPr lang="en-US" sz="2600" dirty="0">
                <a:latin typeface="Arial" panose="020B0604020202020204" pitchFamily="34" charset="0"/>
                <a:cs typeface="Arial" panose="020B0604020202020204" pitchFamily="34" charset="0"/>
              </a:rPr>
              <a:t> 7 </a:t>
            </a:r>
            <a:r>
              <a:rPr lang="en-US" sz="2600" dirty="0" err="1">
                <a:latin typeface="Arial" panose="020B0604020202020204" pitchFamily="34" charset="0"/>
                <a:cs typeface="Arial" panose="020B0604020202020204" pitchFamily="34" charset="0"/>
              </a:rPr>
              <a:t>năm</a:t>
            </a:r>
            <a:r>
              <a:rPr lang="en-US" sz="2600" dirty="0">
                <a:latin typeface="Arial" panose="020B0604020202020204" pitchFamily="34" charset="0"/>
                <a:cs typeface="Arial" panose="020B0604020202020204" pitchFamily="34" charset="0"/>
              </a:rPr>
              <a:t> 2010 </a:t>
            </a:r>
            <a:r>
              <a:rPr lang="en-US" sz="2600" dirty="0" err="1" smtClean="0">
                <a:latin typeface="Arial" panose="020B0604020202020204" pitchFamily="34" charset="0"/>
                <a:cs typeface="Arial" panose="020B0604020202020204" pitchFamily="34" charset="0"/>
              </a:rPr>
              <a:t>của</a:t>
            </a:r>
            <a:r>
              <a:rPr lang="en-US" sz="2600" dirty="0" smtClean="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Bộ</a:t>
            </a:r>
            <a:r>
              <a:rPr lang="en-US" sz="2600" dirty="0">
                <a:latin typeface="Arial" panose="020B0604020202020204" pitchFamily="34" charset="0"/>
                <a:cs typeface="Arial" panose="020B0604020202020204" pitchFamily="34" charset="0"/>
              </a:rPr>
              <a:t> </a:t>
            </a:r>
            <a:r>
              <a:rPr lang="en-US" sz="2600" dirty="0" smtClean="0">
                <a:latin typeface="Arial" panose="020B0604020202020204" pitchFamily="34" charset="0"/>
                <a:cs typeface="Arial" panose="020B0604020202020204" pitchFamily="34" charset="0"/>
              </a:rPr>
              <a:t>GDĐT </a:t>
            </a:r>
            <a:r>
              <a:rPr lang="en-US" sz="2600" dirty="0" err="1" smtClean="0">
                <a:latin typeface="Arial" panose="020B0604020202020204" pitchFamily="34" charset="0"/>
                <a:cs typeface="Arial" panose="020B0604020202020204" pitchFamily="34" charset="0"/>
              </a:rPr>
              <a:t>về</a:t>
            </a:r>
            <a:r>
              <a:rPr lang="en-US" sz="2600" dirty="0" smtClean="0">
                <a:latin typeface="Arial" panose="020B0604020202020204" pitchFamily="34" charset="0"/>
                <a:cs typeface="Arial" panose="020B0604020202020204" pitchFamily="34" charset="0"/>
              </a:rPr>
              <a:t> </a:t>
            </a:r>
            <a:r>
              <a:rPr lang="en-US" sz="2600" dirty="0">
                <a:latin typeface="Arial" panose="020B0604020202020204" pitchFamily="34" charset="0"/>
                <a:cs typeface="Arial" panose="020B0604020202020204" pitchFamily="34" charset="0"/>
              </a:rPr>
              <a:t>Ban </a:t>
            </a:r>
            <a:r>
              <a:rPr lang="en-US" sz="2600" dirty="0" err="1">
                <a:latin typeface="Arial" panose="020B0604020202020204" pitchFamily="34" charset="0"/>
                <a:cs typeface="Arial" panose="020B0604020202020204" pitchFamily="34" charset="0"/>
              </a:rPr>
              <a:t>hành</a:t>
            </a:r>
            <a:r>
              <a:rPr lang="en-US" sz="2600" dirty="0">
                <a:latin typeface="Arial" panose="020B0604020202020204" pitchFamily="34" charset="0"/>
                <a:cs typeface="Arial" panose="020B0604020202020204" pitchFamily="34" charset="0"/>
              </a:rPr>
              <a:t> </a:t>
            </a:r>
            <a:r>
              <a:rPr lang="en-US" sz="2600" dirty="0" err="1" smtClean="0">
                <a:latin typeface="Arial" panose="020B0604020202020204" pitchFamily="34" charset="0"/>
                <a:cs typeface="Arial" panose="020B0604020202020204" pitchFamily="34" charset="0"/>
              </a:rPr>
              <a:t>Bộ</a:t>
            </a:r>
            <a:r>
              <a:rPr lang="en-US" sz="2600" dirty="0" smtClean="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chuẩn</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phát</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triển</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trẻ</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năm</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tuổi</a:t>
            </a:r>
            <a:r>
              <a:rPr lang="en-US" sz="26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4163048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par>
                                <p:cTn id="8" presetID="22" presetClass="entr" presetSubtype="8"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left)">
                                      <p:cBhvr>
                                        <p:cTn id="15" dur="500"/>
                                        <p:tgtEl>
                                          <p:spTgt spid="8"/>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0EC5361D-F897-4856-B945-0455A365EB2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15435"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4508C0C5-2268-42B5-B3C8-4D0899E05F8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2"/>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Freeform: Shape 16">
            <a:extLst>
              <a:ext uri="{FF2B5EF4-FFF2-40B4-BE49-F238E27FC236}">
                <a16:creationId xmlns:a16="http://schemas.microsoft.com/office/drawing/2014/main" id="{141ACBDB-38F8-4B34-8183-BD95B4E55A6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0739328"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DE00DB52-3455-4E2F-867B-A6D0516E175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0653800"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Isosceles Triangle 20">
            <a:extLst>
              <a:ext uri="{FF2B5EF4-FFF2-40B4-BE49-F238E27FC236}">
                <a16:creationId xmlns:a16="http://schemas.microsoft.com/office/drawing/2014/main" id="{9E914C83-E0D8-4953-92D5-169D28CB43A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15425" y="6115503"/>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Isosceles Triangle 22">
            <a:extLst>
              <a:ext uri="{FF2B5EF4-FFF2-40B4-BE49-F238E27FC236}">
                <a16:creationId xmlns:a16="http://schemas.microsoft.com/office/drawing/2014/main" id="{3512E083-F550-46AF-8490-767ECFD00CB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67298" y="6453145"/>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2090059" y="1011621"/>
            <a:ext cx="9563088" cy="2492990"/>
          </a:xfrm>
          <a:prstGeom prst="rect">
            <a:avLst/>
          </a:prstGeom>
        </p:spPr>
        <p:txBody>
          <a:bodyPr wrap="square">
            <a:spAutoFit/>
          </a:bodyPr>
          <a:lstStyle/>
          <a:p>
            <a:pPr lvl="0" algn="just">
              <a:lnSpc>
                <a:spcPct val="150000"/>
              </a:lnSpc>
              <a:spcAft>
                <a:spcPts val="0"/>
              </a:spcAft>
              <a:buFont typeface="Wingdings" panose="05000000000000000000" pitchFamily="2" charset="2"/>
              <a:buChar char="q"/>
            </a:pPr>
            <a:r>
              <a:rPr lang="en-US" sz="2600" dirty="0" smtClean="0">
                <a:latin typeface="Arial" panose="020B0604020202020204" pitchFamily="34" charset="0"/>
                <a:cs typeface="Arial" panose="020B0604020202020204" pitchFamily="34" charset="0"/>
              </a:rPr>
              <a:t> </a:t>
            </a:r>
            <a:r>
              <a:rPr lang="en-US" sz="2600" dirty="0" err="1" smtClean="0">
                <a:latin typeface="Arial" panose="020B0604020202020204" pitchFamily="34" charset="0"/>
                <a:cs typeface="Arial" panose="020B0604020202020204" pitchFamily="34" charset="0"/>
              </a:rPr>
              <a:t>Kế</a:t>
            </a:r>
            <a:r>
              <a:rPr lang="en-US" sz="2600" dirty="0" smtClean="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hoạch</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số</a:t>
            </a:r>
            <a:r>
              <a:rPr lang="en-US" sz="2600" dirty="0">
                <a:latin typeface="Arial" panose="020B0604020202020204" pitchFamily="34" charset="0"/>
                <a:cs typeface="Arial" panose="020B0604020202020204" pitchFamily="34" charset="0"/>
              </a:rPr>
              <a:t> 626/KH-BGDĐT </a:t>
            </a:r>
            <a:r>
              <a:rPr lang="en-US" sz="2600" dirty="0" err="1">
                <a:latin typeface="Arial" panose="020B0604020202020204" pitchFamily="34" charset="0"/>
                <a:cs typeface="Arial" panose="020B0604020202020204" pitchFamily="34" charset="0"/>
              </a:rPr>
              <a:t>ngày</a:t>
            </a:r>
            <a:r>
              <a:rPr lang="en-US" sz="2600" dirty="0">
                <a:latin typeface="Arial" panose="020B0604020202020204" pitchFamily="34" charset="0"/>
                <a:cs typeface="Arial" panose="020B0604020202020204" pitchFamily="34" charset="0"/>
              </a:rPr>
              <a:t> 30 </a:t>
            </a:r>
            <a:r>
              <a:rPr lang="en-US" sz="2600" dirty="0" err="1">
                <a:latin typeface="Arial" panose="020B0604020202020204" pitchFamily="34" charset="0"/>
                <a:cs typeface="Arial" panose="020B0604020202020204" pitchFamily="34" charset="0"/>
              </a:rPr>
              <a:t>tháng</a:t>
            </a:r>
            <a:r>
              <a:rPr lang="en-US" sz="2600" dirty="0">
                <a:latin typeface="Arial" panose="020B0604020202020204" pitchFamily="34" charset="0"/>
                <a:cs typeface="Arial" panose="020B0604020202020204" pitchFamily="34" charset="0"/>
              </a:rPr>
              <a:t> 6 </a:t>
            </a:r>
            <a:r>
              <a:rPr lang="en-US" sz="2600" dirty="0" err="1">
                <a:latin typeface="Arial" panose="020B0604020202020204" pitchFamily="34" charset="0"/>
                <a:cs typeface="Arial" panose="020B0604020202020204" pitchFamily="34" charset="0"/>
              </a:rPr>
              <a:t>năm</a:t>
            </a:r>
            <a:r>
              <a:rPr lang="en-US" sz="2600" dirty="0">
                <a:latin typeface="Arial" panose="020B0604020202020204" pitchFamily="34" charset="0"/>
                <a:cs typeface="Arial" panose="020B0604020202020204" pitchFamily="34" charset="0"/>
              </a:rPr>
              <a:t> 2021 </a:t>
            </a:r>
            <a:r>
              <a:rPr lang="en-US" sz="2600" dirty="0" err="1">
                <a:latin typeface="Arial" panose="020B0604020202020204" pitchFamily="34" charset="0"/>
                <a:cs typeface="Arial" panose="020B0604020202020204" pitchFamily="34" charset="0"/>
              </a:rPr>
              <a:t>của</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Bộ</a:t>
            </a:r>
            <a:r>
              <a:rPr lang="en-US" sz="2600" dirty="0">
                <a:latin typeface="Arial" panose="020B0604020202020204" pitchFamily="34" charset="0"/>
                <a:cs typeface="Arial" panose="020B0604020202020204" pitchFamily="34" charset="0"/>
              </a:rPr>
              <a:t> </a:t>
            </a:r>
            <a:r>
              <a:rPr lang="en-US" sz="2600" dirty="0" smtClean="0">
                <a:latin typeface="Arial" panose="020B0604020202020204" pitchFamily="34" charset="0"/>
                <a:cs typeface="Arial" panose="020B0604020202020204" pitchFamily="34" charset="0"/>
              </a:rPr>
              <a:t>GDĐT </a:t>
            </a:r>
            <a:r>
              <a:rPr lang="en-US" sz="2600" dirty="0" err="1">
                <a:latin typeface="Arial" panose="020B0604020202020204" pitchFamily="34" charset="0"/>
                <a:cs typeface="Arial" panose="020B0604020202020204" pitchFamily="34" charset="0"/>
              </a:rPr>
              <a:t>về</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chuyên</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đề</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Xây</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dựng</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trường</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mầm</a:t>
            </a:r>
            <a:r>
              <a:rPr lang="en-US" sz="2600" dirty="0">
                <a:latin typeface="Arial" panose="020B0604020202020204" pitchFamily="34" charset="0"/>
                <a:cs typeface="Arial" panose="020B0604020202020204" pitchFamily="34" charset="0"/>
              </a:rPr>
              <a:t> non </a:t>
            </a:r>
            <a:r>
              <a:rPr lang="en-US" sz="2600" dirty="0" err="1">
                <a:latin typeface="Arial" panose="020B0604020202020204" pitchFamily="34" charset="0"/>
                <a:cs typeface="Arial" panose="020B0604020202020204" pitchFamily="34" charset="0"/>
              </a:rPr>
              <a:t>lấy</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trẻ</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làm</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trung</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tâm</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giai</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đoạn</a:t>
            </a:r>
            <a:r>
              <a:rPr lang="en-US" sz="2600" dirty="0">
                <a:latin typeface="Arial" panose="020B0604020202020204" pitchFamily="34" charset="0"/>
                <a:cs typeface="Arial" panose="020B0604020202020204" pitchFamily="34" charset="0"/>
              </a:rPr>
              <a:t> 2021-2025. </a:t>
            </a:r>
            <a:r>
              <a:rPr lang="en-US" sz="2600" i="1" dirty="0">
                <a:latin typeface="Arial" panose="020B0604020202020204" pitchFamily="34" charset="0"/>
                <a:cs typeface="Arial" panose="020B0604020202020204" pitchFamily="34" charset="0"/>
              </a:rPr>
              <a:t>(</a:t>
            </a:r>
            <a:r>
              <a:rPr lang="en-US" sz="2600" i="1" dirty="0" err="1">
                <a:latin typeface="Arial" panose="020B0604020202020204" pitchFamily="34" charset="0"/>
                <a:cs typeface="Arial" panose="020B0604020202020204" pitchFamily="34" charset="0"/>
              </a:rPr>
              <a:t>Bộ</a:t>
            </a:r>
            <a:r>
              <a:rPr lang="en-US" sz="2600" i="1" dirty="0">
                <a:latin typeface="Arial" panose="020B0604020202020204" pitchFamily="34" charset="0"/>
                <a:cs typeface="Arial" panose="020B0604020202020204" pitchFamily="34" charset="0"/>
              </a:rPr>
              <a:t> </a:t>
            </a:r>
            <a:r>
              <a:rPr lang="en-US" sz="2600" i="1" dirty="0" err="1">
                <a:latin typeface="Arial" panose="020B0604020202020204" pitchFamily="34" charset="0"/>
                <a:cs typeface="Arial" panose="020B0604020202020204" pitchFamily="34" charset="0"/>
              </a:rPr>
              <a:t>tiêu</a:t>
            </a:r>
            <a:r>
              <a:rPr lang="en-US" sz="2600" i="1" dirty="0">
                <a:latin typeface="Arial" panose="020B0604020202020204" pitchFamily="34" charset="0"/>
                <a:cs typeface="Arial" panose="020B0604020202020204" pitchFamily="34" charset="0"/>
              </a:rPr>
              <a:t> </a:t>
            </a:r>
            <a:r>
              <a:rPr lang="en-US" sz="2600" i="1" dirty="0" err="1">
                <a:latin typeface="Arial" panose="020B0604020202020204" pitchFamily="34" charset="0"/>
                <a:cs typeface="Arial" panose="020B0604020202020204" pitchFamily="34" charset="0"/>
              </a:rPr>
              <a:t>chí</a:t>
            </a:r>
            <a:r>
              <a:rPr lang="en-US" sz="2600" i="1" dirty="0">
                <a:latin typeface="Arial" panose="020B0604020202020204" pitchFamily="34" charset="0"/>
                <a:cs typeface="Arial" panose="020B0604020202020204" pitchFamily="34" charset="0"/>
              </a:rPr>
              <a:t> </a:t>
            </a:r>
            <a:r>
              <a:rPr lang="en-US" sz="2600" i="1" dirty="0" err="1">
                <a:latin typeface="Arial" panose="020B0604020202020204" pitchFamily="34" charset="0"/>
                <a:cs typeface="Arial" panose="020B0604020202020204" pitchFamily="34" charset="0"/>
              </a:rPr>
              <a:t>mục</a:t>
            </a:r>
            <a:r>
              <a:rPr lang="en-US" sz="2600" i="1" dirty="0">
                <a:latin typeface="Arial" panose="020B0604020202020204" pitchFamily="34" charset="0"/>
                <a:cs typeface="Arial" panose="020B0604020202020204" pitchFamily="34" charset="0"/>
              </a:rPr>
              <a:t> 4 – </a:t>
            </a:r>
            <a:r>
              <a:rPr lang="en-US" sz="2600" i="1" dirty="0" err="1">
                <a:latin typeface="Arial" panose="020B0604020202020204" pitchFamily="34" charset="0"/>
                <a:cs typeface="Arial" panose="020B0604020202020204" pitchFamily="34" charset="0"/>
              </a:rPr>
              <a:t>đánh</a:t>
            </a:r>
            <a:r>
              <a:rPr lang="en-US" sz="2600" i="1" dirty="0">
                <a:latin typeface="Arial" panose="020B0604020202020204" pitchFamily="34" charset="0"/>
                <a:cs typeface="Arial" panose="020B0604020202020204" pitchFamily="34" charset="0"/>
              </a:rPr>
              <a:t> </a:t>
            </a:r>
            <a:r>
              <a:rPr lang="en-US" sz="2600" i="1" dirty="0" err="1">
                <a:latin typeface="Arial" panose="020B0604020202020204" pitchFamily="34" charset="0"/>
                <a:cs typeface="Arial" panose="020B0604020202020204" pitchFamily="34" charset="0"/>
              </a:rPr>
              <a:t>giá</a:t>
            </a:r>
            <a:r>
              <a:rPr lang="en-US" sz="2600" i="1" dirty="0">
                <a:latin typeface="Arial" panose="020B0604020202020204" pitchFamily="34" charset="0"/>
                <a:cs typeface="Arial" panose="020B0604020202020204" pitchFamily="34" charset="0"/>
              </a:rPr>
              <a:t> </a:t>
            </a:r>
            <a:r>
              <a:rPr lang="en-US" sz="2600" i="1" dirty="0" err="1">
                <a:latin typeface="Arial" panose="020B0604020202020204" pitchFamily="34" charset="0"/>
                <a:cs typeface="Arial" panose="020B0604020202020204" pitchFamily="34" charset="0"/>
              </a:rPr>
              <a:t>sự</a:t>
            </a:r>
            <a:r>
              <a:rPr lang="en-US" sz="2600" i="1" dirty="0">
                <a:latin typeface="Arial" panose="020B0604020202020204" pitchFamily="34" charset="0"/>
                <a:cs typeface="Arial" panose="020B0604020202020204" pitchFamily="34" charset="0"/>
              </a:rPr>
              <a:t> </a:t>
            </a:r>
            <a:r>
              <a:rPr lang="en-US" sz="2600" i="1" dirty="0" err="1">
                <a:latin typeface="Arial" panose="020B0604020202020204" pitchFamily="34" charset="0"/>
                <a:cs typeface="Arial" panose="020B0604020202020204" pitchFamily="34" charset="0"/>
              </a:rPr>
              <a:t>phát</a:t>
            </a:r>
            <a:r>
              <a:rPr lang="en-US" sz="2600" i="1" dirty="0">
                <a:latin typeface="Arial" panose="020B0604020202020204" pitchFamily="34" charset="0"/>
                <a:cs typeface="Arial" panose="020B0604020202020204" pitchFamily="34" charset="0"/>
              </a:rPr>
              <a:t> </a:t>
            </a:r>
            <a:r>
              <a:rPr lang="en-US" sz="2600" i="1" dirty="0" err="1">
                <a:latin typeface="Arial" panose="020B0604020202020204" pitchFamily="34" charset="0"/>
                <a:cs typeface="Arial" panose="020B0604020202020204" pitchFamily="34" charset="0"/>
              </a:rPr>
              <a:t>triển</a:t>
            </a:r>
            <a:r>
              <a:rPr lang="en-US" sz="2600" i="1" dirty="0">
                <a:latin typeface="Arial" panose="020B0604020202020204" pitchFamily="34" charset="0"/>
                <a:cs typeface="Arial" panose="020B0604020202020204" pitchFamily="34" charset="0"/>
              </a:rPr>
              <a:t> </a:t>
            </a:r>
            <a:r>
              <a:rPr lang="en-US" sz="2600" i="1" dirty="0" err="1">
                <a:latin typeface="Arial" panose="020B0604020202020204" pitchFamily="34" charset="0"/>
                <a:cs typeface="Arial" panose="020B0604020202020204" pitchFamily="34" charset="0"/>
              </a:rPr>
              <a:t>trẻ</a:t>
            </a:r>
            <a:r>
              <a:rPr lang="en-US" sz="2600" i="1" dirty="0">
                <a:latin typeface="Arial" panose="020B0604020202020204" pitchFamily="34" charset="0"/>
                <a:cs typeface="Arial" panose="020B0604020202020204" pitchFamily="34" charset="0"/>
              </a:rPr>
              <a:t>).</a:t>
            </a:r>
            <a:endParaRPr lang="en-US" sz="2600" dirty="0">
              <a:latin typeface="Arial" panose="020B0604020202020204" pitchFamily="34" charset="0"/>
              <a:cs typeface="Arial" panose="020B0604020202020204" pitchFamily="34"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7495" y="1901462"/>
            <a:ext cx="1990988" cy="1329917"/>
          </a:xfrm>
          <a:prstGeom prst="ellipse">
            <a:avLst/>
          </a:prstGeom>
          <a:ln>
            <a:noFill/>
          </a:ln>
          <a:effectLst>
            <a:softEdge rad="112500"/>
          </a:effectLst>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05425" y="3590882"/>
            <a:ext cx="3810000" cy="2862263"/>
          </a:xfrm>
          <a:prstGeom prst="ellipse">
            <a:avLst/>
          </a:prstGeom>
          <a:ln>
            <a:noFill/>
          </a:ln>
          <a:effectLst>
            <a:softEdge rad="112500"/>
          </a:effectLst>
        </p:spPr>
      </p:pic>
    </p:spTree>
    <p:extLst>
      <p:ext uri="{BB962C8B-B14F-4D97-AF65-F5344CB8AC3E}">
        <p14:creationId xmlns:p14="http://schemas.microsoft.com/office/powerpoint/2010/main" val="3880652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par>
                                <p:cTn id="8" presetID="22" presetClass="entr" presetSubtype="8"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left)">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3" name="Rectangle 20">
            <a:extLst>
              <a:ext uri="{FF2B5EF4-FFF2-40B4-BE49-F238E27FC236}">
                <a16:creationId xmlns:a16="http://schemas.microsoft.com/office/drawing/2014/main" id="{257363FD-7E77-4145-9483-331A807ADF0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6803" cy="6858000"/>
          </a:xfrm>
          <a:prstGeom prst="rect">
            <a:avLst/>
          </a:prstGeom>
          <a:gradFill flip="none" rotWithShape="1">
            <a:gsLst>
              <a:gs pos="28000">
                <a:schemeClr val="bg2">
                  <a:alpha val="84000"/>
                </a:schemeClr>
              </a:gs>
              <a:gs pos="74000">
                <a:schemeClr val="bg1"/>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6" name="Content Placeholder 5">
            <a:extLst>
              <a:ext uri="{FF2B5EF4-FFF2-40B4-BE49-F238E27FC236}">
                <a16:creationId xmlns:a16="http://schemas.microsoft.com/office/drawing/2014/main" id="{B9BD27BC-F625-4031-A967-FB1D6BE289FD}"/>
              </a:ext>
            </a:extLst>
          </p:cNvPr>
          <p:cNvGraphicFramePr>
            <a:graphicFrameLocks noGrp="1"/>
          </p:cNvGraphicFramePr>
          <p:nvPr>
            <p:ph idx="1"/>
            <p:extLst>
              <p:ext uri="{D42A27DB-BD31-4B8C-83A1-F6EECF244321}">
                <p14:modId xmlns:p14="http://schemas.microsoft.com/office/powerpoint/2010/main" val="2124980319"/>
              </p:ext>
            </p:extLst>
          </p:nvPr>
        </p:nvGraphicFramePr>
        <p:xfrm>
          <a:off x="838200" y="762001"/>
          <a:ext cx="10439400" cy="5414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492964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88053" y="1770107"/>
            <a:ext cx="9710873" cy="2018123"/>
          </a:xfrm>
        </p:spPr>
        <p:txBody>
          <a:bodyPr>
            <a:noAutofit/>
          </a:bodyPr>
          <a:lstStyle/>
          <a:p>
            <a:pPr lvl="0" algn="just">
              <a:lnSpc>
                <a:spcPct val="150000"/>
              </a:lnSpc>
            </a:pPr>
            <a:r>
              <a:rPr lang="en-US" sz="2800" b="1" dirty="0">
                <a:solidFill>
                  <a:srgbClr val="FF0000"/>
                </a:solidFill>
                <a:latin typeface="Arial" panose="020B0604020202020204" pitchFamily="34" charset="0"/>
                <a:cs typeface="Arial" panose="020B0604020202020204" pitchFamily="34" charset="0"/>
              </a:rPr>
              <a:t>III. </a:t>
            </a:r>
            <a:r>
              <a:rPr lang="en-US" sz="2800" b="1" dirty="0" err="1">
                <a:solidFill>
                  <a:srgbClr val="FF0000"/>
                </a:solidFill>
                <a:latin typeface="Arial" panose="020B0604020202020204" pitchFamily="34" charset="0"/>
                <a:cs typeface="Arial" panose="020B0604020202020204" pitchFamily="34" charset="0"/>
              </a:rPr>
              <a:t>Các</a:t>
            </a:r>
            <a:r>
              <a:rPr lang="nb-NO" sz="2800" b="1" dirty="0">
                <a:solidFill>
                  <a:srgbClr val="FF0000"/>
                </a:solidFill>
                <a:latin typeface="Arial" panose="020B0604020202020204" pitchFamily="34" charset="0"/>
                <a:cs typeface="Arial" panose="020B0604020202020204" pitchFamily="34" charset="0"/>
              </a:rPr>
              <a:t> yêu cầu theo tiêu chí đánh giá sự phát triển trẻ trong </a:t>
            </a:r>
            <a:r>
              <a:rPr lang="nb-NO" sz="2800" b="1" dirty="0" smtClean="0">
                <a:solidFill>
                  <a:srgbClr val="FF0000"/>
                </a:solidFill>
                <a:latin typeface="Arial" panose="020B0604020202020204" pitchFamily="34" charset="0"/>
                <a:cs typeface="Arial" panose="020B0604020202020204" pitchFamily="34" charset="0"/>
              </a:rPr>
              <a:t>Kế </a:t>
            </a:r>
            <a:r>
              <a:rPr lang="nb-NO" sz="2800" b="1" dirty="0">
                <a:solidFill>
                  <a:srgbClr val="FF0000"/>
                </a:solidFill>
                <a:latin typeface="Arial" panose="020B0604020202020204" pitchFamily="34" charset="0"/>
                <a:cs typeface="Arial" panose="020B0604020202020204" pitchFamily="34" charset="0"/>
              </a:rPr>
              <a:t>hoạch xây dựng trường MNLTLTT giai đoạn 2021-2025</a:t>
            </a:r>
            <a:endParaRPr lang="en-US" sz="2800" b="1" dirty="0">
              <a:solidFill>
                <a:srgbClr val="FF0000"/>
              </a:solidFill>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1013076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4019</TotalTime>
  <Words>3550</Words>
  <Application>Microsoft Office PowerPoint</Application>
  <PresentationFormat>Widescreen</PresentationFormat>
  <Paragraphs>528</Paragraphs>
  <Slides>48</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48</vt:i4>
      </vt:variant>
    </vt:vector>
  </HeadingPairs>
  <TitlesOfParts>
    <vt:vector size="58" baseType="lpstr">
      <vt:lpstr>SimSun</vt:lpstr>
      <vt:lpstr>SimSun</vt:lpstr>
      <vt:lpstr>Arial</vt:lpstr>
      <vt:lpstr>Arrus-Black Regular</vt:lpstr>
      <vt:lpstr>Bahnschrift Condensed</vt:lpstr>
      <vt:lpstr>Calibri</vt:lpstr>
      <vt:lpstr>Courier New</vt:lpstr>
      <vt:lpstr>Times New Roman</vt:lpstr>
      <vt:lpstr>Wingdings</vt:lpstr>
      <vt:lpstr>Office Theme</vt:lpstr>
      <vt:lpstr>PowerPoint Presentation</vt:lpstr>
      <vt:lpstr>PHẦN 1: CHIA 4 NHÓM   THỰC HÀNH QUAN SÁT CÁC HỒ SƠ  LIÊN QUAN ĐẾN ĐÁNH GIÁ  TRẺ NHÀ TRẺ VÀ MẪU GIÁO</vt:lpstr>
      <vt:lpstr> Thảo luận </vt:lpstr>
      <vt:lpstr>PHẦN 2   HƯỚNG DẪN ĐÁNH GIÁ  SỰ PHÁT TRIỂN CỦA TRẺ</vt:lpstr>
      <vt:lpstr>Nội dung</vt:lpstr>
      <vt:lpstr>PowerPoint Presentation</vt:lpstr>
      <vt:lpstr>PowerPoint Presentation</vt:lpstr>
      <vt:lpstr>PowerPoint Presentation</vt:lpstr>
      <vt:lpstr>III. Các yêu cầu theo tiêu chí đánh giá sự phát triển trẻ trong Kế hoạch xây dựng trường MNLTLTT giai đoạn 2021-2025</vt:lpstr>
      <vt:lpstr>PowerPoint Presentation</vt:lpstr>
      <vt:lpstr>VI. Các hình thức đánh giá trẻ Nhà trẻ và trẻ Mẫu giáo </vt:lpstr>
      <vt:lpstr>PowerPoint Presentation</vt:lpstr>
      <vt:lpstr>PowerPoint Presentation</vt:lpstr>
      <vt:lpstr>PowerPoint Presentation</vt:lpstr>
      <vt:lpstr>PowerPoint Presentation</vt:lpstr>
      <vt:lpstr>PowerPoint Presentation</vt:lpstr>
      <vt:lpstr>PowerPoint Presentation</vt:lpstr>
      <vt:lpstr>1.2 Các nội dung cần đánh giá trẻ</vt:lpstr>
      <vt:lpstr>Ví dụ: nội dung đánh giá trẻ ghi trong phần nhận xét của KH tuần  (hoặc ngày)</vt:lpstr>
      <vt:lpstr>PowerPoint Presentation</vt:lpstr>
      <vt:lpstr>Lưu ý: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BẢNG ĐÁNH GIÁ SỰ PHÁT TRIỂN CỦA TRẺ Chủ đề/Tháng: ………………………………………………………… Từ ngày …. tháng…… đến hết ngày ……..tháng ………...</vt:lpstr>
      <vt:lpstr>PowerPoint Presentation</vt:lpstr>
      <vt:lpstr>PowerPoint Presentation</vt:lpstr>
      <vt:lpstr>3. Đánh giá cuối độ tuổi</vt:lpstr>
      <vt:lpstr>PowerPoint Presentation</vt:lpstr>
      <vt:lpstr>PowerPoint Presentation</vt:lpstr>
      <vt:lpstr>PowerPoint Presentation</vt:lpstr>
      <vt:lpstr>PHIẾU ĐÁNH GIÁ SỰ PHÁT TRIỂN CỦA TRẺ CUỐI ĐỘ TUỔI Năm học: .................... Họ và tên trẻ :......................................................................................................... Ngày, tháng, năm sinh :..........................................Lớp : .3-4; 4-5 tuổi........ Giáo viên :.............................................................................................................. </vt:lpstr>
      <vt:lpstr>PHIẾU ĐÁNH GIÁ SỰ PHÁT TRIỂN CỦA TRẺ 5 TUỔI Năm học: .................... Họ và tên trẻ :......................................................................................................... Ngày, tháng, năm sinh :..........................................Lớp : 5-6 tuổi          Giáo viên :............................................................................ </vt:lpstr>
      <vt:lpstr>PowerPoint Presentation</vt:lpstr>
      <vt:lpstr>Một số lưu ý trong đánh giá  sự phát triển của trẻ</vt:lpstr>
      <vt:lpstr>KẾT LUẬN Đánh giá là một phần không thể thiếu trong quá trình giáo dục. Đánh giá sự phát triển của trẻ trong chương trình GDMN nhằm xác định mức độ phát triển của trẻ so với mục tiêu của từng độ tuổi để có biện pháp nuôi dưỡng, chăm sóc giáo dục trẻ thích hợp giúp trẻ tiến bộ, đặc biệt giúp các trẻ 5-6 tuổi có các kỹ năng cơ bản để chuẩn bị vào lớp Một./.  </vt:lpstr>
      <vt:lpstr>TÓM LẠI </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cp:lastModifiedBy>
  <cp:revision>216</cp:revision>
  <dcterms:created xsi:type="dcterms:W3CDTF">2021-12-28T08:44:26Z</dcterms:created>
  <dcterms:modified xsi:type="dcterms:W3CDTF">2024-01-26T00:46:16Z</dcterms:modified>
</cp:coreProperties>
</file>