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6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1816" r:id="rId2"/>
    <p:sldId id="1896" r:id="rId3"/>
    <p:sldId id="1898" r:id="rId4"/>
    <p:sldId id="1902" r:id="rId5"/>
    <p:sldId id="1899" r:id="rId6"/>
    <p:sldId id="1900" r:id="rId7"/>
    <p:sldId id="1901" r:id="rId8"/>
    <p:sldId id="1818" r:id="rId9"/>
    <p:sldId id="1819" r:id="rId10"/>
    <p:sldId id="1944" r:id="rId11"/>
    <p:sldId id="1945" r:id="rId12"/>
    <p:sldId id="1920" r:id="rId13"/>
    <p:sldId id="1921" r:id="rId14"/>
    <p:sldId id="1837" r:id="rId15"/>
    <p:sldId id="1838" r:id="rId16"/>
    <p:sldId id="1922" r:id="rId17"/>
    <p:sldId id="1923" r:id="rId18"/>
    <p:sldId id="1925" r:id="rId19"/>
    <p:sldId id="1779" r:id="rId20"/>
    <p:sldId id="1926" r:id="rId21"/>
    <p:sldId id="1929" r:id="rId22"/>
    <p:sldId id="1814" r:id="rId23"/>
    <p:sldId id="1793" r:id="rId24"/>
    <p:sldId id="1844" r:id="rId25"/>
    <p:sldId id="1843" r:id="rId26"/>
    <p:sldId id="1840" r:id="rId27"/>
    <p:sldId id="1841" r:id="rId28"/>
    <p:sldId id="1927" r:id="rId29"/>
    <p:sldId id="1928" r:id="rId30"/>
    <p:sldId id="1930" r:id="rId31"/>
    <p:sldId id="1931" r:id="rId32"/>
    <p:sldId id="1932" r:id="rId33"/>
    <p:sldId id="1933" r:id="rId34"/>
    <p:sldId id="1934" r:id="rId35"/>
    <p:sldId id="1935" r:id="rId36"/>
    <p:sldId id="1936" r:id="rId37"/>
    <p:sldId id="1937" r:id="rId38"/>
    <p:sldId id="1938" r:id="rId39"/>
    <p:sldId id="1956" r:id="rId40"/>
    <p:sldId id="1939" r:id="rId41"/>
    <p:sldId id="1940" r:id="rId42"/>
    <p:sldId id="1941" r:id="rId43"/>
    <p:sldId id="1953" r:id="rId44"/>
    <p:sldId id="1942" r:id="rId45"/>
    <p:sldId id="1954" r:id="rId46"/>
    <p:sldId id="1955" r:id="rId47"/>
    <p:sldId id="1952" r:id="rId48"/>
    <p:sldId id="1879" r:id="rId49"/>
    <p:sldId id="1880" r:id="rId50"/>
    <p:sldId id="1881" r:id="rId51"/>
    <p:sldId id="1885" r:id="rId52"/>
    <p:sldId id="1951" r:id="rId53"/>
    <p:sldId id="1851" r:id="rId54"/>
    <p:sldId id="1854" r:id="rId55"/>
    <p:sldId id="1855" r:id="rId56"/>
    <p:sldId id="1857" r:id="rId57"/>
    <p:sldId id="1882" r:id="rId58"/>
    <p:sldId id="1858" r:id="rId59"/>
    <p:sldId id="1947" r:id="rId60"/>
    <p:sldId id="1878" r:id="rId61"/>
    <p:sldId id="1943" r:id="rId62"/>
    <p:sldId id="1946" r:id="rId63"/>
    <p:sldId id="1891" r:id="rId64"/>
    <p:sldId id="1893" r:id="rId65"/>
    <p:sldId id="1892" r:id="rId66"/>
    <p:sldId id="1948" r:id="rId67"/>
    <p:sldId id="1949" r:id="rId68"/>
    <p:sldId id="1950" r:id="rId69"/>
    <p:sldId id="1859" r:id="rId70"/>
    <p:sldId id="1894" r:id="rId71"/>
    <p:sldId id="1864" r:id="rId72"/>
    <p:sldId id="1865" r:id="rId73"/>
    <p:sldId id="1883" r:id="rId74"/>
    <p:sldId id="1890" r:id="rId75"/>
    <p:sldId id="1888" r:id="rId76"/>
    <p:sldId id="1868" r:id="rId77"/>
    <p:sldId id="1869" r:id="rId78"/>
    <p:sldId id="1870" r:id="rId79"/>
    <p:sldId id="1872" r:id="rId80"/>
    <p:sldId id="1873" r:id="rId81"/>
    <p:sldId id="1871" r:id="rId82"/>
    <p:sldId id="1874" r:id="rId83"/>
    <p:sldId id="1884" r:id="rId84"/>
    <p:sldId id="1875" r:id="rId85"/>
    <p:sldId id="1876" r:id="rId86"/>
    <p:sldId id="1877" r:id="rId87"/>
    <p:sldId id="1895" r:id="rId88"/>
    <p:sldId id="270" r:id="rId89"/>
  </p:sldIdLst>
  <p:sldSz cx="18288000" cy="10287000"/>
  <p:notesSz cx="6858000" cy="9144000"/>
  <p:embeddedFontLst>
    <p:embeddedFont>
      <p:font typeface="Architecture" panose="020B0500000000000000" charset="0"/>
      <p:regular r:id="rId91"/>
    </p:embeddedFont>
    <p:embeddedFont>
      <p:font typeface="Arrus-Black" panose="02020500000000000000" charset="0"/>
      <p:regular r:id="rId92"/>
    </p:embeddedFont>
    <p:embeddedFont>
      <p:font typeface="Calibri" panose="020F0502020204030204" pitchFamily="34" charset="0"/>
      <p:regular r:id="rId93"/>
      <p:bold r:id="rId94"/>
      <p:italic r:id="rId95"/>
      <p:boldItalic r:id="rId96"/>
    </p:embeddedFont>
  </p:embeddedFont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CCFFFF"/>
    <a:srgbClr val="FFFF66"/>
    <a:srgbClr val="F2F281"/>
    <a:srgbClr val="FEF8CD"/>
    <a:srgbClr val="FCD0F6"/>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85" autoAdjust="0"/>
    <p:restoredTop sz="94562" autoAdjust="0"/>
  </p:normalViewPr>
  <p:slideViewPr>
    <p:cSldViewPr>
      <p:cViewPr>
        <p:scale>
          <a:sx n="40" d="100"/>
          <a:sy n="40" d="100"/>
        </p:scale>
        <p:origin x="-288" y="-10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346AD-FCC3-4028-B285-08D89C483205}"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2B5F0E57-B3FA-41CE-8D47-8C4E65F76B44}">
      <dgm:prSet custT="1"/>
      <dgm:spPr/>
      <dgm:t>
        <a:bodyPr/>
        <a:lstStyle/>
        <a:p>
          <a:pPr algn="just">
            <a:lnSpc>
              <a:spcPct val="150000"/>
            </a:lnSpc>
          </a:pPr>
          <a:r>
            <a:rPr lang="en-US" sz="2800" dirty="0" err="1"/>
            <a:t>Một</a:t>
          </a:r>
          <a:r>
            <a:rPr lang="en-US" sz="2800" dirty="0"/>
            <a:t> </a:t>
          </a:r>
          <a:r>
            <a:rPr lang="en-US" sz="2800" dirty="0" err="1"/>
            <a:t>số</a:t>
          </a:r>
          <a:r>
            <a:rPr lang="en-US" sz="2800" dirty="0"/>
            <a:t> </a:t>
          </a:r>
          <a:r>
            <a:rPr lang="en-US" sz="2800" dirty="0" err="1"/>
            <a:t>vấn</a:t>
          </a:r>
          <a:r>
            <a:rPr lang="en-US" sz="2800" dirty="0"/>
            <a:t> </a:t>
          </a:r>
          <a:r>
            <a:rPr lang="en-US" sz="2800" dirty="0" err="1"/>
            <a:t>đề</a:t>
          </a:r>
          <a:r>
            <a:rPr lang="en-US" sz="2800" dirty="0"/>
            <a:t> </a:t>
          </a:r>
          <a:r>
            <a:rPr lang="en-US" sz="2800" dirty="0" err="1"/>
            <a:t>chung</a:t>
          </a:r>
          <a:r>
            <a:rPr lang="en-US" sz="2800" dirty="0"/>
            <a:t> </a:t>
          </a:r>
          <a:r>
            <a:rPr lang="en-US" sz="2800" dirty="0" err="1"/>
            <a:t>về</a:t>
          </a:r>
          <a:r>
            <a:rPr lang="en-US" sz="2800" dirty="0"/>
            <a:t> </a:t>
          </a:r>
          <a:r>
            <a:rPr lang="en-US" sz="2800" dirty="0" err="1"/>
            <a:t>môi</a:t>
          </a:r>
          <a:r>
            <a:rPr lang="vi-VN" sz="2800" dirty="0"/>
            <a:t> trường giáo dục an toàn cho trẻ em </a:t>
          </a:r>
          <a:r>
            <a:rPr lang="en-US" sz="2800" dirty="0" err="1"/>
            <a:t>tại</a:t>
          </a:r>
          <a:r>
            <a:rPr lang="en-US" sz="2800" dirty="0"/>
            <a:t> </a:t>
          </a:r>
          <a:r>
            <a:rPr lang="en-US" sz="2800" dirty="0" err="1"/>
            <a:t>cơ</a:t>
          </a:r>
          <a:r>
            <a:rPr lang="en-US" sz="2800" dirty="0"/>
            <a:t> </a:t>
          </a:r>
          <a:r>
            <a:rPr lang="en-US" sz="2800" dirty="0" err="1"/>
            <a:t>sở</a:t>
          </a:r>
          <a:r>
            <a:rPr lang="en-US" sz="2800" dirty="0"/>
            <a:t> </a:t>
          </a:r>
          <a:r>
            <a:rPr lang="en-US" sz="2800" dirty="0" err="1"/>
            <a:t>giáo</a:t>
          </a:r>
          <a:r>
            <a:rPr lang="en-US" sz="2800" dirty="0"/>
            <a:t> </a:t>
          </a:r>
          <a:r>
            <a:rPr lang="en-US" sz="2800" dirty="0" err="1"/>
            <a:t>dục</a:t>
          </a:r>
          <a:r>
            <a:rPr lang="en-US" sz="2800" dirty="0"/>
            <a:t> </a:t>
          </a:r>
          <a:r>
            <a:rPr lang="en-US" sz="2800" dirty="0" err="1"/>
            <a:t>mầm</a:t>
          </a:r>
          <a:r>
            <a:rPr lang="en-US" sz="2800" dirty="0"/>
            <a:t> non</a:t>
          </a:r>
        </a:p>
      </dgm:t>
    </dgm:pt>
    <dgm:pt modelId="{8F8851AA-5338-4CB0-ABA4-82159B0C535F}" type="parTrans" cxnId="{648F2629-C901-4B75-B40B-D62D12E80A25}">
      <dgm:prSet/>
      <dgm:spPr/>
      <dgm:t>
        <a:bodyPr/>
        <a:lstStyle/>
        <a:p>
          <a:endParaRPr lang="en-US"/>
        </a:p>
      </dgm:t>
    </dgm:pt>
    <dgm:pt modelId="{AD262160-AF03-4244-A521-2C96C9CB83E0}" type="sibTrans" cxnId="{648F2629-C901-4B75-B40B-D62D12E80A25}">
      <dgm:prSet phldrT="1" phldr="0"/>
      <dgm:spPr/>
      <dgm:t>
        <a:bodyPr/>
        <a:lstStyle/>
        <a:p>
          <a:r>
            <a:rPr lang="en-US" dirty="0"/>
            <a:t>1</a:t>
          </a:r>
        </a:p>
      </dgm:t>
    </dgm:pt>
    <dgm:pt modelId="{8DB5C15A-A07A-439E-9EB6-0BA290B19C0F}">
      <dgm:prSet custT="1"/>
      <dgm:spPr/>
      <dgm:t>
        <a:bodyPr/>
        <a:lstStyle/>
        <a:p>
          <a:pPr algn="just">
            <a:lnSpc>
              <a:spcPct val="150000"/>
            </a:lnSpc>
          </a:pPr>
          <a:r>
            <a:rPr lang="en-US" sz="2800" dirty="0" err="1"/>
            <a:t>Hướng</a:t>
          </a:r>
          <a:r>
            <a:rPr lang="en-US" sz="2800" dirty="0"/>
            <a:t> </a:t>
          </a:r>
          <a:r>
            <a:rPr lang="en-US" sz="2800" dirty="0" err="1"/>
            <a:t>dẫn</a:t>
          </a:r>
          <a:r>
            <a:rPr lang="en-US" sz="2800" dirty="0"/>
            <a:t> </a:t>
          </a:r>
          <a:r>
            <a:rPr lang="en-US" sz="2800" dirty="0" err="1"/>
            <a:t>xây</a:t>
          </a:r>
          <a:r>
            <a:rPr lang="en-US" sz="2800" dirty="0"/>
            <a:t> </a:t>
          </a:r>
          <a:r>
            <a:rPr lang="en-US" sz="2800" dirty="0" err="1"/>
            <a:t>dựng</a:t>
          </a:r>
          <a:r>
            <a:rPr lang="en-US" sz="2800" dirty="0"/>
            <a:t> </a:t>
          </a:r>
          <a:r>
            <a:rPr lang="en-US" sz="2800" dirty="0" err="1"/>
            <a:t>trường</a:t>
          </a:r>
          <a:r>
            <a:rPr lang="en-US" sz="2800" dirty="0"/>
            <a:t> </a:t>
          </a:r>
          <a:r>
            <a:rPr lang="en-US" sz="2800" dirty="0" err="1"/>
            <a:t>học</a:t>
          </a:r>
          <a:r>
            <a:rPr lang="en-US" sz="2800" dirty="0"/>
            <a:t> an </a:t>
          </a:r>
          <a:r>
            <a:rPr lang="en-US" sz="2800" dirty="0" err="1"/>
            <a:t>toàn</a:t>
          </a:r>
          <a:r>
            <a:rPr lang="en-US" sz="2800" dirty="0"/>
            <a:t>, TNTT </a:t>
          </a:r>
          <a:r>
            <a:rPr lang="en-US" sz="2800" dirty="0" err="1"/>
            <a:t>trong</a:t>
          </a:r>
          <a:r>
            <a:rPr lang="en-US" sz="2800" dirty="0"/>
            <a:t> </a:t>
          </a:r>
          <a:r>
            <a:rPr lang="en-US" sz="2800" dirty="0" err="1"/>
            <a:t>cơ</a:t>
          </a:r>
          <a:r>
            <a:rPr lang="en-US" sz="2800" dirty="0"/>
            <a:t> </a:t>
          </a:r>
          <a:r>
            <a:rPr lang="en-US" sz="2800" dirty="0" err="1"/>
            <a:t>sở</a:t>
          </a:r>
          <a:r>
            <a:rPr lang="en-US" sz="2800" dirty="0"/>
            <a:t> GDMN </a:t>
          </a:r>
          <a:r>
            <a:rPr lang="en-US" sz="2800" dirty="0" err="1"/>
            <a:t>theo</a:t>
          </a:r>
          <a:r>
            <a:rPr lang="en-US" sz="2800" dirty="0"/>
            <a:t> </a:t>
          </a:r>
          <a:r>
            <a:rPr lang="en-US" sz="2800" dirty="0" err="1"/>
            <a:t>quy</a:t>
          </a:r>
          <a:r>
            <a:rPr lang="en-US" sz="2800" dirty="0"/>
            <a:t> </a:t>
          </a:r>
          <a:r>
            <a:rPr lang="en-US" sz="2800" dirty="0" err="1"/>
            <a:t>định</a:t>
          </a:r>
          <a:r>
            <a:rPr lang="en-US" sz="2800" dirty="0"/>
            <a:t> </a:t>
          </a:r>
          <a:r>
            <a:rPr lang="en-US" sz="2800" dirty="0" err="1"/>
            <a:t>tại</a:t>
          </a:r>
          <a:r>
            <a:rPr lang="en-US" sz="2800" dirty="0"/>
            <a:t> </a:t>
          </a:r>
          <a:r>
            <a:rPr lang="en-US" sz="2800" dirty="0" err="1"/>
            <a:t>Thông</a:t>
          </a:r>
          <a:r>
            <a:rPr lang="en-US" sz="2800" dirty="0"/>
            <a:t> </a:t>
          </a:r>
          <a:r>
            <a:rPr lang="en-US" sz="2800" dirty="0" err="1"/>
            <a:t>tư</a:t>
          </a:r>
          <a:r>
            <a:rPr lang="en-US" sz="2800" dirty="0"/>
            <a:t> </a:t>
          </a:r>
          <a:r>
            <a:rPr lang="en-US" sz="2800" dirty="0" err="1"/>
            <a:t>số</a:t>
          </a:r>
          <a:r>
            <a:rPr lang="en-US" sz="2800" dirty="0"/>
            <a:t> 45/2021/ TT-BGDĐT </a:t>
          </a:r>
        </a:p>
      </dgm:t>
    </dgm:pt>
    <dgm:pt modelId="{257342B5-B0A8-4A53-8E03-C48A7AAF9770}" type="parTrans" cxnId="{51161250-5DA5-4225-AC50-285645CB34F0}">
      <dgm:prSet/>
      <dgm:spPr/>
      <dgm:t>
        <a:bodyPr/>
        <a:lstStyle/>
        <a:p>
          <a:endParaRPr lang="en-US"/>
        </a:p>
      </dgm:t>
    </dgm:pt>
    <dgm:pt modelId="{02411277-5FF7-47D8-9247-535853184385}" type="sibTrans" cxnId="{51161250-5DA5-4225-AC50-285645CB34F0}">
      <dgm:prSet phldrT="2" phldr="0"/>
      <dgm:spPr/>
      <dgm:t>
        <a:bodyPr/>
        <a:lstStyle/>
        <a:p>
          <a:r>
            <a:rPr lang="en-US" dirty="0"/>
            <a:t>2</a:t>
          </a:r>
        </a:p>
      </dgm:t>
    </dgm:pt>
    <dgm:pt modelId="{F19BE029-1913-48E5-BD4E-9F56E7675B44}">
      <dgm:prSet custT="1"/>
      <dgm:spPr/>
      <dgm:t>
        <a:bodyPr/>
        <a:lstStyle/>
        <a:p>
          <a:pPr algn="just">
            <a:lnSpc>
              <a:spcPct val="150000"/>
            </a:lnSpc>
          </a:pPr>
          <a:r>
            <a:rPr lang="en-US" sz="2800" dirty="0" err="1"/>
            <a:t>Hướng</a:t>
          </a:r>
          <a:r>
            <a:rPr lang="en-US" sz="2800" dirty="0"/>
            <a:t> </a:t>
          </a:r>
          <a:r>
            <a:rPr lang="en-US" sz="2800" dirty="0" err="1"/>
            <a:t>dẫn</a:t>
          </a:r>
          <a:r>
            <a:rPr lang="en-US" sz="2800" dirty="0"/>
            <a:t> </a:t>
          </a:r>
          <a:r>
            <a:rPr lang="en-US" sz="2800" dirty="0" err="1"/>
            <a:t>công</a:t>
          </a:r>
          <a:r>
            <a:rPr lang="en-US" sz="2800" dirty="0"/>
            <a:t> </a:t>
          </a:r>
          <a:r>
            <a:rPr lang="en-US" sz="2800" dirty="0" err="1"/>
            <a:t>tác</a:t>
          </a:r>
          <a:r>
            <a:rPr lang="en-US" sz="2800" dirty="0"/>
            <a:t> </a:t>
          </a:r>
          <a:r>
            <a:rPr lang="en-US" sz="2800" dirty="0" err="1"/>
            <a:t>phòng</a:t>
          </a:r>
          <a:r>
            <a:rPr lang="en-US" sz="2800" dirty="0"/>
            <a:t>, </a:t>
          </a:r>
          <a:r>
            <a:rPr lang="en-US" sz="2800" dirty="0" err="1"/>
            <a:t>chống</a:t>
          </a:r>
          <a:r>
            <a:rPr lang="en-US" sz="2800" dirty="0"/>
            <a:t> </a:t>
          </a:r>
          <a:r>
            <a:rPr lang="en-US" sz="2800" dirty="0" err="1"/>
            <a:t>một</a:t>
          </a:r>
          <a:r>
            <a:rPr lang="en-US" sz="2800" dirty="0"/>
            <a:t> </a:t>
          </a:r>
          <a:r>
            <a:rPr lang="en-US" sz="2800" dirty="0" err="1"/>
            <a:t>số</a:t>
          </a:r>
          <a:r>
            <a:rPr lang="en-US" sz="2800" dirty="0"/>
            <a:t> </a:t>
          </a:r>
          <a:r>
            <a:rPr lang="en-US" sz="2800" dirty="0" err="1"/>
            <a:t>dịch</a:t>
          </a:r>
          <a:r>
            <a:rPr lang="en-US" sz="2800" dirty="0"/>
            <a:t> </a:t>
          </a:r>
          <a:r>
            <a:rPr lang="en-US" sz="2800" dirty="0" err="1"/>
            <a:t>bệnh</a:t>
          </a:r>
          <a:r>
            <a:rPr lang="en-US" sz="2800" dirty="0"/>
            <a:t> </a:t>
          </a:r>
          <a:r>
            <a:rPr lang="en-US" sz="2800" dirty="0" err="1"/>
            <a:t>thường</a:t>
          </a:r>
          <a:r>
            <a:rPr lang="en-US" sz="2800" dirty="0"/>
            <a:t> </a:t>
          </a:r>
          <a:r>
            <a:rPr lang="en-US" sz="2800" dirty="0" err="1"/>
            <a:t>gặp</a:t>
          </a:r>
          <a:r>
            <a:rPr lang="en-US" sz="2800" dirty="0"/>
            <a:t> </a:t>
          </a:r>
          <a:r>
            <a:rPr lang="en-US" sz="2800" dirty="0" err="1"/>
            <a:t>khi</a:t>
          </a:r>
          <a:r>
            <a:rPr lang="en-US" sz="2800" dirty="0"/>
            <a:t> </a:t>
          </a:r>
          <a:r>
            <a:rPr lang="en-US" sz="2800" dirty="0" err="1"/>
            <a:t>tổ</a:t>
          </a:r>
          <a:r>
            <a:rPr lang="en-US" sz="2800" dirty="0"/>
            <a:t> </a:t>
          </a:r>
          <a:r>
            <a:rPr lang="en-US" sz="2800" dirty="0" err="1"/>
            <a:t>chức</a:t>
          </a:r>
          <a:r>
            <a:rPr lang="en-US" sz="2800" dirty="0"/>
            <a:t> </a:t>
          </a:r>
          <a:r>
            <a:rPr lang="en-US" sz="2800" dirty="0" err="1"/>
            <a:t>nuôi</a:t>
          </a:r>
          <a:r>
            <a:rPr lang="en-US" sz="2800" dirty="0"/>
            <a:t> </a:t>
          </a:r>
          <a:r>
            <a:rPr lang="en-US" sz="2800" dirty="0" err="1"/>
            <a:t>dưỡng</a:t>
          </a:r>
          <a:r>
            <a:rPr lang="en-US" sz="2800" dirty="0"/>
            <a:t>, </a:t>
          </a:r>
          <a:r>
            <a:rPr lang="en-US" sz="2800" dirty="0" err="1"/>
            <a:t>chăm</a:t>
          </a:r>
          <a:r>
            <a:rPr lang="en-US" sz="2800" dirty="0"/>
            <a:t> </a:t>
          </a:r>
          <a:r>
            <a:rPr lang="en-US" sz="2800" dirty="0" err="1"/>
            <a:t>sóc</a:t>
          </a:r>
          <a:r>
            <a:rPr lang="en-US" sz="2800" dirty="0"/>
            <a:t>, </a:t>
          </a:r>
          <a:r>
            <a:rPr lang="en-US" sz="2800" dirty="0" err="1"/>
            <a:t>giáo</a:t>
          </a:r>
          <a:r>
            <a:rPr lang="en-US" sz="2800" dirty="0"/>
            <a:t> </a:t>
          </a:r>
          <a:r>
            <a:rPr lang="en-US" sz="2800" dirty="0" err="1"/>
            <a:t>dục</a:t>
          </a:r>
          <a:r>
            <a:rPr lang="en-US" sz="2800" dirty="0"/>
            <a:t> </a:t>
          </a:r>
          <a:r>
            <a:rPr lang="en-US" sz="2800" dirty="0" err="1"/>
            <a:t>trẻ</a:t>
          </a:r>
          <a:r>
            <a:rPr lang="en-US" sz="2800" dirty="0"/>
            <a:t> </a:t>
          </a:r>
          <a:r>
            <a:rPr lang="en-US" sz="2800" dirty="0" err="1"/>
            <a:t>tại</a:t>
          </a:r>
          <a:r>
            <a:rPr lang="en-US" sz="2800" dirty="0"/>
            <a:t> </a:t>
          </a:r>
          <a:r>
            <a:rPr lang="en-US" sz="2800" dirty="0" err="1"/>
            <a:t>cơ</a:t>
          </a:r>
          <a:r>
            <a:rPr lang="en-US" sz="2800" dirty="0"/>
            <a:t> </a:t>
          </a:r>
          <a:r>
            <a:rPr lang="en-US" sz="2800" dirty="0" err="1"/>
            <a:t>sở</a:t>
          </a:r>
          <a:r>
            <a:rPr lang="en-US" sz="2800" dirty="0"/>
            <a:t> GDMN</a:t>
          </a:r>
        </a:p>
      </dgm:t>
    </dgm:pt>
    <dgm:pt modelId="{34BBF116-B4FB-4A16-931E-81EB17B95CA6}" type="parTrans" cxnId="{9E4EEA80-5D15-4C07-B5DC-D2D43D8197AF}">
      <dgm:prSet/>
      <dgm:spPr/>
      <dgm:t>
        <a:bodyPr/>
        <a:lstStyle/>
        <a:p>
          <a:endParaRPr lang="en-US"/>
        </a:p>
      </dgm:t>
    </dgm:pt>
    <dgm:pt modelId="{5A495831-19EB-4420-B7B9-2D353473F565}" type="sibTrans" cxnId="{9E4EEA80-5D15-4C07-B5DC-D2D43D8197AF}">
      <dgm:prSet phldrT="3" phldr="0"/>
      <dgm:spPr/>
      <dgm:t>
        <a:bodyPr/>
        <a:lstStyle/>
        <a:p>
          <a:r>
            <a:rPr lang="en-US" dirty="0"/>
            <a:t>3</a:t>
          </a:r>
        </a:p>
      </dgm:t>
    </dgm:pt>
    <dgm:pt modelId="{09B68FBA-5E95-44B6-A697-653A25724DCD}" type="pres">
      <dgm:prSet presAssocID="{FA7346AD-FCC3-4028-B285-08D89C483205}" presName="Name0" presStyleCnt="0">
        <dgm:presLayoutVars>
          <dgm:animLvl val="lvl"/>
          <dgm:resizeHandles val="exact"/>
        </dgm:presLayoutVars>
      </dgm:prSet>
      <dgm:spPr/>
      <dgm:t>
        <a:bodyPr/>
        <a:lstStyle/>
        <a:p>
          <a:endParaRPr lang="en-US"/>
        </a:p>
      </dgm:t>
    </dgm:pt>
    <dgm:pt modelId="{697C66D4-BDB3-4F9F-820B-59C63F29C8B8}" type="pres">
      <dgm:prSet presAssocID="{2B5F0E57-B3FA-41CE-8D47-8C4E65F76B44}" presName="compositeNode" presStyleCnt="0">
        <dgm:presLayoutVars>
          <dgm:bulletEnabled val="1"/>
        </dgm:presLayoutVars>
      </dgm:prSet>
      <dgm:spPr/>
    </dgm:pt>
    <dgm:pt modelId="{75A82460-D012-4489-B38D-07611C5F3E1F}" type="pres">
      <dgm:prSet presAssocID="{2B5F0E57-B3FA-41CE-8D47-8C4E65F76B44}" presName="bgRect" presStyleLbl="bgAccFollowNode1" presStyleIdx="0" presStyleCnt="3" custLinFactNeighborY="419"/>
      <dgm:spPr/>
      <dgm:t>
        <a:bodyPr/>
        <a:lstStyle/>
        <a:p>
          <a:endParaRPr lang="en-US"/>
        </a:p>
      </dgm:t>
    </dgm:pt>
    <dgm:pt modelId="{C2684755-00AB-4136-B33E-F9BB7EFF6080}" type="pres">
      <dgm:prSet presAssocID="{AD262160-AF03-4244-A521-2C96C9CB83E0}" presName="sibTransNodeCircle" presStyleLbl="alignNode1" presStyleIdx="0" presStyleCnt="6">
        <dgm:presLayoutVars>
          <dgm:chMax val="0"/>
          <dgm:bulletEnabled/>
        </dgm:presLayoutVars>
      </dgm:prSet>
      <dgm:spPr/>
      <dgm:t>
        <a:bodyPr/>
        <a:lstStyle/>
        <a:p>
          <a:endParaRPr lang="en-US"/>
        </a:p>
      </dgm:t>
    </dgm:pt>
    <dgm:pt modelId="{90356D77-458E-4945-BDDB-236D8E9E9D91}" type="pres">
      <dgm:prSet presAssocID="{2B5F0E57-B3FA-41CE-8D47-8C4E65F76B44}" presName="bottomLine" presStyleLbl="alignNode1" presStyleIdx="1" presStyleCnt="6">
        <dgm:presLayoutVars/>
      </dgm:prSet>
      <dgm:spPr/>
    </dgm:pt>
    <dgm:pt modelId="{80A61E10-BCE9-4C4A-9C7C-2A97CB52B913}" type="pres">
      <dgm:prSet presAssocID="{2B5F0E57-B3FA-41CE-8D47-8C4E65F76B44}" presName="nodeText" presStyleLbl="bgAccFollowNode1" presStyleIdx="0" presStyleCnt="3">
        <dgm:presLayoutVars>
          <dgm:bulletEnabled val="1"/>
        </dgm:presLayoutVars>
      </dgm:prSet>
      <dgm:spPr/>
      <dgm:t>
        <a:bodyPr/>
        <a:lstStyle/>
        <a:p>
          <a:endParaRPr lang="en-US"/>
        </a:p>
      </dgm:t>
    </dgm:pt>
    <dgm:pt modelId="{B0DE9EF3-30EC-4639-B99B-1A3D1A8B8316}" type="pres">
      <dgm:prSet presAssocID="{AD262160-AF03-4244-A521-2C96C9CB83E0}" presName="sibTrans" presStyleCnt="0"/>
      <dgm:spPr/>
    </dgm:pt>
    <dgm:pt modelId="{87B288BD-E98F-44E6-9B4B-C6300AFBE0B4}" type="pres">
      <dgm:prSet presAssocID="{8DB5C15A-A07A-439E-9EB6-0BA290B19C0F}" presName="compositeNode" presStyleCnt="0">
        <dgm:presLayoutVars>
          <dgm:bulletEnabled val="1"/>
        </dgm:presLayoutVars>
      </dgm:prSet>
      <dgm:spPr/>
    </dgm:pt>
    <dgm:pt modelId="{C5BB0E1D-DD24-4E38-AEAE-E12885253582}" type="pres">
      <dgm:prSet presAssocID="{8DB5C15A-A07A-439E-9EB6-0BA290B19C0F}" presName="bgRect" presStyleLbl="bgAccFollowNode1" presStyleIdx="1" presStyleCnt="3"/>
      <dgm:spPr/>
      <dgm:t>
        <a:bodyPr/>
        <a:lstStyle/>
        <a:p>
          <a:endParaRPr lang="en-US"/>
        </a:p>
      </dgm:t>
    </dgm:pt>
    <dgm:pt modelId="{2B986775-DC0F-4014-AD47-0FA41DDA641F}" type="pres">
      <dgm:prSet presAssocID="{02411277-5FF7-47D8-9247-535853184385}" presName="sibTransNodeCircle" presStyleLbl="alignNode1" presStyleIdx="2" presStyleCnt="6">
        <dgm:presLayoutVars>
          <dgm:chMax val="0"/>
          <dgm:bulletEnabled/>
        </dgm:presLayoutVars>
      </dgm:prSet>
      <dgm:spPr/>
      <dgm:t>
        <a:bodyPr/>
        <a:lstStyle/>
        <a:p>
          <a:endParaRPr lang="en-US"/>
        </a:p>
      </dgm:t>
    </dgm:pt>
    <dgm:pt modelId="{5D34A0C6-856C-4ECD-89AA-E72A46395256}" type="pres">
      <dgm:prSet presAssocID="{8DB5C15A-A07A-439E-9EB6-0BA290B19C0F}" presName="bottomLine" presStyleLbl="alignNode1" presStyleIdx="3" presStyleCnt="6">
        <dgm:presLayoutVars/>
      </dgm:prSet>
      <dgm:spPr/>
    </dgm:pt>
    <dgm:pt modelId="{B1A900CB-E375-4CE0-A807-2F8957782C26}" type="pres">
      <dgm:prSet presAssocID="{8DB5C15A-A07A-439E-9EB6-0BA290B19C0F}" presName="nodeText" presStyleLbl="bgAccFollowNode1" presStyleIdx="1" presStyleCnt="3">
        <dgm:presLayoutVars>
          <dgm:bulletEnabled val="1"/>
        </dgm:presLayoutVars>
      </dgm:prSet>
      <dgm:spPr/>
      <dgm:t>
        <a:bodyPr/>
        <a:lstStyle/>
        <a:p>
          <a:endParaRPr lang="en-US"/>
        </a:p>
      </dgm:t>
    </dgm:pt>
    <dgm:pt modelId="{F91B6968-A2BD-47E9-BD6C-D7016F74B6A0}" type="pres">
      <dgm:prSet presAssocID="{02411277-5FF7-47D8-9247-535853184385}" presName="sibTrans" presStyleCnt="0"/>
      <dgm:spPr/>
    </dgm:pt>
    <dgm:pt modelId="{D398C6E0-8C7A-4AD4-BA06-E71EF12EEF5F}" type="pres">
      <dgm:prSet presAssocID="{F19BE029-1913-48E5-BD4E-9F56E7675B44}" presName="compositeNode" presStyleCnt="0">
        <dgm:presLayoutVars>
          <dgm:bulletEnabled val="1"/>
        </dgm:presLayoutVars>
      </dgm:prSet>
      <dgm:spPr/>
    </dgm:pt>
    <dgm:pt modelId="{0E225F82-1B98-4CEA-9D0C-7B414EC49EC0}" type="pres">
      <dgm:prSet presAssocID="{F19BE029-1913-48E5-BD4E-9F56E7675B44}" presName="bgRect" presStyleLbl="bgAccFollowNode1" presStyleIdx="2" presStyleCnt="3"/>
      <dgm:spPr/>
      <dgm:t>
        <a:bodyPr/>
        <a:lstStyle/>
        <a:p>
          <a:endParaRPr lang="en-US"/>
        </a:p>
      </dgm:t>
    </dgm:pt>
    <dgm:pt modelId="{A9BF0524-29BF-4652-9605-A035266E1330}" type="pres">
      <dgm:prSet presAssocID="{5A495831-19EB-4420-B7B9-2D353473F565}" presName="sibTransNodeCircle" presStyleLbl="alignNode1" presStyleIdx="4" presStyleCnt="6">
        <dgm:presLayoutVars>
          <dgm:chMax val="0"/>
          <dgm:bulletEnabled/>
        </dgm:presLayoutVars>
      </dgm:prSet>
      <dgm:spPr/>
      <dgm:t>
        <a:bodyPr/>
        <a:lstStyle/>
        <a:p>
          <a:endParaRPr lang="en-US"/>
        </a:p>
      </dgm:t>
    </dgm:pt>
    <dgm:pt modelId="{13472B79-B661-4572-BD4C-B48731EA8DAC}" type="pres">
      <dgm:prSet presAssocID="{F19BE029-1913-48E5-BD4E-9F56E7675B44}" presName="bottomLine" presStyleLbl="alignNode1" presStyleIdx="5" presStyleCnt="6">
        <dgm:presLayoutVars/>
      </dgm:prSet>
      <dgm:spPr/>
    </dgm:pt>
    <dgm:pt modelId="{929A5190-D609-41BD-9F64-5D0DAEBED840}" type="pres">
      <dgm:prSet presAssocID="{F19BE029-1913-48E5-BD4E-9F56E7675B44}" presName="nodeText" presStyleLbl="bgAccFollowNode1" presStyleIdx="2" presStyleCnt="3">
        <dgm:presLayoutVars>
          <dgm:bulletEnabled val="1"/>
        </dgm:presLayoutVars>
      </dgm:prSet>
      <dgm:spPr/>
      <dgm:t>
        <a:bodyPr/>
        <a:lstStyle/>
        <a:p>
          <a:endParaRPr lang="en-US"/>
        </a:p>
      </dgm:t>
    </dgm:pt>
  </dgm:ptLst>
  <dgm:cxnLst>
    <dgm:cxn modelId="{51161250-5DA5-4225-AC50-285645CB34F0}" srcId="{FA7346AD-FCC3-4028-B285-08D89C483205}" destId="{8DB5C15A-A07A-439E-9EB6-0BA290B19C0F}" srcOrd="1" destOrd="0" parTransId="{257342B5-B0A8-4A53-8E03-C48A7AAF9770}" sibTransId="{02411277-5FF7-47D8-9247-535853184385}"/>
    <dgm:cxn modelId="{BB64DB4D-CE89-4CA6-B5B0-8D6EA8A9E7AE}" type="presOf" srcId="{2B5F0E57-B3FA-41CE-8D47-8C4E65F76B44}" destId="{75A82460-D012-4489-B38D-07611C5F3E1F}" srcOrd="0" destOrd="0" presId="urn:microsoft.com/office/officeart/2016/7/layout/BasicLinearProcessNumbered"/>
    <dgm:cxn modelId="{EB119A94-BCDB-482B-AD83-615A30F70C79}" type="presOf" srcId="{8DB5C15A-A07A-439E-9EB6-0BA290B19C0F}" destId="{B1A900CB-E375-4CE0-A807-2F8957782C26}" srcOrd="1" destOrd="0" presId="urn:microsoft.com/office/officeart/2016/7/layout/BasicLinearProcessNumbered"/>
    <dgm:cxn modelId="{F6940238-3E4B-4CBC-9A28-736AE676218D}" type="presOf" srcId="{F19BE029-1913-48E5-BD4E-9F56E7675B44}" destId="{0E225F82-1B98-4CEA-9D0C-7B414EC49EC0}" srcOrd="0" destOrd="0" presId="urn:microsoft.com/office/officeart/2016/7/layout/BasicLinearProcessNumbered"/>
    <dgm:cxn modelId="{D21099FF-F6F8-4EAD-B7F1-AF3333FD1BE3}" type="presOf" srcId="{F19BE029-1913-48E5-BD4E-9F56E7675B44}" destId="{929A5190-D609-41BD-9F64-5D0DAEBED840}" srcOrd="1" destOrd="0" presId="urn:microsoft.com/office/officeart/2016/7/layout/BasicLinearProcessNumbered"/>
    <dgm:cxn modelId="{8B06067F-C521-4D4A-9271-A8EF7F8C9726}" type="presOf" srcId="{8DB5C15A-A07A-439E-9EB6-0BA290B19C0F}" destId="{C5BB0E1D-DD24-4E38-AEAE-E12885253582}" srcOrd="0" destOrd="0" presId="urn:microsoft.com/office/officeart/2016/7/layout/BasicLinearProcessNumbered"/>
    <dgm:cxn modelId="{1AE666A2-F117-415A-B914-A3ACA8B236B7}" type="presOf" srcId="{2B5F0E57-B3FA-41CE-8D47-8C4E65F76B44}" destId="{80A61E10-BCE9-4C4A-9C7C-2A97CB52B913}" srcOrd="1" destOrd="0" presId="urn:microsoft.com/office/officeart/2016/7/layout/BasicLinearProcessNumbered"/>
    <dgm:cxn modelId="{D2DA8ED6-4BEF-4B08-8C58-A2A19B606AE0}" type="presOf" srcId="{FA7346AD-FCC3-4028-B285-08D89C483205}" destId="{09B68FBA-5E95-44B6-A697-653A25724DCD}" srcOrd="0" destOrd="0" presId="urn:microsoft.com/office/officeart/2016/7/layout/BasicLinearProcessNumbered"/>
    <dgm:cxn modelId="{9B400D85-3237-4B80-A06B-703E2887FE84}" type="presOf" srcId="{5A495831-19EB-4420-B7B9-2D353473F565}" destId="{A9BF0524-29BF-4652-9605-A035266E1330}" srcOrd="0" destOrd="0" presId="urn:microsoft.com/office/officeart/2016/7/layout/BasicLinearProcessNumbered"/>
    <dgm:cxn modelId="{1B367D1B-E9DE-4FEF-B02A-B8D0E6E9391C}" type="presOf" srcId="{AD262160-AF03-4244-A521-2C96C9CB83E0}" destId="{C2684755-00AB-4136-B33E-F9BB7EFF6080}" srcOrd="0" destOrd="0" presId="urn:microsoft.com/office/officeart/2016/7/layout/BasicLinearProcessNumbered"/>
    <dgm:cxn modelId="{648F2629-C901-4B75-B40B-D62D12E80A25}" srcId="{FA7346AD-FCC3-4028-B285-08D89C483205}" destId="{2B5F0E57-B3FA-41CE-8D47-8C4E65F76B44}" srcOrd="0" destOrd="0" parTransId="{8F8851AA-5338-4CB0-ABA4-82159B0C535F}" sibTransId="{AD262160-AF03-4244-A521-2C96C9CB83E0}"/>
    <dgm:cxn modelId="{766F4349-E8CF-4F1F-836D-5871617C4A70}" type="presOf" srcId="{02411277-5FF7-47D8-9247-535853184385}" destId="{2B986775-DC0F-4014-AD47-0FA41DDA641F}" srcOrd="0" destOrd="0" presId="urn:microsoft.com/office/officeart/2016/7/layout/BasicLinearProcessNumbered"/>
    <dgm:cxn modelId="{9E4EEA80-5D15-4C07-B5DC-D2D43D8197AF}" srcId="{FA7346AD-FCC3-4028-B285-08D89C483205}" destId="{F19BE029-1913-48E5-BD4E-9F56E7675B44}" srcOrd="2" destOrd="0" parTransId="{34BBF116-B4FB-4A16-931E-81EB17B95CA6}" sibTransId="{5A495831-19EB-4420-B7B9-2D353473F565}"/>
    <dgm:cxn modelId="{F6E87FBB-87A1-4664-B537-E7F0E30B199D}" type="presParOf" srcId="{09B68FBA-5E95-44B6-A697-653A25724DCD}" destId="{697C66D4-BDB3-4F9F-820B-59C63F29C8B8}" srcOrd="0" destOrd="0" presId="urn:microsoft.com/office/officeart/2016/7/layout/BasicLinearProcessNumbered"/>
    <dgm:cxn modelId="{53BA8352-09DD-4311-8DF7-C189D06284E1}" type="presParOf" srcId="{697C66D4-BDB3-4F9F-820B-59C63F29C8B8}" destId="{75A82460-D012-4489-B38D-07611C5F3E1F}" srcOrd="0" destOrd="0" presId="urn:microsoft.com/office/officeart/2016/7/layout/BasicLinearProcessNumbered"/>
    <dgm:cxn modelId="{B34D91BF-5276-4C51-A0F6-E652C20B57CE}" type="presParOf" srcId="{697C66D4-BDB3-4F9F-820B-59C63F29C8B8}" destId="{C2684755-00AB-4136-B33E-F9BB7EFF6080}" srcOrd="1" destOrd="0" presId="urn:microsoft.com/office/officeart/2016/7/layout/BasicLinearProcessNumbered"/>
    <dgm:cxn modelId="{D0B96078-8CFB-40B2-9BF8-5D4DBB3F6225}" type="presParOf" srcId="{697C66D4-BDB3-4F9F-820B-59C63F29C8B8}" destId="{90356D77-458E-4945-BDDB-236D8E9E9D91}" srcOrd="2" destOrd="0" presId="urn:microsoft.com/office/officeart/2016/7/layout/BasicLinearProcessNumbered"/>
    <dgm:cxn modelId="{D24F1E1C-25C2-4703-9868-D22EDA01D645}" type="presParOf" srcId="{697C66D4-BDB3-4F9F-820B-59C63F29C8B8}" destId="{80A61E10-BCE9-4C4A-9C7C-2A97CB52B913}" srcOrd="3" destOrd="0" presId="urn:microsoft.com/office/officeart/2016/7/layout/BasicLinearProcessNumbered"/>
    <dgm:cxn modelId="{DA4E242C-ABA3-46EA-9CFE-693DC27C690B}" type="presParOf" srcId="{09B68FBA-5E95-44B6-A697-653A25724DCD}" destId="{B0DE9EF3-30EC-4639-B99B-1A3D1A8B8316}" srcOrd="1" destOrd="0" presId="urn:microsoft.com/office/officeart/2016/7/layout/BasicLinearProcessNumbered"/>
    <dgm:cxn modelId="{73AF6C75-C231-4FD6-844B-CC0A7C3B63B6}" type="presParOf" srcId="{09B68FBA-5E95-44B6-A697-653A25724DCD}" destId="{87B288BD-E98F-44E6-9B4B-C6300AFBE0B4}" srcOrd="2" destOrd="0" presId="urn:microsoft.com/office/officeart/2016/7/layout/BasicLinearProcessNumbered"/>
    <dgm:cxn modelId="{C6233577-7745-401C-A06F-3FC028796642}" type="presParOf" srcId="{87B288BD-E98F-44E6-9B4B-C6300AFBE0B4}" destId="{C5BB0E1D-DD24-4E38-AEAE-E12885253582}" srcOrd="0" destOrd="0" presId="urn:microsoft.com/office/officeart/2016/7/layout/BasicLinearProcessNumbered"/>
    <dgm:cxn modelId="{1EEE6D12-C9DC-4044-A781-D49421E80808}" type="presParOf" srcId="{87B288BD-E98F-44E6-9B4B-C6300AFBE0B4}" destId="{2B986775-DC0F-4014-AD47-0FA41DDA641F}" srcOrd="1" destOrd="0" presId="urn:microsoft.com/office/officeart/2016/7/layout/BasicLinearProcessNumbered"/>
    <dgm:cxn modelId="{048A741F-B982-421F-9660-DC534377064A}" type="presParOf" srcId="{87B288BD-E98F-44E6-9B4B-C6300AFBE0B4}" destId="{5D34A0C6-856C-4ECD-89AA-E72A46395256}" srcOrd="2" destOrd="0" presId="urn:microsoft.com/office/officeart/2016/7/layout/BasicLinearProcessNumbered"/>
    <dgm:cxn modelId="{4D3D7090-2680-4895-946B-A4EC95BA36AF}" type="presParOf" srcId="{87B288BD-E98F-44E6-9B4B-C6300AFBE0B4}" destId="{B1A900CB-E375-4CE0-A807-2F8957782C26}" srcOrd="3" destOrd="0" presId="urn:microsoft.com/office/officeart/2016/7/layout/BasicLinearProcessNumbered"/>
    <dgm:cxn modelId="{FFDE6866-12B4-4CDE-B69A-D6F90FDF1E0A}" type="presParOf" srcId="{09B68FBA-5E95-44B6-A697-653A25724DCD}" destId="{F91B6968-A2BD-47E9-BD6C-D7016F74B6A0}" srcOrd="3" destOrd="0" presId="urn:microsoft.com/office/officeart/2016/7/layout/BasicLinearProcessNumbered"/>
    <dgm:cxn modelId="{D572B71B-0DBD-4810-B899-7AD2FEEEA807}" type="presParOf" srcId="{09B68FBA-5E95-44B6-A697-653A25724DCD}" destId="{D398C6E0-8C7A-4AD4-BA06-E71EF12EEF5F}" srcOrd="4" destOrd="0" presId="urn:microsoft.com/office/officeart/2016/7/layout/BasicLinearProcessNumbered"/>
    <dgm:cxn modelId="{2E5F8108-79FE-4819-8C18-B21334DB87E5}" type="presParOf" srcId="{D398C6E0-8C7A-4AD4-BA06-E71EF12EEF5F}" destId="{0E225F82-1B98-4CEA-9D0C-7B414EC49EC0}" srcOrd="0" destOrd="0" presId="urn:microsoft.com/office/officeart/2016/7/layout/BasicLinearProcessNumbered"/>
    <dgm:cxn modelId="{4AA329F0-2CC1-40F3-A00B-6BC5FE405EC9}" type="presParOf" srcId="{D398C6E0-8C7A-4AD4-BA06-E71EF12EEF5F}" destId="{A9BF0524-29BF-4652-9605-A035266E1330}" srcOrd="1" destOrd="0" presId="urn:microsoft.com/office/officeart/2016/7/layout/BasicLinearProcessNumbered"/>
    <dgm:cxn modelId="{1F5D6913-E350-498E-85EC-91FCDA960405}" type="presParOf" srcId="{D398C6E0-8C7A-4AD4-BA06-E71EF12EEF5F}" destId="{13472B79-B661-4572-BD4C-B48731EA8DAC}" srcOrd="2" destOrd="0" presId="urn:microsoft.com/office/officeart/2016/7/layout/BasicLinearProcessNumbered"/>
    <dgm:cxn modelId="{E595B34D-6B02-4472-BC34-671C41824E1A}" type="presParOf" srcId="{D398C6E0-8C7A-4AD4-BA06-E71EF12EEF5F}" destId="{929A5190-D609-41BD-9F64-5D0DAEBED840}"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B4059-4EC6-4171-B0FB-B80B6D6E7827}" type="doc">
      <dgm:prSet loTypeId="urn:microsoft.com/office/officeart/2005/8/layout/StepDownProcess" loCatId="process" qsTypeId="urn:microsoft.com/office/officeart/2005/8/quickstyle/3d3" qsCatId="3D" csTypeId="urn:microsoft.com/office/officeart/2005/8/colors/colorful5" csCatId="colorful" phldr="1"/>
      <dgm:spPr/>
      <dgm:t>
        <a:bodyPr/>
        <a:lstStyle/>
        <a:p>
          <a:endParaRPr lang="en-US"/>
        </a:p>
      </dgm:t>
    </dgm:pt>
    <dgm:pt modelId="{7F634F6A-7682-462F-9BE5-171E0E11D444}">
      <dgm:prSet phldrT="[Text]" custT="1"/>
      <dgm:spPr>
        <a:xfrm>
          <a:off x="2103319" y="753389"/>
          <a:ext cx="1160818" cy="580149"/>
        </a:xfrm>
      </dgm:spPr>
      <dgm:t>
        <a:bodyPr/>
        <a:lstStyle/>
        <a:p>
          <a:r>
            <a:rPr lang="en-US" sz="2400" b="1">
              <a:solidFill>
                <a:schemeClr val="tx1"/>
              </a:solidFill>
              <a:latin typeface="Arial" panose="020B0604020202020204" pitchFamily="34" charset="0"/>
              <a:ea typeface="+mn-ea"/>
              <a:cs typeface="Arial" panose="020B0604020202020204" pitchFamily="34" charset="0"/>
            </a:rPr>
            <a:t>CHƯƠNG I</a:t>
          </a:r>
          <a:endParaRPr lang="en-US" sz="2400" b="1" dirty="0">
            <a:solidFill>
              <a:schemeClr val="tx1"/>
            </a:solidFill>
            <a:latin typeface="Arial" panose="020B0604020202020204" pitchFamily="34" charset="0"/>
            <a:ea typeface="+mn-ea"/>
            <a:cs typeface="Arial" panose="020B0604020202020204" pitchFamily="34" charset="0"/>
          </a:endParaRPr>
        </a:p>
      </dgm:t>
    </dgm:pt>
    <dgm:pt modelId="{D23D5508-2EFA-4B0D-BECC-7E2AEBACBBE8}" type="parTrans" cxnId="{04855B68-666C-46A3-AAD4-2FAFF9C9FD6A}">
      <dgm:prSet/>
      <dgm:spPr/>
      <dgm:t>
        <a:bodyPr/>
        <a:lstStyle/>
        <a:p>
          <a:endParaRPr lang="en-US" sz="2400">
            <a:latin typeface="Arial" panose="020B0604020202020204" pitchFamily="34" charset="0"/>
            <a:cs typeface="Arial" panose="020B0604020202020204" pitchFamily="34" charset="0"/>
          </a:endParaRPr>
        </a:p>
      </dgm:t>
    </dgm:pt>
    <dgm:pt modelId="{F7FEF465-E822-452C-80FC-58C691A1FF84}" type="sibTrans" cxnId="{04855B68-666C-46A3-AAD4-2FAFF9C9FD6A}">
      <dgm:prSet/>
      <dgm:spPr/>
      <dgm:t>
        <a:bodyPr/>
        <a:lstStyle/>
        <a:p>
          <a:endParaRPr lang="en-US" sz="2400">
            <a:latin typeface="Arial" panose="020B0604020202020204" pitchFamily="34" charset="0"/>
            <a:cs typeface="Arial" panose="020B0604020202020204" pitchFamily="34" charset="0"/>
          </a:endParaRPr>
        </a:p>
      </dgm:t>
    </dgm:pt>
    <dgm:pt modelId="{1DCFEB7B-66DD-42B8-AD7D-AFBE47BC9CE5}">
      <dgm:prSet phldrT="[Text]" custT="1"/>
      <dgm:spPr>
        <a:xfrm>
          <a:off x="1523105" y="1951291"/>
          <a:ext cx="1160818" cy="580149"/>
        </a:xfrm>
      </dgm:spPr>
      <dgm:t>
        <a:bodyPr/>
        <a:lstStyle/>
        <a:p>
          <a:r>
            <a:rPr lang="en-US" sz="2400" b="1" dirty="0">
              <a:solidFill>
                <a:schemeClr val="tx1"/>
              </a:solidFill>
              <a:latin typeface="Arial" panose="020B0604020202020204" pitchFamily="34" charset="0"/>
              <a:ea typeface="+mn-ea"/>
              <a:cs typeface="Arial" panose="020B0604020202020204" pitchFamily="34" charset="0"/>
            </a:rPr>
            <a:t>CHƯƠNG II</a:t>
          </a:r>
        </a:p>
      </dgm:t>
    </dgm:pt>
    <dgm:pt modelId="{B4A033DA-0002-45F3-A73E-C297FD61CF6B}" type="parTrans" cxnId="{ACDD379C-6173-4B93-89A2-AA99D8C595DE}">
      <dgm:prSet/>
      <dgm:spPr/>
      <dgm:t>
        <a:bodyPr/>
        <a:lstStyle/>
        <a:p>
          <a:endParaRPr lang="en-US" sz="2400">
            <a:latin typeface="Arial" panose="020B0604020202020204" pitchFamily="34" charset="0"/>
            <a:cs typeface="Arial" panose="020B0604020202020204" pitchFamily="34" charset="0"/>
          </a:endParaRPr>
        </a:p>
      </dgm:t>
    </dgm:pt>
    <dgm:pt modelId="{9B1D3EEB-CC1D-4450-B3DB-961CF5D4E70A}" type="sibTrans" cxnId="{ACDD379C-6173-4B93-89A2-AA99D8C595DE}">
      <dgm:prSet/>
      <dgm:spPr/>
      <dgm:t>
        <a:bodyPr/>
        <a:lstStyle/>
        <a:p>
          <a:endParaRPr lang="en-US" sz="2400">
            <a:latin typeface="Arial" panose="020B0604020202020204" pitchFamily="34" charset="0"/>
            <a:cs typeface="Arial" panose="020B0604020202020204" pitchFamily="34" charset="0"/>
          </a:endParaRPr>
        </a:p>
      </dgm:t>
    </dgm:pt>
    <dgm:pt modelId="{9ADECBDF-C8A1-422B-B15B-D3090C894DA9}">
      <dgm:prSet phldrT="[Text]" custT="1"/>
      <dgm:spPr>
        <a:xfrm>
          <a:off x="2103319" y="3148522"/>
          <a:ext cx="1160818" cy="580149"/>
        </a:xfrm>
      </dgm:spPr>
      <dgm:t>
        <a:bodyPr/>
        <a:lstStyle/>
        <a:p>
          <a:r>
            <a:rPr lang="en-US" sz="2400" b="1" dirty="0" err="1">
              <a:solidFill>
                <a:schemeClr val="tx1"/>
              </a:solidFill>
              <a:latin typeface="Arial" panose="020B0604020202020204" pitchFamily="34" charset="0"/>
              <a:ea typeface="+mn-ea"/>
              <a:cs typeface="Arial" panose="020B0604020202020204" pitchFamily="34" charset="0"/>
            </a:rPr>
            <a:t>CHƯƠNG</a:t>
          </a:r>
          <a:r>
            <a:rPr lang="en-US" sz="2400" b="1" dirty="0">
              <a:latin typeface="Arial" panose="020B0604020202020204" pitchFamily="34" charset="0"/>
              <a:ea typeface="+mn-ea"/>
              <a:cs typeface="Arial" panose="020B0604020202020204" pitchFamily="34" charset="0"/>
            </a:rPr>
            <a:t> </a:t>
          </a:r>
          <a:r>
            <a:rPr lang="en-US" sz="2400" b="1" dirty="0">
              <a:solidFill>
                <a:schemeClr val="tx1"/>
              </a:solidFill>
              <a:latin typeface="Arial" panose="020B0604020202020204" pitchFamily="34" charset="0"/>
              <a:ea typeface="+mn-ea"/>
              <a:cs typeface="Arial" panose="020B0604020202020204" pitchFamily="34" charset="0"/>
            </a:rPr>
            <a:t>III</a:t>
          </a:r>
        </a:p>
      </dgm:t>
    </dgm:pt>
    <dgm:pt modelId="{B10A233E-5722-4952-BFA7-218DA8750339}" type="parTrans" cxnId="{96C2E866-46EF-4E38-9844-5668123FF3C0}">
      <dgm:prSet/>
      <dgm:spPr/>
      <dgm:t>
        <a:bodyPr/>
        <a:lstStyle/>
        <a:p>
          <a:endParaRPr lang="en-US" sz="2400">
            <a:latin typeface="Arial" panose="020B0604020202020204" pitchFamily="34" charset="0"/>
            <a:cs typeface="Arial" panose="020B0604020202020204" pitchFamily="34" charset="0"/>
          </a:endParaRPr>
        </a:p>
      </dgm:t>
    </dgm:pt>
    <dgm:pt modelId="{5DB1DB68-9E14-49C4-A4ED-19A172FE046D}" type="sibTrans" cxnId="{96C2E866-46EF-4E38-9844-5668123FF3C0}">
      <dgm:prSet/>
      <dgm:spPr/>
      <dgm:t>
        <a:bodyPr/>
        <a:lstStyle/>
        <a:p>
          <a:endParaRPr lang="en-US" sz="2400">
            <a:latin typeface="Arial" panose="020B0604020202020204" pitchFamily="34" charset="0"/>
            <a:cs typeface="Arial" panose="020B0604020202020204" pitchFamily="34" charset="0"/>
          </a:endParaRPr>
        </a:p>
      </dgm:t>
    </dgm:pt>
    <dgm:pt modelId="{73BB9311-A1C1-4110-B05D-86A0BD606507}">
      <dgm:prSet phldrT="[Text]" custT="1"/>
      <dgm:spPr>
        <a:xfrm>
          <a:off x="1523105" y="4346424"/>
          <a:ext cx="1160818" cy="580149"/>
        </a:xfrm>
      </dgm:spPr>
      <dgm:t>
        <a:bodyPr/>
        <a:lstStyle/>
        <a:p>
          <a:r>
            <a:rPr lang="en-US" sz="2400" b="1">
              <a:solidFill>
                <a:schemeClr val="tx1"/>
              </a:solidFill>
              <a:latin typeface="Arial" panose="020B0604020202020204" pitchFamily="34" charset="0"/>
              <a:ea typeface="+mn-ea"/>
              <a:cs typeface="Arial" panose="020B0604020202020204" pitchFamily="34" charset="0"/>
            </a:rPr>
            <a:t>CHƯƠNG IV</a:t>
          </a:r>
          <a:endParaRPr lang="en-US" sz="2400" b="1" dirty="0">
            <a:solidFill>
              <a:schemeClr val="tx1"/>
            </a:solidFill>
            <a:latin typeface="Arial" panose="020B0604020202020204" pitchFamily="34" charset="0"/>
            <a:ea typeface="+mn-ea"/>
            <a:cs typeface="Arial" panose="020B0604020202020204" pitchFamily="34" charset="0"/>
          </a:endParaRPr>
        </a:p>
      </dgm:t>
    </dgm:pt>
    <dgm:pt modelId="{8DB0A1BA-95F5-41EA-9B39-2221B1404E52}" type="parTrans" cxnId="{1E5DA0E5-7B8F-4AF2-8C41-8BD079857FB5}">
      <dgm:prSet/>
      <dgm:spPr/>
      <dgm:t>
        <a:bodyPr/>
        <a:lstStyle/>
        <a:p>
          <a:endParaRPr lang="en-US" sz="2400">
            <a:latin typeface="Arial" panose="020B0604020202020204" pitchFamily="34" charset="0"/>
            <a:cs typeface="Arial" panose="020B0604020202020204" pitchFamily="34" charset="0"/>
          </a:endParaRPr>
        </a:p>
      </dgm:t>
    </dgm:pt>
    <dgm:pt modelId="{2B35BC47-840C-45B5-98C7-0544C043D8E8}" type="sibTrans" cxnId="{1E5DA0E5-7B8F-4AF2-8C41-8BD079857FB5}">
      <dgm:prSet/>
      <dgm:spPr/>
      <dgm:t>
        <a:bodyPr/>
        <a:lstStyle/>
        <a:p>
          <a:endParaRPr lang="en-US" sz="2400">
            <a:latin typeface="Arial" panose="020B0604020202020204" pitchFamily="34" charset="0"/>
            <a:cs typeface="Arial" panose="020B0604020202020204" pitchFamily="34" charset="0"/>
          </a:endParaRPr>
        </a:p>
      </dgm:t>
    </dgm:pt>
    <dgm:pt modelId="{209593BF-ED26-4301-BE4E-5E319D40FA84}">
      <dgm:prSet phldrT="[Text]" custT="1"/>
      <dgm:spPr>
        <a:xfrm>
          <a:off x="2103319" y="5544326"/>
          <a:ext cx="1160818" cy="580149"/>
        </a:xfrm>
      </dgm:spPr>
      <dgm:t>
        <a:bodyPr/>
        <a:lstStyle/>
        <a:p>
          <a:r>
            <a:rPr lang="en-US" sz="2400" b="1" dirty="0">
              <a:solidFill>
                <a:schemeClr val="tx1"/>
              </a:solidFill>
              <a:latin typeface="Arial" panose="020B0604020202020204" pitchFamily="34" charset="0"/>
              <a:ea typeface="+mn-ea"/>
              <a:cs typeface="Arial" panose="020B0604020202020204" pitchFamily="34" charset="0"/>
            </a:rPr>
            <a:t>CHƯƠNG V</a:t>
          </a:r>
        </a:p>
      </dgm:t>
    </dgm:pt>
    <dgm:pt modelId="{F5584C30-7D48-492E-B205-E7267F38AA0E}" type="parTrans" cxnId="{61CFB3A7-666B-4CEE-A766-DD261C020DFF}">
      <dgm:prSet/>
      <dgm:spPr/>
      <dgm:t>
        <a:bodyPr/>
        <a:lstStyle/>
        <a:p>
          <a:endParaRPr lang="en-US" sz="2400">
            <a:latin typeface="Arial" panose="020B0604020202020204" pitchFamily="34" charset="0"/>
            <a:cs typeface="Arial" panose="020B0604020202020204" pitchFamily="34" charset="0"/>
          </a:endParaRPr>
        </a:p>
      </dgm:t>
    </dgm:pt>
    <dgm:pt modelId="{4F1494A2-71C2-406C-B96E-B25124036F9A}" type="sibTrans" cxnId="{61CFB3A7-666B-4CEE-A766-DD261C020DFF}">
      <dgm:prSet/>
      <dgm:spPr/>
      <dgm:t>
        <a:bodyPr/>
        <a:lstStyle/>
        <a:p>
          <a:endParaRPr lang="en-US" sz="2400">
            <a:latin typeface="Arial" panose="020B0604020202020204" pitchFamily="34" charset="0"/>
            <a:cs typeface="Arial" panose="020B0604020202020204" pitchFamily="34" charset="0"/>
          </a:endParaRPr>
        </a:p>
      </dgm:t>
    </dgm:pt>
    <dgm:pt modelId="{797C94FA-7FA4-4FF0-AA66-A5C2184C5AB0}" type="pres">
      <dgm:prSet presAssocID="{5C5B4059-4EC6-4171-B0FB-B80B6D6E7827}" presName="rootnode" presStyleCnt="0">
        <dgm:presLayoutVars>
          <dgm:chMax/>
          <dgm:chPref/>
          <dgm:dir/>
          <dgm:animLvl val="lvl"/>
        </dgm:presLayoutVars>
      </dgm:prSet>
      <dgm:spPr/>
      <dgm:t>
        <a:bodyPr/>
        <a:lstStyle/>
        <a:p>
          <a:endParaRPr lang="en-US"/>
        </a:p>
      </dgm:t>
    </dgm:pt>
    <dgm:pt modelId="{F83AC8B7-503E-4397-AC09-6F567760AEDE}" type="pres">
      <dgm:prSet presAssocID="{7F634F6A-7682-462F-9BE5-171E0E11D444}" presName="composite" presStyleCnt="0"/>
      <dgm:spPr/>
    </dgm:pt>
    <dgm:pt modelId="{C0B9A852-DD84-40F4-A6D0-E00D3C7B2B49}" type="pres">
      <dgm:prSet presAssocID="{7F634F6A-7682-462F-9BE5-171E0E11D444}" presName="bentUpArrow1" presStyleLbl="alignImgPlace1" presStyleIdx="0" presStyleCnt="4" custLinFactNeighborX="-15382" custLinFactNeighborY="-3495"/>
      <dgm:spPr/>
    </dgm:pt>
    <dgm:pt modelId="{C6972169-FB71-4333-B028-6F46E567BB3E}" type="pres">
      <dgm:prSet presAssocID="{7F634F6A-7682-462F-9BE5-171E0E11D444}" presName="ParentText" presStyleLbl="node1" presStyleIdx="0" presStyleCnt="5">
        <dgm:presLayoutVars>
          <dgm:chMax val="1"/>
          <dgm:chPref val="1"/>
          <dgm:bulletEnabled val="1"/>
        </dgm:presLayoutVars>
      </dgm:prSet>
      <dgm:spPr>
        <a:prstGeom prst="rect">
          <a:avLst/>
        </a:prstGeom>
      </dgm:spPr>
      <dgm:t>
        <a:bodyPr/>
        <a:lstStyle/>
        <a:p>
          <a:endParaRPr lang="en-US"/>
        </a:p>
      </dgm:t>
    </dgm:pt>
    <dgm:pt modelId="{8487BA45-48EE-4264-A9E4-6BFA614D58FC}" type="pres">
      <dgm:prSet presAssocID="{7F634F6A-7682-462F-9BE5-171E0E11D444}" presName="ChildText" presStyleLbl="revTx" presStyleIdx="0" presStyleCnt="4">
        <dgm:presLayoutVars>
          <dgm:chMax val="0"/>
          <dgm:chPref val="0"/>
          <dgm:bulletEnabled val="1"/>
        </dgm:presLayoutVars>
      </dgm:prSet>
      <dgm:spPr/>
    </dgm:pt>
    <dgm:pt modelId="{41A84142-F126-44AD-9DA0-572A0E8F70B4}" type="pres">
      <dgm:prSet presAssocID="{F7FEF465-E822-452C-80FC-58C691A1FF84}" presName="sibTrans" presStyleCnt="0"/>
      <dgm:spPr/>
    </dgm:pt>
    <dgm:pt modelId="{A59CD544-E739-493B-8AB8-0732484ECDD7}" type="pres">
      <dgm:prSet presAssocID="{1DCFEB7B-66DD-42B8-AD7D-AFBE47BC9CE5}" presName="composite" presStyleCnt="0"/>
      <dgm:spPr/>
    </dgm:pt>
    <dgm:pt modelId="{D42DE1A4-0416-4448-8E65-C926C555EE72}" type="pres">
      <dgm:prSet presAssocID="{1DCFEB7B-66DD-42B8-AD7D-AFBE47BC9CE5}" presName="bentUpArrow1" presStyleLbl="alignImgPlace1" presStyleIdx="1" presStyleCnt="4" custLinFactNeighborX="-26635" custLinFactNeighborY="21287"/>
      <dgm:spPr/>
    </dgm:pt>
    <dgm:pt modelId="{1C2AED6E-4415-4A57-892E-D5D52A448294}" type="pres">
      <dgm:prSet presAssocID="{1DCFEB7B-66DD-42B8-AD7D-AFBE47BC9CE5}" presName="ParentText" presStyleLbl="node1" presStyleIdx="1" presStyleCnt="5" custScaleX="146908" custLinFactNeighborX="-25913" custLinFactNeighborY="13369">
        <dgm:presLayoutVars>
          <dgm:chMax val="1"/>
          <dgm:chPref val="1"/>
          <dgm:bulletEnabled val="1"/>
        </dgm:presLayoutVars>
      </dgm:prSet>
      <dgm:spPr>
        <a:prstGeom prst="rect">
          <a:avLst/>
        </a:prstGeom>
      </dgm:spPr>
      <dgm:t>
        <a:bodyPr/>
        <a:lstStyle/>
        <a:p>
          <a:endParaRPr lang="en-US"/>
        </a:p>
      </dgm:t>
    </dgm:pt>
    <dgm:pt modelId="{10A1B30B-DE03-4D3E-8BD9-629CA890A7C7}" type="pres">
      <dgm:prSet presAssocID="{1DCFEB7B-66DD-42B8-AD7D-AFBE47BC9CE5}" presName="ChildText" presStyleLbl="revTx" presStyleIdx="1" presStyleCnt="4">
        <dgm:presLayoutVars>
          <dgm:chMax val="0"/>
          <dgm:chPref val="0"/>
          <dgm:bulletEnabled val="1"/>
        </dgm:presLayoutVars>
      </dgm:prSet>
      <dgm:spPr/>
    </dgm:pt>
    <dgm:pt modelId="{377C0E64-20B0-4CAF-8E5A-1730D5019080}" type="pres">
      <dgm:prSet presAssocID="{9B1D3EEB-CC1D-4450-B3DB-961CF5D4E70A}" presName="sibTrans" presStyleCnt="0"/>
      <dgm:spPr/>
    </dgm:pt>
    <dgm:pt modelId="{1529C779-900C-40B8-84FB-E02BB92921B3}" type="pres">
      <dgm:prSet presAssocID="{9ADECBDF-C8A1-422B-B15B-D3090C894DA9}" presName="composite" presStyleCnt="0"/>
      <dgm:spPr/>
    </dgm:pt>
    <dgm:pt modelId="{6F3CC1B6-D498-4D78-9F2A-8FFAF919C5E1}" type="pres">
      <dgm:prSet presAssocID="{9ADECBDF-C8A1-422B-B15B-D3090C894DA9}" presName="bentUpArrow1" presStyleLbl="alignImgPlace1" presStyleIdx="2" presStyleCnt="4" custLinFactNeighborX="-51616" custLinFactNeighborY="37722"/>
      <dgm:spPr/>
    </dgm:pt>
    <dgm:pt modelId="{98814B15-7A7F-41D4-9AB8-A4328925C464}" type="pres">
      <dgm:prSet presAssocID="{9ADECBDF-C8A1-422B-B15B-D3090C894DA9}" presName="ParentText" presStyleLbl="node1" presStyleIdx="2" presStyleCnt="5" custScaleX="135130" custLinFactNeighborX="-23755" custLinFactNeighborY="30374">
        <dgm:presLayoutVars>
          <dgm:chMax val="1"/>
          <dgm:chPref val="1"/>
          <dgm:bulletEnabled val="1"/>
        </dgm:presLayoutVars>
      </dgm:prSet>
      <dgm:spPr>
        <a:prstGeom prst="rect">
          <a:avLst/>
        </a:prstGeom>
      </dgm:spPr>
      <dgm:t>
        <a:bodyPr/>
        <a:lstStyle/>
        <a:p>
          <a:endParaRPr lang="en-US"/>
        </a:p>
      </dgm:t>
    </dgm:pt>
    <dgm:pt modelId="{85AACD9E-EC49-44EE-B7C1-84DE013DF075}" type="pres">
      <dgm:prSet presAssocID="{9ADECBDF-C8A1-422B-B15B-D3090C894DA9}" presName="ChildText" presStyleLbl="revTx" presStyleIdx="2" presStyleCnt="4">
        <dgm:presLayoutVars>
          <dgm:chMax val="0"/>
          <dgm:chPref val="0"/>
          <dgm:bulletEnabled val="1"/>
        </dgm:presLayoutVars>
      </dgm:prSet>
      <dgm:spPr/>
    </dgm:pt>
    <dgm:pt modelId="{07FA9372-2CA2-40C4-A760-20FCE719D36A}" type="pres">
      <dgm:prSet presAssocID="{5DB1DB68-9E14-49C4-A4ED-19A172FE046D}" presName="sibTrans" presStyleCnt="0"/>
      <dgm:spPr/>
    </dgm:pt>
    <dgm:pt modelId="{CD5AA43E-A6AC-4251-88FE-677E39C79480}" type="pres">
      <dgm:prSet presAssocID="{73BB9311-A1C1-4110-B05D-86A0BD606507}" presName="composite" presStyleCnt="0"/>
      <dgm:spPr/>
    </dgm:pt>
    <dgm:pt modelId="{FF2B79B7-C1D6-4A22-B4C2-D82651B94BC8}" type="pres">
      <dgm:prSet presAssocID="{73BB9311-A1C1-4110-B05D-86A0BD606507}" presName="bentUpArrow1" presStyleLbl="alignImgPlace1" presStyleIdx="3" presStyleCnt="4" custLinFactNeighborX="-72718" custLinFactNeighborY="50287"/>
      <dgm:spPr/>
    </dgm:pt>
    <dgm:pt modelId="{4FA595D2-0590-4847-9355-2E8A5F53C464}" type="pres">
      <dgm:prSet presAssocID="{73BB9311-A1C1-4110-B05D-86A0BD606507}" presName="ParentText" presStyleLbl="node1" presStyleIdx="3" presStyleCnt="5" custScaleX="128937" custLinFactNeighborX="-18516" custLinFactNeighborY="47400">
        <dgm:presLayoutVars>
          <dgm:chMax val="1"/>
          <dgm:chPref val="1"/>
          <dgm:bulletEnabled val="1"/>
        </dgm:presLayoutVars>
      </dgm:prSet>
      <dgm:spPr>
        <a:prstGeom prst="rect">
          <a:avLst/>
        </a:prstGeom>
      </dgm:spPr>
      <dgm:t>
        <a:bodyPr/>
        <a:lstStyle/>
        <a:p>
          <a:endParaRPr lang="en-US"/>
        </a:p>
      </dgm:t>
    </dgm:pt>
    <dgm:pt modelId="{E697FDB7-B280-471A-A4E0-A9D51E64E12A}" type="pres">
      <dgm:prSet presAssocID="{73BB9311-A1C1-4110-B05D-86A0BD606507}" presName="ChildText" presStyleLbl="revTx" presStyleIdx="3" presStyleCnt="4">
        <dgm:presLayoutVars>
          <dgm:chMax val="0"/>
          <dgm:chPref val="0"/>
          <dgm:bulletEnabled val="1"/>
        </dgm:presLayoutVars>
      </dgm:prSet>
      <dgm:spPr/>
    </dgm:pt>
    <dgm:pt modelId="{FCE550F7-407E-4820-83D0-39E18A666B74}" type="pres">
      <dgm:prSet presAssocID="{2B35BC47-840C-45B5-98C7-0544C043D8E8}" presName="sibTrans" presStyleCnt="0"/>
      <dgm:spPr/>
    </dgm:pt>
    <dgm:pt modelId="{63EA6EE9-A48C-486E-A99C-B4596C35842F}" type="pres">
      <dgm:prSet presAssocID="{209593BF-ED26-4301-BE4E-5E319D40FA84}" presName="composite" presStyleCnt="0"/>
      <dgm:spPr/>
    </dgm:pt>
    <dgm:pt modelId="{A4F106B4-ADEE-42C3-8809-37991197F722}" type="pres">
      <dgm:prSet presAssocID="{209593BF-ED26-4301-BE4E-5E319D40FA84}" presName="ParentText" presStyleLbl="node1" presStyleIdx="4" presStyleCnt="5" custScaleX="126688" custLinFactNeighborX="-32099" custLinFactNeighborY="48793">
        <dgm:presLayoutVars>
          <dgm:chMax val="1"/>
          <dgm:chPref val="1"/>
          <dgm:bulletEnabled val="1"/>
        </dgm:presLayoutVars>
      </dgm:prSet>
      <dgm:spPr>
        <a:prstGeom prst="rect">
          <a:avLst/>
        </a:prstGeom>
      </dgm:spPr>
      <dgm:t>
        <a:bodyPr/>
        <a:lstStyle/>
        <a:p>
          <a:endParaRPr lang="en-US"/>
        </a:p>
      </dgm:t>
    </dgm:pt>
  </dgm:ptLst>
  <dgm:cxnLst>
    <dgm:cxn modelId="{B17C2F9B-CA80-460B-B20B-720A44E0A647}" type="presOf" srcId="{9ADECBDF-C8A1-422B-B15B-D3090C894DA9}" destId="{98814B15-7A7F-41D4-9AB8-A4328925C464}" srcOrd="0" destOrd="0" presId="urn:microsoft.com/office/officeart/2005/8/layout/StepDownProcess"/>
    <dgm:cxn modelId="{73D3E9FB-888D-452C-8499-C7FCB193F0CE}" type="presOf" srcId="{1DCFEB7B-66DD-42B8-AD7D-AFBE47BC9CE5}" destId="{1C2AED6E-4415-4A57-892E-D5D52A448294}" srcOrd="0" destOrd="0" presId="urn:microsoft.com/office/officeart/2005/8/layout/StepDownProcess"/>
    <dgm:cxn modelId="{CC67139B-0441-4FBB-9A3A-3C9A5613CEDE}" type="presOf" srcId="{73BB9311-A1C1-4110-B05D-86A0BD606507}" destId="{4FA595D2-0590-4847-9355-2E8A5F53C464}" srcOrd="0" destOrd="0" presId="urn:microsoft.com/office/officeart/2005/8/layout/StepDownProcess"/>
    <dgm:cxn modelId="{5ADE07AC-0575-4049-B31A-1162749B4F84}" type="presOf" srcId="{5C5B4059-4EC6-4171-B0FB-B80B6D6E7827}" destId="{797C94FA-7FA4-4FF0-AA66-A5C2184C5AB0}" srcOrd="0" destOrd="0" presId="urn:microsoft.com/office/officeart/2005/8/layout/StepDownProcess"/>
    <dgm:cxn modelId="{ACDD379C-6173-4B93-89A2-AA99D8C595DE}" srcId="{5C5B4059-4EC6-4171-B0FB-B80B6D6E7827}" destId="{1DCFEB7B-66DD-42B8-AD7D-AFBE47BC9CE5}" srcOrd="1" destOrd="0" parTransId="{B4A033DA-0002-45F3-A73E-C297FD61CF6B}" sibTransId="{9B1D3EEB-CC1D-4450-B3DB-961CF5D4E70A}"/>
    <dgm:cxn modelId="{96C2E866-46EF-4E38-9844-5668123FF3C0}" srcId="{5C5B4059-4EC6-4171-B0FB-B80B6D6E7827}" destId="{9ADECBDF-C8A1-422B-B15B-D3090C894DA9}" srcOrd="2" destOrd="0" parTransId="{B10A233E-5722-4952-BFA7-218DA8750339}" sibTransId="{5DB1DB68-9E14-49C4-A4ED-19A172FE046D}"/>
    <dgm:cxn modelId="{61CFB3A7-666B-4CEE-A766-DD261C020DFF}" srcId="{5C5B4059-4EC6-4171-B0FB-B80B6D6E7827}" destId="{209593BF-ED26-4301-BE4E-5E319D40FA84}" srcOrd="4" destOrd="0" parTransId="{F5584C30-7D48-492E-B205-E7267F38AA0E}" sibTransId="{4F1494A2-71C2-406C-B96E-B25124036F9A}"/>
    <dgm:cxn modelId="{04855B68-666C-46A3-AAD4-2FAFF9C9FD6A}" srcId="{5C5B4059-4EC6-4171-B0FB-B80B6D6E7827}" destId="{7F634F6A-7682-462F-9BE5-171E0E11D444}" srcOrd="0" destOrd="0" parTransId="{D23D5508-2EFA-4B0D-BECC-7E2AEBACBBE8}" sibTransId="{F7FEF465-E822-452C-80FC-58C691A1FF84}"/>
    <dgm:cxn modelId="{7C00D422-4C08-49E4-A91F-270501517933}" type="presOf" srcId="{7F634F6A-7682-462F-9BE5-171E0E11D444}" destId="{C6972169-FB71-4333-B028-6F46E567BB3E}" srcOrd="0" destOrd="0" presId="urn:microsoft.com/office/officeart/2005/8/layout/StepDownProcess"/>
    <dgm:cxn modelId="{1607FAAA-7393-445B-986C-D480F67BFBA6}" type="presOf" srcId="{209593BF-ED26-4301-BE4E-5E319D40FA84}" destId="{A4F106B4-ADEE-42C3-8809-37991197F722}" srcOrd="0" destOrd="0" presId="urn:microsoft.com/office/officeart/2005/8/layout/StepDownProcess"/>
    <dgm:cxn modelId="{1E5DA0E5-7B8F-4AF2-8C41-8BD079857FB5}" srcId="{5C5B4059-4EC6-4171-B0FB-B80B6D6E7827}" destId="{73BB9311-A1C1-4110-B05D-86A0BD606507}" srcOrd="3" destOrd="0" parTransId="{8DB0A1BA-95F5-41EA-9B39-2221B1404E52}" sibTransId="{2B35BC47-840C-45B5-98C7-0544C043D8E8}"/>
    <dgm:cxn modelId="{AB2EB07F-24F2-4D3C-9953-3F2951DED5FD}" type="presParOf" srcId="{797C94FA-7FA4-4FF0-AA66-A5C2184C5AB0}" destId="{F83AC8B7-503E-4397-AC09-6F567760AEDE}" srcOrd="0" destOrd="0" presId="urn:microsoft.com/office/officeart/2005/8/layout/StepDownProcess"/>
    <dgm:cxn modelId="{8669363C-1024-42FD-A46B-66C0CFAE7079}" type="presParOf" srcId="{F83AC8B7-503E-4397-AC09-6F567760AEDE}" destId="{C0B9A852-DD84-40F4-A6D0-E00D3C7B2B49}" srcOrd="0" destOrd="0" presId="urn:microsoft.com/office/officeart/2005/8/layout/StepDownProcess"/>
    <dgm:cxn modelId="{7A673559-C16E-45F8-9E3D-E998D94AC903}" type="presParOf" srcId="{F83AC8B7-503E-4397-AC09-6F567760AEDE}" destId="{C6972169-FB71-4333-B028-6F46E567BB3E}" srcOrd="1" destOrd="0" presId="urn:microsoft.com/office/officeart/2005/8/layout/StepDownProcess"/>
    <dgm:cxn modelId="{21D916E5-E176-40B0-AB6B-791AE811BDDE}" type="presParOf" srcId="{F83AC8B7-503E-4397-AC09-6F567760AEDE}" destId="{8487BA45-48EE-4264-A9E4-6BFA614D58FC}" srcOrd="2" destOrd="0" presId="urn:microsoft.com/office/officeart/2005/8/layout/StepDownProcess"/>
    <dgm:cxn modelId="{0E4D829C-1187-479A-BC1D-D285B565D0BB}" type="presParOf" srcId="{797C94FA-7FA4-4FF0-AA66-A5C2184C5AB0}" destId="{41A84142-F126-44AD-9DA0-572A0E8F70B4}" srcOrd="1" destOrd="0" presId="urn:microsoft.com/office/officeart/2005/8/layout/StepDownProcess"/>
    <dgm:cxn modelId="{6CA6D652-0BAE-460B-99B6-4839E94F14F0}" type="presParOf" srcId="{797C94FA-7FA4-4FF0-AA66-A5C2184C5AB0}" destId="{A59CD544-E739-493B-8AB8-0732484ECDD7}" srcOrd="2" destOrd="0" presId="urn:microsoft.com/office/officeart/2005/8/layout/StepDownProcess"/>
    <dgm:cxn modelId="{67B53584-9991-466C-ADC5-7F79C6FD245D}" type="presParOf" srcId="{A59CD544-E739-493B-8AB8-0732484ECDD7}" destId="{D42DE1A4-0416-4448-8E65-C926C555EE72}" srcOrd="0" destOrd="0" presId="urn:microsoft.com/office/officeart/2005/8/layout/StepDownProcess"/>
    <dgm:cxn modelId="{656FD684-1101-49CA-87C9-85CAF55CCB00}" type="presParOf" srcId="{A59CD544-E739-493B-8AB8-0732484ECDD7}" destId="{1C2AED6E-4415-4A57-892E-D5D52A448294}" srcOrd="1" destOrd="0" presId="urn:microsoft.com/office/officeart/2005/8/layout/StepDownProcess"/>
    <dgm:cxn modelId="{3A985127-E46D-4C47-B108-8C127BEE154B}" type="presParOf" srcId="{A59CD544-E739-493B-8AB8-0732484ECDD7}" destId="{10A1B30B-DE03-4D3E-8BD9-629CA890A7C7}" srcOrd="2" destOrd="0" presId="urn:microsoft.com/office/officeart/2005/8/layout/StepDownProcess"/>
    <dgm:cxn modelId="{5507F879-995F-4DF7-8617-7FFDA48F9F8F}" type="presParOf" srcId="{797C94FA-7FA4-4FF0-AA66-A5C2184C5AB0}" destId="{377C0E64-20B0-4CAF-8E5A-1730D5019080}" srcOrd="3" destOrd="0" presId="urn:microsoft.com/office/officeart/2005/8/layout/StepDownProcess"/>
    <dgm:cxn modelId="{87B37C0D-2573-4BA9-931D-E9BEB21FE9BF}" type="presParOf" srcId="{797C94FA-7FA4-4FF0-AA66-A5C2184C5AB0}" destId="{1529C779-900C-40B8-84FB-E02BB92921B3}" srcOrd="4" destOrd="0" presId="urn:microsoft.com/office/officeart/2005/8/layout/StepDownProcess"/>
    <dgm:cxn modelId="{6A54C701-483E-4701-850C-7F53DC965FFC}" type="presParOf" srcId="{1529C779-900C-40B8-84FB-E02BB92921B3}" destId="{6F3CC1B6-D498-4D78-9F2A-8FFAF919C5E1}" srcOrd="0" destOrd="0" presId="urn:microsoft.com/office/officeart/2005/8/layout/StepDownProcess"/>
    <dgm:cxn modelId="{F7CF65AC-2677-48E5-B28A-748B83F65F7F}" type="presParOf" srcId="{1529C779-900C-40B8-84FB-E02BB92921B3}" destId="{98814B15-7A7F-41D4-9AB8-A4328925C464}" srcOrd="1" destOrd="0" presId="urn:microsoft.com/office/officeart/2005/8/layout/StepDownProcess"/>
    <dgm:cxn modelId="{7959C93C-5D7C-479A-A1AC-15EC2F7B4698}" type="presParOf" srcId="{1529C779-900C-40B8-84FB-E02BB92921B3}" destId="{85AACD9E-EC49-44EE-B7C1-84DE013DF075}" srcOrd="2" destOrd="0" presId="urn:microsoft.com/office/officeart/2005/8/layout/StepDownProcess"/>
    <dgm:cxn modelId="{EA4074C4-C1E6-49FA-B5CA-34C729843C84}" type="presParOf" srcId="{797C94FA-7FA4-4FF0-AA66-A5C2184C5AB0}" destId="{07FA9372-2CA2-40C4-A760-20FCE719D36A}" srcOrd="5" destOrd="0" presId="urn:microsoft.com/office/officeart/2005/8/layout/StepDownProcess"/>
    <dgm:cxn modelId="{A13F97EA-5F00-44D9-BDE2-F9E94AC30D86}" type="presParOf" srcId="{797C94FA-7FA4-4FF0-AA66-A5C2184C5AB0}" destId="{CD5AA43E-A6AC-4251-88FE-677E39C79480}" srcOrd="6" destOrd="0" presId="urn:microsoft.com/office/officeart/2005/8/layout/StepDownProcess"/>
    <dgm:cxn modelId="{9B9A63B7-AF40-4F6F-A651-01BEBB9124BA}" type="presParOf" srcId="{CD5AA43E-A6AC-4251-88FE-677E39C79480}" destId="{FF2B79B7-C1D6-4A22-B4C2-D82651B94BC8}" srcOrd="0" destOrd="0" presId="urn:microsoft.com/office/officeart/2005/8/layout/StepDownProcess"/>
    <dgm:cxn modelId="{8904595A-C29A-4EA8-9ED6-0467C9D3F063}" type="presParOf" srcId="{CD5AA43E-A6AC-4251-88FE-677E39C79480}" destId="{4FA595D2-0590-4847-9355-2E8A5F53C464}" srcOrd="1" destOrd="0" presId="urn:microsoft.com/office/officeart/2005/8/layout/StepDownProcess"/>
    <dgm:cxn modelId="{0A1E3116-1714-4B0D-9AD2-7195A361B6BD}" type="presParOf" srcId="{CD5AA43E-A6AC-4251-88FE-677E39C79480}" destId="{E697FDB7-B280-471A-A4E0-A9D51E64E12A}" srcOrd="2" destOrd="0" presId="urn:microsoft.com/office/officeart/2005/8/layout/StepDownProcess"/>
    <dgm:cxn modelId="{C20C5BD8-D467-4408-9E94-AEF145110959}" type="presParOf" srcId="{797C94FA-7FA4-4FF0-AA66-A5C2184C5AB0}" destId="{FCE550F7-407E-4820-83D0-39E18A666B74}" srcOrd="7" destOrd="0" presId="urn:microsoft.com/office/officeart/2005/8/layout/StepDownProcess"/>
    <dgm:cxn modelId="{9DB46194-129E-469E-B2FE-819C69F8BDF1}" type="presParOf" srcId="{797C94FA-7FA4-4FF0-AA66-A5C2184C5AB0}" destId="{63EA6EE9-A48C-486E-A99C-B4596C35842F}" srcOrd="8" destOrd="0" presId="urn:microsoft.com/office/officeart/2005/8/layout/StepDownProcess"/>
    <dgm:cxn modelId="{0262A5F1-33E0-4031-AA9A-BFB5D999295E}" type="presParOf" srcId="{63EA6EE9-A48C-486E-A99C-B4596C35842F}" destId="{A4F106B4-ADEE-42C3-8809-37991197F72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EEBFA80-8FD3-42F6-91F7-D3FDCD0DF5C4}" type="doc">
      <dgm:prSet loTypeId="urn:microsoft.com/office/officeart/2005/8/layout/default" loCatId="list" qsTypeId="urn:microsoft.com/office/officeart/2005/8/quickstyle/3d4" qsCatId="3D" csTypeId="urn:microsoft.com/office/officeart/2005/8/colors/colorful1" csCatId="colorful" phldr="1"/>
      <dgm:spPr/>
      <dgm:t>
        <a:bodyPr/>
        <a:lstStyle/>
        <a:p>
          <a:endParaRPr lang="en-US"/>
        </a:p>
      </dgm:t>
    </dgm:pt>
    <dgm:pt modelId="{8E10BBE0-FC42-4D12-A4A2-B236C7F50609}">
      <dgm:prSet phldrT="[Text]" custT="1"/>
      <dgm:spPr>
        <a:solidFill>
          <a:schemeClr val="accent2">
            <a:lumMod val="20000"/>
            <a:lumOff val="80000"/>
          </a:schemeClr>
        </a:solidFill>
      </dgm:spPr>
      <dgm:t>
        <a:bodyPr/>
        <a:lstStyle/>
        <a:p>
          <a:pPr algn="just">
            <a:lnSpc>
              <a:spcPct val="150000"/>
            </a:lnSpc>
            <a:spcBef>
              <a:spcPts val="0"/>
            </a:spcBef>
            <a:spcAft>
              <a:spcPts val="0"/>
            </a:spcAft>
          </a:pPr>
          <a:r>
            <a:rPr lang="en-US" sz="3200" dirty="0" smtClean="0">
              <a:solidFill>
                <a:schemeClr val="tx1"/>
              </a:solidFill>
              <a:latin typeface="+mn-lt"/>
            </a:rPr>
            <a:t>1. </a:t>
          </a:r>
          <a:r>
            <a:rPr lang="vi-VN" sz="3200" dirty="0" smtClean="0">
              <a:solidFill>
                <a:schemeClr val="tx1"/>
              </a:solidFill>
              <a:latin typeface="+mn-lt"/>
            </a:rPr>
            <a:t>Trong </a:t>
          </a:r>
          <a:r>
            <a:rPr lang="vi-VN" sz="3200" dirty="0">
              <a:solidFill>
                <a:schemeClr val="tx1"/>
              </a:solidFill>
              <a:latin typeface="+mn-lt"/>
            </a:rPr>
            <a:t>năm </a:t>
          </a:r>
          <a:r>
            <a:rPr lang="vi-VN" sz="3200" dirty="0" smtClean="0">
              <a:solidFill>
                <a:schemeClr val="tx1"/>
              </a:solidFill>
              <a:latin typeface="+mn-lt"/>
            </a:rPr>
            <a:t>học</a:t>
          </a:r>
          <a:r>
            <a:rPr lang="en-US" sz="3200" dirty="0" smtClean="0">
              <a:solidFill>
                <a:schemeClr val="tx1"/>
              </a:solidFill>
              <a:latin typeface="+mn-lt"/>
            </a:rPr>
            <a:t> </a:t>
          </a:r>
          <a:r>
            <a:rPr lang="en-US" sz="3200" b="1" dirty="0" smtClean="0">
              <a:solidFill>
                <a:srgbClr val="FF0000"/>
              </a:solidFill>
              <a:latin typeface="+mn-lt"/>
            </a:rPr>
            <a:t>KHÔNG</a:t>
          </a:r>
          <a:r>
            <a:rPr lang="en-US" sz="3200" dirty="0" smtClean="0">
              <a:solidFill>
                <a:schemeClr val="tx1"/>
              </a:solidFill>
              <a:latin typeface="+mn-lt"/>
            </a:rPr>
            <a:t> </a:t>
          </a:r>
          <a:r>
            <a:rPr lang="en-US" sz="3200" dirty="0" err="1" smtClean="0">
              <a:solidFill>
                <a:schemeClr val="tx1"/>
              </a:solidFill>
              <a:latin typeface="+mn-lt"/>
            </a:rPr>
            <a:t>có</a:t>
          </a:r>
          <a:r>
            <a:rPr lang="en-US" sz="3200" dirty="0" smtClean="0">
              <a:solidFill>
                <a:schemeClr val="tx1"/>
              </a:solidFill>
              <a:latin typeface="+mn-lt"/>
            </a:rPr>
            <a:t> </a:t>
          </a:r>
          <a:r>
            <a:rPr lang="en-US" sz="3200" dirty="0" err="1" smtClean="0">
              <a:solidFill>
                <a:schemeClr val="tx1"/>
              </a:solidFill>
              <a:latin typeface="+mn-lt"/>
            </a:rPr>
            <a:t>tình</a:t>
          </a:r>
          <a:r>
            <a:rPr lang="en-US" sz="3200" dirty="0" smtClean="0">
              <a:solidFill>
                <a:schemeClr val="tx1"/>
              </a:solidFill>
              <a:latin typeface="+mn-lt"/>
            </a:rPr>
            <a:t> </a:t>
          </a:r>
          <a:r>
            <a:rPr lang="en-US" sz="3200" dirty="0" err="1" smtClean="0">
              <a:solidFill>
                <a:schemeClr val="tx1"/>
              </a:solidFill>
              <a:latin typeface="+mn-lt"/>
            </a:rPr>
            <a:t>trạng</a:t>
          </a:r>
          <a:r>
            <a:rPr lang="en-US" sz="3200" dirty="0" smtClean="0">
              <a:solidFill>
                <a:schemeClr val="tx1"/>
              </a:solidFill>
              <a:latin typeface="+mn-lt"/>
            </a:rPr>
            <a:t>:</a:t>
          </a:r>
        </a:p>
        <a:p>
          <a:pPr algn="just">
            <a:lnSpc>
              <a:spcPct val="150000"/>
            </a:lnSpc>
            <a:spcBef>
              <a:spcPts val="0"/>
            </a:spcBef>
            <a:spcAft>
              <a:spcPts val="0"/>
            </a:spcAft>
          </a:pPr>
          <a:r>
            <a:rPr lang="en-US" sz="3200" dirty="0" smtClean="0">
              <a:solidFill>
                <a:schemeClr val="tx1"/>
              </a:solidFill>
              <a:latin typeface="+mn-lt"/>
            </a:rPr>
            <a:t>- T</a:t>
          </a:r>
          <a:r>
            <a:rPr lang="vi-VN" sz="3200" dirty="0" smtClean="0">
              <a:solidFill>
                <a:schemeClr val="tx1"/>
              </a:solidFill>
              <a:latin typeface="+mn-lt"/>
            </a:rPr>
            <a:t>rẻ </a:t>
          </a:r>
          <a:r>
            <a:rPr lang="vi-VN" sz="3200" dirty="0">
              <a:solidFill>
                <a:schemeClr val="tx1"/>
              </a:solidFill>
              <a:latin typeface="+mn-lt"/>
            </a:rPr>
            <a:t>em bị bạo hành, xâm hại, bị tai nạn thương tích nặng dẫn đến phải nằm viện hoặc tử vong; </a:t>
          </a:r>
          <a:endParaRPr lang="en-US" sz="3200" dirty="0" smtClean="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CBQL</a:t>
          </a:r>
          <a:r>
            <a:rPr lang="vi-VN" sz="3200" dirty="0" smtClean="0">
              <a:solidFill>
                <a:schemeClr val="tx1"/>
              </a:solidFill>
              <a:latin typeface="+mn-lt"/>
            </a:rPr>
            <a:t>, </a:t>
          </a:r>
          <a:r>
            <a:rPr lang="en-US" sz="3200" dirty="0" smtClean="0">
              <a:solidFill>
                <a:schemeClr val="tx1"/>
              </a:solidFill>
              <a:latin typeface="+mn-lt"/>
            </a:rPr>
            <a:t>GV</a:t>
          </a:r>
          <a:r>
            <a:rPr lang="vi-VN" sz="3200" dirty="0" smtClean="0">
              <a:solidFill>
                <a:schemeClr val="tx1"/>
              </a:solidFill>
              <a:latin typeface="+mn-lt"/>
            </a:rPr>
            <a:t>, </a:t>
          </a:r>
          <a:r>
            <a:rPr lang="en-US" sz="3200" dirty="0" smtClean="0">
              <a:solidFill>
                <a:schemeClr val="tx1"/>
              </a:solidFill>
              <a:latin typeface="+mn-lt"/>
            </a:rPr>
            <a:t>NV</a:t>
          </a:r>
          <a:r>
            <a:rPr lang="vi-VN" sz="3200" dirty="0" smtClean="0">
              <a:solidFill>
                <a:schemeClr val="tx1"/>
              </a:solidFill>
              <a:latin typeface="+mn-lt"/>
            </a:rPr>
            <a:t> </a:t>
          </a:r>
          <a:r>
            <a:rPr lang="vi-VN" sz="3200" dirty="0">
              <a:solidFill>
                <a:schemeClr val="tx1"/>
              </a:solidFill>
              <a:latin typeface="+mn-lt"/>
            </a:rPr>
            <a:t>ứng xử thiếu văn hóa, vi phạm quy định về đạo đức nhà giáo; </a:t>
          </a:r>
          <a:endParaRPr lang="en-US" sz="3200" dirty="0" smtClean="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X</a:t>
          </a:r>
          <a:r>
            <a:rPr lang="vi-VN" sz="3200" dirty="0" smtClean="0">
              <a:solidFill>
                <a:schemeClr val="tx1"/>
              </a:solidFill>
              <a:latin typeface="+mn-lt"/>
            </a:rPr>
            <a:t>ảy </a:t>
          </a:r>
          <a:r>
            <a:rPr lang="vi-VN" sz="3200" dirty="0">
              <a:solidFill>
                <a:schemeClr val="tx1"/>
              </a:solidFill>
              <a:latin typeface="+mn-lt"/>
            </a:rPr>
            <a:t>ra ngộ độc thực phẩm hoặc có dịch bệnh lây lan trên diện rộng tại cơ sở giáo dục mầm non</a:t>
          </a:r>
          <a:r>
            <a:rPr lang="vi-VN" sz="3200" b="0" i="0" dirty="0">
              <a:solidFill>
                <a:schemeClr val="tx1"/>
              </a:solidFill>
              <a:latin typeface="+mn-lt"/>
              <a:cs typeface="Arial" panose="020B0604020202020204" pitchFamily="34" charset="0"/>
            </a:rPr>
            <a:t>.</a:t>
          </a:r>
          <a:endParaRPr lang="en-US" sz="3200" dirty="0">
            <a:solidFill>
              <a:schemeClr val="tx1"/>
            </a:solidFill>
            <a:latin typeface="+mn-lt"/>
            <a:cs typeface="Arial" panose="020B0604020202020204" pitchFamily="34" charset="0"/>
          </a:endParaRPr>
        </a:p>
      </dgm:t>
    </dgm:pt>
    <dgm:pt modelId="{2268B9A5-A5C3-4CDC-9922-252C1F48983E}" type="parTrans" cxnId="{6A08790C-A66D-4563-95AC-9D68F861C0A4}">
      <dgm:prSet/>
      <dgm:spPr/>
      <dgm:t>
        <a:bodyPr/>
        <a:lstStyle/>
        <a:p>
          <a:pPr>
            <a:lnSpc>
              <a:spcPct val="150000"/>
            </a:lnSpc>
            <a:spcBef>
              <a:spcPts val="0"/>
            </a:spcBef>
            <a:spcAft>
              <a:spcPts val="0"/>
            </a:spcAft>
          </a:pPr>
          <a:endParaRPr lang="en-US" sz="3200">
            <a:solidFill>
              <a:schemeClr val="tx1"/>
            </a:solidFill>
            <a:latin typeface="+mn-lt"/>
          </a:endParaRPr>
        </a:p>
      </dgm:t>
    </dgm:pt>
    <dgm:pt modelId="{00DEC663-5BA8-45B9-982F-A36814C27175}" type="sibTrans" cxnId="{6A08790C-A66D-4563-95AC-9D68F861C0A4}">
      <dgm:prSet/>
      <dgm:spPr/>
      <dgm:t>
        <a:bodyPr/>
        <a:lstStyle/>
        <a:p>
          <a:pPr>
            <a:lnSpc>
              <a:spcPct val="150000"/>
            </a:lnSpc>
            <a:spcBef>
              <a:spcPts val="0"/>
            </a:spcBef>
            <a:spcAft>
              <a:spcPts val="0"/>
            </a:spcAft>
          </a:pPr>
          <a:endParaRPr lang="en-US" sz="3200">
            <a:solidFill>
              <a:schemeClr val="tx1"/>
            </a:solidFill>
            <a:latin typeface="+mn-lt"/>
          </a:endParaRPr>
        </a:p>
      </dgm:t>
    </dgm:pt>
    <dgm:pt modelId="{4474481D-6ACE-43B6-9EB3-FA02A2004F41}">
      <dgm:prSet phldrT="[Text]" custT="1"/>
      <dgm:spPr>
        <a:solidFill>
          <a:srgbClr val="CCFFFF"/>
        </a:solidFill>
      </dgm:spPr>
      <dgm:t>
        <a:bodyPr/>
        <a:lstStyle/>
        <a:p>
          <a:pPr algn="just">
            <a:lnSpc>
              <a:spcPct val="150000"/>
            </a:lnSpc>
            <a:spcBef>
              <a:spcPts val="0"/>
            </a:spcBef>
            <a:spcAft>
              <a:spcPts val="0"/>
            </a:spcAft>
          </a:pPr>
          <a:r>
            <a:rPr lang="vi-VN" sz="3200" b="0" i="0" dirty="0">
              <a:solidFill>
                <a:schemeClr val="tx1"/>
              </a:solidFill>
              <a:latin typeface="+mn-lt"/>
              <a:cs typeface="Arial" panose="020B0604020202020204" pitchFamily="34" charset="0"/>
            </a:rPr>
            <a:t>2. </a:t>
          </a:r>
          <a:r>
            <a:rPr lang="vi-VN" sz="3200" dirty="0">
              <a:solidFill>
                <a:schemeClr val="tx1"/>
              </a:solidFill>
              <a:latin typeface="+mn-lt"/>
            </a:rPr>
            <a:t>Kết quả đánh giá </a:t>
          </a:r>
          <a:r>
            <a:rPr lang="en-US" sz="3200" dirty="0" err="1" smtClean="0">
              <a:solidFill>
                <a:schemeClr val="tx1"/>
              </a:solidFill>
              <a:latin typeface="+mn-lt"/>
            </a:rPr>
            <a:t>các</a:t>
          </a:r>
          <a:r>
            <a:rPr lang="en-US" sz="3200" dirty="0" smtClean="0">
              <a:solidFill>
                <a:schemeClr val="tx1"/>
              </a:solidFill>
              <a:latin typeface="+mn-lt"/>
            </a:rPr>
            <a:t> </a:t>
          </a:r>
          <a:r>
            <a:rPr lang="vi-VN" sz="3200" dirty="0" smtClean="0">
              <a:solidFill>
                <a:schemeClr val="tx1"/>
              </a:solidFill>
              <a:latin typeface="+mn-lt"/>
            </a:rPr>
            <a:t>tiêu chí</a:t>
          </a:r>
          <a:r>
            <a:rPr lang="en-US" sz="3200" dirty="0" smtClean="0">
              <a:solidFill>
                <a:schemeClr val="tx1"/>
              </a:solidFill>
              <a:latin typeface="+mn-lt"/>
            </a:rPr>
            <a:t>:</a:t>
          </a:r>
        </a:p>
        <a:p>
          <a:pPr algn="just">
            <a:lnSpc>
              <a:spcPct val="150000"/>
            </a:lnSpc>
            <a:spcBef>
              <a:spcPts val="0"/>
            </a:spcBef>
            <a:spcAft>
              <a:spcPts val="0"/>
            </a:spcAft>
          </a:pPr>
          <a:r>
            <a:rPr lang="en-US" sz="3200" dirty="0" smtClean="0">
              <a:solidFill>
                <a:schemeClr val="tx1"/>
              </a:solidFill>
              <a:latin typeface="+mn-lt"/>
            </a:rPr>
            <a:t>- </a:t>
          </a:r>
          <a:r>
            <a:rPr lang="vi-VN" sz="3200" dirty="0" smtClean="0">
              <a:solidFill>
                <a:schemeClr val="tx1"/>
              </a:solidFill>
              <a:latin typeface="+mn-lt"/>
            </a:rPr>
            <a:t>Đối </a:t>
          </a:r>
          <a:r>
            <a:rPr lang="vi-VN" sz="3200" dirty="0">
              <a:solidFill>
                <a:schemeClr val="tx1"/>
              </a:solidFill>
              <a:latin typeface="+mn-lt"/>
            </a:rPr>
            <a:t>với nhà trẻ, trường mẫu giáo, trường mầm non: Có tối thiểu 40 tiêu chí (bao gồm 20 tiêu chí bắt buộc) được đánh giá “đạt”.</a:t>
          </a:r>
          <a:endParaRPr lang="en-US" sz="3200" dirty="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a:t>
          </a:r>
          <a:r>
            <a:rPr lang="vi-VN" sz="3200" dirty="0" smtClean="0">
              <a:solidFill>
                <a:schemeClr val="tx1"/>
              </a:solidFill>
              <a:latin typeface="+mn-lt"/>
            </a:rPr>
            <a:t>Đối </a:t>
          </a:r>
          <a:r>
            <a:rPr lang="vi-VN" sz="3200" dirty="0">
              <a:solidFill>
                <a:schemeClr val="tx1"/>
              </a:solidFill>
              <a:latin typeface="+mn-lt"/>
            </a:rPr>
            <a:t>với nhóm trẻ độc lập, lớp mẫu giáo độc lập, lớp mầm non độc lập: Có tối thiểu 30 tiêu chí (bao gồm 15 tiêu chí bắt buộc) được đánh giá “đạt”.</a:t>
          </a:r>
          <a:endParaRPr lang="en-US" sz="3200" dirty="0">
            <a:solidFill>
              <a:schemeClr val="tx1"/>
            </a:solidFill>
            <a:latin typeface="+mn-lt"/>
            <a:cs typeface="Arial" panose="020B0604020202020204" pitchFamily="34" charset="0"/>
          </a:endParaRPr>
        </a:p>
      </dgm:t>
    </dgm:pt>
    <dgm:pt modelId="{07DB0275-6AF7-4D7F-A3D1-C81ECA6380E8}" type="parTrans" cxnId="{D32C8581-7CB9-409A-AFA3-0C5BF714F1B1}">
      <dgm:prSet/>
      <dgm:spPr/>
      <dgm:t>
        <a:bodyPr/>
        <a:lstStyle/>
        <a:p>
          <a:pPr>
            <a:lnSpc>
              <a:spcPct val="150000"/>
            </a:lnSpc>
            <a:spcBef>
              <a:spcPts val="0"/>
            </a:spcBef>
            <a:spcAft>
              <a:spcPts val="0"/>
            </a:spcAft>
          </a:pPr>
          <a:endParaRPr lang="en-US" sz="3200">
            <a:solidFill>
              <a:schemeClr val="tx1"/>
            </a:solidFill>
            <a:latin typeface="+mn-lt"/>
          </a:endParaRPr>
        </a:p>
      </dgm:t>
    </dgm:pt>
    <dgm:pt modelId="{BCBAE8FF-01B7-42AA-92A1-4613AAEC87B1}" type="sibTrans" cxnId="{D32C8581-7CB9-409A-AFA3-0C5BF714F1B1}">
      <dgm:prSet/>
      <dgm:spPr/>
      <dgm:t>
        <a:bodyPr/>
        <a:lstStyle/>
        <a:p>
          <a:pPr>
            <a:lnSpc>
              <a:spcPct val="150000"/>
            </a:lnSpc>
            <a:spcBef>
              <a:spcPts val="0"/>
            </a:spcBef>
            <a:spcAft>
              <a:spcPts val="0"/>
            </a:spcAft>
          </a:pPr>
          <a:endParaRPr lang="en-US" sz="3200">
            <a:solidFill>
              <a:schemeClr val="tx1"/>
            </a:solidFill>
            <a:latin typeface="+mn-lt"/>
          </a:endParaRPr>
        </a:p>
      </dgm:t>
    </dgm:pt>
    <dgm:pt modelId="{0DC44DD9-AD71-42FE-808F-A9503DF3F339}" type="pres">
      <dgm:prSet presAssocID="{CEEBFA80-8FD3-42F6-91F7-D3FDCD0DF5C4}" presName="diagram" presStyleCnt="0">
        <dgm:presLayoutVars>
          <dgm:dir/>
          <dgm:resizeHandles val="exact"/>
        </dgm:presLayoutVars>
      </dgm:prSet>
      <dgm:spPr/>
      <dgm:t>
        <a:bodyPr/>
        <a:lstStyle/>
        <a:p>
          <a:endParaRPr lang="en-US"/>
        </a:p>
      </dgm:t>
    </dgm:pt>
    <dgm:pt modelId="{2F0AAB00-6589-488C-83D4-6BCBA0212E77}" type="pres">
      <dgm:prSet presAssocID="{8E10BBE0-FC42-4D12-A4A2-B236C7F50609}" presName="node" presStyleLbl="node1" presStyleIdx="0" presStyleCnt="2" custScaleX="111401" custScaleY="139072">
        <dgm:presLayoutVars>
          <dgm:bulletEnabled val="1"/>
        </dgm:presLayoutVars>
      </dgm:prSet>
      <dgm:spPr/>
      <dgm:t>
        <a:bodyPr/>
        <a:lstStyle/>
        <a:p>
          <a:endParaRPr lang="en-US"/>
        </a:p>
      </dgm:t>
    </dgm:pt>
    <dgm:pt modelId="{1C54DB60-F5D6-4792-9FF6-8CB7171BDE18}" type="pres">
      <dgm:prSet presAssocID="{00DEC663-5BA8-45B9-982F-A36814C27175}" presName="sibTrans" presStyleCnt="0"/>
      <dgm:spPr/>
    </dgm:pt>
    <dgm:pt modelId="{01DDE821-120B-42E1-9A7E-311B9351ED43}" type="pres">
      <dgm:prSet presAssocID="{4474481D-6ACE-43B6-9EB3-FA02A2004F41}" presName="node" presStyleLbl="node1" presStyleIdx="1" presStyleCnt="2" custScaleY="139010">
        <dgm:presLayoutVars>
          <dgm:bulletEnabled val="1"/>
        </dgm:presLayoutVars>
      </dgm:prSet>
      <dgm:spPr/>
      <dgm:t>
        <a:bodyPr/>
        <a:lstStyle/>
        <a:p>
          <a:endParaRPr lang="en-US"/>
        </a:p>
      </dgm:t>
    </dgm:pt>
  </dgm:ptLst>
  <dgm:cxnLst>
    <dgm:cxn modelId="{D32C8581-7CB9-409A-AFA3-0C5BF714F1B1}" srcId="{CEEBFA80-8FD3-42F6-91F7-D3FDCD0DF5C4}" destId="{4474481D-6ACE-43B6-9EB3-FA02A2004F41}" srcOrd="1" destOrd="0" parTransId="{07DB0275-6AF7-4D7F-A3D1-C81ECA6380E8}" sibTransId="{BCBAE8FF-01B7-42AA-92A1-4613AAEC87B1}"/>
    <dgm:cxn modelId="{6A08790C-A66D-4563-95AC-9D68F861C0A4}" srcId="{CEEBFA80-8FD3-42F6-91F7-D3FDCD0DF5C4}" destId="{8E10BBE0-FC42-4D12-A4A2-B236C7F50609}" srcOrd="0" destOrd="0" parTransId="{2268B9A5-A5C3-4CDC-9922-252C1F48983E}" sibTransId="{00DEC663-5BA8-45B9-982F-A36814C27175}"/>
    <dgm:cxn modelId="{5AFBF663-0271-49D8-B08B-7C876077007E}" type="presOf" srcId="{4474481D-6ACE-43B6-9EB3-FA02A2004F41}" destId="{01DDE821-120B-42E1-9A7E-311B9351ED43}" srcOrd="0" destOrd="0" presId="urn:microsoft.com/office/officeart/2005/8/layout/default"/>
    <dgm:cxn modelId="{72C0AD50-D9B0-48E1-AF95-52843E9069D2}" type="presOf" srcId="{CEEBFA80-8FD3-42F6-91F7-D3FDCD0DF5C4}" destId="{0DC44DD9-AD71-42FE-808F-A9503DF3F339}" srcOrd="0" destOrd="0" presId="urn:microsoft.com/office/officeart/2005/8/layout/default"/>
    <dgm:cxn modelId="{03FF99B0-D391-4076-BCB2-EDDE80BF95CB}" type="presOf" srcId="{8E10BBE0-FC42-4D12-A4A2-B236C7F50609}" destId="{2F0AAB00-6589-488C-83D4-6BCBA0212E77}" srcOrd="0" destOrd="0" presId="urn:microsoft.com/office/officeart/2005/8/layout/default"/>
    <dgm:cxn modelId="{E8517B53-52B3-45B6-A954-54A81D8A5FE1}" type="presParOf" srcId="{0DC44DD9-AD71-42FE-808F-A9503DF3F339}" destId="{2F0AAB00-6589-488C-83D4-6BCBA0212E77}" srcOrd="0" destOrd="0" presId="urn:microsoft.com/office/officeart/2005/8/layout/default"/>
    <dgm:cxn modelId="{A5CB49CB-3314-408B-ACD0-585B8C9A255B}" type="presParOf" srcId="{0DC44DD9-AD71-42FE-808F-A9503DF3F339}" destId="{1C54DB60-F5D6-4792-9FF6-8CB7171BDE18}" srcOrd="1" destOrd="0" presId="urn:microsoft.com/office/officeart/2005/8/layout/default"/>
    <dgm:cxn modelId="{864E75E2-B94D-4A6C-97C7-C5B1DE7691FC}" type="presParOf" srcId="{0DC44DD9-AD71-42FE-808F-A9503DF3F339}" destId="{01DDE821-120B-42E1-9A7E-311B9351ED4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500CC-EFF7-46D9-ADD6-044CD5DCF8F4}"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n-US"/>
        </a:p>
      </dgm:t>
    </dgm:pt>
    <dgm:pt modelId="{605588A1-0901-43E7-8AC4-3C9C5C816A4F}">
      <dgm:prSet phldrT="[Text]" custT="1"/>
      <dgm:spPr/>
      <dgm:t>
        <a:bodyPr/>
        <a:lstStyle/>
        <a:p>
          <a:pPr algn="l">
            <a:lnSpc>
              <a:spcPct val="150000"/>
            </a:lnSpc>
            <a:spcBef>
              <a:spcPts val="0"/>
            </a:spcBef>
            <a:spcAft>
              <a:spcPts val="0"/>
            </a:spcAft>
          </a:pPr>
          <a:r>
            <a:rPr lang="en-US" sz="2800" b="1" dirty="0" smtClean="0">
              <a:solidFill>
                <a:srgbClr val="FF0000"/>
              </a:solidFill>
            </a:rPr>
            <a:t>P</a:t>
          </a:r>
          <a:r>
            <a:rPr lang="vi-VN" sz="2800" b="1" dirty="0" smtClean="0">
              <a:solidFill>
                <a:srgbClr val="FF0000"/>
              </a:solidFill>
            </a:rPr>
            <a:t>hòng </a:t>
          </a:r>
          <a:r>
            <a:rPr lang="vi-VN" sz="2800" b="1" dirty="0">
              <a:solidFill>
                <a:srgbClr val="FF0000"/>
              </a:solidFill>
            </a:rPr>
            <a:t>Giáo dục và Đào tạo</a:t>
          </a:r>
          <a:endParaRPr lang="en-US" sz="2800" dirty="0">
            <a:solidFill>
              <a:srgbClr val="FF0000"/>
            </a:solidFill>
            <a:latin typeface="Arial" panose="020B0604020202020204" pitchFamily="34" charset="0"/>
            <a:cs typeface="Arial" panose="020B0604020202020204" pitchFamily="34" charset="0"/>
          </a:endParaRPr>
        </a:p>
      </dgm:t>
    </dgm:pt>
    <dgm:pt modelId="{1FBB5CAE-067F-4D88-91BF-410D00F38381}" type="parTrans" cxnId="{47FD2C7B-5F1F-40FD-86F4-17468AA5E0E6}">
      <dgm:prSet/>
      <dgm:spPr/>
      <dgm:t>
        <a:bodyPr/>
        <a:lstStyle/>
        <a:p>
          <a:pPr>
            <a:lnSpc>
              <a:spcPct val="150000"/>
            </a:lnSpc>
            <a:spcBef>
              <a:spcPts val="0"/>
            </a:spcBef>
            <a:spcAft>
              <a:spcPts val="0"/>
            </a:spcAft>
          </a:pPr>
          <a:endParaRPr lang="en-US"/>
        </a:p>
      </dgm:t>
    </dgm:pt>
    <dgm:pt modelId="{9F8AB43E-88AD-4428-B78B-3BDC431B8F95}" type="sibTrans" cxnId="{47FD2C7B-5F1F-40FD-86F4-17468AA5E0E6}">
      <dgm:prSet/>
      <dgm:spPr/>
      <dgm:t>
        <a:bodyPr/>
        <a:lstStyle/>
        <a:p>
          <a:pPr>
            <a:lnSpc>
              <a:spcPct val="150000"/>
            </a:lnSpc>
            <a:spcBef>
              <a:spcPts val="0"/>
            </a:spcBef>
            <a:spcAft>
              <a:spcPts val="0"/>
            </a:spcAft>
          </a:pPr>
          <a:endParaRPr lang="en-US"/>
        </a:p>
      </dgm:t>
    </dgm:pt>
    <dgm:pt modelId="{8111C254-DD94-4D07-A8B8-068675BCF9AC}">
      <dgm:prSet phldrT="[Text]" custT="1"/>
      <dgm:spPr/>
      <dgm:t>
        <a:bodyPr/>
        <a:lstStyle/>
        <a:p>
          <a:pPr algn="just">
            <a:lnSpc>
              <a:spcPct val="150000"/>
            </a:lnSpc>
            <a:spcBef>
              <a:spcPts val="0"/>
            </a:spcBef>
            <a:spcAft>
              <a:spcPts val="0"/>
            </a:spcAft>
          </a:pPr>
          <a:r>
            <a:rPr lang="en-US" sz="2800" dirty="0" err="1" smtClean="0">
              <a:latin typeface="+mn-lt"/>
            </a:rPr>
            <a:t>Xây</a:t>
          </a:r>
          <a:r>
            <a:rPr lang="en-US" sz="2800" dirty="0" smtClean="0">
              <a:latin typeface="+mn-lt"/>
            </a:rPr>
            <a:t> </a:t>
          </a:r>
          <a:r>
            <a:rPr lang="en-US" sz="2800" dirty="0" err="1" smtClean="0">
              <a:latin typeface="+mn-lt"/>
            </a:rPr>
            <a:t>dựng</a:t>
          </a:r>
          <a:r>
            <a:rPr lang="en-US" sz="2800" dirty="0" smtClean="0">
              <a:latin typeface="+mn-lt"/>
            </a:rPr>
            <a:t> </a:t>
          </a:r>
          <a:r>
            <a:rPr lang="en-US" sz="2800" dirty="0" err="1" smtClean="0">
              <a:latin typeface="+mn-lt"/>
            </a:rPr>
            <a:t>kế</a:t>
          </a:r>
          <a:r>
            <a:rPr lang="en-US" sz="2800" dirty="0" smtClean="0">
              <a:latin typeface="+mn-lt"/>
            </a:rPr>
            <a:t> </a:t>
          </a:r>
          <a:r>
            <a:rPr lang="en-US" sz="2800" dirty="0" err="1" smtClean="0">
              <a:latin typeface="+mn-lt"/>
            </a:rPr>
            <a:t>hoạch</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đánh</a:t>
          </a:r>
          <a:r>
            <a:rPr lang="en-US" sz="2800" dirty="0" smtClean="0">
              <a:latin typeface="+mn-lt"/>
            </a:rPr>
            <a:t> </a:t>
          </a:r>
          <a:r>
            <a:rPr lang="en-US" sz="2800" dirty="0" err="1" smtClean="0">
              <a:latin typeface="+mn-lt"/>
            </a:rPr>
            <a:t>giá</a:t>
          </a:r>
          <a:r>
            <a:rPr lang="en-US" sz="2800" dirty="0" smtClean="0">
              <a:latin typeface="+mn-lt"/>
            </a:rPr>
            <a:t>. </a:t>
          </a:r>
          <a:r>
            <a:rPr lang="en-US" sz="2800" dirty="0" err="1" smtClean="0">
              <a:latin typeface="+mn-lt"/>
            </a:rPr>
            <a:t>Việc</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được</a:t>
          </a:r>
          <a:r>
            <a:rPr lang="en-US" sz="2800" dirty="0" smtClean="0">
              <a:latin typeface="+mn-lt"/>
            </a:rPr>
            <a:t> </a:t>
          </a:r>
          <a:r>
            <a:rPr lang="en-US" sz="2800" dirty="0" err="1" smtClean="0">
              <a:latin typeface="+mn-lt"/>
            </a:rPr>
            <a:t>thực</a:t>
          </a:r>
          <a:r>
            <a:rPr lang="en-US" sz="2800" dirty="0" smtClean="0">
              <a:latin typeface="+mn-lt"/>
            </a:rPr>
            <a:t> </a:t>
          </a:r>
          <a:r>
            <a:rPr lang="en-US" sz="2800" dirty="0" err="1" smtClean="0">
              <a:latin typeface="+mn-lt"/>
            </a:rPr>
            <a:t>hiện</a:t>
          </a:r>
          <a:r>
            <a:rPr lang="en-US" sz="2800" dirty="0" smtClean="0">
              <a:latin typeface="+mn-lt"/>
            </a:rPr>
            <a:t> </a:t>
          </a:r>
          <a:r>
            <a:rPr lang="en-US" sz="2800" dirty="0" err="1" smtClean="0">
              <a:latin typeface="+mn-lt"/>
            </a:rPr>
            <a:t>kết</a:t>
          </a:r>
          <a:r>
            <a:rPr lang="en-US" sz="2800" dirty="0" smtClean="0">
              <a:latin typeface="+mn-lt"/>
            </a:rPr>
            <a:t> </a:t>
          </a:r>
          <a:r>
            <a:rPr lang="en-US" sz="2800" dirty="0" err="1" smtClean="0">
              <a:latin typeface="+mn-lt"/>
            </a:rPr>
            <a:t>hợp</a:t>
          </a:r>
          <a:r>
            <a:rPr lang="en-US" sz="2800" dirty="0" smtClean="0">
              <a:latin typeface="+mn-lt"/>
            </a:rPr>
            <a:t> </a:t>
          </a:r>
          <a:r>
            <a:rPr lang="en-US" sz="2800" dirty="0" err="1" smtClean="0">
              <a:latin typeface="+mn-lt"/>
            </a:rPr>
            <a:t>với</a:t>
          </a:r>
          <a:r>
            <a:rPr lang="en-US" sz="2800" dirty="0" smtClean="0">
              <a:latin typeface="+mn-lt"/>
            </a:rPr>
            <a:t> </a:t>
          </a:r>
          <a:r>
            <a:rPr lang="en-US" sz="2800" dirty="0" err="1" smtClean="0">
              <a:latin typeface="+mn-lt"/>
            </a:rPr>
            <a:t>các</a:t>
          </a:r>
          <a:r>
            <a:rPr lang="en-US" sz="2800" dirty="0" smtClean="0">
              <a:latin typeface="+mn-lt"/>
            </a:rPr>
            <a:t> </a:t>
          </a:r>
          <a:r>
            <a:rPr lang="en-US" sz="2800" dirty="0" err="1" smtClean="0">
              <a:latin typeface="+mn-lt"/>
            </a:rPr>
            <a:t>nhiệm</a:t>
          </a:r>
          <a:r>
            <a:rPr lang="en-US" sz="2800" dirty="0" smtClean="0">
              <a:latin typeface="+mn-lt"/>
            </a:rPr>
            <a:t> </a:t>
          </a:r>
          <a:r>
            <a:rPr lang="en-US" sz="2800" dirty="0" err="1" smtClean="0">
              <a:latin typeface="+mn-lt"/>
            </a:rPr>
            <a:t>vụ</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chuyên</a:t>
          </a:r>
          <a:r>
            <a:rPr lang="en-US" sz="2800" dirty="0" smtClean="0">
              <a:latin typeface="+mn-lt"/>
            </a:rPr>
            <a:t> </a:t>
          </a:r>
          <a:r>
            <a:rPr lang="en-US" sz="2800" dirty="0" err="1" smtClean="0">
              <a:latin typeface="+mn-lt"/>
            </a:rPr>
            <a:t>môn</a:t>
          </a:r>
          <a:r>
            <a:rPr lang="en-US" sz="2800" dirty="0" smtClean="0">
              <a:latin typeface="+mn-lt"/>
            </a:rPr>
            <a:t> </a:t>
          </a:r>
          <a:r>
            <a:rPr lang="en-US" sz="2800" dirty="0" err="1" smtClean="0">
              <a:latin typeface="+mn-lt"/>
            </a:rPr>
            <a:t>khác</a:t>
          </a:r>
          <a:r>
            <a:rPr lang="en-US" sz="2800" dirty="0" smtClean="0">
              <a:latin typeface="+mn-lt"/>
            </a:rPr>
            <a:t> </a:t>
          </a:r>
          <a:r>
            <a:rPr lang="en-US" sz="2800" dirty="0" err="1" smtClean="0">
              <a:latin typeface="+mn-lt"/>
            </a:rPr>
            <a:t>trong</a:t>
          </a:r>
          <a:r>
            <a:rPr lang="en-US" sz="2800" dirty="0" smtClean="0">
              <a:latin typeface="+mn-lt"/>
            </a:rPr>
            <a:t> </a:t>
          </a:r>
          <a:r>
            <a:rPr lang="en-US" sz="2800" dirty="0" err="1" smtClean="0">
              <a:latin typeface="+mn-lt"/>
            </a:rPr>
            <a:t>năm</a:t>
          </a:r>
          <a:r>
            <a:rPr lang="en-US" sz="2800" dirty="0" smtClean="0">
              <a:latin typeface="+mn-lt"/>
            </a:rPr>
            <a:t> </a:t>
          </a:r>
          <a:r>
            <a:rPr lang="en-US" sz="2800" dirty="0" err="1" smtClean="0">
              <a:latin typeface="+mn-lt"/>
            </a:rPr>
            <a:t>học</a:t>
          </a:r>
          <a:r>
            <a:rPr lang="en-US" sz="2800" dirty="0" smtClean="0">
              <a:latin typeface="+mn-lt"/>
            </a:rPr>
            <a:t>, </a:t>
          </a:r>
          <a:r>
            <a:rPr lang="en-US" sz="2800" dirty="0" err="1" smtClean="0">
              <a:latin typeface="+mn-lt"/>
            </a:rPr>
            <a:t>có</a:t>
          </a:r>
          <a:r>
            <a:rPr lang="en-US" sz="2800" dirty="0" smtClean="0">
              <a:latin typeface="+mn-lt"/>
            </a:rPr>
            <a:t> </a:t>
          </a:r>
          <a:r>
            <a:rPr lang="en-US" sz="2800" dirty="0" err="1" smtClean="0">
              <a:latin typeface="+mn-lt"/>
            </a:rPr>
            <a:t>biên</a:t>
          </a:r>
          <a:r>
            <a:rPr lang="en-US" sz="2800" dirty="0" smtClean="0">
              <a:latin typeface="+mn-lt"/>
            </a:rPr>
            <a:t> </a:t>
          </a:r>
          <a:r>
            <a:rPr lang="en-US" sz="2800" dirty="0" err="1" smtClean="0">
              <a:latin typeface="+mn-lt"/>
            </a:rPr>
            <a:t>bản</a:t>
          </a:r>
          <a:r>
            <a:rPr lang="en-US" sz="2800" dirty="0" smtClean="0">
              <a:latin typeface="+mn-lt"/>
            </a:rPr>
            <a:t> </a:t>
          </a:r>
          <a:r>
            <a:rPr lang="en-US" sz="2800" dirty="0" err="1" smtClean="0">
              <a:latin typeface="+mn-lt"/>
            </a:rPr>
            <a:t>và</a:t>
          </a:r>
          <a:r>
            <a:rPr lang="en-US" sz="2800" dirty="0" smtClean="0">
              <a:latin typeface="+mn-lt"/>
            </a:rPr>
            <a:t> </a:t>
          </a:r>
          <a:r>
            <a:rPr lang="en-US" sz="2800" dirty="0" err="1" smtClean="0">
              <a:latin typeface="+mn-lt"/>
            </a:rPr>
            <a:t>thông</a:t>
          </a:r>
          <a:r>
            <a:rPr lang="en-US" sz="2800" dirty="0" smtClean="0">
              <a:latin typeface="+mn-lt"/>
            </a:rPr>
            <a:t> </a:t>
          </a:r>
          <a:r>
            <a:rPr lang="en-US" sz="2800" dirty="0" err="1" smtClean="0">
              <a:latin typeface="+mn-lt"/>
            </a:rPr>
            <a:t>báo</a:t>
          </a:r>
          <a:r>
            <a:rPr lang="en-US" sz="2800" dirty="0" smtClean="0">
              <a:latin typeface="+mn-lt"/>
            </a:rPr>
            <a:t> </a:t>
          </a:r>
          <a:r>
            <a:rPr lang="en-US" sz="2800" dirty="0" err="1" smtClean="0">
              <a:latin typeface="+mn-lt"/>
            </a:rPr>
            <a:t>kết</a:t>
          </a:r>
          <a:r>
            <a:rPr lang="en-US" sz="2800" dirty="0" smtClean="0">
              <a:latin typeface="+mn-lt"/>
            </a:rPr>
            <a:t> </a:t>
          </a:r>
          <a:r>
            <a:rPr lang="en-US" sz="2800" dirty="0" err="1" smtClean="0">
              <a:latin typeface="+mn-lt"/>
            </a:rPr>
            <a:t>quả</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vi-VN" sz="2800" b="0" i="0" dirty="0" smtClean="0">
              <a:latin typeface="+mn-lt"/>
              <a:cs typeface="Arial" panose="020B0604020202020204" pitchFamily="34" charset="0"/>
            </a:rPr>
            <a:t>.</a:t>
          </a:r>
          <a:endParaRPr lang="en-US" sz="2800" dirty="0">
            <a:latin typeface="+mn-lt"/>
            <a:cs typeface="Arial" panose="020B0604020202020204" pitchFamily="34" charset="0"/>
          </a:endParaRPr>
        </a:p>
      </dgm:t>
    </dgm:pt>
    <dgm:pt modelId="{19D35918-551C-4CBC-A018-6AD1A3AF3DE3}" type="parTrans" cxnId="{BCC5F3A8-5D10-4B69-ABE7-2212B2DEFB67}">
      <dgm:prSet/>
      <dgm:spPr/>
      <dgm:t>
        <a:bodyPr/>
        <a:lstStyle/>
        <a:p>
          <a:pPr>
            <a:lnSpc>
              <a:spcPct val="150000"/>
            </a:lnSpc>
            <a:spcBef>
              <a:spcPts val="0"/>
            </a:spcBef>
            <a:spcAft>
              <a:spcPts val="0"/>
            </a:spcAft>
          </a:pPr>
          <a:endParaRPr lang="en-US"/>
        </a:p>
      </dgm:t>
    </dgm:pt>
    <dgm:pt modelId="{F7BC3714-95CD-4AAE-9DD7-D965F8C2E4FE}" type="sibTrans" cxnId="{BCC5F3A8-5D10-4B69-ABE7-2212B2DEFB67}">
      <dgm:prSet/>
      <dgm:spPr/>
      <dgm:t>
        <a:bodyPr/>
        <a:lstStyle/>
        <a:p>
          <a:pPr>
            <a:lnSpc>
              <a:spcPct val="150000"/>
            </a:lnSpc>
            <a:spcBef>
              <a:spcPts val="0"/>
            </a:spcBef>
            <a:spcAft>
              <a:spcPts val="0"/>
            </a:spcAft>
          </a:pPr>
          <a:endParaRPr lang="en-US"/>
        </a:p>
      </dgm:t>
    </dgm:pt>
    <dgm:pt modelId="{BB39EABC-3860-4127-A75B-1642AE184DC8}">
      <dgm:prSet phldrT="[Text]" custT="1"/>
      <dgm:spPr/>
      <dgm:t>
        <a:bodyPr/>
        <a:lstStyle/>
        <a:p>
          <a:pPr algn="just">
            <a:lnSpc>
              <a:spcPct val="150000"/>
            </a:lnSpc>
            <a:spcBef>
              <a:spcPts val="0"/>
            </a:spcBef>
            <a:spcAft>
              <a:spcPts val="0"/>
            </a:spcAft>
          </a:pPr>
          <a:r>
            <a:rPr lang="en-US" sz="2800" dirty="0" err="1" smtClean="0"/>
            <a:t>Chủ</a:t>
          </a:r>
          <a:r>
            <a:rPr lang="en-US" sz="2800" dirty="0" smtClean="0"/>
            <a:t> </a:t>
          </a:r>
          <a:r>
            <a:rPr lang="en-US" sz="2800" dirty="0" err="1" smtClean="0"/>
            <a:t>trì</a:t>
          </a:r>
          <a:r>
            <a:rPr lang="en-US" sz="2800" dirty="0" smtClean="0"/>
            <a:t> </a:t>
          </a:r>
          <a:r>
            <a:rPr lang="en-US" sz="2800" dirty="0" err="1" smtClean="0"/>
            <a:t>hoặc</a:t>
          </a:r>
          <a:r>
            <a:rPr lang="en-US" sz="2800" dirty="0" smtClean="0"/>
            <a:t> </a:t>
          </a:r>
          <a:r>
            <a:rPr lang="en-US" sz="2800" dirty="0" err="1" smtClean="0"/>
            <a:t>phân</a:t>
          </a:r>
          <a:r>
            <a:rPr lang="en-US" sz="2800" dirty="0" smtClean="0"/>
            <a:t> </a:t>
          </a:r>
          <a:r>
            <a:rPr lang="en-US" sz="2800" dirty="0" err="1" smtClean="0"/>
            <a:t>công</a:t>
          </a:r>
          <a:r>
            <a:rPr lang="en-US" sz="2800" dirty="0" smtClean="0"/>
            <a:t> </a:t>
          </a:r>
          <a:r>
            <a:rPr lang="en-US" sz="2800" dirty="0" err="1" smtClean="0"/>
            <a:t>trách</a:t>
          </a:r>
          <a:r>
            <a:rPr lang="en-US" sz="2800" dirty="0" smtClean="0"/>
            <a:t> </a:t>
          </a:r>
          <a:r>
            <a:rPr lang="en-US" sz="2800" dirty="0" err="1" smtClean="0"/>
            <a:t>nhiệm</a:t>
          </a:r>
          <a:r>
            <a:rPr lang="en-US" sz="2800" dirty="0" smtClean="0"/>
            <a:t> </a:t>
          </a:r>
          <a:r>
            <a:rPr lang="en-US" sz="2800" dirty="0" err="1" smtClean="0"/>
            <a:t>đối</a:t>
          </a:r>
          <a:r>
            <a:rPr lang="en-US" sz="2800" dirty="0" smtClean="0"/>
            <a:t> </a:t>
          </a:r>
          <a:r>
            <a:rPr lang="en-US" sz="2800" dirty="0" err="1" smtClean="0"/>
            <a:t>với</a:t>
          </a:r>
          <a:r>
            <a:rPr lang="en-US" sz="2800" dirty="0" smtClean="0"/>
            <a:t> </a:t>
          </a:r>
          <a:r>
            <a:rPr lang="en-US" sz="2800" dirty="0" err="1" smtClean="0"/>
            <a:t>các</a:t>
          </a:r>
          <a:r>
            <a:rPr lang="en-US" sz="2800" dirty="0" smtClean="0"/>
            <a:t> </a:t>
          </a:r>
          <a:r>
            <a:rPr lang="en-US" sz="2800" dirty="0" err="1" smtClean="0"/>
            <a:t>trường</a:t>
          </a:r>
          <a:r>
            <a:rPr lang="en-US" sz="2800" dirty="0" smtClean="0"/>
            <a:t> </a:t>
          </a:r>
          <a:r>
            <a:rPr lang="en-US" sz="2800" dirty="0" err="1" smtClean="0"/>
            <a:t>thực</a:t>
          </a:r>
          <a:r>
            <a:rPr lang="en-US" sz="2800" dirty="0" smtClean="0"/>
            <a:t> </a:t>
          </a:r>
          <a:r>
            <a:rPr lang="en-US" sz="2800" dirty="0" err="1" smtClean="0"/>
            <a:t>hiện</a:t>
          </a:r>
          <a:r>
            <a:rPr lang="en-US" sz="2800" dirty="0" smtClean="0"/>
            <a:t> </a:t>
          </a:r>
          <a:r>
            <a:rPr lang="en-US" sz="2800" dirty="0" err="1" smtClean="0"/>
            <a:t>nhiệm</a:t>
          </a:r>
          <a:r>
            <a:rPr lang="en-US" sz="2800" dirty="0" smtClean="0"/>
            <a:t> </a:t>
          </a:r>
          <a:r>
            <a:rPr lang="en-US" sz="2800" dirty="0" err="1" smtClean="0"/>
            <a:t>vụ</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đánh</a:t>
          </a:r>
          <a:r>
            <a:rPr lang="en-US" sz="2800" dirty="0" smtClean="0"/>
            <a:t> </a:t>
          </a:r>
          <a:r>
            <a:rPr lang="en-US" sz="2800" dirty="0" err="1" smtClean="0"/>
            <a:t>giá</a:t>
          </a:r>
          <a:r>
            <a:rPr lang="en-US" sz="2800" dirty="0" smtClean="0"/>
            <a:t> </a:t>
          </a:r>
          <a:endParaRPr lang="en-US" sz="2800" dirty="0">
            <a:latin typeface="Arial" panose="020B0604020202020204" pitchFamily="34" charset="0"/>
            <a:cs typeface="Arial" panose="020B0604020202020204" pitchFamily="34" charset="0"/>
          </a:endParaRPr>
        </a:p>
      </dgm:t>
    </dgm:pt>
    <dgm:pt modelId="{E19C0F67-F92A-4828-8DBA-06AE6F893C3C}" type="parTrans" cxnId="{88A21C6C-BC6E-4D4E-BDE3-456D9BB76A14}">
      <dgm:prSet/>
      <dgm:spPr/>
      <dgm:t>
        <a:bodyPr/>
        <a:lstStyle/>
        <a:p>
          <a:pPr>
            <a:lnSpc>
              <a:spcPct val="150000"/>
            </a:lnSpc>
            <a:spcBef>
              <a:spcPts val="0"/>
            </a:spcBef>
            <a:spcAft>
              <a:spcPts val="0"/>
            </a:spcAft>
          </a:pPr>
          <a:endParaRPr lang="en-US"/>
        </a:p>
      </dgm:t>
    </dgm:pt>
    <dgm:pt modelId="{CD60AFFD-5790-4B88-A710-A0F823C42A42}" type="sibTrans" cxnId="{88A21C6C-BC6E-4D4E-BDE3-456D9BB76A14}">
      <dgm:prSet/>
      <dgm:spPr/>
      <dgm:t>
        <a:bodyPr/>
        <a:lstStyle/>
        <a:p>
          <a:pPr>
            <a:lnSpc>
              <a:spcPct val="150000"/>
            </a:lnSpc>
            <a:spcBef>
              <a:spcPts val="0"/>
            </a:spcBef>
            <a:spcAft>
              <a:spcPts val="0"/>
            </a:spcAft>
          </a:pPr>
          <a:endParaRPr lang="en-US"/>
        </a:p>
      </dgm:t>
    </dgm:pt>
    <dgm:pt modelId="{FFA2E8B6-FB59-4723-8575-62C400F0547A}">
      <dgm:prSet phldrT="[Text]" custT="1"/>
      <dgm:spPr/>
      <dgm:t>
        <a:bodyPr/>
        <a:lstStyle/>
        <a:p>
          <a:pPr algn="just">
            <a:lnSpc>
              <a:spcPct val="150000"/>
            </a:lnSpc>
            <a:spcBef>
              <a:spcPts val="0"/>
            </a:spcBef>
            <a:spcAft>
              <a:spcPts val="0"/>
            </a:spcAft>
          </a:pPr>
          <a:r>
            <a:rPr lang="en-US" sz="2800" dirty="0" err="1" smtClean="0"/>
            <a:t>Cuối</a:t>
          </a:r>
          <a:r>
            <a:rPr lang="en-US" sz="2800" dirty="0" smtClean="0"/>
            <a:t> </a:t>
          </a:r>
          <a:r>
            <a:rPr lang="en-US" sz="2800" dirty="0" err="1" smtClean="0"/>
            <a:t>năm</a:t>
          </a:r>
          <a:r>
            <a:rPr lang="en-US" sz="2800" dirty="0" smtClean="0"/>
            <a:t> </a:t>
          </a:r>
          <a:r>
            <a:rPr lang="en-US" sz="2800" dirty="0" err="1" smtClean="0"/>
            <a:t>học</a:t>
          </a:r>
          <a:r>
            <a:rPr lang="en-US" sz="2800" dirty="0" smtClean="0"/>
            <a:t>, </a:t>
          </a:r>
          <a:r>
            <a:rPr lang="en-US" sz="2800" dirty="0" err="1" smtClean="0"/>
            <a:t>lập</a:t>
          </a:r>
          <a:r>
            <a:rPr lang="en-US" sz="2800" dirty="0" smtClean="0"/>
            <a:t> </a:t>
          </a:r>
          <a:r>
            <a:rPr lang="en-US" sz="2800" dirty="0" err="1" smtClean="0"/>
            <a:t>danh</a:t>
          </a:r>
          <a:r>
            <a:rPr lang="en-US" sz="2800" dirty="0" smtClean="0"/>
            <a:t> </a:t>
          </a:r>
          <a:r>
            <a:rPr lang="en-US" sz="2800" dirty="0" err="1" smtClean="0"/>
            <a:t>sách</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đạt</a:t>
          </a:r>
          <a:r>
            <a:rPr lang="en-US" sz="2800" dirty="0" smtClean="0"/>
            <a:t> </a:t>
          </a:r>
          <a:r>
            <a:rPr lang="en-US" sz="2800" dirty="0" err="1" smtClean="0"/>
            <a:t>tiêu</a:t>
          </a:r>
          <a:r>
            <a:rPr lang="en-US" sz="2800" dirty="0" smtClean="0"/>
            <a:t> </a:t>
          </a:r>
          <a:r>
            <a:rPr lang="en-US" sz="2800" dirty="0" err="1" smtClean="0"/>
            <a:t>chuẩn</a:t>
          </a:r>
          <a:r>
            <a:rPr lang="en-US" sz="2800" dirty="0" smtClean="0"/>
            <a:t> </a:t>
          </a:r>
          <a:r>
            <a:rPr lang="en-US" sz="2800" dirty="0" err="1" smtClean="0"/>
            <a:t>trường</a:t>
          </a:r>
          <a:r>
            <a:rPr lang="en-US" sz="2800" dirty="0" smtClean="0"/>
            <a:t> </a:t>
          </a:r>
          <a:r>
            <a:rPr lang="en-US" sz="2800" dirty="0" err="1" smtClean="0"/>
            <a:t>học</a:t>
          </a:r>
          <a:r>
            <a:rPr lang="en-US" sz="2800" dirty="0" smtClean="0"/>
            <a:t> an </a:t>
          </a:r>
          <a:r>
            <a:rPr lang="en-US" sz="2800" dirty="0" err="1" smtClean="0"/>
            <a:t>toàn</a:t>
          </a:r>
          <a:r>
            <a:rPr lang="en-US" sz="2800" dirty="0" smtClean="0"/>
            <a:t>, PCTNTT, (</a:t>
          </a:r>
          <a:r>
            <a:rPr lang="en-US" sz="2800" dirty="0" err="1" smtClean="0"/>
            <a:t>căn</a:t>
          </a:r>
          <a:r>
            <a:rPr lang="en-US" sz="2800" dirty="0" smtClean="0"/>
            <a:t> </a:t>
          </a:r>
          <a:r>
            <a:rPr lang="en-US" sz="2800" dirty="0" err="1" smtClean="0"/>
            <a:t>cứ</a:t>
          </a:r>
          <a:r>
            <a:rPr lang="en-US" sz="2800" dirty="0" smtClean="0"/>
            <a:t> </a:t>
          </a:r>
          <a:r>
            <a:rPr lang="en-US" sz="2800" dirty="0" err="1" smtClean="0"/>
            <a:t>báo</a:t>
          </a:r>
          <a:r>
            <a:rPr lang="en-US" sz="2800" dirty="0" smtClean="0"/>
            <a:t> </a:t>
          </a:r>
          <a:r>
            <a:rPr lang="en-US" sz="2800" dirty="0" err="1" smtClean="0"/>
            <a:t>cáo</a:t>
          </a:r>
          <a:r>
            <a:rPr lang="en-US" sz="2800" dirty="0" smtClean="0"/>
            <a:t> </a:t>
          </a:r>
          <a:r>
            <a:rPr lang="en-US" sz="2800" dirty="0" err="1" smtClean="0"/>
            <a:t>của</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tiêu</a:t>
          </a:r>
          <a:r>
            <a:rPr lang="en-US" sz="2800" dirty="0" smtClean="0"/>
            <a:t> </a:t>
          </a:r>
          <a:r>
            <a:rPr lang="en-US" sz="2800" dirty="0" err="1" smtClean="0"/>
            <a:t>chuẩn</a:t>
          </a:r>
          <a:r>
            <a:rPr lang="en-US" sz="2800" dirty="0" smtClean="0"/>
            <a:t> </a:t>
          </a:r>
          <a:r>
            <a:rPr lang="en-US" sz="2800" dirty="0" err="1" smtClean="0"/>
            <a:t>theo</a:t>
          </a:r>
          <a:r>
            <a:rPr lang="en-US" sz="2800" dirty="0" smtClean="0"/>
            <a:t> </a:t>
          </a:r>
          <a:r>
            <a:rPr lang="en-US" sz="2800" dirty="0" err="1" smtClean="0"/>
            <a:t>quy</a:t>
          </a:r>
          <a:r>
            <a:rPr lang="en-US" sz="2800" dirty="0" smtClean="0"/>
            <a:t> </a:t>
          </a:r>
          <a:r>
            <a:rPr lang="en-US" sz="2800" dirty="0" err="1" smtClean="0"/>
            <a:t>định</a:t>
          </a:r>
          <a:r>
            <a:rPr lang="en-US" sz="2800" dirty="0" smtClean="0"/>
            <a:t> </a:t>
          </a:r>
          <a:r>
            <a:rPr lang="en-US" sz="2800" dirty="0" err="1" smtClean="0"/>
            <a:t>và</a:t>
          </a:r>
          <a:r>
            <a:rPr lang="en-US" sz="2800" dirty="0" smtClean="0"/>
            <a:t> </a:t>
          </a:r>
          <a:r>
            <a:rPr lang="en-US" sz="2800" dirty="0" err="1" smtClean="0"/>
            <a:t>kết</a:t>
          </a:r>
          <a:r>
            <a:rPr lang="en-US" sz="2800" dirty="0" smtClean="0"/>
            <a:t> </a:t>
          </a:r>
          <a:r>
            <a:rPr lang="en-US" sz="2800" dirty="0" err="1" smtClean="0"/>
            <a:t>quả</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giám</a:t>
          </a:r>
          <a:r>
            <a:rPr lang="en-US" sz="2800" dirty="0" smtClean="0"/>
            <a:t> </a:t>
          </a:r>
          <a:r>
            <a:rPr lang="en-US" sz="2800" dirty="0" err="1" smtClean="0"/>
            <a:t>sát</a:t>
          </a:r>
          <a:r>
            <a:rPr lang="en-US" sz="2800" dirty="0" smtClean="0"/>
            <a:t> </a:t>
          </a:r>
          <a:r>
            <a:rPr lang="en-US" sz="2800" dirty="0" err="1" smtClean="0"/>
            <a:t>trong</a:t>
          </a:r>
          <a:r>
            <a:rPr lang="en-US" sz="2800" dirty="0" smtClean="0"/>
            <a:t> </a:t>
          </a:r>
          <a:r>
            <a:rPr lang="en-US" sz="2800" dirty="0" err="1" smtClean="0"/>
            <a:t>năm</a:t>
          </a:r>
          <a:r>
            <a:rPr lang="en-US" sz="2800" dirty="0" smtClean="0"/>
            <a:t> </a:t>
          </a:r>
          <a:r>
            <a:rPr lang="en-US" sz="2800" dirty="0" err="1" smtClean="0"/>
            <a:t>học</a:t>
          </a:r>
          <a:r>
            <a:rPr lang="en-US" sz="2800" dirty="0" smtClean="0"/>
            <a:t>)</a:t>
          </a:r>
          <a:endParaRPr lang="en-US" sz="2800" dirty="0">
            <a:latin typeface="Arial" panose="020B0604020202020204" pitchFamily="34" charset="0"/>
            <a:cs typeface="Arial" panose="020B0604020202020204" pitchFamily="34" charset="0"/>
          </a:endParaRPr>
        </a:p>
      </dgm:t>
    </dgm:pt>
    <dgm:pt modelId="{1E20627C-FAEC-4038-9B11-8DFB9732FDB5}" type="parTrans" cxnId="{7586961B-628D-43F6-A574-70DCE0B840B5}">
      <dgm:prSet/>
      <dgm:spPr/>
      <dgm:t>
        <a:bodyPr/>
        <a:lstStyle/>
        <a:p>
          <a:pPr>
            <a:lnSpc>
              <a:spcPct val="150000"/>
            </a:lnSpc>
            <a:spcBef>
              <a:spcPts val="0"/>
            </a:spcBef>
            <a:spcAft>
              <a:spcPts val="0"/>
            </a:spcAft>
          </a:pPr>
          <a:endParaRPr lang="en-US"/>
        </a:p>
      </dgm:t>
    </dgm:pt>
    <dgm:pt modelId="{704CC779-79B6-4534-95E0-765E312910C4}" type="sibTrans" cxnId="{7586961B-628D-43F6-A574-70DCE0B840B5}">
      <dgm:prSet/>
      <dgm:spPr/>
      <dgm:t>
        <a:bodyPr/>
        <a:lstStyle/>
        <a:p>
          <a:pPr>
            <a:lnSpc>
              <a:spcPct val="150000"/>
            </a:lnSpc>
            <a:spcBef>
              <a:spcPts val="0"/>
            </a:spcBef>
            <a:spcAft>
              <a:spcPts val="0"/>
            </a:spcAft>
          </a:pPr>
          <a:endParaRPr lang="en-US"/>
        </a:p>
      </dgm:t>
    </dgm:pt>
    <dgm:pt modelId="{1BCA504A-D4C4-4E4A-AF92-AB74C3BFD1C6}">
      <dgm:prSet phldrT="[Text]" custT="1"/>
      <dgm:spPr/>
      <dgm:t>
        <a:bodyPr/>
        <a:lstStyle/>
        <a:p>
          <a:pPr algn="just">
            <a:lnSpc>
              <a:spcPct val="150000"/>
            </a:lnSpc>
            <a:spcBef>
              <a:spcPts val="0"/>
            </a:spcBef>
            <a:spcAft>
              <a:spcPts val="0"/>
            </a:spcAft>
          </a:pPr>
          <a:r>
            <a:rPr lang="en-US" sz="2800" dirty="0" err="1" smtClean="0"/>
            <a:t>Trường</a:t>
          </a:r>
          <a:r>
            <a:rPr lang="en-US" sz="2800" dirty="0" smtClean="0"/>
            <a:t> </a:t>
          </a:r>
          <a:r>
            <a:rPr lang="en-US" sz="2800" dirty="0" err="1" smtClean="0"/>
            <a:t>hợp</a:t>
          </a:r>
          <a:r>
            <a:rPr lang="en-US" sz="2800" dirty="0" smtClean="0"/>
            <a:t> </a:t>
          </a:r>
          <a:r>
            <a:rPr lang="en-US" sz="2800" dirty="0" err="1" smtClean="0"/>
            <a:t>cần</a:t>
          </a:r>
          <a:r>
            <a:rPr lang="en-US" sz="2800" dirty="0" smtClean="0"/>
            <a:t> </a:t>
          </a:r>
          <a:r>
            <a:rPr lang="en-US" sz="2800" dirty="0" err="1" smtClean="0"/>
            <a:t>thiết</a:t>
          </a:r>
          <a:r>
            <a:rPr lang="en-US" sz="2800" dirty="0" smtClean="0"/>
            <a:t>, </a:t>
          </a:r>
          <a:r>
            <a:rPr lang="en-US" sz="2800" dirty="0" err="1" smtClean="0"/>
            <a:t>có</a:t>
          </a:r>
          <a:r>
            <a:rPr lang="en-US" sz="2800" dirty="0" smtClean="0"/>
            <a:t> </a:t>
          </a:r>
          <a:r>
            <a:rPr lang="en-US" sz="2800" dirty="0" err="1" smtClean="0"/>
            <a:t>thể</a:t>
          </a:r>
          <a:r>
            <a:rPr lang="en-US" sz="2800" dirty="0" smtClean="0"/>
            <a:t> </a:t>
          </a:r>
          <a:r>
            <a:rPr lang="en-US" sz="2800" dirty="0" err="1" smtClean="0"/>
            <a:t>tổ</a:t>
          </a:r>
          <a:r>
            <a:rPr lang="en-US" sz="2800" dirty="0" smtClean="0"/>
            <a:t> </a:t>
          </a:r>
          <a:r>
            <a:rPr lang="en-US" sz="2800" dirty="0" err="1" smtClean="0"/>
            <a:t>chức</a:t>
          </a:r>
          <a:r>
            <a:rPr lang="en-US" sz="2800" dirty="0" smtClean="0"/>
            <a:t> </a:t>
          </a:r>
          <a:r>
            <a:rPr lang="en-US" sz="2800" dirty="0" err="1" smtClean="0"/>
            <a:t>đoàn</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lại</a:t>
          </a:r>
          <a:r>
            <a:rPr lang="en-US" sz="2800" dirty="0" smtClean="0"/>
            <a:t> </a:t>
          </a:r>
          <a:r>
            <a:rPr lang="en-US" sz="2800" dirty="0" err="1" smtClean="0"/>
            <a:t>kết</a:t>
          </a:r>
          <a:r>
            <a:rPr lang="en-US" sz="2800" dirty="0" smtClean="0"/>
            <a:t> </a:t>
          </a:r>
          <a:r>
            <a:rPr lang="en-US" sz="2800" dirty="0" err="1" smtClean="0"/>
            <a:t>quả</a:t>
          </a:r>
          <a:r>
            <a:rPr lang="en-US" sz="2800" dirty="0" smtClean="0"/>
            <a:t> </a:t>
          </a:r>
          <a:r>
            <a:rPr lang="en-US" sz="2800" dirty="0" err="1" smtClean="0"/>
            <a:t>theo</a:t>
          </a:r>
          <a:r>
            <a:rPr lang="en-US" sz="2800" dirty="0" smtClean="0"/>
            <a:t> </a:t>
          </a:r>
          <a:r>
            <a:rPr lang="en-US" sz="2800" dirty="0" err="1" smtClean="0"/>
            <a:t>báo</a:t>
          </a:r>
          <a:r>
            <a:rPr lang="en-US" sz="2800" dirty="0" smtClean="0"/>
            <a:t> </a:t>
          </a:r>
          <a:r>
            <a:rPr lang="en-US" sz="2800" dirty="0" err="1" smtClean="0"/>
            <a:t>cáo</a:t>
          </a:r>
          <a:r>
            <a:rPr lang="en-US" sz="2800" dirty="0" smtClean="0"/>
            <a:t> </a:t>
          </a:r>
          <a:r>
            <a:rPr lang="en-US" sz="2800" dirty="0" err="1" smtClean="0"/>
            <a:t>của</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ngành</a:t>
          </a:r>
          <a:r>
            <a:rPr lang="en-US" sz="2800" dirty="0" smtClean="0"/>
            <a:t> GD </a:t>
          </a:r>
          <a:r>
            <a:rPr lang="en-US" sz="2800" dirty="0" err="1" smtClean="0"/>
            <a:t>hoặc</a:t>
          </a:r>
          <a:r>
            <a:rPr lang="en-US" sz="2800" dirty="0" smtClean="0"/>
            <a:t> </a:t>
          </a:r>
          <a:r>
            <a:rPr lang="en-US" sz="2800" dirty="0" err="1" smtClean="0"/>
            <a:t>liên</a:t>
          </a:r>
          <a:r>
            <a:rPr lang="en-US" sz="2800" dirty="0" smtClean="0"/>
            <a:t> </a:t>
          </a:r>
          <a:r>
            <a:rPr lang="en-US" sz="2800" dirty="0" err="1" smtClean="0"/>
            <a:t>ngành</a:t>
          </a:r>
          <a:r>
            <a:rPr lang="en-US" sz="2800" dirty="0" smtClean="0"/>
            <a:t>)</a:t>
          </a:r>
          <a:endParaRPr lang="en-US" sz="2800" dirty="0">
            <a:latin typeface="Arial" panose="020B0604020202020204" pitchFamily="34" charset="0"/>
            <a:cs typeface="Arial" panose="020B0604020202020204" pitchFamily="34" charset="0"/>
          </a:endParaRPr>
        </a:p>
      </dgm:t>
    </dgm:pt>
    <dgm:pt modelId="{38E6938C-50FD-48AF-B46A-3E7E50818897}" type="parTrans" cxnId="{D505A596-3872-42F2-A519-12BAD5B5B979}">
      <dgm:prSet/>
      <dgm:spPr/>
      <dgm:t>
        <a:bodyPr/>
        <a:lstStyle/>
        <a:p>
          <a:endParaRPr lang="en-US"/>
        </a:p>
      </dgm:t>
    </dgm:pt>
    <dgm:pt modelId="{BC3EB572-00F5-4602-8B91-1B22BDB7A70B}" type="sibTrans" cxnId="{D505A596-3872-42F2-A519-12BAD5B5B979}">
      <dgm:prSet/>
      <dgm:spPr/>
      <dgm:t>
        <a:bodyPr/>
        <a:lstStyle/>
        <a:p>
          <a:endParaRPr lang="en-US"/>
        </a:p>
      </dgm:t>
    </dgm:pt>
    <dgm:pt modelId="{56A15AAA-FFE5-4B01-AD6C-240B505CD654}" type="pres">
      <dgm:prSet presAssocID="{45C500CC-EFF7-46D9-ADD6-044CD5DCF8F4}" presName="diagram" presStyleCnt="0">
        <dgm:presLayoutVars>
          <dgm:chPref val="1"/>
          <dgm:dir/>
          <dgm:animOne val="branch"/>
          <dgm:animLvl val="lvl"/>
          <dgm:resizeHandles/>
        </dgm:presLayoutVars>
      </dgm:prSet>
      <dgm:spPr/>
      <dgm:t>
        <a:bodyPr/>
        <a:lstStyle/>
        <a:p>
          <a:endParaRPr lang="en-US"/>
        </a:p>
      </dgm:t>
    </dgm:pt>
    <dgm:pt modelId="{AD890532-3B1B-4BA9-9F05-B77B1FA13A02}" type="pres">
      <dgm:prSet presAssocID="{605588A1-0901-43E7-8AC4-3C9C5C816A4F}" presName="root" presStyleCnt="0"/>
      <dgm:spPr/>
    </dgm:pt>
    <dgm:pt modelId="{90097111-F81D-4434-866E-393BA5B912B3}" type="pres">
      <dgm:prSet presAssocID="{605588A1-0901-43E7-8AC4-3C9C5C816A4F}" presName="rootComposite" presStyleCnt="0"/>
      <dgm:spPr/>
    </dgm:pt>
    <dgm:pt modelId="{E975DBB2-42EB-4A5A-BD9F-70898A2BF9DC}" type="pres">
      <dgm:prSet presAssocID="{605588A1-0901-43E7-8AC4-3C9C5C816A4F}" presName="rootText" presStyleLbl="node1" presStyleIdx="0" presStyleCnt="1" custScaleX="485449" custScaleY="96162" custLinFactNeighborX="-62" custLinFactNeighborY="-69472"/>
      <dgm:spPr/>
      <dgm:t>
        <a:bodyPr/>
        <a:lstStyle/>
        <a:p>
          <a:endParaRPr lang="en-US"/>
        </a:p>
      </dgm:t>
    </dgm:pt>
    <dgm:pt modelId="{E78F5231-0A6A-489E-83A9-67FFD78D012C}" type="pres">
      <dgm:prSet presAssocID="{605588A1-0901-43E7-8AC4-3C9C5C816A4F}" presName="rootConnector" presStyleLbl="node1" presStyleIdx="0" presStyleCnt="1"/>
      <dgm:spPr/>
      <dgm:t>
        <a:bodyPr/>
        <a:lstStyle/>
        <a:p>
          <a:endParaRPr lang="en-US"/>
        </a:p>
      </dgm:t>
    </dgm:pt>
    <dgm:pt modelId="{5DF5CDDF-6A2F-4A88-8AC2-BAEFE4BF8602}" type="pres">
      <dgm:prSet presAssocID="{605588A1-0901-43E7-8AC4-3C9C5C816A4F}" presName="childShape" presStyleCnt="0"/>
      <dgm:spPr/>
    </dgm:pt>
    <dgm:pt modelId="{ED3D9E77-6F00-417B-AF57-344C29F62810}" type="pres">
      <dgm:prSet presAssocID="{19D35918-551C-4CBC-A018-6AD1A3AF3DE3}" presName="Name13" presStyleLbl="parChTrans1D2" presStyleIdx="0" presStyleCnt="4"/>
      <dgm:spPr/>
      <dgm:t>
        <a:bodyPr/>
        <a:lstStyle/>
        <a:p>
          <a:endParaRPr lang="en-US"/>
        </a:p>
      </dgm:t>
    </dgm:pt>
    <dgm:pt modelId="{A21D06F0-EE6B-4A10-A087-261C0330EACA}" type="pres">
      <dgm:prSet presAssocID="{8111C254-DD94-4D07-A8B8-068675BCF9AC}" presName="childText" presStyleLbl="bgAcc1" presStyleIdx="0" presStyleCnt="4" custScaleX="964865" custScaleY="184302" custLinFactNeighborX="476" custLinFactNeighborY="-52551">
        <dgm:presLayoutVars>
          <dgm:bulletEnabled val="1"/>
        </dgm:presLayoutVars>
      </dgm:prSet>
      <dgm:spPr/>
      <dgm:t>
        <a:bodyPr/>
        <a:lstStyle/>
        <a:p>
          <a:endParaRPr lang="en-US"/>
        </a:p>
      </dgm:t>
    </dgm:pt>
    <dgm:pt modelId="{117F1854-918F-4FEC-871E-44E920395465}" type="pres">
      <dgm:prSet presAssocID="{E19C0F67-F92A-4828-8DBA-06AE6F893C3C}" presName="Name13" presStyleLbl="parChTrans1D2" presStyleIdx="1" presStyleCnt="4"/>
      <dgm:spPr/>
      <dgm:t>
        <a:bodyPr/>
        <a:lstStyle/>
        <a:p>
          <a:endParaRPr lang="en-US"/>
        </a:p>
      </dgm:t>
    </dgm:pt>
    <dgm:pt modelId="{75E3A72D-628A-40E8-9D6E-46E6925ED698}" type="pres">
      <dgm:prSet presAssocID="{BB39EABC-3860-4127-A75B-1642AE184DC8}" presName="childText" presStyleLbl="bgAcc1" presStyleIdx="1" presStyleCnt="4" custScaleX="969767" custScaleY="141615" custLinFactNeighborX="476" custLinFactNeighborY="-59914">
        <dgm:presLayoutVars>
          <dgm:bulletEnabled val="1"/>
        </dgm:presLayoutVars>
      </dgm:prSet>
      <dgm:spPr/>
      <dgm:t>
        <a:bodyPr/>
        <a:lstStyle/>
        <a:p>
          <a:endParaRPr lang="en-US"/>
        </a:p>
      </dgm:t>
    </dgm:pt>
    <dgm:pt modelId="{7901CC5A-C024-433E-9D99-196CFD0FA680}" type="pres">
      <dgm:prSet presAssocID="{1E20627C-FAEC-4038-9B11-8DFB9732FDB5}" presName="Name13" presStyleLbl="parChTrans1D2" presStyleIdx="2" presStyleCnt="4"/>
      <dgm:spPr/>
      <dgm:t>
        <a:bodyPr/>
        <a:lstStyle/>
        <a:p>
          <a:endParaRPr lang="en-US"/>
        </a:p>
      </dgm:t>
    </dgm:pt>
    <dgm:pt modelId="{A8269E44-1CAA-46F6-BB09-8A490F835450}" type="pres">
      <dgm:prSet presAssocID="{FFA2E8B6-FB59-4723-8575-62C400F0547A}" presName="childText" presStyleLbl="bgAcc1" presStyleIdx="2" presStyleCnt="4" custScaleX="970168" custScaleY="164093" custLinFactNeighborX="-3024" custLinFactNeighborY="-61777">
        <dgm:presLayoutVars>
          <dgm:bulletEnabled val="1"/>
        </dgm:presLayoutVars>
      </dgm:prSet>
      <dgm:spPr/>
      <dgm:t>
        <a:bodyPr/>
        <a:lstStyle/>
        <a:p>
          <a:endParaRPr lang="en-US"/>
        </a:p>
      </dgm:t>
    </dgm:pt>
    <dgm:pt modelId="{394306B4-B49A-4863-8FEC-AD8F00B48867}" type="pres">
      <dgm:prSet presAssocID="{38E6938C-50FD-48AF-B46A-3E7E50818897}" presName="Name13" presStyleLbl="parChTrans1D2" presStyleIdx="3" presStyleCnt="4"/>
      <dgm:spPr/>
      <dgm:t>
        <a:bodyPr/>
        <a:lstStyle/>
        <a:p>
          <a:endParaRPr lang="en-US"/>
        </a:p>
      </dgm:t>
    </dgm:pt>
    <dgm:pt modelId="{854EE613-3534-414D-83CD-0B705B40C9E2}" type="pres">
      <dgm:prSet presAssocID="{1BCA504A-D4C4-4E4A-AF92-AB74C3BFD1C6}" presName="childText" presStyleLbl="bgAcc1" presStyleIdx="3" presStyleCnt="4" custScaleX="969697" custScaleY="137734" custLinFactNeighborX="-1786" custLinFactNeighborY="-61290">
        <dgm:presLayoutVars>
          <dgm:bulletEnabled val="1"/>
        </dgm:presLayoutVars>
      </dgm:prSet>
      <dgm:spPr/>
      <dgm:t>
        <a:bodyPr/>
        <a:lstStyle/>
        <a:p>
          <a:endParaRPr lang="en-US"/>
        </a:p>
      </dgm:t>
    </dgm:pt>
  </dgm:ptLst>
  <dgm:cxnLst>
    <dgm:cxn modelId="{A4EE8645-9E54-47A1-81A5-44E4FB1E559F}" type="presOf" srcId="{19D35918-551C-4CBC-A018-6AD1A3AF3DE3}" destId="{ED3D9E77-6F00-417B-AF57-344C29F62810}" srcOrd="0" destOrd="0" presId="urn:microsoft.com/office/officeart/2005/8/layout/hierarchy3"/>
    <dgm:cxn modelId="{65F88706-3380-4205-A3AB-27A62F797244}" type="presOf" srcId="{1BCA504A-D4C4-4E4A-AF92-AB74C3BFD1C6}" destId="{854EE613-3534-414D-83CD-0B705B40C9E2}" srcOrd="0" destOrd="0" presId="urn:microsoft.com/office/officeart/2005/8/layout/hierarchy3"/>
    <dgm:cxn modelId="{47FD2C7B-5F1F-40FD-86F4-17468AA5E0E6}" srcId="{45C500CC-EFF7-46D9-ADD6-044CD5DCF8F4}" destId="{605588A1-0901-43E7-8AC4-3C9C5C816A4F}" srcOrd="0" destOrd="0" parTransId="{1FBB5CAE-067F-4D88-91BF-410D00F38381}" sibTransId="{9F8AB43E-88AD-4428-B78B-3BDC431B8F95}"/>
    <dgm:cxn modelId="{77B178BD-D9D2-47A1-A797-08392A92A06E}" type="presOf" srcId="{605588A1-0901-43E7-8AC4-3C9C5C816A4F}" destId="{E78F5231-0A6A-489E-83A9-67FFD78D012C}" srcOrd="1" destOrd="0" presId="urn:microsoft.com/office/officeart/2005/8/layout/hierarchy3"/>
    <dgm:cxn modelId="{8EB893E7-8641-4FDF-AF45-6B2DA619F96B}" type="presOf" srcId="{38E6938C-50FD-48AF-B46A-3E7E50818897}" destId="{394306B4-B49A-4863-8FEC-AD8F00B48867}" srcOrd="0" destOrd="0" presId="urn:microsoft.com/office/officeart/2005/8/layout/hierarchy3"/>
    <dgm:cxn modelId="{7586961B-628D-43F6-A574-70DCE0B840B5}" srcId="{605588A1-0901-43E7-8AC4-3C9C5C816A4F}" destId="{FFA2E8B6-FB59-4723-8575-62C400F0547A}" srcOrd="2" destOrd="0" parTransId="{1E20627C-FAEC-4038-9B11-8DFB9732FDB5}" sibTransId="{704CC779-79B6-4534-95E0-765E312910C4}"/>
    <dgm:cxn modelId="{36886921-5DA5-4E0B-88FE-8A5DC909D746}" type="presOf" srcId="{8111C254-DD94-4D07-A8B8-068675BCF9AC}" destId="{A21D06F0-EE6B-4A10-A087-261C0330EACA}" srcOrd="0" destOrd="0" presId="urn:microsoft.com/office/officeart/2005/8/layout/hierarchy3"/>
    <dgm:cxn modelId="{ACD29656-26CA-456C-B41F-13266A0C7D89}" type="presOf" srcId="{605588A1-0901-43E7-8AC4-3C9C5C816A4F}" destId="{E975DBB2-42EB-4A5A-BD9F-70898A2BF9DC}" srcOrd="0" destOrd="0" presId="urn:microsoft.com/office/officeart/2005/8/layout/hierarchy3"/>
    <dgm:cxn modelId="{D505A596-3872-42F2-A519-12BAD5B5B979}" srcId="{605588A1-0901-43E7-8AC4-3C9C5C816A4F}" destId="{1BCA504A-D4C4-4E4A-AF92-AB74C3BFD1C6}" srcOrd="3" destOrd="0" parTransId="{38E6938C-50FD-48AF-B46A-3E7E50818897}" sibTransId="{BC3EB572-00F5-4602-8B91-1B22BDB7A70B}"/>
    <dgm:cxn modelId="{9E98022C-7C5B-4AB5-A6F5-FD9797F252F0}" type="presOf" srcId="{45C500CC-EFF7-46D9-ADD6-044CD5DCF8F4}" destId="{56A15AAA-FFE5-4B01-AD6C-240B505CD654}" srcOrd="0" destOrd="0" presId="urn:microsoft.com/office/officeart/2005/8/layout/hierarchy3"/>
    <dgm:cxn modelId="{A2442B1A-02A7-446E-AFAD-56EC2C612F2C}" type="presOf" srcId="{FFA2E8B6-FB59-4723-8575-62C400F0547A}" destId="{A8269E44-1CAA-46F6-BB09-8A490F835450}" srcOrd="0" destOrd="0" presId="urn:microsoft.com/office/officeart/2005/8/layout/hierarchy3"/>
    <dgm:cxn modelId="{EA40F3A2-3456-4767-AA12-C53D2A4B9E86}" type="presOf" srcId="{E19C0F67-F92A-4828-8DBA-06AE6F893C3C}" destId="{117F1854-918F-4FEC-871E-44E920395465}" srcOrd="0" destOrd="0" presId="urn:microsoft.com/office/officeart/2005/8/layout/hierarchy3"/>
    <dgm:cxn modelId="{E4C97FC4-F39E-4C50-A6A0-DEC953385B98}" type="presOf" srcId="{1E20627C-FAEC-4038-9B11-8DFB9732FDB5}" destId="{7901CC5A-C024-433E-9D99-196CFD0FA680}" srcOrd="0" destOrd="0" presId="urn:microsoft.com/office/officeart/2005/8/layout/hierarchy3"/>
    <dgm:cxn modelId="{BCC5F3A8-5D10-4B69-ABE7-2212B2DEFB67}" srcId="{605588A1-0901-43E7-8AC4-3C9C5C816A4F}" destId="{8111C254-DD94-4D07-A8B8-068675BCF9AC}" srcOrd="0" destOrd="0" parTransId="{19D35918-551C-4CBC-A018-6AD1A3AF3DE3}" sibTransId="{F7BC3714-95CD-4AAE-9DD7-D965F8C2E4FE}"/>
    <dgm:cxn modelId="{88A21C6C-BC6E-4D4E-BDE3-456D9BB76A14}" srcId="{605588A1-0901-43E7-8AC4-3C9C5C816A4F}" destId="{BB39EABC-3860-4127-A75B-1642AE184DC8}" srcOrd="1" destOrd="0" parTransId="{E19C0F67-F92A-4828-8DBA-06AE6F893C3C}" sibTransId="{CD60AFFD-5790-4B88-A710-A0F823C42A42}"/>
    <dgm:cxn modelId="{03ACF3D0-83E9-4D4C-8BC9-C4009C002B06}" type="presOf" srcId="{BB39EABC-3860-4127-A75B-1642AE184DC8}" destId="{75E3A72D-628A-40E8-9D6E-46E6925ED698}" srcOrd="0" destOrd="0" presId="urn:microsoft.com/office/officeart/2005/8/layout/hierarchy3"/>
    <dgm:cxn modelId="{BC1D02C3-4741-4D0E-B1B6-0C6CE0CF23EF}" type="presParOf" srcId="{56A15AAA-FFE5-4B01-AD6C-240B505CD654}" destId="{AD890532-3B1B-4BA9-9F05-B77B1FA13A02}" srcOrd="0" destOrd="0" presId="urn:microsoft.com/office/officeart/2005/8/layout/hierarchy3"/>
    <dgm:cxn modelId="{03756F42-3142-433E-B760-C2EEE5E6A617}" type="presParOf" srcId="{AD890532-3B1B-4BA9-9F05-B77B1FA13A02}" destId="{90097111-F81D-4434-866E-393BA5B912B3}" srcOrd="0" destOrd="0" presId="urn:microsoft.com/office/officeart/2005/8/layout/hierarchy3"/>
    <dgm:cxn modelId="{BEEFACE4-75F6-4215-A63E-D2F2418031F4}" type="presParOf" srcId="{90097111-F81D-4434-866E-393BA5B912B3}" destId="{E975DBB2-42EB-4A5A-BD9F-70898A2BF9DC}" srcOrd="0" destOrd="0" presId="urn:microsoft.com/office/officeart/2005/8/layout/hierarchy3"/>
    <dgm:cxn modelId="{679012CE-A16A-4124-9BEA-ACD80DBA2E73}" type="presParOf" srcId="{90097111-F81D-4434-866E-393BA5B912B3}" destId="{E78F5231-0A6A-489E-83A9-67FFD78D012C}" srcOrd="1" destOrd="0" presId="urn:microsoft.com/office/officeart/2005/8/layout/hierarchy3"/>
    <dgm:cxn modelId="{D730B36C-3A51-4F3D-8896-827AC16D4ADF}" type="presParOf" srcId="{AD890532-3B1B-4BA9-9F05-B77B1FA13A02}" destId="{5DF5CDDF-6A2F-4A88-8AC2-BAEFE4BF8602}" srcOrd="1" destOrd="0" presId="urn:microsoft.com/office/officeart/2005/8/layout/hierarchy3"/>
    <dgm:cxn modelId="{C897353B-1A68-4FC4-9FC5-9213BB88A5C9}" type="presParOf" srcId="{5DF5CDDF-6A2F-4A88-8AC2-BAEFE4BF8602}" destId="{ED3D9E77-6F00-417B-AF57-344C29F62810}" srcOrd="0" destOrd="0" presId="urn:microsoft.com/office/officeart/2005/8/layout/hierarchy3"/>
    <dgm:cxn modelId="{5B521A91-DCE1-492C-BE80-A5871486AE09}" type="presParOf" srcId="{5DF5CDDF-6A2F-4A88-8AC2-BAEFE4BF8602}" destId="{A21D06F0-EE6B-4A10-A087-261C0330EACA}" srcOrd="1" destOrd="0" presId="urn:microsoft.com/office/officeart/2005/8/layout/hierarchy3"/>
    <dgm:cxn modelId="{16E0D9DA-F336-4A34-B6E1-E82BC59B40AA}" type="presParOf" srcId="{5DF5CDDF-6A2F-4A88-8AC2-BAEFE4BF8602}" destId="{117F1854-918F-4FEC-871E-44E920395465}" srcOrd="2" destOrd="0" presId="urn:microsoft.com/office/officeart/2005/8/layout/hierarchy3"/>
    <dgm:cxn modelId="{F394553C-86C0-45DB-ACF4-9EBA964D413D}" type="presParOf" srcId="{5DF5CDDF-6A2F-4A88-8AC2-BAEFE4BF8602}" destId="{75E3A72D-628A-40E8-9D6E-46E6925ED698}" srcOrd="3" destOrd="0" presId="urn:microsoft.com/office/officeart/2005/8/layout/hierarchy3"/>
    <dgm:cxn modelId="{A96AA0AF-61BF-4199-AEC1-71766660744A}" type="presParOf" srcId="{5DF5CDDF-6A2F-4A88-8AC2-BAEFE4BF8602}" destId="{7901CC5A-C024-433E-9D99-196CFD0FA680}" srcOrd="4" destOrd="0" presId="urn:microsoft.com/office/officeart/2005/8/layout/hierarchy3"/>
    <dgm:cxn modelId="{6E51EE1B-8BB8-4E7D-AF4B-529D3EFCC666}" type="presParOf" srcId="{5DF5CDDF-6A2F-4A88-8AC2-BAEFE4BF8602}" destId="{A8269E44-1CAA-46F6-BB09-8A490F835450}" srcOrd="5" destOrd="0" presId="urn:microsoft.com/office/officeart/2005/8/layout/hierarchy3"/>
    <dgm:cxn modelId="{AD74C8AB-AC11-4388-9EB3-729685E9E36C}" type="presParOf" srcId="{5DF5CDDF-6A2F-4A88-8AC2-BAEFE4BF8602}" destId="{394306B4-B49A-4863-8FEC-AD8F00B48867}" srcOrd="6" destOrd="0" presId="urn:microsoft.com/office/officeart/2005/8/layout/hierarchy3"/>
    <dgm:cxn modelId="{32814DC4-1DFD-4B4B-AACA-35DB1A291775}" type="presParOf" srcId="{5DF5CDDF-6A2F-4A88-8AC2-BAEFE4BF8602}" destId="{854EE613-3534-414D-83CD-0B705B40C9E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82460-D012-4489-B38D-07611C5F3E1F}">
      <dsp:nvSpPr>
        <dsp:cNvPr id="0" name=""/>
        <dsp:cNvSpPr/>
      </dsp:nvSpPr>
      <dsp:spPr>
        <a:xfrm>
          <a:off x="0" y="0"/>
          <a:ext cx="5626949" cy="701748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Một</a:t>
          </a:r>
          <a:r>
            <a:rPr lang="en-US" sz="2800" kern="1200" dirty="0"/>
            <a:t> </a:t>
          </a:r>
          <a:r>
            <a:rPr lang="en-US" sz="2800" kern="1200" dirty="0" err="1"/>
            <a:t>số</a:t>
          </a:r>
          <a:r>
            <a:rPr lang="en-US" sz="2800" kern="1200" dirty="0"/>
            <a:t> </a:t>
          </a:r>
          <a:r>
            <a:rPr lang="en-US" sz="2800" kern="1200" dirty="0" err="1"/>
            <a:t>vấn</a:t>
          </a:r>
          <a:r>
            <a:rPr lang="en-US" sz="2800" kern="1200" dirty="0"/>
            <a:t> </a:t>
          </a:r>
          <a:r>
            <a:rPr lang="en-US" sz="2800" kern="1200" dirty="0" err="1"/>
            <a:t>đề</a:t>
          </a:r>
          <a:r>
            <a:rPr lang="en-US" sz="2800" kern="1200" dirty="0"/>
            <a:t> </a:t>
          </a:r>
          <a:r>
            <a:rPr lang="en-US" sz="2800" kern="1200" dirty="0" err="1"/>
            <a:t>chung</a:t>
          </a:r>
          <a:r>
            <a:rPr lang="en-US" sz="2800" kern="1200" dirty="0"/>
            <a:t> </a:t>
          </a:r>
          <a:r>
            <a:rPr lang="en-US" sz="2800" kern="1200" dirty="0" err="1"/>
            <a:t>về</a:t>
          </a:r>
          <a:r>
            <a:rPr lang="en-US" sz="2800" kern="1200" dirty="0"/>
            <a:t> </a:t>
          </a:r>
          <a:r>
            <a:rPr lang="en-US" sz="2800" kern="1200" dirty="0" err="1"/>
            <a:t>môi</a:t>
          </a:r>
          <a:r>
            <a:rPr lang="vi-VN" sz="2800" kern="1200" dirty="0"/>
            <a:t> trường giáo dục an toàn cho trẻ em </a:t>
          </a:r>
          <a:r>
            <a:rPr lang="en-US" sz="2800" kern="1200" dirty="0" err="1"/>
            <a:t>tại</a:t>
          </a:r>
          <a:r>
            <a:rPr lang="en-US" sz="2800" kern="1200" dirty="0"/>
            <a:t> </a:t>
          </a:r>
          <a:r>
            <a:rPr lang="en-US" sz="2800" kern="1200" dirty="0" err="1"/>
            <a:t>cơ</a:t>
          </a:r>
          <a:r>
            <a:rPr lang="en-US" sz="2800" kern="1200" dirty="0"/>
            <a:t> </a:t>
          </a:r>
          <a:r>
            <a:rPr lang="en-US" sz="2800" kern="1200" dirty="0" err="1"/>
            <a:t>sở</a:t>
          </a:r>
          <a:r>
            <a:rPr lang="en-US" sz="2800" kern="1200" dirty="0"/>
            <a:t> </a:t>
          </a:r>
          <a:r>
            <a:rPr lang="en-US" sz="2800" kern="1200" dirty="0" err="1"/>
            <a:t>giáo</a:t>
          </a:r>
          <a:r>
            <a:rPr lang="en-US" sz="2800" kern="1200" dirty="0"/>
            <a:t> </a:t>
          </a:r>
          <a:r>
            <a:rPr lang="en-US" sz="2800" kern="1200" dirty="0" err="1"/>
            <a:t>dục</a:t>
          </a:r>
          <a:r>
            <a:rPr lang="en-US" sz="2800" kern="1200" dirty="0"/>
            <a:t> </a:t>
          </a:r>
          <a:r>
            <a:rPr lang="en-US" sz="2800" kern="1200" dirty="0" err="1"/>
            <a:t>mầm</a:t>
          </a:r>
          <a:r>
            <a:rPr lang="en-US" sz="2800" kern="1200" dirty="0"/>
            <a:t> non</a:t>
          </a:r>
        </a:p>
      </dsp:txBody>
      <dsp:txXfrm>
        <a:off x="0" y="2666645"/>
        <a:ext cx="5626949" cy="4210493"/>
      </dsp:txXfrm>
    </dsp:sp>
    <dsp:sp modelId="{C2684755-00AB-4136-B33E-F9BB7EFF6080}">
      <dsp:nvSpPr>
        <dsp:cNvPr id="0" name=""/>
        <dsp:cNvSpPr/>
      </dsp:nvSpPr>
      <dsp:spPr>
        <a:xfrm>
          <a:off x="1760851" y="701748"/>
          <a:ext cx="2105246" cy="210524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1</a:t>
          </a:r>
        </a:p>
      </dsp:txBody>
      <dsp:txXfrm>
        <a:off x="2069157" y="1010054"/>
        <a:ext cx="1488634" cy="1488634"/>
      </dsp:txXfrm>
    </dsp:sp>
    <dsp:sp modelId="{90356D77-458E-4945-BDDB-236D8E9E9D91}">
      <dsp:nvSpPr>
        <dsp:cNvPr id="0" name=""/>
        <dsp:cNvSpPr/>
      </dsp:nvSpPr>
      <dsp:spPr>
        <a:xfrm>
          <a:off x="0" y="7017417"/>
          <a:ext cx="5626949" cy="7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5BB0E1D-DD24-4E38-AEAE-E12885253582}">
      <dsp:nvSpPr>
        <dsp:cNvPr id="0" name=""/>
        <dsp:cNvSpPr/>
      </dsp:nvSpPr>
      <dsp:spPr>
        <a:xfrm>
          <a:off x="6189643" y="0"/>
          <a:ext cx="5626949" cy="701748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Hướng</a:t>
          </a:r>
          <a:r>
            <a:rPr lang="en-US" sz="2800" kern="1200" dirty="0"/>
            <a:t> </a:t>
          </a:r>
          <a:r>
            <a:rPr lang="en-US" sz="2800" kern="1200" dirty="0" err="1"/>
            <a:t>dẫn</a:t>
          </a:r>
          <a:r>
            <a:rPr lang="en-US" sz="2800" kern="1200" dirty="0"/>
            <a:t> </a:t>
          </a:r>
          <a:r>
            <a:rPr lang="en-US" sz="2800" kern="1200" dirty="0" err="1"/>
            <a:t>xây</a:t>
          </a:r>
          <a:r>
            <a:rPr lang="en-US" sz="2800" kern="1200" dirty="0"/>
            <a:t> </a:t>
          </a:r>
          <a:r>
            <a:rPr lang="en-US" sz="2800" kern="1200" dirty="0" err="1"/>
            <a:t>dựng</a:t>
          </a:r>
          <a:r>
            <a:rPr lang="en-US" sz="2800" kern="1200" dirty="0"/>
            <a:t> </a:t>
          </a:r>
          <a:r>
            <a:rPr lang="en-US" sz="2800" kern="1200" dirty="0" err="1"/>
            <a:t>trường</a:t>
          </a:r>
          <a:r>
            <a:rPr lang="en-US" sz="2800" kern="1200" dirty="0"/>
            <a:t> </a:t>
          </a:r>
          <a:r>
            <a:rPr lang="en-US" sz="2800" kern="1200" dirty="0" err="1"/>
            <a:t>học</a:t>
          </a:r>
          <a:r>
            <a:rPr lang="en-US" sz="2800" kern="1200" dirty="0"/>
            <a:t> an </a:t>
          </a:r>
          <a:r>
            <a:rPr lang="en-US" sz="2800" kern="1200" dirty="0" err="1"/>
            <a:t>toàn</a:t>
          </a:r>
          <a:r>
            <a:rPr lang="en-US" sz="2800" kern="1200" dirty="0"/>
            <a:t>, TNTT </a:t>
          </a:r>
          <a:r>
            <a:rPr lang="en-US" sz="2800" kern="1200" dirty="0" err="1"/>
            <a:t>trong</a:t>
          </a:r>
          <a:r>
            <a:rPr lang="en-US" sz="2800" kern="1200" dirty="0"/>
            <a:t> </a:t>
          </a:r>
          <a:r>
            <a:rPr lang="en-US" sz="2800" kern="1200" dirty="0" err="1"/>
            <a:t>cơ</a:t>
          </a:r>
          <a:r>
            <a:rPr lang="en-US" sz="2800" kern="1200" dirty="0"/>
            <a:t> </a:t>
          </a:r>
          <a:r>
            <a:rPr lang="en-US" sz="2800" kern="1200" dirty="0" err="1"/>
            <a:t>sở</a:t>
          </a:r>
          <a:r>
            <a:rPr lang="en-US" sz="2800" kern="1200" dirty="0"/>
            <a:t> GDMN </a:t>
          </a:r>
          <a:r>
            <a:rPr lang="en-US" sz="2800" kern="1200" dirty="0" err="1"/>
            <a:t>theo</a:t>
          </a:r>
          <a:r>
            <a:rPr lang="en-US" sz="2800" kern="1200" dirty="0"/>
            <a:t> </a:t>
          </a:r>
          <a:r>
            <a:rPr lang="en-US" sz="2800" kern="1200" dirty="0" err="1"/>
            <a:t>quy</a:t>
          </a:r>
          <a:r>
            <a:rPr lang="en-US" sz="2800" kern="1200" dirty="0"/>
            <a:t> </a:t>
          </a:r>
          <a:r>
            <a:rPr lang="en-US" sz="2800" kern="1200" dirty="0" err="1"/>
            <a:t>định</a:t>
          </a:r>
          <a:r>
            <a:rPr lang="en-US" sz="2800" kern="1200" dirty="0"/>
            <a:t> </a:t>
          </a:r>
          <a:r>
            <a:rPr lang="en-US" sz="2800" kern="1200" dirty="0" err="1"/>
            <a:t>tại</a:t>
          </a:r>
          <a:r>
            <a:rPr lang="en-US" sz="2800" kern="1200" dirty="0"/>
            <a:t> </a:t>
          </a:r>
          <a:r>
            <a:rPr lang="en-US" sz="2800" kern="1200" dirty="0" err="1"/>
            <a:t>Thông</a:t>
          </a:r>
          <a:r>
            <a:rPr lang="en-US" sz="2800" kern="1200" dirty="0"/>
            <a:t> </a:t>
          </a:r>
          <a:r>
            <a:rPr lang="en-US" sz="2800" kern="1200" dirty="0" err="1"/>
            <a:t>tư</a:t>
          </a:r>
          <a:r>
            <a:rPr lang="en-US" sz="2800" kern="1200" dirty="0"/>
            <a:t> </a:t>
          </a:r>
          <a:r>
            <a:rPr lang="en-US" sz="2800" kern="1200" dirty="0" err="1"/>
            <a:t>số</a:t>
          </a:r>
          <a:r>
            <a:rPr lang="en-US" sz="2800" kern="1200" dirty="0"/>
            <a:t> 45/2021/ TT-BGDĐT </a:t>
          </a:r>
        </a:p>
      </dsp:txBody>
      <dsp:txXfrm>
        <a:off x="6189643" y="2666645"/>
        <a:ext cx="5626949" cy="4210493"/>
      </dsp:txXfrm>
    </dsp:sp>
    <dsp:sp modelId="{2B986775-DC0F-4014-AD47-0FA41DDA641F}">
      <dsp:nvSpPr>
        <dsp:cNvPr id="0" name=""/>
        <dsp:cNvSpPr/>
      </dsp:nvSpPr>
      <dsp:spPr>
        <a:xfrm>
          <a:off x="7950495" y="701748"/>
          <a:ext cx="2105246" cy="210524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2</a:t>
          </a:r>
        </a:p>
      </dsp:txBody>
      <dsp:txXfrm>
        <a:off x="8258801" y="1010054"/>
        <a:ext cx="1488634" cy="1488634"/>
      </dsp:txXfrm>
    </dsp:sp>
    <dsp:sp modelId="{5D34A0C6-856C-4ECD-89AA-E72A46395256}">
      <dsp:nvSpPr>
        <dsp:cNvPr id="0" name=""/>
        <dsp:cNvSpPr/>
      </dsp:nvSpPr>
      <dsp:spPr>
        <a:xfrm>
          <a:off x="6189643" y="7017417"/>
          <a:ext cx="5626949" cy="72"/>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E225F82-1B98-4CEA-9D0C-7B414EC49EC0}">
      <dsp:nvSpPr>
        <dsp:cNvPr id="0" name=""/>
        <dsp:cNvSpPr/>
      </dsp:nvSpPr>
      <dsp:spPr>
        <a:xfrm>
          <a:off x="12379287" y="0"/>
          <a:ext cx="5626949" cy="701748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Hướng</a:t>
          </a:r>
          <a:r>
            <a:rPr lang="en-US" sz="2800" kern="1200" dirty="0"/>
            <a:t> </a:t>
          </a:r>
          <a:r>
            <a:rPr lang="en-US" sz="2800" kern="1200" dirty="0" err="1"/>
            <a:t>dẫn</a:t>
          </a:r>
          <a:r>
            <a:rPr lang="en-US" sz="2800" kern="1200" dirty="0"/>
            <a:t> </a:t>
          </a:r>
          <a:r>
            <a:rPr lang="en-US" sz="2800" kern="1200" dirty="0" err="1"/>
            <a:t>công</a:t>
          </a:r>
          <a:r>
            <a:rPr lang="en-US" sz="2800" kern="1200" dirty="0"/>
            <a:t> </a:t>
          </a:r>
          <a:r>
            <a:rPr lang="en-US" sz="2800" kern="1200" dirty="0" err="1"/>
            <a:t>tác</a:t>
          </a:r>
          <a:r>
            <a:rPr lang="en-US" sz="2800" kern="1200" dirty="0"/>
            <a:t> </a:t>
          </a:r>
          <a:r>
            <a:rPr lang="en-US" sz="2800" kern="1200" dirty="0" err="1"/>
            <a:t>phòng</a:t>
          </a:r>
          <a:r>
            <a:rPr lang="en-US" sz="2800" kern="1200" dirty="0"/>
            <a:t>, </a:t>
          </a:r>
          <a:r>
            <a:rPr lang="en-US" sz="2800" kern="1200" dirty="0" err="1"/>
            <a:t>chống</a:t>
          </a:r>
          <a:r>
            <a:rPr lang="en-US" sz="2800" kern="1200" dirty="0"/>
            <a:t> </a:t>
          </a:r>
          <a:r>
            <a:rPr lang="en-US" sz="2800" kern="1200" dirty="0" err="1"/>
            <a:t>một</a:t>
          </a:r>
          <a:r>
            <a:rPr lang="en-US" sz="2800" kern="1200" dirty="0"/>
            <a:t> </a:t>
          </a:r>
          <a:r>
            <a:rPr lang="en-US" sz="2800" kern="1200" dirty="0" err="1"/>
            <a:t>số</a:t>
          </a:r>
          <a:r>
            <a:rPr lang="en-US" sz="2800" kern="1200" dirty="0"/>
            <a:t> </a:t>
          </a:r>
          <a:r>
            <a:rPr lang="en-US" sz="2800" kern="1200" dirty="0" err="1"/>
            <a:t>dịch</a:t>
          </a:r>
          <a:r>
            <a:rPr lang="en-US" sz="2800" kern="1200" dirty="0"/>
            <a:t> </a:t>
          </a:r>
          <a:r>
            <a:rPr lang="en-US" sz="2800" kern="1200" dirty="0" err="1"/>
            <a:t>bệnh</a:t>
          </a:r>
          <a:r>
            <a:rPr lang="en-US" sz="2800" kern="1200" dirty="0"/>
            <a:t> </a:t>
          </a:r>
          <a:r>
            <a:rPr lang="en-US" sz="2800" kern="1200" dirty="0" err="1"/>
            <a:t>thường</a:t>
          </a:r>
          <a:r>
            <a:rPr lang="en-US" sz="2800" kern="1200" dirty="0"/>
            <a:t> </a:t>
          </a:r>
          <a:r>
            <a:rPr lang="en-US" sz="2800" kern="1200" dirty="0" err="1"/>
            <a:t>gặp</a:t>
          </a:r>
          <a:r>
            <a:rPr lang="en-US" sz="2800" kern="1200" dirty="0"/>
            <a:t> </a:t>
          </a:r>
          <a:r>
            <a:rPr lang="en-US" sz="2800" kern="1200" dirty="0" err="1"/>
            <a:t>khi</a:t>
          </a:r>
          <a:r>
            <a:rPr lang="en-US" sz="2800" kern="1200" dirty="0"/>
            <a:t> </a:t>
          </a:r>
          <a:r>
            <a:rPr lang="en-US" sz="2800" kern="1200" dirty="0" err="1"/>
            <a:t>tổ</a:t>
          </a:r>
          <a:r>
            <a:rPr lang="en-US" sz="2800" kern="1200" dirty="0"/>
            <a:t> </a:t>
          </a:r>
          <a:r>
            <a:rPr lang="en-US" sz="2800" kern="1200" dirty="0" err="1"/>
            <a:t>chức</a:t>
          </a:r>
          <a:r>
            <a:rPr lang="en-US" sz="2800" kern="1200" dirty="0"/>
            <a:t> </a:t>
          </a:r>
          <a:r>
            <a:rPr lang="en-US" sz="2800" kern="1200" dirty="0" err="1"/>
            <a:t>nuôi</a:t>
          </a:r>
          <a:r>
            <a:rPr lang="en-US" sz="2800" kern="1200" dirty="0"/>
            <a:t> </a:t>
          </a:r>
          <a:r>
            <a:rPr lang="en-US" sz="2800" kern="1200" dirty="0" err="1"/>
            <a:t>dưỡng</a:t>
          </a:r>
          <a:r>
            <a:rPr lang="en-US" sz="2800" kern="1200" dirty="0"/>
            <a:t>, </a:t>
          </a:r>
          <a:r>
            <a:rPr lang="en-US" sz="2800" kern="1200" dirty="0" err="1"/>
            <a:t>chăm</a:t>
          </a:r>
          <a:r>
            <a:rPr lang="en-US" sz="2800" kern="1200" dirty="0"/>
            <a:t> </a:t>
          </a:r>
          <a:r>
            <a:rPr lang="en-US" sz="2800" kern="1200" dirty="0" err="1"/>
            <a:t>sóc</a:t>
          </a:r>
          <a:r>
            <a:rPr lang="en-US" sz="2800" kern="1200" dirty="0"/>
            <a:t>, </a:t>
          </a:r>
          <a:r>
            <a:rPr lang="en-US" sz="2800" kern="1200" dirty="0" err="1"/>
            <a:t>giáo</a:t>
          </a:r>
          <a:r>
            <a:rPr lang="en-US" sz="2800" kern="1200" dirty="0"/>
            <a:t> </a:t>
          </a:r>
          <a:r>
            <a:rPr lang="en-US" sz="2800" kern="1200" dirty="0" err="1"/>
            <a:t>dục</a:t>
          </a:r>
          <a:r>
            <a:rPr lang="en-US" sz="2800" kern="1200" dirty="0"/>
            <a:t> </a:t>
          </a:r>
          <a:r>
            <a:rPr lang="en-US" sz="2800" kern="1200" dirty="0" err="1"/>
            <a:t>trẻ</a:t>
          </a:r>
          <a:r>
            <a:rPr lang="en-US" sz="2800" kern="1200" dirty="0"/>
            <a:t> </a:t>
          </a:r>
          <a:r>
            <a:rPr lang="en-US" sz="2800" kern="1200" dirty="0" err="1"/>
            <a:t>tại</a:t>
          </a:r>
          <a:r>
            <a:rPr lang="en-US" sz="2800" kern="1200" dirty="0"/>
            <a:t> </a:t>
          </a:r>
          <a:r>
            <a:rPr lang="en-US" sz="2800" kern="1200" dirty="0" err="1"/>
            <a:t>cơ</a:t>
          </a:r>
          <a:r>
            <a:rPr lang="en-US" sz="2800" kern="1200" dirty="0"/>
            <a:t> </a:t>
          </a:r>
          <a:r>
            <a:rPr lang="en-US" sz="2800" kern="1200" dirty="0" err="1"/>
            <a:t>sở</a:t>
          </a:r>
          <a:r>
            <a:rPr lang="en-US" sz="2800" kern="1200" dirty="0"/>
            <a:t> GDMN</a:t>
          </a:r>
        </a:p>
      </dsp:txBody>
      <dsp:txXfrm>
        <a:off x="12379287" y="2666645"/>
        <a:ext cx="5626949" cy="4210493"/>
      </dsp:txXfrm>
    </dsp:sp>
    <dsp:sp modelId="{A9BF0524-29BF-4652-9605-A035266E1330}">
      <dsp:nvSpPr>
        <dsp:cNvPr id="0" name=""/>
        <dsp:cNvSpPr/>
      </dsp:nvSpPr>
      <dsp:spPr>
        <a:xfrm>
          <a:off x="14140139" y="701748"/>
          <a:ext cx="2105246" cy="2105246"/>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3</a:t>
          </a:r>
        </a:p>
      </dsp:txBody>
      <dsp:txXfrm>
        <a:off x="14448445" y="1010054"/>
        <a:ext cx="1488634" cy="1488634"/>
      </dsp:txXfrm>
    </dsp:sp>
    <dsp:sp modelId="{13472B79-B661-4572-BD4C-B48731EA8DAC}">
      <dsp:nvSpPr>
        <dsp:cNvPr id="0" name=""/>
        <dsp:cNvSpPr/>
      </dsp:nvSpPr>
      <dsp:spPr>
        <a:xfrm>
          <a:off x="12379287" y="7017417"/>
          <a:ext cx="5626949"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A852-DD84-40F4-A6D0-E00D3C7B2B49}">
      <dsp:nvSpPr>
        <dsp:cNvPr id="0" name=""/>
        <dsp:cNvSpPr/>
      </dsp:nvSpPr>
      <dsp:spPr>
        <a:xfrm rot="5400000">
          <a:off x="95601" y="2667749"/>
          <a:ext cx="1056562" cy="1202858"/>
        </a:xfrm>
        <a:prstGeom prst="bentUpArrow">
          <a:avLst>
            <a:gd name="adj1" fmla="val 32840"/>
            <a:gd name="adj2" fmla="val 25000"/>
            <a:gd name="adj3" fmla="val 35780"/>
          </a:avLst>
        </a:prstGeom>
        <a:solidFill>
          <a:schemeClr val="accent5">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C6972169-FB71-4333-B028-6F46E567BB3E}">
      <dsp:nvSpPr>
        <dsp:cNvPr id="0" name=""/>
        <dsp:cNvSpPr/>
      </dsp:nvSpPr>
      <dsp:spPr>
        <a:xfrm>
          <a:off x="699" y="1533455"/>
          <a:ext cx="1778629" cy="124498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solidFill>
                <a:schemeClr val="tx1"/>
              </a:solidFill>
              <a:latin typeface="Arial" panose="020B0604020202020204" pitchFamily="34" charset="0"/>
              <a:ea typeface="+mn-ea"/>
              <a:cs typeface="Arial" panose="020B0604020202020204" pitchFamily="34" charset="0"/>
            </a:rPr>
            <a:t>CHƯƠNG I</a:t>
          </a:r>
          <a:endParaRPr lang="en-US" sz="2400" b="1" kern="1200" dirty="0">
            <a:solidFill>
              <a:schemeClr val="tx1"/>
            </a:solidFill>
            <a:latin typeface="Arial" panose="020B0604020202020204" pitchFamily="34" charset="0"/>
            <a:ea typeface="+mn-ea"/>
            <a:cs typeface="Arial" panose="020B0604020202020204" pitchFamily="34" charset="0"/>
          </a:endParaRPr>
        </a:p>
      </dsp:txBody>
      <dsp:txXfrm>
        <a:off x="699" y="1533455"/>
        <a:ext cx="1778629" cy="1244982"/>
      </dsp:txXfrm>
    </dsp:sp>
    <dsp:sp modelId="{8487BA45-48EE-4264-A9E4-6BFA614D58FC}">
      <dsp:nvSpPr>
        <dsp:cNvPr id="0" name=""/>
        <dsp:cNvSpPr/>
      </dsp:nvSpPr>
      <dsp:spPr>
        <a:xfrm>
          <a:off x="1779329" y="1652193"/>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2DE1A4-0416-4448-8E65-C926C555EE72}">
      <dsp:nvSpPr>
        <dsp:cNvPr id="0" name=""/>
        <dsp:cNvSpPr/>
      </dsp:nvSpPr>
      <dsp:spPr>
        <a:xfrm rot="5400000">
          <a:off x="1852075" y="4328113"/>
          <a:ext cx="1056562" cy="1202858"/>
        </a:xfrm>
        <a:prstGeom prst="bentUpArrow">
          <a:avLst>
            <a:gd name="adj1" fmla="val 32840"/>
            <a:gd name="adj2" fmla="val 25000"/>
            <a:gd name="adj3" fmla="val 35780"/>
          </a:avLst>
        </a:prstGeom>
        <a:solidFill>
          <a:schemeClr val="accent5">
            <a:tint val="50000"/>
            <a:hueOff val="-3591615"/>
            <a:satOff val="15458"/>
            <a:lumOff val="4179"/>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C2AED6E-4415-4A57-892E-D5D52A448294}">
      <dsp:nvSpPr>
        <dsp:cNvPr id="0" name=""/>
        <dsp:cNvSpPr/>
      </dsp:nvSpPr>
      <dsp:spPr>
        <a:xfrm>
          <a:off x="1014476" y="3098423"/>
          <a:ext cx="2612948" cy="1244982"/>
        </a:xfrm>
        <a:prstGeom prst="rect">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Arial" panose="020B0604020202020204" pitchFamily="34" charset="0"/>
              <a:ea typeface="+mn-ea"/>
              <a:cs typeface="Arial" panose="020B0604020202020204" pitchFamily="34" charset="0"/>
            </a:rPr>
            <a:t>CHƯƠNG II</a:t>
          </a:r>
        </a:p>
      </dsp:txBody>
      <dsp:txXfrm>
        <a:off x="1014476" y="3098423"/>
        <a:ext cx="2612948" cy="1244982"/>
      </dsp:txXfrm>
    </dsp:sp>
    <dsp:sp modelId="{10A1B30B-DE03-4D3E-8BD9-629CA890A7C7}">
      <dsp:nvSpPr>
        <dsp:cNvPr id="0" name=""/>
        <dsp:cNvSpPr/>
      </dsp:nvSpPr>
      <dsp:spPr>
        <a:xfrm>
          <a:off x="3671161" y="3050719"/>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3CC1B6-D498-4D78-9F2A-8FFAF919C5E1}">
      <dsp:nvSpPr>
        <dsp:cNvPr id="0" name=""/>
        <dsp:cNvSpPr/>
      </dsp:nvSpPr>
      <dsp:spPr>
        <a:xfrm rot="5400000">
          <a:off x="2921518" y="5900285"/>
          <a:ext cx="1056562" cy="1202858"/>
        </a:xfrm>
        <a:prstGeom prst="bentUpArrow">
          <a:avLst>
            <a:gd name="adj1" fmla="val 32840"/>
            <a:gd name="adj2" fmla="val 25000"/>
            <a:gd name="adj3" fmla="val 35780"/>
          </a:avLst>
        </a:prstGeom>
        <a:solidFill>
          <a:schemeClr val="accent5">
            <a:tint val="50000"/>
            <a:hueOff val="-7183230"/>
            <a:satOff val="30917"/>
            <a:lumOff val="8358"/>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98814B15-7A7F-41D4-9AB8-A4328925C464}">
      <dsp:nvSpPr>
        <dsp:cNvPr id="0" name=""/>
        <dsp:cNvSpPr/>
      </dsp:nvSpPr>
      <dsp:spPr>
        <a:xfrm>
          <a:off x="2527531" y="4708659"/>
          <a:ext cx="2403461" cy="1244982"/>
        </a:xfrm>
        <a:prstGeom prst="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chemeClr val="tx1"/>
              </a:solidFill>
              <a:latin typeface="Arial" panose="020B0604020202020204" pitchFamily="34" charset="0"/>
              <a:ea typeface="+mn-ea"/>
              <a:cs typeface="Arial" panose="020B0604020202020204" pitchFamily="34" charset="0"/>
            </a:rPr>
            <a:t>CHƯƠNG</a:t>
          </a:r>
          <a:r>
            <a:rPr lang="en-US" sz="2400" b="1" kern="1200" dirty="0">
              <a:latin typeface="Arial" panose="020B0604020202020204" pitchFamily="34" charset="0"/>
              <a:ea typeface="+mn-ea"/>
              <a:cs typeface="Arial" panose="020B0604020202020204" pitchFamily="34" charset="0"/>
            </a:rPr>
            <a:t> </a:t>
          </a:r>
          <a:r>
            <a:rPr lang="en-US" sz="2400" b="1" kern="1200" dirty="0">
              <a:solidFill>
                <a:schemeClr val="tx1"/>
              </a:solidFill>
              <a:latin typeface="Arial" panose="020B0604020202020204" pitchFamily="34" charset="0"/>
              <a:ea typeface="+mn-ea"/>
              <a:cs typeface="Arial" panose="020B0604020202020204" pitchFamily="34" charset="0"/>
            </a:rPr>
            <a:t>III</a:t>
          </a:r>
        </a:p>
      </dsp:txBody>
      <dsp:txXfrm>
        <a:off x="2527531" y="4708659"/>
        <a:ext cx="2403461" cy="1244982"/>
      </dsp:txXfrm>
    </dsp:sp>
    <dsp:sp modelId="{85AACD9E-EC49-44EE-B7C1-84DE013DF075}">
      <dsp:nvSpPr>
        <dsp:cNvPr id="0" name=""/>
        <dsp:cNvSpPr/>
      </dsp:nvSpPr>
      <dsp:spPr>
        <a:xfrm>
          <a:off x="5041090" y="4449246"/>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2B79B7-C1D6-4A22-B4C2-D82651B94BC8}">
      <dsp:nvSpPr>
        <dsp:cNvPr id="0" name=""/>
        <dsp:cNvSpPr/>
      </dsp:nvSpPr>
      <dsp:spPr>
        <a:xfrm rot="5400000">
          <a:off x="4087288" y="7431569"/>
          <a:ext cx="1056562" cy="1202858"/>
        </a:xfrm>
        <a:prstGeom prst="bentUpArrow">
          <a:avLst>
            <a:gd name="adj1" fmla="val 32840"/>
            <a:gd name="adj2" fmla="val 25000"/>
            <a:gd name="adj3" fmla="val 35780"/>
          </a:avLst>
        </a:prstGeom>
        <a:solidFill>
          <a:schemeClr val="accent5">
            <a:tint val="50000"/>
            <a:hueOff val="-10774845"/>
            <a:satOff val="46375"/>
            <a:lumOff val="12537"/>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FA595D2-0590-4847-9355-2E8A5F53C464}">
      <dsp:nvSpPr>
        <dsp:cNvPr id="0" name=""/>
        <dsp:cNvSpPr/>
      </dsp:nvSpPr>
      <dsp:spPr>
        <a:xfrm>
          <a:off x="4095386" y="6319156"/>
          <a:ext cx="2293311" cy="1244982"/>
        </a:xfrm>
        <a:prstGeom prst="rect">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solidFill>
                <a:schemeClr val="tx1"/>
              </a:solidFill>
              <a:latin typeface="Arial" panose="020B0604020202020204" pitchFamily="34" charset="0"/>
              <a:ea typeface="+mn-ea"/>
              <a:cs typeface="Arial" panose="020B0604020202020204" pitchFamily="34" charset="0"/>
            </a:rPr>
            <a:t>CHƯƠNG IV</a:t>
          </a:r>
          <a:endParaRPr lang="en-US" sz="2400" b="1" kern="1200" dirty="0">
            <a:solidFill>
              <a:schemeClr val="tx1"/>
            </a:solidFill>
            <a:latin typeface="Arial" panose="020B0604020202020204" pitchFamily="34" charset="0"/>
            <a:ea typeface="+mn-ea"/>
            <a:cs typeface="Arial" panose="020B0604020202020204" pitchFamily="34" charset="0"/>
          </a:endParaRPr>
        </a:p>
      </dsp:txBody>
      <dsp:txXfrm>
        <a:off x="4095386" y="6319156"/>
        <a:ext cx="2293311" cy="1244982"/>
      </dsp:txXfrm>
    </dsp:sp>
    <dsp:sp modelId="{E697FDB7-B280-471A-A4E0-A9D51E64E12A}">
      <dsp:nvSpPr>
        <dsp:cNvPr id="0" name=""/>
        <dsp:cNvSpPr/>
      </dsp:nvSpPr>
      <dsp:spPr>
        <a:xfrm>
          <a:off x="6460687" y="5847772"/>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F106B4-ADEE-42C3-8809-37991197F722}">
      <dsp:nvSpPr>
        <dsp:cNvPr id="0" name=""/>
        <dsp:cNvSpPr/>
      </dsp:nvSpPr>
      <dsp:spPr>
        <a:xfrm>
          <a:off x="5328468" y="7735025"/>
          <a:ext cx="2253309" cy="1244982"/>
        </a:xfrm>
        <a:prstGeom prst="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Arial" panose="020B0604020202020204" pitchFamily="34" charset="0"/>
              <a:ea typeface="+mn-ea"/>
              <a:cs typeface="Arial" panose="020B0604020202020204" pitchFamily="34" charset="0"/>
            </a:rPr>
            <a:t>CHƯƠNG V</a:t>
          </a:r>
        </a:p>
      </dsp:txBody>
      <dsp:txXfrm>
        <a:off x="5328468" y="7735025"/>
        <a:ext cx="2253309" cy="1244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AAB00-6589-488C-83D4-6BCBA0212E77}">
      <dsp:nvSpPr>
        <dsp:cNvPr id="0" name=""/>
        <dsp:cNvSpPr/>
      </dsp:nvSpPr>
      <dsp:spPr>
        <a:xfrm>
          <a:off x="171" y="585225"/>
          <a:ext cx="8661348" cy="6487649"/>
        </a:xfrm>
        <a:prstGeom prst="rect">
          <a:avLst/>
        </a:prstGeom>
        <a:solidFill>
          <a:schemeClr val="accent2">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150000"/>
            </a:lnSpc>
            <a:spcBef>
              <a:spcPct val="0"/>
            </a:spcBef>
            <a:spcAft>
              <a:spcPts val="0"/>
            </a:spcAft>
          </a:pPr>
          <a:r>
            <a:rPr lang="en-US" sz="3200" kern="1200" dirty="0" smtClean="0">
              <a:solidFill>
                <a:schemeClr val="tx1"/>
              </a:solidFill>
              <a:latin typeface="+mn-lt"/>
            </a:rPr>
            <a:t>1. </a:t>
          </a:r>
          <a:r>
            <a:rPr lang="vi-VN" sz="3200" kern="1200" dirty="0" smtClean="0">
              <a:solidFill>
                <a:schemeClr val="tx1"/>
              </a:solidFill>
              <a:latin typeface="+mn-lt"/>
            </a:rPr>
            <a:t>Trong </a:t>
          </a:r>
          <a:r>
            <a:rPr lang="vi-VN" sz="3200" kern="1200" dirty="0">
              <a:solidFill>
                <a:schemeClr val="tx1"/>
              </a:solidFill>
              <a:latin typeface="+mn-lt"/>
            </a:rPr>
            <a:t>năm </a:t>
          </a:r>
          <a:r>
            <a:rPr lang="vi-VN" sz="3200" kern="1200" dirty="0" smtClean="0">
              <a:solidFill>
                <a:schemeClr val="tx1"/>
              </a:solidFill>
              <a:latin typeface="+mn-lt"/>
            </a:rPr>
            <a:t>học</a:t>
          </a:r>
          <a:r>
            <a:rPr lang="en-US" sz="3200" kern="1200" dirty="0" smtClean="0">
              <a:solidFill>
                <a:schemeClr val="tx1"/>
              </a:solidFill>
              <a:latin typeface="+mn-lt"/>
            </a:rPr>
            <a:t> </a:t>
          </a:r>
          <a:r>
            <a:rPr lang="en-US" sz="3200" b="1" kern="1200" dirty="0" smtClean="0">
              <a:solidFill>
                <a:srgbClr val="FF0000"/>
              </a:solidFill>
              <a:latin typeface="+mn-lt"/>
            </a:rPr>
            <a:t>KHÔNG</a:t>
          </a:r>
          <a:r>
            <a:rPr lang="en-US" sz="3200" kern="1200" dirty="0" smtClean="0">
              <a:solidFill>
                <a:schemeClr val="tx1"/>
              </a:solidFill>
              <a:latin typeface="+mn-lt"/>
            </a:rPr>
            <a:t> </a:t>
          </a:r>
          <a:r>
            <a:rPr lang="en-US" sz="3200" kern="1200" dirty="0" err="1" smtClean="0">
              <a:solidFill>
                <a:schemeClr val="tx1"/>
              </a:solidFill>
              <a:latin typeface="+mn-lt"/>
            </a:rPr>
            <a:t>có</a:t>
          </a:r>
          <a:r>
            <a:rPr lang="en-US" sz="3200" kern="1200" dirty="0" smtClean="0">
              <a:solidFill>
                <a:schemeClr val="tx1"/>
              </a:solidFill>
              <a:latin typeface="+mn-lt"/>
            </a:rPr>
            <a:t> </a:t>
          </a:r>
          <a:r>
            <a:rPr lang="en-US" sz="3200" kern="1200" dirty="0" err="1" smtClean="0">
              <a:solidFill>
                <a:schemeClr val="tx1"/>
              </a:solidFill>
              <a:latin typeface="+mn-lt"/>
            </a:rPr>
            <a:t>tình</a:t>
          </a:r>
          <a:r>
            <a:rPr lang="en-US" sz="3200" kern="1200" dirty="0" smtClean="0">
              <a:solidFill>
                <a:schemeClr val="tx1"/>
              </a:solidFill>
              <a:latin typeface="+mn-lt"/>
            </a:rPr>
            <a:t> </a:t>
          </a:r>
          <a:r>
            <a:rPr lang="en-US" sz="3200" kern="1200" dirty="0" err="1" smtClean="0">
              <a:solidFill>
                <a:schemeClr val="tx1"/>
              </a:solidFill>
              <a:latin typeface="+mn-lt"/>
            </a:rPr>
            <a:t>trạng</a:t>
          </a:r>
          <a:r>
            <a:rPr lang="en-US" sz="3200" kern="1200" dirty="0" smtClean="0">
              <a:solidFill>
                <a:schemeClr val="tx1"/>
              </a:solidFill>
              <a:latin typeface="+mn-lt"/>
            </a:rPr>
            <a:t>:</a:t>
          </a:r>
        </a:p>
        <a:p>
          <a:pPr lvl="0" algn="just" defTabSz="1422400">
            <a:lnSpc>
              <a:spcPct val="150000"/>
            </a:lnSpc>
            <a:spcBef>
              <a:spcPct val="0"/>
            </a:spcBef>
            <a:spcAft>
              <a:spcPts val="0"/>
            </a:spcAft>
          </a:pPr>
          <a:r>
            <a:rPr lang="en-US" sz="3200" kern="1200" dirty="0" smtClean="0">
              <a:solidFill>
                <a:schemeClr val="tx1"/>
              </a:solidFill>
              <a:latin typeface="+mn-lt"/>
            </a:rPr>
            <a:t>- T</a:t>
          </a:r>
          <a:r>
            <a:rPr lang="vi-VN" sz="3200" kern="1200" dirty="0" smtClean="0">
              <a:solidFill>
                <a:schemeClr val="tx1"/>
              </a:solidFill>
              <a:latin typeface="+mn-lt"/>
            </a:rPr>
            <a:t>rẻ </a:t>
          </a:r>
          <a:r>
            <a:rPr lang="vi-VN" sz="3200" kern="1200" dirty="0">
              <a:solidFill>
                <a:schemeClr val="tx1"/>
              </a:solidFill>
              <a:latin typeface="+mn-lt"/>
            </a:rPr>
            <a:t>em bị bạo hành, xâm hại, bị tai nạn thương tích nặng dẫn đến phải nằm viện hoặc tử vong; </a:t>
          </a:r>
          <a:endParaRPr lang="en-US" sz="3200" kern="1200" dirty="0" smtClean="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CBQL</a:t>
          </a:r>
          <a:r>
            <a:rPr lang="vi-VN" sz="3200" kern="1200" dirty="0" smtClean="0">
              <a:solidFill>
                <a:schemeClr val="tx1"/>
              </a:solidFill>
              <a:latin typeface="+mn-lt"/>
            </a:rPr>
            <a:t>, </a:t>
          </a:r>
          <a:r>
            <a:rPr lang="en-US" sz="3200" kern="1200" dirty="0" smtClean="0">
              <a:solidFill>
                <a:schemeClr val="tx1"/>
              </a:solidFill>
              <a:latin typeface="+mn-lt"/>
            </a:rPr>
            <a:t>GV</a:t>
          </a:r>
          <a:r>
            <a:rPr lang="vi-VN" sz="3200" kern="1200" dirty="0" smtClean="0">
              <a:solidFill>
                <a:schemeClr val="tx1"/>
              </a:solidFill>
              <a:latin typeface="+mn-lt"/>
            </a:rPr>
            <a:t>, </a:t>
          </a:r>
          <a:r>
            <a:rPr lang="en-US" sz="3200" kern="1200" dirty="0" smtClean="0">
              <a:solidFill>
                <a:schemeClr val="tx1"/>
              </a:solidFill>
              <a:latin typeface="+mn-lt"/>
            </a:rPr>
            <a:t>NV</a:t>
          </a:r>
          <a:r>
            <a:rPr lang="vi-VN" sz="3200" kern="1200" dirty="0" smtClean="0">
              <a:solidFill>
                <a:schemeClr val="tx1"/>
              </a:solidFill>
              <a:latin typeface="+mn-lt"/>
            </a:rPr>
            <a:t> </a:t>
          </a:r>
          <a:r>
            <a:rPr lang="vi-VN" sz="3200" kern="1200" dirty="0">
              <a:solidFill>
                <a:schemeClr val="tx1"/>
              </a:solidFill>
              <a:latin typeface="+mn-lt"/>
            </a:rPr>
            <a:t>ứng xử thiếu văn hóa, vi phạm quy định về đạo đức nhà giáo; </a:t>
          </a:r>
          <a:endParaRPr lang="en-US" sz="3200" kern="1200" dirty="0" smtClean="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X</a:t>
          </a:r>
          <a:r>
            <a:rPr lang="vi-VN" sz="3200" kern="1200" dirty="0" smtClean="0">
              <a:solidFill>
                <a:schemeClr val="tx1"/>
              </a:solidFill>
              <a:latin typeface="+mn-lt"/>
            </a:rPr>
            <a:t>ảy </a:t>
          </a:r>
          <a:r>
            <a:rPr lang="vi-VN" sz="3200" kern="1200" dirty="0">
              <a:solidFill>
                <a:schemeClr val="tx1"/>
              </a:solidFill>
              <a:latin typeface="+mn-lt"/>
            </a:rPr>
            <a:t>ra ngộ độc thực phẩm hoặc có dịch bệnh lây lan trên diện rộng tại cơ sở giáo dục mầm non</a:t>
          </a:r>
          <a:r>
            <a:rPr lang="vi-VN" sz="3200" b="0" i="0" kern="1200" dirty="0">
              <a:solidFill>
                <a:schemeClr val="tx1"/>
              </a:solidFill>
              <a:latin typeface="+mn-lt"/>
              <a:cs typeface="Arial" panose="020B0604020202020204" pitchFamily="34" charset="0"/>
            </a:rPr>
            <a:t>.</a:t>
          </a:r>
          <a:endParaRPr lang="en-US" sz="3200" kern="1200" dirty="0">
            <a:solidFill>
              <a:schemeClr val="tx1"/>
            </a:solidFill>
            <a:latin typeface="+mn-lt"/>
            <a:cs typeface="Arial" panose="020B0604020202020204" pitchFamily="34" charset="0"/>
          </a:endParaRPr>
        </a:p>
      </dsp:txBody>
      <dsp:txXfrm>
        <a:off x="171" y="585225"/>
        <a:ext cx="8661348" cy="6487649"/>
      </dsp:txXfrm>
    </dsp:sp>
    <dsp:sp modelId="{01DDE821-120B-42E1-9A7E-311B9351ED43}">
      <dsp:nvSpPr>
        <dsp:cNvPr id="0" name=""/>
        <dsp:cNvSpPr/>
      </dsp:nvSpPr>
      <dsp:spPr>
        <a:xfrm>
          <a:off x="9439012" y="586671"/>
          <a:ext cx="7774928" cy="6484756"/>
        </a:xfrm>
        <a:prstGeom prst="rect">
          <a:avLst/>
        </a:prstGeom>
        <a:solidFill>
          <a:srgbClr val="CCFF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150000"/>
            </a:lnSpc>
            <a:spcBef>
              <a:spcPct val="0"/>
            </a:spcBef>
            <a:spcAft>
              <a:spcPts val="0"/>
            </a:spcAft>
          </a:pPr>
          <a:r>
            <a:rPr lang="vi-VN" sz="3200" b="0" i="0" kern="1200" dirty="0">
              <a:solidFill>
                <a:schemeClr val="tx1"/>
              </a:solidFill>
              <a:latin typeface="+mn-lt"/>
              <a:cs typeface="Arial" panose="020B0604020202020204" pitchFamily="34" charset="0"/>
            </a:rPr>
            <a:t>2. </a:t>
          </a:r>
          <a:r>
            <a:rPr lang="vi-VN" sz="3200" kern="1200" dirty="0">
              <a:solidFill>
                <a:schemeClr val="tx1"/>
              </a:solidFill>
              <a:latin typeface="+mn-lt"/>
            </a:rPr>
            <a:t>Kết quả đánh giá </a:t>
          </a:r>
          <a:r>
            <a:rPr lang="en-US" sz="3200" kern="1200" dirty="0" err="1" smtClean="0">
              <a:solidFill>
                <a:schemeClr val="tx1"/>
              </a:solidFill>
              <a:latin typeface="+mn-lt"/>
            </a:rPr>
            <a:t>các</a:t>
          </a:r>
          <a:r>
            <a:rPr lang="en-US" sz="3200" kern="1200" dirty="0" smtClean="0">
              <a:solidFill>
                <a:schemeClr val="tx1"/>
              </a:solidFill>
              <a:latin typeface="+mn-lt"/>
            </a:rPr>
            <a:t> </a:t>
          </a:r>
          <a:r>
            <a:rPr lang="vi-VN" sz="3200" kern="1200" dirty="0" smtClean="0">
              <a:solidFill>
                <a:schemeClr val="tx1"/>
              </a:solidFill>
              <a:latin typeface="+mn-lt"/>
            </a:rPr>
            <a:t>tiêu chí</a:t>
          </a:r>
          <a:r>
            <a:rPr lang="en-US" sz="3200" kern="1200" dirty="0" smtClean="0">
              <a:solidFill>
                <a:schemeClr val="tx1"/>
              </a:solidFill>
              <a:latin typeface="+mn-lt"/>
            </a:rPr>
            <a:t>:</a:t>
          </a:r>
        </a:p>
        <a:p>
          <a:pPr lvl="0" algn="just" defTabSz="1422400">
            <a:lnSpc>
              <a:spcPct val="150000"/>
            </a:lnSpc>
            <a:spcBef>
              <a:spcPct val="0"/>
            </a:spcBef>
            <a:spcAft>
              <a:spcPts val="0"/>
            </a:spcAft>
          </a:pPr>
          <a:r>
            <a:rPr lang="en-US" sz="3200" kern="1200" dirty="0" smtClean="0">
              <a:solidFill>
                <a:schemeClr val="tx1"/>
              </a:solidFill>
              <a:latin typeface="+mn-lt"/>
            </a:rPr>
            <a:t>- </a:t>
          </a:r>
          <a:r>
            <a:rPr lang="vi-VN" sz="3200" kern="1200" dirty="0" smtClean="0">
              <a:solidFill>
                <a:schemeClr val="tx1"/>
              </a:solidFill>
              <a:latin typeface="+mn-lt"/>
            </a:rPr>
            <a:t>Đối </a:t>
          </a:r>
          <a:r>
            <a:rPr lang="vi-VN" sz="3200" kern="1200" dirty="0">
              <a:solidFill>
                <a:schemeClr val="tx1"/>
              </a:solidFill>
              <a:latin typeface="+mn-lt"/>
            </a:rPr>
            <a:t>với nhà trẻ, trường mẫu giáo, trường mầm non: Có tối thiểu 40 tiêu chí (bao gồm 20 tiêu chí bắt buộc) được đánh giá “đạt”.</a:t>
          </a:r>
          <a:endParaRPr lang="en-US" sz="3200" kern="1200" dirty="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a:t>
          </a:r>
          <a:r>
            <a:rPr lang="vi-VN" sz="3200" kern="1200" dirty="0" smtClean="0">
              <a:solidFill>
                <a:schemeClr val="tx1"/>
              </a:solidFill>
              <a:latin typeface="+mn-lt"/>
            </a:rPr>
            <a:t>Đối </a:t>
          </a:r>
          <a:r>
            <a:rPr lang="vi-VN" sz="3200" kern="1200" dirty="0">
              <a:solidFill>
                <a:schemeClr val="tx1"/>
              </a:solidFill>
              <a:latin typeface="+mn-lt"/>
            </a:rPr>
            <a:t>với nhóm trẻ độc lập, lớp mẫu giáo độc lập, lớp mầm non độc lập: Có tối thiểu 30 tiêu chí (bao gồm 15 tiêu chí bắt buộc) được đánh giá “đạt”.</a:t>
          </a:r>
          <a:endParaRPr lang="en-US" sz="3200" kern="1200" dirty="0">
            <a:solidFill>
              <a:schemeClr val="tx1"/>
            </a:solidFill>
            <a:latin typeface="+mn-lt"/>
            <a:cs typeface="Arial" panose="020B0604020202020204" pitchFamily="34" charset="0"/>
          </a:endParaRPr>
        </a:p>
      </dsp:txBody>
      <dsp:txXfrm>
        <a:off x="9439012" y="586671"/>
        <a:ext cx="7774928" cy="6484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5DBB2-42EB-4A5A-BD9F-70898A2BF9DC}">
      <dsp:nvSpPr>
        <dsp:cNvPr id="0" name=""/>
        <dsp:cNvSpPr/>
      </dsp:nvSpPr>
      <dsp:spPr>
        <a:xfrm>
          <a:off x="0" y="825845"/>
          <a:ext cx="9360601" cy="9271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l" defTabSz="1244600">
            <a:lnSpc>
              <a:spcPct val="150000"/>
            </a:lnSpc>
            <a:spcBef>
              <a:spcPct val="0"/>
            </a:spcBef>
            <a:spcAft>
              <a:spcPts val="0"/>
            </a:spcAft>
          </a:pPr>
          <a:r>
            <a:rPr lang="en-US" sz="2800" b="1" kern="1200" dirty="0" smtClean="0">
              <a:solidFill>
                <a:srgbClr val="FF0000"/>
              </a:solidFill>
            </a:rPr>
            <a:t>P</a:t>
          </a:r>
          <a:r>
            <a:rPr lang="vi-VN" sz="2800" b="1" kern="1200" dirty="0" smtClean="0">
              <a:solidFill>
                <a:srgbClr val="FF0000"/>
              </a:solidFill>
            </a:rPr>
            <a:t>hòng </a:t>
          </a:r>
          <a:r>
            <a:rPr lang="vi-VN" sz="2800" b="1" kern="1200" dirty="0">
              <a:solidFill>
                <a:srgbClr val="FF0000"/>
              </a:solidFill>
            </a:rPr>
            <a:t>Giáo dục và Đào tạo</a:t>
          </a:r>
          <a:endParaRPr lang="en-US" sz="2800" kern="1200" dirty="0">
            <a:solidFill>
              <a:srgbClr val="FF0000"/>
            </a:solidFill>
            <a:latin typeface="Arial" panose="020B0604020202020204" pitchFamily="34" charset="0"/>
            <a:cs typeface="Arial" panose="020B0604020202020204" pitchFamily="34" charset="0"/>
          </a:endParaRPr>
        </a:p>
      </dsp:txBody>
      <dsp:txXfrm>
        <a:off x="27154" y="852999"/>
        <a:ext cx="9306293" cy="872807"/>
      </dsp:txXfrm>
    </dsp:sp>
    <dsp:sp modelId="{ED3D9E77-6F00-417B-AF57-344C29F62810}">
      <dsp:nvSpPr>
        <dsp:cNvPr id="0" name=""/>
        <dsp:cNvSpPr/>
      </dsp:nvSpPr>
      <dsp:spPr>
        <a:xfrm>
          <a:off x="936060" y="1752960"/>
          <a:ext cx="944592" cy="1292612"/>
        </a:xfrm>
        <a:custGeom>
          <a:avLst/>
          <a:gdLst/>
          <a:ahLst/>
          <a:cxnLst/>
          <a:rect l="0" t="0" r="0" b="0"/>
          <a:pathLst>
            <a:path>
              <a:moveTo>
                <a:pt x="0" y="0"/>
              </a:moveTo>
              <a:lnTo>
                <a:pt x="0" y="1292612"/>
              </a:lnTo>
              <a:lnTo>
                <a:pt x="944592" y="12926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1D06F0-EE6B-4A10-A087-261C0330EACA}">
      <dsp:nvSpPr>
        <dsp:cNvPr id="0" name=""/>
        <dsp:cNvSpPr/>
      </dsp:nvSpPr>
      <dsp:spPr>
        <a:xfrm>
          <a:off x="1880652" y="2157128"/>
          <a:ext cx="14883897" cy="17768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latin typeface="+mn-lt"/>
            </a:rPr>
            <a:t>Xây</a:t>
          </a:r>
          <a:r>
            <a:rPr lang="en-US" sz="2800" kern="1200" dirty="0" smtClean="0">
              <a:latin typeface="+mn-lt"/>
            </a:rPr>
            <a:t> </a:t>
          </a:r>
          <a:r>
            <a:rPr lang="en-US" sz="2800" kern="1200" dirty="0" err="1" smtClean="0">
              <a:latin typeface="+mn-lt"/>
            </a:rPr>
            <a:t>dựng</a:t>
          </a:r>
          <a:r>
            <a:rPr lang="en-US" sz="2800" kern="1200" dirty="0" smtClean="0">
              <a:latin typeface="+mn-lt"/>
            </a:rPr>
            <a:t> </a:t>
          </a:r>
          <a:r>
            <a:rPr lang="en-US" sz="2800" kern="1200" dirty="0" err="1" smtClean="0">
              <a:latin typeface="+mn-lt"/>
            </a:rPr>
            <a:t>kế</a:t>
          </a:r>
          <a:r>
            <a:rPr lang="en-US" sz="2800" kern="1200" dirty="0" smtClean="0">
              <a:latin typeface="+mn-lt"/>
            </a:rPr>
            <a:t> </a:t>
          </a:r>
          <a:r>
            <a:rPr lang="en-US" sz="2800" kern="1200" dirty="0" err="1" smtClean="0">
              <a:latin typeface="+mn-lt"/>
            </a:rPr>
            <a:t>hoạch</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đánh</a:t>
          </a:r>
          <a:r>
            <a:rPr lang="en-US" sz="2800" kern="1200" dirty="0" smtClean="0">
              <a:latin typeface="+mn-lt"/>
            </a:rPr>
            <a:t> </a:t>
          </a:r>
          <a:r>
            <a:rPr lang="en-US" sz="2800" kern="1200" dirty="0" err="1" smtClean="0">
              <a:latin typeface="+mn-lt"/>
            </a:rPr>
            <a:t>giá</a:t>
          </a:r>
          <a:r>
            <a:rPr lang="en-US" sz="2800" kern="1200" dirty="0" smtClean="0">
              <a:latin typeface="+mn-lt"/>
            </a:rPr>
            <a:t>. </a:t>
          </a:r>
          <a:r>
            <a:rPr lang="en-US" sz="2800" kern="1200" dirty="0" err="1" smtClean="0">
              <a:latin typeface="+mn-lt"/>
            </a:rPr>
            <a:t>Việc</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được</a:t>
          </a:r>
          <a:r>
            <a:rPr lang="en-US" sz="2800" kern="1200" dirty="0" smtClean="0">
              <a:latin typeface="+mn-lt"/>
            </a:rPr>
            <a:t> </a:t>
          </a:r>
          <a:r>
            <a:rPr lang="en-US" sz="2800" kern="1200" dirty="0" err="1" smtClean="0">
              <a:latin typeface="+mn-lt"/>
            </a:rPr>
            <a:t>thực</a:t>
          </a:r>
          <a:r>
            <a:rPr lang="en-US" sz="2800" kern="1200" dirty="0" smtClean="0">
              <a:latin typeface="+mn-lt"/>
            </a:rPr>
            <a:t> </a:t>
          </a:r>
          <a:r>
            <a:rPr lang="en-US" sz="2800" kern="1200" dirty="0" err="1" smtClean="0">
              <a:latin typeface="+mn-lt"/>
            </a:rPr>
            <a:t>hiện</a:t>
          </a:r>
          <a:r>
            <a:rPr lang="en-US" sz="2800" kern="1200" dirty="0" smtClean="0">
              <a:latin typeface="+mn-lt"/>
            </a:rPr>
            <a:t> </a:t>
          </a:r>
          <a:r>
            <a:rPr lang="en-US" sz="2800" kern="1200" dirty="0" err="1" smtClean="0">
              <a:latin typeface="+mn-lt"/>
            </a:rPr>
            <a:t>kết</a:t>
          </a:r>
          <a:r>
            <a:rPr lang="en-US" sz="2800" kern="1200" dirty="0" smtClean="0">
              <a:latin typeface="+mn-lt"/>
            </a:rPr>
            <a:t> </a:t>
          </a:r>
          <a:r>
            <a:rPr lang="en-US" sz="2800" kern="1200" dirty="0" err="1" smtClean="0">
              <a:latin typeface="+mn-lt"/>
            </a:rPr>
            <a:t>hợp</a:t>
          </a:r>
          <a:r>
            <a:rPr lang="en-US" sz="2800" kern="1200" dirty="0" smtClean="0">
              <a:latin typeface="+mn-lt"/>
            </a:rPr>
            <a:t> </a:t>
          </a:r>
          <a:r>
            <a:rPr lang="en-US" sz="2800" kern="1200" dirty="0" err="1" smtClean="0">
              <a:latin typeface="+mn-lt"/>
            </a:rPr>
            <a:t>với</a:t>
          </a:r>
          <a:r>
            <a:rPr lang="en-US" sz="2800" kern="1200" dirty="0" smtClean="0">
              <a:latin typeface="+mn-lt"/>
            </a:rPr>
            <a:t> </a:t>
          </a:r>
          <a:r>
            <a:rPr lang="en-US" sz="2800" kern="1200" dirty="0" err="1" smtClean="0">
              <a:latin typeface="+mn-lt"/>
            </a:rPr>
            <a:t>các</a:t>
          </a:r>
          <a:r>
            <a:rPr lang="en-US" sz="2800" kern="1200" dirty="0" smtClean="0">
              <a:latin typeface="+mn-lt"/>
            </a:rPr>
            <a:t> </a:t>
          </a:r>
          <a:r>
            <a:rPr lang="en-US" sz="2800" kern="1200" dirty="0" err="1" smtClean="0">
              <a:latin typeface="+mn-lt"/>
            </a:rPr>
            <a:t>nhiệm</a:t>
          </a:r>
          <a:r>
            <a:rPr lang="en-US" sz="2800" kern="1200" dirty="0" smtClean="0">
              <a:latin typeface="+mn-lt"/>
            </a:rPr>
            <a:t> </a:t>
          </a:r>
          <a:r>
            <a:rPr lang="en-US" sz="2800" kern="1200" dirty="0" err="1" smtClean="0">
              <a:latin typeface="+mn-lt"/>
            </a:rPr>
            <a:t>vụ</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chuyên</a:t>
          </a:r>
          <a:r>
            <a:rPr lang="en-US" sz="2800" kern="1200" dirty="0" smtClean="0">
              <a:latin typeface="+mn-lt"/>
            </a:rPr>
            <a:t> </a:t>
          </a:r>
          <a:r>
            <a:rPr lang="en-US" sz="2800" kern="1200" dirty="0" err="1" smtClean="0">
              <a:latin typeface="+mn-lt"/>
            </a:rPr>
            <a:t>môn</a:t>
          </a:r>
          <a:r>
            <a:rPr lang="en-US" sz="2800" kern="1200" dirty="0" smtClean="0">
              <a:latin typeface="+mn-lt"/>
            </a:rPr>
            <a:t> </a:t>
          </a:r>
          <a:r>
            <a:rPr lang="en-US" sz="2800" kern="1200" dirty="0" err="1" smtClean="0">
              <a:latin typeface="+mn-lt"/>
            </a:rPr>
            <a:t>khác</a:t>
          </a:r>
          <a:r>
            <a:rPr lang="en-US" sz="2800" kern="1200" dirty="0" smtClean="0">
              <a:latin typeface="+mn-lt"/>
            </a:rPr>
            <a:t> </a:t>
          </a:r>
          <a:r>
            <a:rPr lang="en-US" sz="2800" kern="1200" dirty="0" err="1" smtClean="0">
              <a:latin typeface="+mn-lt"/>
            </a:rPr>
            <a:t>trong</a:t>
          </a:r>
          <a:r>
            <a:rPr lang="en-US" sz="2800" kern="1200" dirty="0" smtClean="0">
              <a:latin typeface="+mn-lt"/>
            </a:rPr>
            <a:t> </a:t>
          </a:r>
          <a:r>
            <a:rPr lang="en-US" sz="2800" kern="1200" dirty="0" err="1" smtClean="0">
              <a:latin typeface="+mn-lt"/>
            </a:rPr>
            <a:t>năm</a:t>
          </a:r>
          <a:r>
            <a:rPr lang="en-US" sz="2800" kern="1200" dirty="0" smtClean="0">
              <a:latin typeface="+mn-lt"/>
            </a:rPr>
            <a:t> </a:t>
          </a:r>
          <a:r>
            <a:rPr lang="en-US" sz="2800" kern="1200" dirty="0" err="1" smtClean="0">
              <a:latin typeface="+mn-lt"/>
            </a:rPr>
            <a:t>học</a:t>
          </a:r>
          <a:r>
            <a:rPr lang="en-US" sz="2800" kern="1200" dirty="0" smtClean="0">
              <a:latin typeface="+mn-lt"/>
            </a:rPr>
            <a:t>, </a:t>
          </a:r>
          <a:r>
            <a:rPr lang="en-US" sz="2800" kern="1200" dirty="0" err="1" smtClean="0">
              <a:latin typeface="+mn-lt"/>
            </a:rPr>
            <a:t>có</a:t>
          </a:r>
          <a:r>
            <a:rPr lang="en-US" sz="2800" kern="1200" dirty="0" smtClean="0">
              <a:latin typeface="+mn-lt"/>
            </a:rPr>
            <a:t> </a:t>
          </a:r>
          <a:r>
            <a:rPr lang="en-US" sz="2800" kern="1200" dirty="0" err="1" smtClean="0">
              <a:latin typeface="+mn-lt"/>
            </a:rPr>
            <a:t>biên</a:t>
          </a:r>
          <a:r>
            <a:rPr lang="en-US" sz="2800" kern="1200" dirty="0" smtClean="0">
              <a:latin typeface="+mn-lt"/>
            </a:rPr>
            <a:t> </a:t>
          </a:r>
          <a:r>
            <a:rPr lang="en-US" sz="2800" kern="1200" dirty="0" err="1" smtClean="0">
              <a:latin typeface="+mn-lt"/>
            </a:rPr>
            <a:t>bản</a:t>
          </a:r>
          <a:r>
            <a:rPr lang="en-US" sz="2800" kern="1200" dirty="0" smtClean="0">
              <a:latin typeface="+mn-lt"/>
            </a:rPr>
            <a:t> </a:t>
          </a:r>
          <a:r>
            <a:rPr lang="en-US" sz="2800" kern="1200" dirty="0" err="1" smtClean="0">
              <a:latin typeface="+mn-lt"/>
            </a:rPr>
            <a:t>và</a:t>
          </a:r>
          <a:r>
            <a:rPr lang="en-US" sz="2800" kern="1200" dirty="0" smtClean="0">
              <a:latin typeface="+mn-lt"/>
            </a:rPr>
            <a:t> </a:t>
          </a:r>
          <a:r>
            <a:rPr lang="en-US" sz="2800" kern="1200" dirty="0" err="1" smtClean="0">
              <a:latin typeface="+mn-lt"/>
            </a:rPr>
            <a:t>thông</a:t>
          </a:r>
          <a:r>
            <a:rPr lang="en-US" sz="2800" kern="1200" dirty="0" smtClean="0">
              <a:latin typeface="+mn-lt"/>
            </a:rPr>
            <a:t> </a:t>
          </a:r>
          <a:r>
            <a:rPr lang="en-US" sz="2800" kern="1200" dirty="0" err="1" smtClean="0">
              <a:latin typeface="+mn-lt"/>
            </a:rPr>
            <a:t>báo</a:t>
          </a:r>
          <a:r>
            <a:rPr lang="en-US" sz="2800" kern="1200" dirty="0" smtClean="0">
              <a:latin typeface="+mn-lt"/>
            </a:rPr>
            <a:t> </a:t>
          </a:r>
          <a:r>
            <a:rPr lang="en-US" sz="2800" kern="1200" dirty="0" err="1" smtClean="0">
              <a:latin typeface="+mn-lt"/>
            </a:rPr>
            <a:t>kết</a:t>
          </a:r>
          <a:r>
            <a:rPr lang="en-US" sz="2800" kern="1200" dirty="0" smtClean="0">
              <a:latin typeface="+mn-lt"/>
            </a:rPr>
            <a:t> </a:t>
          </a:r>
          <a:r>
            <a:rPr lang="en-US" sz="2800" kern="1200" dirty="0" err="1" smtClean="0">
              <a:latin typeface="+mn-lt"/>
            </a:rPr>
            <a:t>quả</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vi-VN" sz="2800" b="0" i="0" kern="1200" dirty="0" smtClean="0">
              <a:latin typeface="+mn-lt"/>
              <a:cs typeface="Arial" panose="020B0604020202020204" pitchFamily="34" charset="0"/>
            </a:rPr>
            <a:t>.</a:t>
          </a:r>
          <a:endParaRPr lang="en-US" sz="2800" kern="1200" dirty="0">
            <a:latin typeface="+mn-lt"/>
            <a:cs typeface="Arial" panose="020B0604020202020204" pitchFamily="34" charset="0"/>
          </a:endParaRPr>
        </a:p>
      </dsp:txBody>
      <dsp:txXfrm>
        <a:off x="1932695" y="2209171"/>
        <a:ext cx="14779811" cy="1672802"/>
      </dsp:txXfrm>
    </dsp:sp>
    <dsp:sp modelId="{117F1854-918F-4FEC-871E-44E920395465}">
      <dsp:nvSpPr>
        <dsp:cNvPr id="0" name=""/>
        <dsp:cNvSpPr/>
      </dsp:nvSpPr>
      <dsp:spPr>
        <a:xfrm>
          <a:off x="936060" y="1752960"/>
          <a:ext cx="944592" cy="3033765"/>
        </a:xfrm>
        <a:custGeom>
          <a:avLst/>
          <a:gdLst/>
          <a:ahLst/>
          <a:cxnLst/>
          <a:rect l="0" t="0" r="0" b="0"/>
          <a:pathLst>
            <a:path>
              <a:moveTo>
                <a:pt x="0" y="0"/>
              </a:moveTo>
              <a:lnTo>
                <a:pt x="0" y="3033765"/>
              </a:lnTo>
              <a:lnTo>
                <a:pt x="944592" y="3033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E3A72D-628A-40E8-9D6E-46E6925ED698}">
      <dsp:nvSpPr>
        <dsp:cNvPr id="0" name=""/>
        <dsp:cNvSpPr/>
      </dsp:nvSpPr>
      <dsp:spPr>
        <a:xfrm>
          <a:off x="1880652" y="4104058"/>
          <a:ext cx="14959515" cy="13653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Chủ</a:t>
          </a:r>
          <a:r>
            <a:rPr lang="en-US" sz="2800" kern="1200" dirty="0" smtClean="0"/>
            <a:t> </a:t>
          </a:r>
          <a:r>
            <a:rPr lang="en-US" sz="2800" kern="1200" dirty="0" err="1" smtClean="0"/>
            <a:t>trì</a:t>
          </a:r>
          <a:r>
            <a:rPr lang="en-US" sz="2800" kern="1200" dirty="0" smtClean="0"/>
            <a:t> </a:t>
          </a:r>
          <a:r>
            <a:rPr lang="en-US" sz="2800" kern="1200" dirty="0" err="1" smtClean="0"/>
            <a:t>hoặc</a:t>
          </a:r>
          <a:r>
            <a:rPr lang="en-US" sz="2800" kern="1200" dirty="0" smtClean="0"/>
            <a:t> </a:t>
          </a:r>
          <a:r>
            <a:rPr lang="en-US" sz="2800" kern="1200" dirty="0" err="1" smtClean="0"/>
            <a:t>phân</a:t>
          </a:r>
          <a:r>
            <a:rPr lang="en-US" sz="2800" kern="1200" dirty="0" smtClean="0"/>
            <a:t> </a:t>
          </a:r>
          <a:r>
            <a:rPr lang="en-US" sz="2800" kern="1200" dirty="0" err="1" smtClean="0"/>
            <a:t>công</a:t>
          </a:r>
          <a:r>
            <a:rPr lang="en-US" sz="2800" kern="1200" dirty="0" smtClean="0"/>
            <a:t> </a:t>
          </a:r>
          <a:r>
            <a:rPr lang="en-US" sz="2800" kern="1200" dirty="0" err="1" smtClean="0"/>
            <a:t>trách</a:t>
          </a:r>
          <a:r>
            <a:rPr lang="en-US" sz="2800" kern="1200" dirty="0" smtClean="0"/>
            <a:t> </a:t>
          </a:r>
          <a:r>
            <a:rPr lang="en-US" sz="2800" kern="1200" dirty="0" err="1" smtClean="0"/>
            <a:t>nhiệm</a:t>
          </a:r>
          <a:r>
            <a:rPr lang="en-US" sz="2800" kern="1200" dirty="0" smtClean="0"/>
            <a:t> </a:t>
          </a:r>
          <a:r>
            <a:rPr lang="en-US" sz="2800" kern="1200" dirty="0" err="1" smtClean="0"/>
            <a:t>đối</a:t>
          </a:r>
          <a:r>
            <a:rPr lang="en-US" sz="2800" kern="1200" dirty="0" smtClean="0"/>
            <a:t> </a:t>
          </a:r>
          <a:r>
            <a:rPr lang="en-US" sz="2800" kern="1200" dirty="0" err="1" smtClean="0"/>
            <a:t>với</a:t>
          </a:r>
          <a:r>
            <a:rPr lang="en-US" sz="2800" kern="1200" dirty="0" smtClean="0"/>
            <a:t> </a:t>
          </a:r>
          <a:r>
            <a:rPr lang="en-US" sz="2800" kern="1200" dirty="0" err="1" smtClean="0"/>
            <a:t>các</a:t>
          </a:r>
          <a:r>
            <a:rPr lang="en-US" sz="2800" kern="1200" dirty="0" smtClean="0"/>
            <a:t> </a:t>
          </a:r>
          <a:r>
            <a:rPr lang="en-US" sz="2800" kern="1200" dirty="0" err="1" smtClean="0"/>
            <a:t>trường</a:t>
          </a:r>
          <a:r>
            <a:rPr lang="en-US" sz="2800" kern="1200" dirty="0" smtClean="0"/>
            <a:t> </a:t>
          </a:r>
          <a:r>
            <a:rPr lang="en-US" sz="2800" kern="1200" dirty="0" err="1" smtClean="0"/>
            <a:t>thực</a:t>
          </a:r>
          <a:r>
            <a:rPr lang="en-US" sz="2800" kern="1200" dirty="0" smtClean="0"/>
            <a:t> </a:t>
          </a:r>
          <a:r>
            <a:rPr lang="en-US" sz="2800" kern="1200" dirty="0" err="1" smtClean="0"/>
            <a:t>hiện</a:t>
          </a:r>
          <a:r>
            <a:rPr lang="en-US" sz="2800" kern="1200" dirty="0" smtClean="0"/>
            <a:t> </a:t>
          </a:r>
          <a:r>
            <a:rPr lang="en-US" sz="2800" kern="1200" dirty="0" err="1" smtClean="0"/>
            <a:t>nhiệm</a:t>
          </a:r>
          <a:r>
            <a:rPr lang="en-US" sz="2800" kern="1200" dirty="0" smtClean="0"/>
            <a:t> </a:t>
          </a:r>
          <a:r>
            <a:rPr lang="en-US" sz="2800" kern="1200" dirty="0" err="1" smtClean="0"/>
            <a:t>vụ</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đánh</a:t>
          </a:r>
          <a:r>
            <a:rPr lang="en-US" sz="2800" kern="1200" dirty="0" smtClean="0"/>
            <a:t> </a:t>
          </a:r>
          <a:r>
            <a:rPr lang="en-US" sz="2800" kern="1200" dirty="0" err="1" smtClean="0"/>
            <a:t>giá</a:t>
          </a:r>
          <a:r>
            <a:rPr lang="en-US" sz="2800" kern="1200" dirty="0" smtClean="0"/>
            <a:t> </a:t>
          </a:r>
          <a:endParaRPr lang="en-US" sz="2800" kern="1200" dirty="0">
            <a:latin typeface="Arial" panose="020B0604020202020204" pitchFamily="34" charset="0"/>
            <a:cs typeface="Arial" panose="020B0604020202020204" pitchFamily="34" charset="0"/>
          </a:endParaRPr>
        </a:p>
      </dsp:txBody>
      <dsp:txXfrm>
        <a:off x="1920641" y="4144047"/>
        <a:ext cx="14879537" cy="1285357"/>
      </dsp:txXfrm>
    </dsp:sp>
    <dsp:sp modelId="{7901CC5A-C024-433E-9D99-196CFD0FA680}">
      <dsp:nvSpPr>
        <dsp:cNvPr id="0" name=""/>
        <dsp:cNvSpPr/>
      </dsp:nvSpPr>
      <dsp:spPr>
        <a:xfrm>
          <a:off x="936060" y="1752960"/>
          <a:ext cx="890601" cy="4730526"/>
        </a:xfrm>
        <a:custGeom>
          <a:avLst/>
          <a:gdLst/>
          <a:ahLst/>
          <a:cxnLst/>
          <a:rect l="0" t="0" r="0" b="0"/>
          <a:pathLst>
            <a:path>
              <a:moveTo>
                <a:pt x="0" y="0"/>
              </a:moveTo>
              <a:lnTo>
                <a:pt x="0" y="4730526"/>
              </a:lnTo>
              <a:lnTo>
                <a:pt x="890601" y="47305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69E44-1CAA-46F6-BB09-8A490F835450}">
      <dsp:nvSpPr>
        <dsp:cNvPr id="0" name=""/>
        <dsp:cNvSpPr/>
      </dsp:nvSpPr>
      <dsp:spPr>
        <a:xfrm>
          <a:off x="1826661" y="5692461"/>
          <a:ext cx="14965701" cy="15820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Cuối</a:t>
          </a:r>
          <a:r>
            <a:rPr lang="en-US" sz="2800" kern="1200" dirty="0" smtClean="0"/>
            <a:t> </a:t>
          </a:r>
          <a:r>
            <a:rPr lang="en-US" sz="2800" kern="1200" dirty="0" err="1" smtClean="0"/>
            <a:t>năm</a:t>
          </a:r>
          <a:r>
            <a:rPr lang="en-US" sz="2800" kern="1200" dirty="0" smtClean="0"/>
            <a:t> </a:t>
          </a:r>
          <a:r>
            <a:rPr lang="en-US" sz="2800" kern="1200" dirty="0" err="1" smtClean="0"/>
            <a:t>học</a:t>
          </a:r>
          <a:r>
            <a:rPr lang="en-US" sz="2800" kern="1200" dirty="0" smtClean="0"/>
            <a:t>, </a:t>
          </a:r>
          <a:r>
            <a:rPr lang="en-US" sz="2800" kern="1200" dirty="0" err="1" smtClean="0"/>
            <a:t>lập</a:t>
          </a:r>
          <a:r>
            <a:rPr lang="en-US" sz="2800" kern="1200" dirty="0" smtClean="0"/>
            <a:t> </a:t>
          </a:r>
          <a:r>
            <a:rPr lang="en-US" sz="2800" kern="1200" dirty="0" err="1" smtClean="0"/>
            <a:t>danh</a:t>
          </a:r>
          <a:r>
            <a:rPr lang="en-US" sz="2800" kern="1200" dirty="0" smtClean="0"/>
            <a:t> </a:t>
          </a:r>
          <a:r>
            <a:rPr lang="en-US" sz="2800" kern="1200" dirty="0" err="1" smtClean="0"/>
            <a:t>sách</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đạt</a:t>
          </a:r>
          <a:r>
            <a:rPr lang="en-US" sz="2800" kern="1200" dirty="0" smtClean="0"/>
            <a:t> </a:t>
          </a:r>
          <a:r>
            <a:rPr lang="en-US" sz="2800" kern="1200" dirty="0" err="1" smtClean="0"/>
            <a:t>tiêu</a:t>
          </a:r>
          <a:r>
            <a:rPr lang="en-US" sz="2800" kern="1200" dirty="0" smtClean="0"/>
            <a:t> </a:t>
          </a:r>
          <a:r>
            <a:rPr lang="en-US" sz="2800" kern="1200" dirty="0" err="1" smtClean="0"/>
            <a:t>chuẩn</a:t>
          </a:r>
          <a:r>
            <a:rPr lang="en-US" sz="2800" kern="1200" dirty="0" smtClean="0"/>
            <a:t> </a:t>
          </a:r>
          <a:r>
            <a:rPr lang="en-US" sz="2800" kern="1200" dirty="0" err="1" smtClean="0"/>
            <a:t>trường</a:t>
          </a:r>
          <a:r>
            <a:rPr lang="en-US" sz="2800" kern="1200" dirty="0" smtClean="0"/>
            <a:t> </a:t>
          </a:r>
          <a:r>
            <a:rPr lang="en-US" sz="2800" kern="1200" dirty="0" err="1" smtClean="0"/>
            <a:t>học</a:t>
          </a:r>
          <a:r>
            <a:rPr lang="en-US" sz="2800" kern="1200" dirty="0" smtClean="0"/>
            <a:t> an </a:t>
          </a:r>
          <a:r>
            <a:rPr lang="en-US" sz="2800" kern="1200" dirty="0" err="1" smtClean="0"/>
            <a:t>toàn</a:t>
          </a:r>
          <a:r>
            <a:rPr lang="en-US" sz="2800" kern="1200" dirty="0" smtClean="0"/>
            <a:t>, PCTNTT, (</a:t>
          </a:r>
          <a:r>
            <a:rPr lang="en-US" sz="2800" kern="1200" dirty="0" err="1" smtClean="0"/>
            <a:t>căn</a:t>
          </a:r>
          <a:r>
            <a:rPr lang="en-US" sz="2800" kern="1200" dirty="0" smtClean="0"/>
            <a:t> </a:t>
          </a:r>
          <a:r>
            <a:rPr lang="en-US" sz="2800" kern="1200" dirty="0" err="1" smtClean="0"/>
            <a:t>cứ</a:t>
          </a:r>
          <a:r>
            <a:rPr lang="en-US" sz="2800" kern="1200" dirty="0" smtClean="0"/>
            <a:t> </a:t>
          </a:r>
          <a:r>
            <a:rPr lang="en-US" sz="2800" kern="1200" dirty="0" err="1" smtClean="0"/>
            <a:t>báo</a:t>
          </a:r>
          <a:r>
            <a:rPr lang="en-US" sz="2800" kern="1200" dirty="0" smtClean="0"/>
            <a:t> </a:t>
          </a:r>
          <a:r>
            <a:rPr lang="en-US" sz="2800" kern="1200" dirty="0" err="1" smtClean="0"/>
            <a:t>cáo</a:t>
          </a:r>
          <a:r>
            <a:rPr lang="en-US" sz="2800" kern="1200" dirty="0" smtClean="0"/>
            <a:t> </a:t>
          </a:r>
          <a:r>
            <a:rPr lang="en-US" sz="2800" kern="1200" dirty="0" err="1" smtClean="0"/>
            <a:t>của</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tiêu</a:t>
          </a:r>
          <a:r>
            <a:rPr lang="en-US" sz="2800" kern="1200" dirty="0" smtClean="0"/>
            <a:t> </a:t>
          </a:r>
          <a:r>
            <a:rPr lang="en-US" sz="2800" kern="1200" dirty="0" err="1" smtClean="0"/>
            <a:t>chuẩn</a:t>
          </a:r>
          <a:r>
            <a:rPr lang="en-US" sz="2800" kern="1200" dirty="0" smtClean="0"/>
            <a:t> </a:t>
          </a:r>
          <a:r>
            <a:rPr lang="en-US" sz="2800" kern="1200" dirty="0" err="1" smtClean="0"/>
            <a:t>theo</a:t>
          </a:r>
          <a:r>
            <a:rPr lang="en-US" sz="2800" kern="1200" dirty="0" smtClean="0"/>
            <a:t> </a:t>
          </a:r>
          <a:r>
            <a:rPr lang="en-US" sz="2800" kern="1200" dirty="0" err="1" smtClean="0"/>
            <a:t>quy</a:t>
          </a:r>
          <a:r>
            <a:rPr lang="en-US" sz="2800" kern="1200" dirty="0" smtClean="0"/>
            <a:t> </a:t>
          </a:r>
          <a:r>
            <a:rPr lang="en-US" sz="2800" kern="1200" dirty="0" err="1" smtClean="0"/>
            <a:t>định</a:t>
          </a:r>
          <a:r>
            <a:rPr lang="en-US" sz="2800" kern="1200" dirty="0" smtClean="0"/>
            <a:t> </a:t>
          </a:r>
          <a:r>
            <a:rPr lang="en-US" sz="2800" kern="1200" dirty="0" err="1" smtClean="0"/>
            <a:t>và</a:t>
          </a:r>
          <a:r>
            <a:rPr lang="en-US" sz="2800" kern="1200" dirty="0" smtClean="0"/>
            <a:t> </a:t>
          </a:r>
          <a:r>
            <a:rPr lang="en-US" sz="2800" kern="1200" dirty="0" err="1" smtClean="0"/>
            <a:t>kết</a:t>
          </a:r>
          <a:r>
            <a:rPr lang="en-US" sz="2800" kern="1200" dirty="0" smtClean="0"/>
            <a:t> </a:t>
          </a:r>
          <a:r>
            <a:rPr lang="en-US" sz="2800" kern="1200" dirty="0" err="1" smtClean="0"/>
            <a:t>quả</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giám</a:t>
          </a:r>
          <a:r>
            <a:rPr lang="en-US" sz="2800" kern="1200" dirty="0" smtClean="0"/>
            <a:t> </a:t>
          </a:r>
          <a:r>
            <a:rPr lang="en-US" sz="2800" kern="1200" dirty="0" err="1" smtClean="0"/>
            <a:t>sát</a:t>
          </a:r>
          <a:r>
            <a:rPr lang="en-US" sz="2800" kern="1200" dirty="0" smtClean="0"/>
            <a:t> </a:t>
          </a:r>
          <a:r>
            <a:rPr lang="en-US" sz="2800" kern="1200" dirty="0" err="1" smtClean="0"/>
            <a:t>trong</a:t>
          </a:r>
          <a:r>
            <a:rPr lang="en-US" sz="2800" kern="1200" dirty="0" smtClean="0"/>
            <a:t> </a:t>
          </a:r>
          <a:r>
            <a:rPr lang="en-US" sz="2800" kern="1200" dirty="0" err="1" smtClean="0"/>
            <a:t>năm</a:t>
          </a:r>
          <a:r>
            <a:rPr lang="en-US" sz="2800" kern="1200" dirty="0" smtClean="0"/>
            <a:t> </a:t>
          </a:r>
          <a:r>
            <a:rPr lang="en-US" sz="2800" kern="1200" dirty="0" err="1" smtClean="0"/>
            <a:t>học</a:t>
          </a:r>
          <a:r>
            <a:rPr lang="en-US" sz="2800" kern="1200" dirty="0" smtClean="0"/>
            <a:t>)</a:t>
          </a:r>
          <a:endParaRPr lang="en-US" sz="2800" kern="1200" dirty="0">
            <a:latin typeface="Arial" panose="020B0604020202020204" pitchFamily="34" charset="0"/>
            <a:cs typeface="Arial" panose="020B0604020202020204" pitchFamily="34" charset="0"/>
          </a:endParaRPr>
        </a:p>
      </dsp:txBody>
      <dsp:txXfrm>
        <a:off x="1872998" y="5738798"/>
        <a:ext cx="14873027" cy="1489375"/>
      </dsp:txXfrm>
    </dsp:sp>
    <dsp:sp modelId="{394306B4-B49A-4863-8FEC-AD8F00B48867}">
      <dsp:nvSpPr>
        <dsp:cNvPr id="0" name=""/>
        <dsp:cNvSpPr/>
      </dsp:nvSpPr>
      <dsp:spPr>
        <a:xfrm>
          <a:off x="936060" y="1752960"/>
          <a:ext cx="909698" cy="6431235"/>
        </a:xfrm>
        <a:custGeom>
          <a:avLst/>
          <a:gdLst/>
          <a:ahLst/>
          <a:cxnLst/>
          <a:rect l="0" t="0" r="0" b="0"/>
          <a:pathLst>
            <a:path>
              <a:moveTo>
                <a:pt x="0" y="0"/>
              </a:moveTo>
              <a:lnTo>
                <a:pt x="0" y="6431235"/>
              </a:lnTo>
              <a:lnTo>
                <a:pt x="909698" y="64312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EE613-3534-414D-83CD-0B705B40C9E2}">
      <dsp:nvSpPr>
        <dsp:cNvPr id="0" name=""/>
        <dsp:cNvSpPr/>
      </dsp:nvSpPr>
      <dsp:spPr>
        <a:xfrm>
          <a:off x="1845758" y="7520236"/>
          <a:ext cx="14958435" cy="132791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Trường</a:t>
          </a:r>
          <a:r>
            <a:rPr lang="en-US" sz="2800" kern="1200" dirty="0" smtClean="0"/>
            <a:t> </a:t>
          </a:r>
          <a:r>
            <a:rPr lang="en-US" sz="2800" kern="1200" dirty="0" err="1" smtClean="0"/>
            <a:t>hợp</a:t>
          </a:r>
          <a:r>
            <a:rPr lang="en-US" sz="2800" kern="1200" dirty="0" smtClean="0"/>
            <a:t> </a:t>
          </a:r>
          <a:r>
            <a:rPr lang="en-US" sz="2800" kern="1200" dirty="0" err="1" smtClean="0"/>
            <a:t>cần</a:t>
          </a:r>
          <a:r>
            <a:rPr lang="en-US" sz="2800" kern="1200" dirty="0" smtClean="0"/>
            <a:t> </a:t>
          </a:r>
          <a:r>
            <a:rPr lang="en-US" sz="2800" kern="1200" dirty="0" err="1" smtClean="0"/>
            <a:t>thiết</a:t>
          </a:r>
          <a:r>
            <a:rPr lang="en-US" sz="2800" kern="1200" dirty="0" smtClean="0"/>
            <a:t>, </a:t>
          </a:r>
          <a:r>
            <a:rPr lang="en-US" sz="2800" kern="1200" dirty="0" err="1" smtClean="0"/>
            <a:t>có</a:t>
          </a:r>
          <a:r>
            <a:rPr lang="en-US" sz="2800" kern="1200" dirty="0" smtClean="0"/>
            <a:t> </a:t>
          </a:r>
          <a:r>
            <a:rPr lang="en-US" sz="2800" kern="1200" dirty="0" err="1" smtClean="0"/>
            <a:t>thể</a:t>
          </a:r>
          <a:r>
            <a:rPr lang="en-US" sz="2800" kern="1200" dirty="0" smtClean="0"/>
            <a:t> </a:t>
          </a:r>
          <a:r>
            <a:rPr lang="en-US" sz="2800" kern="1200" dirty="0" err="1" smtClean="0"/>
            <a:t>tổ</a:t>
          </a:r>
          <a:r>
            <a:rPr lang="en-US" sz="2800" kern="1200" dirty="0" smtClean="0"/>
            <a:t> </a:t>
          </a:r>
          <a:r>
            <a:rPr lang="en-US" sz="2800" kern="1200" dirty="0" err="1" smtClean="0"/>
            <a:t>chức</a:t>
          </a:r>
          <a:r>
            <a:rPr lang="en-US" sz="2800" kern="1200" dirty="0" smtClean="0"/>
            <a:t> </a:t>
          </a:r>
          <a:r>
            <a:rPr lang="en-US" sz="2800" kern="1200" dirty="0" err="1" smtClean="0"/>
            <a:t>đoàn</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lại</a:t>
          </a:r>
          <a:r>
            <a:rPr lang="en-US" sz="2800" kern="1200" dirty="0" smtClean="0"/>
            <a:t> </a:t>
          </a:r>
          <a:r>
            <a:rPr lang="en-US" sz="2800" kern="1200" dirty="0" err="1" smtClean="0"/>
            <a:t>kết</a:t>
          </a:r>
          <a:r>
            <a:rPr lang="en-US" sz="2800" kern="1200" dirty="0" smtClean="0"/>
            <a:t> </a:t>
          </a:r>
          <a:r>
            <a:rPr lang="en-US" sz="2800" kern="1200" dirty="0" err="1" smtClean="0"/>
            <a:t>quả</a:t>
          </a:r>
          <a:r>
            <a:rPr lang="en-US" sz="2800" kern="1200" dirty="0" smtClean="0"/>
            <a:t> </a:t>
          </a:r>
          <a:r>
            <a:rPr lang="en-US" sz="2800" kern="1200" dirty="0" err="1" smtClean="0"/>
            <a:t>theo</a:t>
          </a:r>
          <a:r>
            <a:rPr lang="en-US" sz="2800" kern="1200" dirty="0" smtClean="0"/>
            <a:t> </a:t>
          </a:r>
          <a:r>
            <a:rPr lang="en-US" sz="2800" kern="1200" dirty="0" err="1" smtClean="0"/>
            <a:t>báo</a:t>
          </a:r>
          <a:r>
            <a:rPr lang="en-US" sz="2800" kern="1200" dirty="0" smtClean="0"/>
            <a:t> </a:t>
          </a:r>
          <a:r>
            <a:rPr lang="en-US" sz="2800" kern="1200" dirty="0" err="1" smtClean="0"/>
            <a:t>cáo</a:t>
          </a:r>
          <a:r>
            <a:rPr lang="en-US" sz="2800" kern="1200" dirty="0" smtClean="0"/>
            <a:t> </a:t>
          </a:r>
          <a:r>
            <a:rPr lang="en-US" sz="2800" kern="1200" dirty="0" err="1" smtClean="0"/>
            <a:t>của</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ngành</a:t>
          </a:r>
          <a:r>
            <a:rPr lang="en-US" sz="2800" kern="1200" dirty="0" smtClean="0"/>
            <a:t> GD </a:t>
          </a:r>
          <a:r>
            <a:rPr lang="en-US" sz="2800" kern="1200" dirty="0" err="1" smtClean="0"/>
            <a:t>hoặc</a:t>
          </a:r>
          <a:r>
            <a:rPr lang="en-US" sz="2800" kern="1200" dirty="0" smtClean="0"/>
            <a:t> </a:t>
          </a:r>
          <a:r>
            <a:rPr lang="en-US" sz="2800" kern="1200" dirty="0" err="1" smtClean="0"/>
            <a:t>liên</a:t>
          </a:r>
          <a:r>
            <a:rPr lang="en-US" sz="2800" kern="1200" dirty="0" smtClean="0"/>
            <a:t> </a:t>
          </a:r>
          <a:r>
            <a:rPr lang="en-US" sz="2800" kern="1200" dirty="0" err="1" smtClean="0"/>
            <a:t>ngành</a:t>
          </a:r>
          <a:r>
            <a:rPr lang="en-US" sz="2800" kern="1200" dirty="0" smtClean="0"/>
            <a:t>)</a:t>
          </a:r>
          <a:endParaRPr lang="en-US" sz="2800" kern="1200" dirty="0">
            <a:latin typeface="Arial" panose="020B0604020202020204" pitchFamily="34" charset="0"/>
            <a:cs typeface="Arial" panose="020B0604020202020204" pitchFamily="34" charset="0"/>
          </a:endParaRPr>
        </a:p>
      </dsp:txBody>
      <dsp:txXfrm>
        <a:off x="1884651" y="7559129"/>
        <a:ext cx="14880649" cy="125013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FF7CC89-C9DB-4230-969C-5B2E807CDB2E}" type="datetimeFigureOut">
              <a:rPr lang="en-US"/>
              <a:pPr>
                <a:defRPr/>
              </a:pPr>
              <a:t>5/12/2023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FE6173F5-67A4-4634-8845-B3BE6C9BBBA1}" type="slidenum">
              <a:rPr lang="en-US" altLang="en-US"/>
              <a:pPr/>
              <a:t>‹#›</a:t>
            </a:fld>
            <a:endParaRPr lang="en-US" altLang="en-US"/>
          </a:p>
        </p:txBody>
      </p:sp>
    </p:spTree>
    <p:extLst>
      <p:ext uri="{BB962C8B-B14F-4D97-AF65-F5344CB8AC3E}">
        <p14:creationId xmlns:p14="http://schemas.microsoft.com/office/powerpoint/2010/main" val="117546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C142036-3125-42A4-B900-16454509A915}" type="datetimeFigureOut">
              <a:rPr lang="en-US"/>
              <a:pPr>
                <a:defRPr/>
              </a:pPr>
              <a:t>5/12/2023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1B27DF-0AFA-40BF-A9B1-DDE2C963A3F8}" type="slidenum">
              <a:rPr lang="en-US" altLang="en-US"/>
              <a:pPr/>
              <a:t>‹#›</a:t>
            </a:fld>
            <a:endParaRPr lang="en-US" altLang="en-US"/>
          </a:p>
        </p:txBody>
      </p:sp>
    </p:spTree>
    <p:extLst>
      <p:ext uri="{BB962C8B-B14F-4D97-AF65-F5344CB8AC3E}">
        <p14:creationId xmlns:p14="http://schemas.microsoft.com/office/powerpoint/2010/main" val="201599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3EE483-5925-4DE9-99E1-A56D124D65A9}" type="datetimeFigureOut">
              <a:rPr lang="en-US"/>
              <a:pPr>
                <a:defRPr/>
              </a:pPr>
              <a:t>5/12/2023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230D70-A3F9-4B0A-B331-0313486B7DED}" type="slidenum">
              <a:rPr lang="en-US" altLang="en-US"/>
              <a:pPr/>
              <a:t>‹#›</a:t>
            </a:fld>
            <a:endParaRPr lang="en-US" altLang="en-US"/>
          </a:p>
        </p:txBody>
      </p:sp>
    </p:spTree>
    <p:extLst>
      <p:ext uri="{BB962C8B-B14F-4D97-AF65-F5344CB8AC3E}">
        <p14:creationId xmlns:p14="http://schemas.microsoft.com/office/powerpoint/2010/main" val="37087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6DC9AC-83F4-4FFD-99AB-AC3572184F8E}" type="datetimeFigureOut">
              <a:rPr lang="en-US"/>
              <a:pPr>
                <a:defRPr/>
              </a:pPr>
              <a:t>5/12/2023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D6AEB7-A5A7-4440-BA5C-A1DB6EA54B7F}" type="slidenum">
              <a:rPr lang="en-US" altLang="en-US"/>
              <a:pPr/>
              <a:t>‹#›</a:t>
            </a:fld>
            <a:endParaRPr lang="en-US" altLang="en-US"/>
          </a:p>
        </p:txBody>
      </p:sp>
    </p:spTree>
    <p:extLst>
      <p:ext uri="{BB962C8B-B14F-4D97-AF65-F5344CB8AC3E}">
        <p14:creationId xmlns:p14="http://schemas.microsoft.com/office/powerpoint/2010/main" val="269013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82C2B0-5736-4F2F-B329-11F8FE1B7066}" type="datetimeFigureOut">
              <a:rPr lang="en-US"/>
              <a:pPr>
                <a:defRPr/>
              </a:pPr>
              <a:t>5/12/2023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B2E5D5C-CAD8-4452-BECD-175317009BB5}" type="slidenum">
              <a:rPr lang="en-US" altLang="en-US"/>
              <a:pPr/>
              <a:t>‹#›</a:t>
            </a:fld>
            <a:endParaRPr lang="en-US" altLang="en-US"/>
          </a:p>
        </p:txBody>
      </p:sp>
    </p:spTree>
    <p:extLst>
      <p:ext uri="{BB962C8B-B14F-4D97-AF65-F5344CB8AC3E}">
        <p14:creationId xmlns:p14="http://schemas.microsoft.com/office/powerpoint/2010/main" val="212286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16D6793-D096-4B49-861B-85A4B1BA0F5F}" type="datetimeFigureOut">
              <a:rPr lang="en-US"/>
              <a:pPr>
                <a:defRPr/>
              </a:pPr>
              <a:t>5/12/2023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71E09C-8B5D-4100-88D5-8BE69E0C4552}" type="slidenum">
              <a:rPr lang="en-US" altLang="en-US"/>
              <a:pPr/>
              <a:t>‹#›</a:t>
            </a:fld>
            <a:endParaRPr lang="en-US" altLang="en-US"/>
          </a:p>
        </p:txBody>
      </p:sp>
    </p:spTree>
    <p:extLst>
      <p:ext uri="{BB962C8B-B14F-4D97-AF65-F5344CB8AC3E}">
        <p14:creationId xmlns:p14="http://schemas.microsoft.com/office/powerpoint/2010/main" val="203111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95857C-EFA2-47EA-AE81-FDD99AC384C1}" type="datetimeFigureOut">
              <a:rPr lang="en-US"/>
              <a:pPr>
                <a:defRPr/>
              </a:pPr>
              <a:t>5/12/2023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05B567-3A6A-41DF-BFA3-DA2963643907}" type="slidenum">
              <a:rPr lang="en-US" altLang="en-US"/>
              <a:pPr/>
              <a:t>‹#›</a:t>
            </a:fld>
            <a:endParaRPr lang="en-US" altLang="en-US"/>
          </a:p>
        </p:txBody>
      </p:sp>
    </p:spTree>
    <p:extLst>
      <p:ext uri="{BB962C8B-B14F-4D97-AF65-F5344CB8AC3E}">
        <p14:creationId xmlns:p14="http://schemas.microsoft.com/office/powerpoint/2010/main" val="136930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6C6F37A-C7B9-49A9-9B9D-8B10708807D3}" type="datetimeFigureOut">
              <a:rPr lang="en-US"/>
              <a:pPr>
                <a:defRPr/>
              </a:pPr>
              <a:t>5/12/2023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584F3DF-D247-4C6F-9C53-B7F468554982}" type="slidenum">
              <a:rPr lang="en-US" altLang="en-US"/>
              <a:pPr/>
              <a:t>‹#›</a:t>
            </a:fld>
            <a:endParaRPr lang="en-US" altLang="en-US"/>
          </a:p>
        </p:txBody>
      </p:sp>
    </p:spTree>
    <p:extLst>
      <p:ext uri="{BB962C8B-B14F-4D97-AF65-F5344CB8AC3E}">
        <p14:creationId xmlns:p14="http://schemas.microsoft.com/office/powerpoint/2010/main" val="224252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7824BE-4F2E-4890-B195-C50283661945}" type="datetimeFigureOut">
              <a:rPr lang="en-US"/>
              <a:pPr>
                <a:defRPr/>
              </a:pPr>
              <a:t>5/12/2023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4ECA231-C3B1-4C27-B2A6-7CD2EE1C4330}" type="slidenum">
              <a:rPr lang="en-US" altLang="en-US"/>
              <a:pPr/>
              <a:t>‹#›</a:t>
            </a:fld>
            <a:endParaRPr lang="en-US" altLang="en-US"/>
          </a:p>
        </p:txBody>
      </p:sp>
    </p:spTree>
    <p:extLst>
      <p:ext uri="{BB962C8B-B14F-4D97-AF65-F5344CB8AC3E}">
        <p14:creationId xmlns:p14="http://schemas.microsoft.com/office/powerpoint/2010/main" val="37397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4F3876-B986-414B-B0E6-A59CE2C14450}" type="datetimeFigureOut">
              <a:rPr lang="en-US"/>
              <a:pPr>
                <a:defRPr/>
              </a:pPr>
              <a:t>5/12/2023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B35EA4B-8A3A-4639-B560-C6EAC508172D}" type="slidenum">
              <a:rPr lang="en-US" altLang="en-US"/>
              <a:pPr/>
              <a:t>‹#›</a:t>
            </a:fld>
            <a:endParaRPr lang="en-US" altLang="en-US"/>
          </a:p>
        </p:txBody>
      </p:sp>
    </p:spTree>
    <p:extLst>
      <p:ext uri="{BB962C8B-B14F-4D97-AF65-F5344CB8AC3E}">
        <p14:creationId xmlns:p14="http://schemas.microsoft.com/office/powerpoint/2010/main" val="375941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4E04B2-E850-4501-B112-FF8DF5DB49D1}" type="datetimeFigureOut">
              <a:rPr lang="en-US"/>
              <a:pPr>
                <a:defRPr/>
              </a:pPr>
              <a:t>5/12/2023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CF546A0-5F88-44CE-B75F-287A908C4805}" type="slidenum">
              <a:rPr lang="en-US" altLang="en-US"/>
              <a:pPr/>
              <a:t>‹#›</a:t>
            </a:fld>
            <a:endParaRPr lang="en-US" altLang="en-US"/>
          </a:p>
        </p:txBody>
      </p:sp>
    </p:spTree>
    <p:extLst>
      <p:ext uri="{BB962C8B-B14F-4D97-AF65-F5344CB8AC3E}">
        <p14:creationId xmlns:p14="http://schemas.microsoft.com/office/powerpoint/2010/main" val="225168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4785E6-8F39-4CBC-B683-E85BEB5D1ABE}" type="datetimeFigureOut">
              <a:rPr lang="en-US"/>
              <a:pPr>
                <a:defRPr/>
              </a:pPr>
              <a:t>5/12/2023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2B4940-2676-4C2B-9706-14D9A6F3F25F}" type="slidenum">
              <a:rPr lang="en-US" altLang="en-US"/>
              <a:pPr/>
              <a:t>‹#›</a:t>
            </a:fld>
            <a:endParaRPr lang="en-US" altLang="en-US"/>
          </a:p>
        </p:txBody>
      </p:sp>
    </p:spTree>
    <p:extLst>
      <p:ext uri="{BB962C8B-B14F-4D97-AF65-F5344CB8AC3E}">
        <p14:creationId xmlns:p14="http://schemas.microsoft.com/office/powerpoint/2010/main" val="145115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8AE668-38BA-46DF-A203-E465E35FBB69}" type="datetimeFigureOut">
              <a:rPr lang="en-US"/>
              <a:pPr>
                <a:defRPr/>
              </a:pPr>
              <a:t>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2D565C3-FFEF-4F66-A93C-347C0FA56A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PHU%20LUC%20TIEU%20CHI%20AN%20TOAN.docx"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3"/>
          <p:cNvSpPr txBox="1"/>
          <p:nvPr/>
        </p:nvSpPr>
        <p:spPr>
          <a:xfrm>
            <a:off x="1962944" y="541338"/>
            <a:ext cx="14154150" cy="492125"/>
          </a:xfrm>
          <a:prstGeom prst="rect">
            <a:avLst/>
          </a:prstGeom>
        </p:spPr>
        <p:txBody>
          <a:bodyPr wrap="square" lIns="0" tIns="0" rIns="0" bIns="0">
            <a:spAutoFit/>
          </a:bodyPr>
          <a:lstStyle/>
          <a:p>
            <a:pPr algn="ctr" eaLnBrk="1" fontAlgn="auto" hangingPunct="1">
              <a:spcBef>
                <a:spcPts val="0"/>
              </a:spcBef>
              <a:spcAft>
                <a:spcPts val="0"/>
              </a:spcAft>
              <a:defRPr/>
            </a:pPr>
            <a:r>
              <a:rPr lang="en-US" sz="2900" b="1" dirty="0">
                <a:ln w="1905"/>
                <a:solidFill>
                  <a:srgbClr val="0000CC"/>
                </a:solidFill>
                <a:effectLst>
                  <a:innerShdw blurRad="69850" dist="43180" dir="5400000">
                    <a:srgbClr val="000000">
                      <a:alpha val="65000"/>
                    </a:srgbClr>
                  </a:innerShdw>
                </a:effectLst>
                <a:cs typeface="Arial" panose="020B0604020202020204" pitchFamily="34" charset="0"/>
              </a:rPr>
              <a:t> </a:t>
            </a:r>
            <a:r>
              <a:rPr lang="en-US" sz="3200" b="1" dirty="0">
                <a:ln w="1905"/>
                <a:solidFill>
                  <a:srgbClr val="0000CC"/>
                </a:solidFill>
                <a:effectLst>
                  <a:innerShdw blurRad="69850" dist="43180" dir="5400000">
                    <a:srgbClr val="000000">
                      <a:alpha val="65000"/>
                    </a:srgbClr>
                  </a:innerShdw>
                </a:effectLst>
                <a:cs typeface="Arial" panose="020B0604020202020204" pitchFamily="34" charset="0"/>
              </a:rPr>
              <a:t>SỞ GIÁO DỤC VÀ ĐÀO TẠO THÀNH PHỐ HÔ CHÍ MINH</a:t>
            </a:r>
          </a:p>
        </p:txBody>
      </p:sp>
      <p:sp>
        <p:nvSpPr>
          <p:cNvPr id="5" name="TextBox 5"/>
          <p:cNvSpPr txBox="1">
            <a:spLocks noChangeArrowheads="1"/>
          </p:cNvSpPr>
          <p:nvPr/>
        </p:nvSpPr>
        <p:spPr bwMode="auto">
          <a:xfrm>
            <a:off x="5867400" y="7505700"/>
            <a:ext cx="59023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ts val="5500"/>
              </a:lnSpc>
              <a:spcBef>
                <a:spcPct val="0"/>
              </a:spcBef>
              <a:buFontTx/>
              <a:buNone/>
            </a:pPr>
            <a:r>
              <a:rPr lang="en-US" altLang="en-US" sz="3600" b="1" i="1" dirty="0" err="1">
                <a:solidFill>
                  <a:srgbClr val="0070C0"/>
                </a:solidFill>
                <a:cs typeface="Arial" pitchFamily="34" charset="0"/>
              </a:rPr>
              <a:t>Tháng</a:t>
            </a:r>
            <a:r>
              <a:rPr lang="en-US" altLang="en-US" sz="3600" b="1" i="1" dirty="0">
                <a:solidFill>
                  <a:srgbClr val="0070C0"/>
                </a:solidFill>
                <a:cs typeface="Arial" pitchFamily="34" charset="0"/>
              </a:rPr>
              <a:t> 5/2023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3888" y="1268413"/>
            <a:ext cx="1592262"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614363" y="3390900"/>
            <a:ext cx="174593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4800" b="1" dirty="0">
                <a:solidFill>
                  <a:srgbClr val="C00000"/>
                </a:solidFill>
                <a:cs typeface="Arial" pitchFamily="34" charset="0"/>
              </a:rPr>
              <a:t>HƯỚNG DẪN XÂY DỰNG TRƯỜNG HỌC</a:t>
            </a:r>
          </a:p>
          <a:p>
            <a:pPr algn="ctr" eaLnBrk="1" hangingPunct="1">
              <a:spcBef>
                <a:spcPct val="0"/>
              </a:spcBef>
              <a:buFontTx/>
              <a:buNone/>
            </a:pPr>
            <a:r>
              <a:rPr lang="en-US" altLang="en-US" sz="4800" b="1" dirty="0">
                <a:solidFill>
                  <a:srgbClr val="C00000"/>
                </a:solidFill>
                <a:cs typeface="Arial" pitchFamily="34" charset="0"/>
              </a:rPr>
              <a:t>AN TOÀN, PHÒNG CHỐNG TAI NẠN THƯƠNG TÍCH </a:t>
            </a:r>
          </a:p>
          <a:p>
            <a:pPr algn="ctr" eaLnBrk="1" hangingPunct="1">
              <a:spcBef>
                <a:spcPct val="0"/>
              </a:spcBef>
              <a:buFontTx/>
              <a:buNone/>
            </a:pPr>
            <a:r>
              <a:rPr lang="en-US" altLang="en-US" sz="4800" b="1" dirty="0">
                <a:solidFill>
                  <a:srgbClr val="C00000"/>
                </a:solidFill>
                <a:cs typeface="Arial" pitchFamily="34" charset="0"/>
              </a:rPr>
              <a:t>TRONG CƠ SỞ GIÁO DỤC MẦM NON</a:t>
            </a:r>
          </a:p>
          <a:p>
            <a:pPr algn="ctr" eaLnBrk="1" hangingPunct="1">
              <a:spcBef>
                <a:spcPct val="0"/>
              </a:spcBef>
              <a:buFontTx/>
              <a:buNone/>
            </a:pPr>
            <a:r>
              <a:rPr lang="en-US" altLang="en-US" sz="4800" b="1" dirty="0">
                <a:solidFill>
                  <a:srgbClr val="C00000"/>
                </a:solidFill>
                <a:cs typeface="Arial" pitchFamily="34" charset="0"/>
              </a:rPr>
              <a:t>(THEO QUY ĐỊNH TẠI THÔNG TƯ SỐ 45/2021/TT-BGDĐT)</a:t>
            </a:r>
            <a:endParaRPr lang="en-US" altLang="en-US" sz="4800" dirty="0">
              <a:solidFill>
                <a:srgbClr val="C00000"/>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266" name="Content Placeholder 2"/>
          <p:cNvSpPr>
            <a:spLocks noGrp="1"/>
          </p:cNvSpPr>
          <p:nvPr>
            <p:ph idx="4294967295"/>
          </p:nvPr>
        </p:nvSpPr>
        <p:spPr>
          <a:xfrm>
            <a:off x="5154612" y="495300"/>
            <a:ext cx="8054975" cy="838200"/>
          </a:xfrm>
        </p:spPr>
        <p:txBody>
          <a:bodyPr/>
          <a:lstStyle/>
          <a:p>
            <a:pPr marL="0" indent="0" algn="ctr" eaLnBrk="1" hangingPunct="1">
              <a:buFont typeface="Arial" pitchFamily="34" charset="0"/>
              <a:buNone/>
            </a:pPr>
            <a:r>
              <a:rPr lang="en-US" altLang="en-US" sz="4200" b="1" dirty="0" err="1" smtClean="0">
                <a:solidFill>
                  <a:srgbClr val="C00000"/>
                </a:solidFill>
                <a:cs typeface="Arial" pitchFamily="34" charset="0"/>
              </a:rPr>
              <a:t>Khái</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quát</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nội</a:t>
            </a:r>
            <a:r>
              <a:rPr lang="en-US" altLang="en-US" sz="4200" b="1" dirty="0" smtClean="0">
                <a:solidFill>
                  <a:srgbClr val="C00000"/>
                </a:solidFill>
                <a:cs typeface="Arial" pitchFamily="34" charset="0"/>
              </a:rPr>
              <a:t> dung </a:t>
            </a:r>
            <a:r>
              <a:rPr lang="en-US" altLang="en-US" sz="4200" b="1" dirty="0" err="1" smtClean="0">
                <a:solidFill>
                  <a:srgbClr val="C00000"/>
                </a:solidFill>
                <a:cs typeface="Arial" pitchFamily="34" charset="0"/>
              </a:rPr>
              <a:t>bảng</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kiểm</a:t>
            </a:r>
            <a:endParaRPr lang="en-US" altLang="en-US" b="1" dirty="0" smtClean="0">
              <a:solidFill>
                <a:srgbClr val="C00000"/>
              </a:solidFill>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1383855"/>
              </p:ext>
            </p:extLst>
          </p:nvPr>
        </p:nvGraphicFramePr>
        <p:xfrm>
          <a:off x="1066800" y="1714500"/>
          <a:ext cx="16230600" cy="8288655"/>
        </p:xfrm>
        <a:graphic>
          <a:graphicData uri="http://schemas.openxmlformats.org/drawingml/2006/table">
            <a:tbl>
              <a:tblPr firstRow="1" bandRow="1">
                <a:tableStyleId>{5C22544A-7EE6-4342-B048-85BDC9FD1C3A}</a:tableStyleId>
              </a:tblPr>
              <a:tblGrid>
                <a:gridCol w="7353300"/>
                <a:gridCol w="8877300"/>
              </a:tblGrid>
              <a:tr h="962025">
                <a:tc>
                  <a:txBody>
                    <a:bodyPr/>
                    <a:lstStyle/>
                    <a:p>
                      <a:pPr algn="ctr">
                        <a:lnSpc>
                          <a:spcPct val="200000"/>
                        </a:lnSpc>
                        <a:spcBef>
                          <a:spcPts val="1200"/>
                        </a:spcBef>
                        <a:spcAft>
                          <a:spcPts val="1200"/>
                        </a:spcAft>
                      </a:pPr>
                      <a:r>
                        <a:rPr lang="en-US" sz="2400" dirty="0" smtClean="0"/>
                        <a:t>TRƯỜNG  (</a:t>
                      </a:r>
                      <a:r>
                        <a:rPr lang="en-US" sz="2400" dirty="0" smtClean="0">
                          <a:solidFill>
                            <a:srgbClr val="FF0000"/>
                          </a:solidFill>
                        </a:rPr>
                        <a:t>50</a:t>
                      </a:r>
                      <a:r>
                        <a:rPr lang="en-US" sz="2400" dirty="0" smtClean="0"/>
                        <a:t> </a:t>
                      </a:r>
                      <a:r>
                        <a:rPr lang="en-US" sz="240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c>
                  <a:txBody>
                    <a:bodyPr/>
                    <a:lstStyle/>
                    <a:p>
                      <a:pPr algn="ctr">
                        <a:lnSpc>
                          <a:spcPct val="200000"/>
                        </a:lnSpc>
                        <a:spcBef>
                          <a:spcPts val="1200"/>
                        </a:spcBef>
                        <a:spcAft>
                          <a:spcPts val="1200"/>
                        </a:spcAft>
                      </a:pPr>
                      <a:r>
                        <a:rPr lang="en-US" sz="2400" dirty="0" smtClean="0"/>
                        <a:t>CƠ</a:t>
                      </a:r>
                      <a:r>
                        <a:rPr lang="en-US" sz="2400" baseline="0" dirty="0" smtClean="0"/>
                        <a:t> SỞ GDMN ĐỘC LẬP (</a:t>
                      </a:r>
                      <a:r>
                        <a:rPr lang="en-US" sz="2400" baseline="0" dirty="0" smtClean="0">
                          <a:solidFill>
                            <a:srgbClr val="FF0000"/>
                          </a:solidFill>
                        </a:rPr>
                        <a:t>40</a:t>
                      </a:r>
                      <a:r>
                        <a:rPr lang="en-US" sz="2400" baseline="0" dirty="0" smtClean="0"/>
                        <a:t> </a:t>
                      </a:r>
                      <a:r>
                        <a:rPr lang="en-US" sz="2400" baseline="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r>
              <a:tr h="962025">
                <a:tc>
                  <a:txBody>
                    <a:bodyPr/>
                    <a:lstStyle/>
                    <a:p>
                      <a:pPr>
                        <a:lnSpc>
                          <a:spcPct val="200000"/>
                        </a:lnSpc>
                        <a:spcBef>
                          <a:spcPts val="1200"/>
                        </a:spcBef>
                        <a:spcAft>
                          <a:spcPts val="1200"/>
                        </a:spcAft>
                      </a:pPr>
                      <a:r>
                        <a:rPr lang="en-US" sz="2400" b="1" dirty="0" smtClean="0"/>
                        <a:t>A. </a:t>
                      </a:r>
                      <a:r>
                        <a:rPr lang="en-US" sz="2400" b="1" dirty="0" err="1" smtClean="0"/>
                        <a:t>Tiêu</a:t>
                      </a:r>
                      <a:r>
                        <a:rPr lang="en-US" sz="2400" b="1" baseline="0" dirty="0" smtClean="0"/>
                        <a:t> </a:t>
                      </a:r>
                      <a:r>
                        <a:rPr lang="en-US" sz="2400" b="1" baseline="0" dirty="0" err="1" smtClean="0"/>
                        <a:t>chí</a:t>
                      </a:r>
                      <a:r>
                        <a:rPr lang="en-US" sz="2400" b="1" baseline="0" dirty="0" smtClean="0"/>
                        <a:t> </a:t>
                      </a:r>
                      <a:r>
                        <a:rPr lang="en-US" sz="2400" b="1" baseline="0" dirty="0" err="1" smtClean="0"/>
                        <a:t>về</a:t>
                      </a:r>
                      <a:r>
                        <a:rPr lang="en-US" sz="2400" b="1" baseline="0" dirty="0" smtClean="0"/>
                        <a:t> CSVC (34 </a:t>
                      </a:r>
                      <a:r>
                        <a:rPr lang="en-US" sz="2400" b="1" baseline="0" dirty="0" err="1" smtClean="0"/>
                        <a:t>tiêu</a:t>
                      </a:r>
                      <a:r>
                        <a:rPr lang="en-US" sz="2400" b="1" baseline="0" dirty="0" smtClean="0"/>
                        <a:t> </a:t>
                      </a:r>
                      <a:r>
                        <a:rPr lang="en-US" sz="2400" b="1" baseline="0" dirty="0" err="1" smtClean="0"/>
                        <a:t>chí</a:t>
                      </a:r>
                      <a:r>
                        <a:rPr lang="en-US" sz="2400" b="1" baseline="0" dirty="0" smtClean="0"/>
                        <a:t>)</a:t>
                      </a:r>
                      <a:endParaRPr lang="en-US" sz="2400" b="1" dirty="0"/>
                    </a:p>
                  </a:txBody>
                  <a:tcPr/>
                </a:tc>
                <a:tc>
                  <a:txBody>
                    <a:bodyPr/>
                    <a:lstStyle/>
                    <a:p>
                      <a:pPr marL="0" marR="0" lvl="0" indent="0" algn="l" defTabSz="914400" rtl="0" eaLnBrk="1" fontAlgn="auto" latinLnBrk="0" hangingPunct="1">
                        <a:lnSpc>
                          <a:spcPct val="200000"/>
                        </a:lnSpc>
                        <a:spcBef>
                          <a:spcPts val="1200"/>
                        </a:spcBef>
                        <a:spcAft>
                          <a:spcPts val="1200"/>
                        </a:spcAft>
                        <a:buClrTx/>
                        <a:buSzTx/>
                        <a:buFontTx/>
                        <a:buNone/>
                        <a:tabLst/>
                        <a:defRPr/>
                      </a:pPr>
                      <a:r>
                        <a:rPr lang="en-US" sz="2400" b="1" dirty="0" smtClean="0"/>
                        <a:t>A. </a:t>
                      </a:r>
                      <a:r>
                        <a:rPr lang="en-US" sz="2400" b="1" dirty="0" err="1" smtClean="0"/>
                        <a:t>Tiêu</a:t>
                      </a:r>
                      <a:r>
                        <a:rPr lang="en-US" sz="2400" b="1" baseline="0" dirty="0" smtClean="0"/>
                        <a:t> </a:t>
                      </a:r>
                      <a:r>
                        <a:rPr lang="en-US" sz="2400" b="1" baseline="0" dirty="0" err="1" smtClean="0"/>
                        <a:t>chí</a:t>
                      </a:r>
                      <a:r>
                        <a:rPr lang="en-US" sz="2400" b="1" baseline="0" dirty="0" smtClean="0"/>
                        <a:t> </a:t>
                      </a:r>
                      <a:r>
                        <a:rPr lang="en-US" sz="2400" b="1" baseline="0" dirty="0" err="1" smtClean="0"/>
                        <a:t>về</a:t>
                      </a:r>
                      <a:r>
                        <a:rPr lang="en-US" sz="2400" b="1" baseline="0" dirty="0" smtClean="0"/>
                        <a:t> CSVC (28 </a:t>
                      </a:r>
                      <a:r>
                        <a:rPr lang="en-US" sz="2400" b="1" baseline="0" dirty="0" err="1" smtClean="0"/>
                        <a:t>tiêu</a:t>
                      </a:r>
                      <a:r>
                        <a:rPr lang="en-US" sz="2400" b="1" baseline="0" dirty="0" smtClean="0"/>
                        <a:t> </a:t>
                      </a:r>
                      <a:r>
                        <a:rPr lang="en-US" sz="2400" b="1" baseline="0" dirty="0" err="1" smtClean="0"/>
                        <a:t>chí</a:t>
                      </a:r>
                      <a:r>
                        <a:rPr lang="en-US" sz="2400" b="1" baseline="0" dirty="0" smtClean="0"/>
                        <a:t>)</a:t>
                      </a:r>
                      <a:endParaRPr lang="en-US" sz="2400" b="1" dirty="0" smtClean="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 </a:t>
                      </a:r>
                      <a:r>
                        <a:rPr lang="en-US" sz="2400" b="0" i="0" kern="1200" dirty="0" err="1" smtClean="0">
                          <a:solidFill>
                            <a:schemeClr val="dk1"/>
                          </a:solidFill>
                          <a:effectLst/>
                          <a:latin typeface="+mn-lt"/>
                          <a:ea typeface="+mn-ea"/>
                          <a:cs typeface="+mn-cs"/>
                        </a:rPr>
                        <a:t>Địa</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điểm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quy</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mô</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khối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phụ</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trợ</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hạ</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tầng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kỹ</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thuật</a:t>
                      </a:r>
                      <a:r>
                        <a:rPr lang="en-US" sz="2400" b="0" i="0" kern="1200" dirty="0" smtClean="0">
                          <a:solidFill>
                            <a:schemeClr val="dk1"/>
                          </a:solidFill>
                          <a:effectLst/>
                          <a:latin typeface="+mn-lt"/>
                          <a:ea typeface="+mn-ea"/>
                          <a:cs typeface="+mn-cs"/>
                        </a:rPr>
                        <a:t> (9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 </a:t>
                      </a:r>
                      <a:r>
                        <a:rPr lang="en-US" sz="2400" b="0" i="0" kern="1200" dirty="0" err="1" smtClean="0">
                          <a:solidFill>
                            <a:schemeClr val="dk1"/>
                          </a:solidFill>
                          <a:effectLst/>
                          <a:latin typeface="+mn-lt"/>
                          <a:ea typeface="+mn-ea"/>
                          <a:cs typeface="+mn-cs"/>
                        </a:rPr>
                        <a:t>Địa</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điểm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các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công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trình</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phụ</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trợ</a:t>
                      </a:r>
                      <a:r>
                        <a:rPr lang="en-US" sz="2400" b="0" i="0" kern="1200" dirty="0" smtClean="0">
                          <a:solidFill>
                            <a:schemeClr val="dk1"/>
                          </a:solidFill>
                          <a:effectLst/>
                          <a:latin typeface="+mn-lt"/>
                          <a:ea typeface="+mn-ea"/>
                          <a:cs typeface="+mn-cs"/>
                        </a:rPr>
                        <a:t> (11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 </a:t>
                      </a:r>
                      <a:r>
                        <a:rPr lang="en-US" sz="2400" b="0" i="0" kern="1200" dirty="0" err="1" smtClean="0">
                          <a:solidFill>
                            <a:schemeClr val="dk1"/>
                          </a:solidFill>
                          <a:effectLst/>
                          <a:latin typeface="+mn-lt"/>
                          <a:ea typeface="+mn-ea"/>
                          <a:cs typeface="+mn-cs"/>
                        </a:rPr>
                        <a:t>Phòng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hoạt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chung</a:t>
                      </a:r>
                      <a:r>
                        <a:rPr lang="en-US" sz="2400" b="0" i="0" kern="1200" dirty="0" smtClean="0">
                          <a:solidFill>
                            <a:schemeClr val="dk1"/>
                          </a:solidFill>
                          <a:effectLst/>
                          <a:latin typeface="+mn-lt"/>
                          <a:ea typeface="+mn-ea"/>
                          <a:cs typeface="+mn-cs"/>
                        </a:rPr>
                        <a:t> (6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 </a:t>
                      </a:r>
                      <a:r>
                        <a:rPr lang="en-US" sz="2400" b="0" i="0" kern="1200" dirty="0" err="1" smtClean="0">
                          <a:solidFill>
                            <a:schemeClr val="dk1"/>
                          </a:solidFill>
                          <a:effectLst/>
                          <a:latin typeface="+mn-lt"/>
                          <a:ea typeface="+mn-ea"/>
                          <a:cs typeface="+mn-cs"/>
                        </a:rPr>
                        <a:t>Phòng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nuôi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dưỡng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sóc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giáo</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dục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trẻ</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III. </a:t>
                      </a:r>
                      <a:r>
                        <a:rPr lang="en-US" sz="2400" b="0" i="0" kern="1200" dirty="0" err="1" smtClean="0">
                          <a:solidFill>
                            <a:schemeClr val="dk1"/>
                          </a:solidFill>
                          <a:effectLst/>
                          <a:latin typeface="+mn-lt"/>
                          <a:ea typeface="+mn-ea"/>
                          <a:cs typeface="+mn-cs"/>
                        </a:rPr>
                        <a:t>Hiên</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lan</a:t>
                      </a:r>
                      <a:r>
                        <a:rPr lang="en-US" sz="2400" b="0" i="0" kern="1200" dirty="0" smtClean="0">
                          <a:solidFill>
                            <a:schemeClr val="dk1"/>
                          </a:solidFill>
                          <a:effectLst/>
                          <a:latin typeface="+mn-lt"/>
                          <a:ea typeface="+mn-ea"/>
                          <a:cs typeface="+mn-cs"/>
                        </a:rPr>
                        <a:t> can, </a:t>
                      </a:r>
                      <a:r>
                        <a:rPr lang="en-US" sz="2400" b="0" i="0" kern="1200" dirty="0" err="1" smtClean="0">
                          <a:solidFill>
                            <a:schemeClr val="dk1"/>
                          </a:solidFill>
                          <a:effectLst/>
                          <a:latin typeface="+mn-lt"/>
                          <a:ea typeface="+mn-ea"/>
                          <a:cs typeface="+mn-cs"/>
                        </a:rPr>
                        <a:t>cầu</a:t>
                      </a:r>
                      <a:r>
                        <a:rPr lang="en-US" sz="2400" b="0" i="0" kern="1200" dirty="0" smtClean="0">
                          <a:solidFill>
                            <a:schemeClr val="dk1"/>
                          </a:solidFill>
                          <a:effectLst/>
                          <a:latin typeface="+mn-lt"/>
                          <a:ea typeface="+mn-ea"/>
                          <a:cs typeface="+mn-cs"/>
                        </a:rPr>
                        <a:t> thang (2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III. </a:t>
                      </a:r>
                      <a:r>
                        <a:rPr lang="en-US" sz="2400" b="0" i="0" kern="1200" dirty="0" err="1" smtClean="0">
                          <a:solidFill>
                            <a:schemeClr val="dk1"/>
                          </a:solidFill>
                          <a:effectLst/>
                          <a:latin typeface="+mn-lt"/>
                          <a:ea typeface="+mn-ea"/>
                          <a:cs typeface="+mn-cs"/>
                        </a:rPr>
                        <a:t>Thiết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bị</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dùng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học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liệu</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vệ</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(4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vệ</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(3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 </a:t>
                      </a:r>
                      <a:r>
                        <a:rPr lang="en-US" sz="2400" b="0" i="0" kern="1200" dirty="0" err="1" smtClean="0">
                          <a:solidFill>
                            <a:schemeClr val="dk1"/>
                          </a:solidFill>
                          <a:effectLst/>
                          <a:latin typeface="+mn-lt"/>
                          <a:ea typeface="+mn-ea"/>
                          <a:cs typeface="+mn-cs"/>
                        </a:rPr>
                        <a:t>Thiết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bị</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dùng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học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liệu</a:t>
                      </a:r>
                      <a:r>
                        <a:rPr lang="en-US" sz="2400" b="0" i="0" kern="1200" dirty="0" smtClean="0">
                          <a:solidFill>
                            <a:schemeClr val="dk1"/>
                          </a:solidFill>
                          <a:effectLst/>
                          <a:latin typeface="+mn-lt"/>
                          <a:ea typeface="+mn-ea"/>
                          <a:cs typeface="+mn-cs"/>
                        </a:rPr>
                        <a:t> (7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bếp</a:t>
                      </a:r>
                      <a:r>
                        <a:rPr lang="en-US" sz="2400" b="0" i="0" kern="1200" dirty="0" smtClean="0">
                          <a:solidFill>
                            <a:schemeClr val="dk1"/>
                          </a:solidFill>
                          <a:effectLst/>
                          <a:latin typeface="+mn-lt"/>
                          <a:ea typeface="+mn-ea"/>
                          <a:cs typeface="+mn-cs"/>
                        </a:rPr>
                        <a:t> (4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VI.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bếp</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endParaRPr lang="en-US" sz="2400" b="0" i="0" dirty="0"/>
                    </a:p>
                  </a:txBody>
                  <a:tcPr/>
                </a:tc>
              </a:tr>
            </a:tbl>
          </a:graphicData>
        </a:graphic>
      </p:graphicFrame>
    </p:spTree>
    <p:extLst>
      <p:ext uri="{BB962C8B-B14F-4D97-AF65-F5344CB8AC3E}">
        <p14:creationId xmlns:p14="http://schemas.microsoft.com/office/powerpoint/2010/main" val="1747698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12854632"/>
              </p:ext>
            </p:extLst>
          </p:nvPr>
        </p:nvGraphicFramePr>
        <p:xfrm>
          <a:off x="914400" y="1028701"/>
          <a:ext cx="16459200" cy="8373998"/>
        </p:xfrm>
        <a:graphic>
          <a:graphicData uri="http://schemas.openxmlformats.org/drawingml/2006/table">
            <a:tbl>
              <a:tblPr firstRow="1" bandRow="1">
                <a:tableStyleId>{5C22544A-7EE6-4342-B048-85BDC9FD1C3A}</a:tableStyleId>
              </a:tblPr>
              <a:tblGrid>
                <a:gridCol w="8229600"/>
                <a:gridCol w="8229600"/>
              </a:tblGrid>
              <a:tr h="1026669">
                <a:tc>
                  <a:txBody>
                    <a:bodyPr/>
                    <a:lstStyle/>
                    <a:p>
                      <a:pPr algn="ctr">
                        <a:lnSpc>
                          <a:spcPct val="200000"/>
                        </a:lnSpc>
                        <a:spcBef>
                          <a:spcPts val="1200"/>
                        </a:spcBef>
                        <a:spcAft>
                          <a:spcPts val="1200"/>
                        </a:spcAft>
                      </a:pPr>
                      <a:r>
                        <a:rPr lang="en-US" sz="2400" dirty="0" smtClean="0"/>
                        <a:t>TRƯỜNG  (</a:t>
                      </a:r>
                      <a:r>
                        <a:rPr lang="en-US" sz="2400" dirty="0" smtClean="0">
                          <a:solidFill>
                            <a:srgbClr val="FF0000"/>
                          </a:solidFill>
                        </a:rPr>
                        <a:t>50</a:t>
                      </a:r>
                      <a:r>
                        <a:rPr lang="en-US" sz="2400" dirty="0" smtClean="0"/>
                        <a:t> </a:t>
                      </a:r>
                      <a:r>
                        <a:rPr lang="en-US" sz="240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c>
                  <a:txBody>
                    <a:bodyPr/>
                    <a:lstStyle/>
                    <a:p>
                      <a:pPr algn="ctr">
                        <a:lnSpc>
                          <a:spcPct val="200000"/>
                        </a:lnSpc>
                        <a:spcBef>
                          <a:spcPts val="1200"/>
                        </a:spcBef>
                        <a:spcAft>
                          <a:spcPts val="1200"/>
                        </a:spcAft>
                      </a:pPr>
                      <a:r>
                        <a:rPr lang="en-US" sz="2400" dirty="0" smtClean="0"/>
                        <a:t>CƠ</a:t>
                      </a:r>
                      <a:r>
                        <a:rPr lang="en-US" sz="2400" baseline="0" dirty="0" smtClean="0"/>
                        <a:t> SỞ GDMN ĐỘC LẬP (</a:t>
                      </a:r>
                      <a:r>
                        <a:rPr lang="en-US" sz="2400" baseline="0" dirty="0" smtClean="0">
                          <a:solidFill>
                            <a:srgbClr val="FF0000"/>
                          </a:solidFill>
                        </a:rPr>
                        <a:t>40</a:t>
                      </a:r>
                      <a:r>
                        <a:rPr lang="en-US" sz="2400" baseline="0" dirty="0" smtClean="0"/>
                        <a:t> </a:t>
                      </a:r>
                      <a:r>
                        <a:rPr lang="en-US" sz="2400" baseline="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r>
              <a:tr h="1588533">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B.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cán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bộ</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quản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lý</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giáo</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nhân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môi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sư</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phạm</a:t>
                      </a:r>
                      <a:r>
                        <a:rPr lang="en-US" sz="2400" b="1" kern="1200" dirty="0" smtClean="0">
                          <a:solidFill>
                            <a:schemeClr val="dk1"/>
                          </a:solidFill>
                          <a:effectLst/>
                          <a:latin typeface="+mn-lt"/>
                          <a:ea typeface="+mn-ea"/>
                          <a:cs typeface="+mn-cs"/>
                        </a:rPr>
                        <a:t> (7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tc>
                  <a:txBody>
                    <a:bodyPr/>
                    <a:lstStyle/>
                    <a:p>
                      <a:pPr marL="0" marR="0" lvl="0" indent="0" algn="l" defTabSz="914400" rtl="0" eaLnBrk="1" fontAlgn="auto" latinLnBrk="0" hangingPunct="1">
                        <a:lnSpc>
                          <a:spcPct val="200000"/>
                        </a:lnSpc>
                        <a:spcBef>
                          <a:spcPts val="1200"/>
                        </a:spcBef>
                        <a:spcAft>
                          <a:spcPts val="1200"/>
                        </a:spcAft>
                        <a:buClrTx/>
                        <a:buSzTx/>
                        <a:buFontTx/>
                        <a:buNone/>
                        <a:tabLst/>
                        <a:defRPr/>
                      </a:pPr>
                      <a:r>
                        <a:rPr lang="en-US" sz="2400" b="1" kern="1200" dirty="0" smtClean="0">
                          <a:solidFill>
                            <a:schemeClr val="dk1"/>
                          </a:solidFill>
                          <a:effectLst/>
                          <a:latin typeface="+mn-lt"/>
                          <a:ea typeface="+mn-ea"/>
                          <a:cs typeface="+mn-cs"/>
                        </a:rPr>
                        <a:t>B.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cán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bộ</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quản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lý</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giáo</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nhân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môi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sư</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phạm</a:t>
                      </a:r>
                      <a:r>
                        <a:rPr lang="en-US" sz="2400" b="1" kern="1200" dirty="0" smtClean="0">
                          <a:solidFill>
                            <a:schemeClr val="dk1"/>
                          </a:solidFill>
                          <a:effectLst/>
                          <a:latin typeface="+mn-lt"/>
                          <a:ea typeface="+mn-ea"/>
                          <a:cs typeface="+mn-cs"/>
                        </a:rPr>
                        <a:t> (5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smtClean="0"/>
                    </a:p>
                  </a:txBody>
                  <a:tcPr/>
                </a:tc>
              </a:tr>
              <a:tr h="1026669">
                <a:tc>
                  <a:txBody>
                    <a:bodyPr/>
                    <a:lstStyle/>
                    <a:p>
                      <a:pPr>
                        <a:lnSpc>
                          <a:spcPct val="200000"/>
                        </a:lnSpc>
                        <a:spcBef>
                          <a:spcPts val="1200"/>
                        </a:spcBef>
                        <a:spcAft>
                          <a:spcPts val="1200"/>
                        </a:spcAft>
                      </a:pPr>
                      <a:endParaRPr lang="en-US" sz="2400" dirty="0"/>
                    </a:p>
                  </a:txBody>
                  <a:tcPr/>
                </a:tc>
                <a:tc>
                  <a:txBody>
                    <a:bodyPr/>
                    <a:lstStyle/>
                    <a:p>
                      <a:pPr>
                        <a:lnSpc>
                          <a:spcPct val="200000"/>
                        </a:lnSpc>
                        <a:spcBef>
                          <a:spcPts val="1200"/>
                        </a:spcBef>
                        <a:spcAft>
                          <a:spcPts val="1200"/>
                        </a:spcAft>
                      </a:pPr>
                      <a:endParaRPr lang="en-US" sz="2400" dirty="0"/>
                    </a:p>
                  </a:txBody>
                  <a:tcPr/>
                </a:tc>
              </a:tr>
              <a:tr h="1588533">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C.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tổ</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chức</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hoạt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động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quan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hệ</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gia</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đình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xã</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hội</a:t>
                      </a:r>
                      <a:r>
                        <a:rPr lang="en-US" sz="2400" b="1" kern="1200" dirty="0" smtClean="0">
                          <a:solidFill>
                            <a:schemeClr val="dk1"/>
                          </a:solidFill>
                          <a:effectLst/>
                          <a:latin typeface="+mn-lt"/>
                          <a:ea typeface="+mn-ea"/>
                          <a:cs typeface="+mn-cs"/>
                        </a:rPr>
                        <a:t> (9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C.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tổ</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chức</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hoạt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động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quan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hệ</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gia</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đình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xã</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hội</a:t>
                      </a:r>
                      <a:r>
                        <a:rPr lang="en-US" sz="2400" b="1" kern="1200" dirty="0" smtClean="0">
                          <a:solidFill>
                            <a:schemeClr val="dk1"/>
                          </a:solidFill>
                          <a:effectLst/>
                          <a:latin typeface="+mn-lt"/>
                          <a:ea typeface="+mn-ea"/>
                          <a:cs typeface="+mn-cs"/>
                        </a:rPr>
                        <a:t> (7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tr>
              <a:tr h="1026669">
                <a:tc>
                  <a:txBody>
                    <a:bodyPr/>
                    <a:lstStyle/>
                    <a:p>
                      <a:pPr>
                        <a:lnSpc>
                          <a:spcPct val="200000"/>
                        </a:lnSpc>
                        <a:spcBef>
                          <a:spcPts val="1200"/>
                        </a:spcBef>
                        <a:spcAft>
                          <a:spcPts val="1200"/>
                        </a:spcAft>
                      </a:pPr>
                      <a:endParaRPr lang="en-US" sz="2400" dirty="0"/>
                    </a:p>
                  </a:txBody>
                  <a:tcPr/>
                </a:tc>
                <a:tc>
                  <a:txBody>
                    <a:bodyPr/>
                    <a:lstStyle/>
                    <a:p>
                      <a:pPr>
                        <a:lnSpc>
                          <a:spcPct val="200000"/>
                        </a:lnSpc>
                        <a:spcBef>
                          <a:spcPts val="1200"/>
                        </a:spcBef>
                        <a:spcAft>
                          <a:spcPts val="1200"/>
                        </a:spcAft>
                      </a:pPr>
                      <a:endParaRPr lang="en-US" sz="2400" dirty="0"/>
                    </a:p>
                  </a:txBody>
                  <a:tcPr/>
                </a:tc>
              </a:tr>
              <a:tr h="2116925">
                <a:tc>
                  <a:txBody>
                    <a:bodyPr/>
                    <a:lstStyle/>
                    <a:p>
                      <a:r>
                        <a:rPr lang="en-US" sz="2400" b="1" i="1" kern="1200" dirty="0" err="1" smtClean="0">
                          <a:solidFill>
                            <a:schemeClr val="dk1"/>
                          </a:solidFill>
                          <a:effectLst/>
                          <a:latin typeface="+mn-lt"/>
                          <a:ea typeface="+mn-ea"/>
                          <a:cs typeface="+mn-cs"/>
                        </a:rPr>
                        <a:t>Đánh</a:t>
                      </a:r>
                      <a:r>
                        <a:rPr lang="en-US" sz="2400" b="1" i="1" kern="1200" dirty="0" smtClean="0">
                          <a:solidFill>
                            <a:schemeClr val="dk1"/>
                          </a:solidFill>
                          <a:effectLst/>
                          <a:latin typeface="+mn-lt"/>
                          <a:ea typeface="+mn-ea"/>
                          <a:cs typeface="+mn-cs"/>
                        </a:rPr>
                        <a:t> </a:t>
                      </a:r>
                      <a:r>
                        <a:rPr lang="en-US" sz="2400" b="1" i="1" kern="1200" dirty="0" err="1" smtClean="0">
                          <a:solidFill>
                            <a:schemeClr val="dk1"/>
                          </a:solidFill>
                          <a:effectLst/>
                          <a:latin typeface="+mn-lt"/>
                          <a:ea typeface="+mn-ea"/>
                          <a:cs typeface="+mn-cs"/>
                        </a:rPr>
                        <a:t>giá</a:t>
                      </a:r>
                      <a:r>
                        <a:rPr lang="en-US" sz="2400" b="1" i="1" kern="1200" dirty="0" smtClean="0">
                          <a:solidFill>
                            <a:schemeClr val="dk1"/>
                          </a:solidFill>
                          <a:effectLst/>
                          <a:latin typeface="+mn-lt"/>
                          <a:ea typeface="+mn-ea"/>
                          <a:cs typeface="+mn-cs"/>
                        </a:rPr>
                        <a:t>:</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Mỗi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được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đánh</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giá</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hoặc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chưa</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a:t>
                      </a: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bắt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buộc</a:t>
                      </a:r>
                      <a:r>
                        <a:rPr lang="en-US" sz="2400" kern="1200" dirty="0" smtClean="0">
                          <a:solidFill>
                            <a:schemeClr val="dk1"/>
                          </a:solidFill>
                          <a:effectLst/>
                          <a:latin typeface="+mn-lt"/>
                          <a:ea typeface="+mn-ea"/>
                          <a:cs typeface="+mn-cs"/>
                        </a:rPr>
                        <a:t> (</a:t>
                      </a:r>
                      <a:r>
                        <a:rPr lang="en-US" sz="2400" kern="1200" dirty="0" smtClean="0">
                          <a:solidFill>
                            <a:srgbClr val="FF0000"/>
                          </a:solidFill>
                          <a:effectLst/>
                          <a:latin typeface="+mn-lt"/>
                          <a:ea typeface="+mn-ea"/>
                          <a:cs typeface="+mn-cs"/>
                        </a:rPr>
                        <a:t>20 </a:t>
                      </a:r>
                      <a:r>
                        <a:rPr lang="en-US" sz="2400" kern="1200" dirty="0" err="1" smtClean="0">
                          <a:solidFill>
                            <a:srgbClr val="FF0000"/>
                          </a:solidFill>
                          <a:effectLst/>
                          <a:latin typeface="+mn-lt"/>
                          <a:ea typeface="+mn-ea"/>
                          <a:cs typeface="+mn-cs"/>
                        </a:rPr>
                        <a:t>tiêu</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rgbClr val="FF0000"/>
                          </a:solidFill>
                          <a:effectLst/>
                          <a:latin typeface="+mn-lt"/>
                          <a:ea typeface="+mn-ea"/>
                          <a:cs typeface="+mn-cs"/>
                        </a:rPr>
                        <a:t>được</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đánh</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dấu</a:t>
                      </a:r>
                      <a:r>
                        <a:rPr lang="en-US" sz="2400"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gach</a:t>
                      </a:r>
                      <a:r>
                        <a:rPr lang="en-US" sz="2400" u="sng"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chân</a:t>
                      </a:r>
                      <a:r>
                        <a:rPr lang="en-US" sz="2400" kern="1200" dirty="0" smtClean="0">
                          <a:solidFill>
                            <a:schemeClr val="dk1"/>
                          </a:solidFill>
                          <a:effectLst/>
                          <a:latin typeface="+mn-lt"/>
                          <a:ea typeface="+mn-ea"/>
                          <a:cs typeface="+mn-cs"/>
                        </a:rPr>
                        <a:t>): 1, 2, 5, 6, 8, 9, 10, 13, 15, 16, 17, 19, 24, 28, 32, 34, 35, 36, 42, 48.</a:t>
                      </a:r>
                    </a:p>
                  </a:txBody>
                  <a:tcPr/>
                </a:tc>
                <a:tc>
                  <a:txBody>
                    <a:bodyPr/>
                    <a:lstStyle/>
                    <a:p>
                      <a:r>
                        <a:rPr lang="en-US" sz="2400" b="1" i="1" kern="1200" dirty="0" err="1" smtClean="0">
                          <a:solidFill>
                            <a:schemeClr val="dk1"/>
                          </a:solidFill>
                          <a:effectLst/>
                          <a:latin typeface="+mn-lt"/>
                          <a:ea typeface="+mn-ea"/>
                          <a:cs typeface="+mn-cs"/>
                        </a:rPr>
                        <a:t>Đánh</a:t>
                      </a:r>
                      <a:r>
                        <a:rPr lang="en-US" sz="2400" b="1" i="1" kern="1200" dirty="0" smtClean="0">
                          <a:solidFill>
                            <a:schemeClr val="dk1"/>
                          </a:solidFill>
                          <a:effectLst/>
                          <a:latin typeface="+mn-lt"/>
                          <a:ea typeface="+mn-ea"/>
                          <a:cs typeface="+mn-cs"/>
                        </a:rPr>
                        <a:t> </a:t>
                      </a:r>
                      <a:r>
                        <a:rPr lang="en-US" sz="2400" b="1" i="1" kern="1200" dirty="0" err="1" smtClean="0">
                          <a:solidFill>
                            <a:schemeClr val="dk1"/>
                          </a:solidFill>
                          <a:effectLst/>
                          <a:latin typeface="+mn-lt"/>
                          <a:ea typeface="+mn-ea"/>
                          <a:cs typeface="+mn-cs"/>
                        </a:rPr>
                        <a:t>giá</a:t>
                      </a:r>
                      <a:r>
                        <a:rPr lang="en-US" sz="2400" b="1" i="1" kern="1200" dirty="0" smtClean="0">
                          <a:solidFill>
                            <a:schemeClr val="dk1"/>
                          </a:solidFill>
                          <a:effectLst/>
                          <a:latin typeface="+mn-lt"/>
                          <a:ea typeface="+mn-ea"/>
                          <a:cs typeface="+mn-cs"/>
                        </a:rPr>
                        <a:t>:</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Mỗi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được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đánh</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giá</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hoặc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chưa</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a:t>
                      </a: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bắt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buộc</a:t>
                      </a:r>
                      <a:r>
                        <a:rPr lang="en-US" sz="2400" kern="1200" dirty="0" smtClean="0">
                          <a:solidFill>
                            <a:schemeClr val="dk1"/>
                          </a:solidFill>
                          <a:effectLst/>
                          <a:latin typeface="+mn-lt"/>
                          <a:ea typeface="+mn-ea"/>
                          <a:cs typeface="+mn-cs"/>
                        </a:rPr>
                        <a:t> (</a:t>
                      </a:r>
                      <a:r>
                        <a:rPr lang="en-US" sz="2400" kern="1200" dirty="0" smtClean="0">
                          <a:solidFill>
                            <a:srgbClr val="FF0000"/>
                          </a:solidFill>
                          <a:effectLst/>
                          <a:latin typeface="+mn-lt"/>
                          <a:ea typeface="+mn-ea"/>
                          <a:cs typeface="+mn-cs"/>
                        </a:rPr>
                        <a:t>15 </a:t>
                      </a:r>
                      <a:r>
                        <a:rPr lang="en-US" sz="2400" kern="1200" dirty="0" err="1" smtClean="0">
                          <a:solidFill>
                            <a:srgbClr val="FF0000"/>
                          </a:solidFill>
                          <a:effectLst/>
                          <a:latin typeface="+mn-lt"/>
                          <a:ea typeface="+mn-ea"/>
                          <a:cs typeface="+mn-cs"/>
                        </a:rPr>
                        <a:t>tiêu</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chí</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được</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đánh</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dấu</a:t>
                      </a:r>
                      <a:r>
                        <a:rPr lang="en-US" sz="2400"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gạch</a:t>
                      </a:r>
                      <a:r>
                        <a:rPr lang="en-US" sz="2400" u="sng"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chân</a:t>
                      </a:r>
                      <a:r>
                        <a:rPr lang="en-US" sz="2400" kern="1200" dirty="0" smtClean="0">
                          <a:solidFill>
                            <a:schemeClr val="dk1"/>
                          </a:solidFill>
                          <a:effectLst/>
                          <a:latin typeface="+mn-lt"/>
                          <a:ea typeface="+mn-ea"/>
                          <a:cs typeface="+mn-cs"/>
                        </a:rPr>
                        <a:t>): 1, 2, 5, 6, 11, 16, 21, 23, 24, 25, 28, 29, 30, 34, 35.</a:t>
                      </a:r>
                    </a:p>
                  </a:txBody>
                  <a:tcPr/>
                </a:tc>
              </a:tr>
            </a:tbl>
          </a:graphicData>
        </a:graphic>
      </p:graphicFrame>
      <p:sp>
        <p:nvSpPr>
          <p:cNvPr id="5" name="Content Placeholder 2"/>
          <p:cNvSpPr txBox="1">
            <a:spLocks/>
          </p:cNvSpPr>
          <p:nvPr/>
        </p:nvSpPr>
        <p:spPr bwMode="auto">
          <a:xfrm>
            <a:off x="5943600" y="9576434"/>
            <a:ext cx="5905499" cy="69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itchFamily="34" charset="0"/>
              <a:buNone/>
            </a:pPr>
            <a:r>
              <a:rPr lang="en-US" altLang="en-US" sz="2800" b="1" dirty="0" err="1" smtClean="0">
                <a:solidFill>
                  <a:srgbClr val="C00000"/>
                </a:solidFill>
                <a:cs typeface="Arial" pitchFamily="34" charset="0"/>
              </a:rPr>
              <a:t>Phụ</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lục</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bảng</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kiểm</a:t>
            </a:r>
            <a:endParaRPr lang="en-US" altLang="en-US" sz="2800" b="1" dirty="0" smtClean="0">
              <a:solidFill>
                <a:srgbClr val="C00000"/>
              </a:solidFill>
              <a:cs typeface="Arial" pitchFamily="34" charset="0"/>
            </a:endParaRPr>
          </a:p>
        </p:txBody>
      </p:sp>
      <p:sp>
        <p:nvSpPr>
          <p:cNvPr id="2" name="Right Arrow 1">
            <a:hlinkClick r:id="rId3" action="ppaction://hlinkfile"/>
          </p:cNvPr>
          <p:cNvSpPr/>
          <p:nvPr/>
        </p:nvSpPr>
        <p:spPr>
          <a:xfrm>
            <a:off x="10744200" y="9713785"/>
            <a:ext cx="83820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7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16764000" cy="1143000"/>
          </a:xfrm>
        </p:spPr>
        <p:txBody>
          <a:bodyPr/>
          <a:lstStyle/>
          <a:p>
            <a:pPr eaLnBrk="1" hangingPunct="1"/>
            <a:r>
              <a:rPr lang="en-US" altLang="en-US" b="1" dirty="0" smtClean="0">
                <a:solidFill>
                  <a:srgbClr val="FF0000"/>
                </a:solidFill>
              </a:rPr>
              <a:t>CÁC HOẠT ĐỘNG XÂY DỰNG TRƯỜNG HỌC AT, PC TNTT </a:t>
            </a:r>
          </a:p>
        </p:txBody>
      </p:sp>
      <p:sp>
        <p:nvSpPr>
          <p:cNvPr id="3" name="Content Placeholder 2"/>
          <p:cNvSpPr>
            <a:spLocks noGrp="1"/>
          </p:cNvSpPr>
          <p:nvPr>
            <p:ph idx="1"/>
          </p:nvPr>
        </p:nvSpPr>
        <p:spPr>
          <a:xfrm>
            <a:off x="838200" y="1257300"/>
            <a:ext cx="16535400" cy="8420100"/>
          </a:xfrm>
        </p:spPr>
        <p:txBody>
          <a:bodyPr/>
          <a:lstStyle/>
          <a:p>
            <a:pPr marL="514350" indent="-514350" algn="just" eaLnBrk="1" hangingPunct="1">
              <a:lnSpc>
                <a:spcPct val="150000"/>
              </a:lnSpc>
              <a:buFont typeface="Arial" pitchFamily="34" charset="0"/>
              <a:buAutoNum type="alphaLcPeriod"/>
              <a:defRPr/>
            </a:pPr>
            <a:r>
              <a:rPr lang="en-US" dirty="0" err="1">
                <a:solidFill>
                  <a:srgbClr val="0000CC"/>
                </a:solidFill>
              </a:rPr>
              <a:t>Thực</a:t>
            </a:r>
            <a:r>
              <a:rPr lang="en-US" dirty="0">
                <a:solidFill>
                  <a:srgbClr val="0000CC"/>
                </a:solidFill>
              </a:rPr>
              <a:t> </a:t>
            </a:r>
            <a:r>
              <a:rPr lang="en-US" dirty="0" err="1">
                <a:solidFill>
                  <a:srgbClr val="0000CC"/>
                </a:solidFill>
              </a:rPr>
              <a:t>hiện</a:t>
            </a:r>
            <a:r>
              <a:rPr lang="en-US" dirty="0">
                <a:solidFill>
                  <a:srgbClr val="0000CC"/>
                </a:solidFill>
              </a:rPr>
              <a:t> </a:t>
            </a:r>
            <a:r>
              <a:rPr lang="en-US" dirty="0" err="1">
                <a:solidFill>
                  <a:srgbClr val="0000CC"/>
                </a:solidFill>
              </a:rPr>
              <a:t>các</a:t>
            </a:r>
            <a:r>
              <a:rPr lang="en-US" dirty="0">
                <a:solidFill>
                  <a:srgbClr val="0000CC"/>
                </a:solidFill>
              </a:rPr>
              <a:t> </a:t>
            </a:r>
            <a:r>
              <a:rPr lang="en-US" dirty="0" err="1">
                <a:solidFill>
                  <a:srgbClr val="0000CC"/>
                </a:solidFill>
              </a:rPr>
              <a:t>tiêu</a:t>
            </a:r>
            <a:r>
              <a:rPr lang="en-US" dirty="0">
                <a:solidFill>
                  <a:srgbClr val="0000CC"/>
                </a:solidFill>
              </a:rPr>
              <a:t> </a:t>
            </a:r>
            <a:r>
              <a:rPr lang="en-US" dirty="0" err="1">
                <a:solidFill>
                  <a:srgbClr val="0000CC"/>
                </a:solidFill>
              </a:rPr>
              <a:t>chí</a:t>
            </a:r>
            <a:r>
              <a:rPr lang="en-US" dirty="0">
                <a:solidFill>
                  <a:srgbClr val="0000CC"/>
                </a:solidFill>
              </a:rPr>
              <a:t> </a:t>
            </a:r>
            <a:r>
              <a:rPr lang="en-US" dirty="0" err="1">
                <a:solidFill>
                  <a:srgbClr val="0000CC"/>
                </a:solidFill>
              </a:rPr>
              <a:t>trường</a:t>
            </a:r>
            <a:r>
              <a:rPr lang="en-US" dirty="0">
                <a:solidFill>
                  <a:srgbClr val="0000CC"/>
                </a:solidFill>
              </a:rPr>
              <a:t> </a:t>
            </a:r>
            <a:r>
              <a:rPr lang="en-US" dirty="0" err="1">
                <a:solidFill>
                  <a:srgbClr val="0000CC"/>
                </a:solidFill>
              </a:rPr>
              <a:t>học</a:t>
            </a:r>
            <a:r>
              <a:rPr lang="en-US" dirty="0">
                <a:solidFill>
                  <a:srgbClr val="0000CC"/>
                </a:solidFill>
              </a:rPr>
              <a:t> AT, PC TNTT</a:t>
            </a:r>
          </a:p>
          <a:p>
            <a:pPr algn="just" eaLnBrk="1" hangingPunct="1">
              <a:lnSpc>
                <a:spcPct val="150000"/>
              </a:lnSpc>
              <a:buFontTx/>
              <a:buChar char="-"/>
              <a:defRPr/>
            </a:pPr>
            <a:r>
              <a:rPr lang="en-US" dirty="0" err="1"/>
              <a:t>Căn</a:t>
            </a:r>
            <a:r>
              <a:rPr lang="en-US" dirty="0"/>
              <a:t> </a:t>
            </a:r>
            <a:r>
              <a:rPr lang="en-US" dirty="0" err="1"/>
              <a:t>cứ</a:t>
            </a:r>
            <a:r>
              <a:rPr lang="en-US" dirty="0"/>
              <a:t> </a:t>
            </a:r>
            <a:r>
              <a:rPr lang="en-US" dirty="0" err="1"/>
              <a:t>các</a:t>
            </a:r>
            <a:r>
              <a:rPr lang="en-US" dirty="0"/>
              <a:t> </a:t>
            </a:r>
            <a:r>
              <a:rPr lang="en-US" dirty="0" err="1"/>
              <a:t>tiêu</a:t>
            </a:r>
            <a:r>
              <a:rPr lang="en-US" dirty="0"/>
              <a:t> </a:t>
            </a:r>
            <a:r>
              <a:rPr lang="en-US" dirty="0" err="1"/>
              <a:t>chí</a:t>
            </a:r>
            <a:r>
              <a:rPr lang="en-US" dirty="0"/>
              <a:t> </a:t>
            </a:r>
            <a:r>
              <a:rPr lang="en-US" dirty="0" err="1"/>
              <a:t>tại</a:t>
            </a:r>
            <a:r>
              <a:rPr lang="en-US" dirty="0"/>
              <a:t> </a:t>
            </a:r>
            <a:r>
              <a:rPr lang="en-US" dirty="0" err="1"/>
              <a:t>bảng</a:t>
            </a:r>
            <a:r>
              <a:rPr lang="en-US" dirty="0"/>
              <a:t> </a:t>
            </a:r>
            <a:r>
              <a:rPr lang="en-US" dirty="0" err="1"/>
              <a:t>kiểm</a:t>
            </a:r>
            <a:r>
              <a:rPr lang="en-US" dirty="0"/>
              <a:t>, BGH </a:t>
            </a:r>
            <a:r>
              <a:rPr lang="en-US" dirty="0" err="1"/>
              <a:t>phân</a:t>
            </a:r>
            <a:r>
              <a:rPr lang="en-US" dirty="0"/>
              <a:t> </a:t>
            </a:r>
            <a:r>
              <a:rPr lang="en-US" dirty="0" err="1"/>
              <a:t>công</a:t>
            </a:r>
            <a:r>
              <a:rPr lang="en-US" dirty="0"/>
              <a:t> CB.GV.NV </a:t>
            </a:r>
            <a:r>
              <a:rPr lang="en-US" dirty="0" err="1"/>
              <a:t>rà</a:t>
            </a:r>
            <a:r>
              <a:rPr lang="en-US" dirty="0"/>
              <a:t> </a:t>
            </a:r>
            <a:r>
              <a:rPr lang="en-US" dirty="0" err="1"/>
              <a:t>soát</a:t>
            </a:r>
            <a:r>
              <a:rPr lang="en-US" dirty="0"/>
              <a:t>, </a:t>
            </a:r>
            <a:r>
              <a:rPr lang="en-US" dirty="0" err="1"/>
              <a:t>đánh</a:t>
            </a:r>
            <a:r>
              <a:rPr lang="en-US" dirty="0"/>
              <a:t> </a:t>
            </a:r>
            <a:r>
              <a:rPr lang="en-US" dirty="0" err="1"/>
              <a:t>giá</a:t>
            </a:r>
            <a:endParaRPr lang="en-US" dirty="0"/>
          </a:p>
          <a:p>
            <a:pPr algn="just" eaLnBrk="1" hangingPunct="1">
              <a:lnSpc>
                <a:spcPct val="150000"/>
              </a:lnSpc>
              <a:buFontTx/>
              <a:buChar char="-"/>
              <a:defRPr/>
            </a:pPr>
            <a:r>
              <a:rPr lang="en-US" dirty="0" err="1"/>
              <a:t>Từng</a:t>
            </a:r>
            <a:r>
              <a:rPr lang="en-US" dirty="0"/>
              <a:t> </a:t>
            </a:r>
            <a:r>
              <a:rPr lang="en-US" dirty="0" err="1"/>
              <a:t>nhóm</a:t>
            </a:r>
            <a:r>
              <a:rPr lang="en-US" dirty="0"/>
              <a:t>, </a:t>
            </a:r>
            <a:r>
              <a:rPr lang="en-US" dirty="0" err="1"/>
              <a:t>lớp</a:t>
            </a:r>
            <a:r>
              <a:rPr lang="en-US" dirty="0"/>
              <a:t> </a:t>
            </a:r>
            <a:r>
              <a:rPr lang="en-US" dirty="0" err="1"/>
              <a:t>có</a:t>
            </a:r>
            <a:r>
              <a:rPr lang="en-US" dirty="0"/>
              <a:t> </a:t>
            </a:r>
            <a:r>
              <a:rPr lang="en-US" dirty="0" err="1"/>
              <a:t>thể</a:t>
            </a:r>
            <a:r>
              <a:rPr lang="en-US" dirty="0"/>
              <a:t> </a:t>
            </a:r>
            <a:r>
              <a:rPr lang="en-US" dirty="0" err="1"/>
              <a:t>chủ</a:t>
            </a:r>
            <a:r>
              <a:rPr lang="en-US" dirty="0"/>
              <a:t> </a:t>
            </a:r>
            <a:r>
              <a:rPr lang="en-US" dirty="0" err="1"/>
              <a:t>động</a:t>
            </a:r>
            <a:r>
              <a:rPr lang="en-US" dirty="0"/>
              <a:t>, </a:t>
            </a:r>
            <a:r>
              <a:rPr lang="en-US" dirty="0" err="1"/>
              <a:t>rà</a:t>
            </a:r>
            <a:r>
              <a:rPr lang="en-US" dirty="0"/>
              <a:t> </a:t>
            </a:r>
            <a:r>
              <a:rPr lang="en-US" dirty="0" err="1"/>
              <a:t>soát</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phù</a:t>
            </a:r>
            <a:r>
              <a:rPr lang="en-US" dirty="0"/>
              <a:t> </a:t>
            </a:r>
            <a:r>
              <a:rPr lang="en-US" dirty="0" err="1"/>
              <a:t>hợp</a:t>
            </a:r>
            <a:r>
              <a:rPr lang="en-US" dirty="0"/>
              <a:t>. </a:t>
            </a:r>
          </a:p>
          <a:p>
            <a:pPr marL="0" indent="0" algn="just" eaLnBrk="1" hangingPunct="1">
              <a:lnSpc>
                <a:spcPct val="150000"/>
              </a:lnSpc>
              <a:buFont typeface="Arial" pitchFamily="34" charset="0"/>
              <a:buNone/>
              <a:defRPr/>
            </a:pPr>
            <a:r>
              <a:rPr lang="en-US" dirty="0"/>
              <a:t>Vd1: </a:t>
            </a: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đối</a:t>
            </a:r>
            <a:r>
              <a:rPr lang="en-US" dirty="0"/>
              <a:t> </a:t>
            </a:r>
            <a:r>
              <a:rPr lang="en-US" dirty="0" err="1"/>
              <a:t>với</a:t>
            </a:r>
            <a:r>
              <a:rPr lang="en-US" dirty="0"/>
              <a:t> </a:t>
            </a:r>
            <a:r>
              <a:rPr lang="en-US" dirty="0" err="1"/>
              <a:t>các</a:t>
            </a:r>
            <a:r>
              <a:rPr lang="en-US" dirty="0"/>
              <a:t> </a:t>
            </a:r>
            <a:r>
              <a:rPr lang="en-US" dirty="0" err="1"/>
              <a:t>nhóm</a:t>
            </a:r>
            <a:r>
              <a:rPr lang="en-US" dirty="0"/>
              <a:t> </a:t>
            </a:r>
            <a:r>
              <a:rPr lang="en-US" dirty="0" err="1"/>
              <a:t>tiêu</a:t>
            </a:r>
            <a:r>
              <a:rPr lang="en-US" dirty="0"/>
              <a:t> </a:t>
            </a:r>
            <a:r>
              <a:rPr lang="en-US" dirty="0" err="1"/>
              <a:t>chí</a:t>
            </a:r>
            <a:r>
              <a:rPr lang="en-US" dirty="0"/>
              <a:t> </a:t>
            </a:r>
            <a:r>
              <a:rPr lang="en-US" dirty="0" err="1"/>
              <a:t>như</a:t>
            </a:r>
            <a:r>
              <a:rPr lang="en-US" dirty="0"/>
              <a:t>:</a:t>
            </a:r>
          </a:p>
          <a:p>
            <a:pPr marL="0" indent="0" algn="just" eaLnBrk="1" hangingPunct="1">
              <a:lnSpc>
                <a:spcPct val="150000"/>
              </a:lnSpc>
              <a:buFont typeface="Arial" pitchFamily="34" charset="0"/>
              <a:buNone/>
              <a:defRPr/>
            </a:pPr>
            <a:r>
              <a:rPr lang="en-US" dirty="0"/>
              <a:t> + </a:t>
            </a:r>
            <a:r>
              <a:rPr lang="en-US" dirty="0" err="1"/>
              <a:t>Phòng</a:t>
            </a:r>
            <a:r>
              <a:rPr lang="en-US" dirty="0"/>
              <a:t> </a:t>
            </a:r>
            <a:r>
              <a:rPr lang="en-US" dirty="0" err="1"/>
              <a:t>sinh</a:t>
            </a:r>
            <a:r>
              <a:rPr lang="en-US" dirty="0"/>
              <a:t> </a:t>
            </a:r>
            <a:r>
              <a:rPr lang="en-US" dirty="0" err="1"/>
              <a:t>hoạt</a:t>
            </a:r>
            <a:r>
              <a:rPr lang="en-US" dirty="0"/>
              <a:t> </a:t>
            </a:r>
            <a:r>
              <a:rPr lang="en-US" dirty="0" err="1"/>
              <a:t>chung</a:t>
            </a:r>
            <a:r>
              <a:rPr lang="en-US" dirty="0"/>
              <a:t>; </a:t>
            </a:r>
          </a:p>
          <a:p>
            <a:pPr marL="0" indent="0" algn="just" eaLnBrk="1" hangingPunct="1">
              <a:lnSpc>
                <a:spcPct val="150000"/>
              </a:lnSpc>
              <a:buFont typeface="Arial" pitchFamily="34" charset="0"/>
              <a:buNone/>
              <a:defRPr/>
            </a:pPr>
            <a:r>
              <a:rPr lang="en-US" dirty="0"/>
              <a:t>+ </a:t>
            </a:r>
            <a:r>
              <a:rPr lang="en-US" dirty="0" err="1"/>
              <a:t>Hiên</a:t>
            </a:r>
            <a:r>
              <a:rPr lang="en-US" dirty="0"/>
              <a:t> </a:t>
            </a:r>
            <a:r>
              <a:rPr lang="en-US" dirty="0" err="1"/>
              <a:t>chơi</a:t>
            </a:r>
            <a:r>
              <a:rPr lang="en-US" dirty="0"/>
              <a:t>, </a:t>
            </a:r>
            <a:r>
              <a:rPr lang="en-US" dirty="0" err="1"/>
              <a:t>lan</a:t>
            </a:r>
            <a:r>
              <a:rPr lang="en-US" dirty="0"/>
              <a:t> can, </a:t>
            </a:r>
            <a:r>
              <a:rPr lang="en-US" dirty="0" err="1"/>
              <a:t>cầu</a:t>
            </a:r>
            <a:r>
              <a:rPr lang="en-US" dirty="0"/>
              <a:t> thang;</a:t>
            </a:r>
          </a:p>
          <a:p>
            <a:pPr marL="0" indent="0" algn="just" eaLnBrk="1" hangingPunct="1">
              <a:lnSpc>
                <a:spcPct val="150000"/>
              </a:lnSpc>
              <a:buFont typeface="Arial" pitchFamily="34" charset="0"/>
              <a:buNone/>
              <a:defRPr/>
            </a:pPr>
            <a:r>
              <a:rPr lang="en-US" dirty="0"/>
              <a:t>+ </a:t>
            </a:r>
            <a:r>
              <a:rPr lang="en-US" dirty="0" err="1"/>
              <a:t>Nhà</a:t>
            </a:r>
            <a:r>
              <a:rPr lang="en-US" dirty="0"/>
              <a:t> </a:t>
            </a:r>
            <a:r>
              <a:rPr lang="en-US" dirty="0" err="1"/>
              <a:t>vệ</a:t>
            </a:r>
            <a:r>
              <a:rPr lang="en-US" dirty="0"/>
              <a:t> </a:t>
            </a:r>
            <a:r>
              <a:rPr lang="en-US" dirty="0" err="1"/>
              <a:t>sinh</a:t>
            </a:r>
            <a:r>
              <a:rPr lang="en-US" dirty="0"/>
              <a:t>;</a:t>
            </a:r>
          </a:p>
          <a:p>
            <a:pPr marL="0" indent="0" algn="just" eaLnBrk="1" hangingPunct="1">
              <a:lnSpc>
                <a:spcPct val="150000"/>
              </a:lnSpc>
              <a:buFont typeface="Arial" pitchFamily="34" charset="0"/>
              <a:buNone/>
              <a:defRPr/>
            </a:pPr>
            <a:r>
              <a:rPr lang="en-US" dirty="0"/>
              <a:t>+ </a:t>
            </a:r>
            <a:r>
              <a:rPr lang="en-US" dirty="0" err="1"/>
              <a:t>Thiết</a:t>
            </a:r>
            <a:r>
              <a:rPr lang="en-US" dirty="0"/>
              <a:t> </a:t>
            </a:r>
            <a:r>
              <a:rPr lang="en-US" dirty="0" err="1"/>
              <a:t>bị</a:t>
            </a:r>
            <a:r>
              <a:rPr lang="en-US" dirty="0"/>
              <a:t>, </a:t>
            </a:r>
            <a:r>
              <a:rPr lang="en-US" dirty="0" err="1"/>
              <a:t>đồ</a:t>
            </a:r>
            <a:r>
              <a:rPr lang="en-US" dirty="0"/>
              <a:t> </a:t>
            </a:r>
            <a:r>
              <a:rPr lang="en-US" dirty="0" err="1" smtClean="0"/>
              <a:t>dùng</a:t>
            </a:r>
            <a:r>
              <a:rPr lang="en-US" dirty="0"/>
              <a:t>, </a:t>
            </a:r>
            <a:r>
              <a:rPr lang="en-US" dirty="0" err="1"/>
              <a:t>đồ</a:t>
            </a:r>
            <a:r>
              <a:rPr lang="en-US" dirty="0"/>
              <a:t> </a:t>
            </a:r>
            <a:r>
              <a:rPr lang="en-US" dirty="0" err="1"/>
              <a:t>chơi</a:t>
            </a:r>
            <a:r>
              <a:rPr lang="en-US" dirty="0"/>
              <a:t>, </a:t>
            </a:r>
            <a:r>
              <a:rPr lang="en-US" dirty="0" err="1"/>
              <a:t>học</a:t>
            </a:r>
            <a:r>
              <a:rPr lang="en-US" dirty="0"/>
              <a:t> </a:t>
            </a:r>
            <a:r>
              <a:rPr lang="en-US" dirty="0" err="1"/>
              <a:t>liệu</a:t>
            </a:r>
            <a:r>
              <a:rPr lang="en-US" dirty="0"/>
              <a:t>.</a:t>
            </a:r>
          </a:p>
          <a:p>
            <a:pPr marL="0" indent="0" algn="just" eaLnBrk="1" hangingPunct="1">
              <a:lnSpc>
                <a:spcPct val="150000"/>
              </a:lnSpc>
              <a:buFont typeface="Arial" pitchFamily="34" charset="0"/>
              <a:buNone/>
              <a:defRPr/>
            </a:pPr>
            <a:r>
              <a:rPr lang="en-US" dirty="0"/>
              <a:t>Vd2: </a:t>
            </a:r>
            <a:r>
              <a:rPr lang="en-US" dirty="0" err="1"/>
              <a:t>Cán</a:t>
            </a:r>
            <a:r>
              <a:rPr lang="en-US" dirty="0"/>
              <a:t> </a:t>
            </a:r>
            <a:r>
              <a:rPr lang="en-US" dirty="0" err="1"/>
              <a:t>bộ</a:t>
            </a:r>
            <a:r>
              <a:rPr lang="en-US" dirty="0"/>
              <a:t> </a:t>
            </a:r>
            <a:r>
              <a:rPr lang="en-US" dirty="0" err="1"/>
              <a:t>phụ</a:t>
            </a:r>
            <a:r>
              <a:rPr lang="en-US" dirty="0"/>
              <a:t> </a:t>
            </a:r>
            <a:r>
              <a:rPr lang="en-US" dirty="0" err="1"/>
              <a:t>trách</a:t>
            </a:r>
            <a:r>
              <a:rPr lang="en-US" dirty="0"/>
              <a:t> </a:t>
            </a:r>
            <a:r>
              <a:rPr lang="en-US" dirty="0" err="1"/>
              <a:t>nuôi</a:t>
            </a:r>
            <a:r>
              <a:rPr lang="en-US" dirty="0"/>
              <a:t> </a:t>
            </a:r>
            <a:r>
              <a:rPr lang="en-US" dirty="0" err="1"/>
              <a:t>dưỡng</a:t>
            </a:r>
            <a:r>
              <a:rPr lang="en-US" dirty="0"/>
              <a:t>/</a:t>
            </a:r>
            <a:r>
              <a:rPr lang="en-US" dirty="0" err="1"/>
              <a:t>nhân</a:t>
            </a:r>
            <a:r>
              <a:rPr lang="en-US" dirty="0"/>
              <a:t> </a:t>
            </a:r>
            <a:r>
              <a:rPr lang="en-US" dirty="0" err="1"/>
              <a:t>viên</a:t>
            </a:r>
            <a:r>
              <a:rPr lang="en-US" dirty="0"/>
              <a:t> </a:t>
            </a:r>
            <a:r>
              <a:rPr lang="en-US" dirty="0" err="1"/>
              <a:t>nấu</a:t>
            </a:r>
            <a:r>
              <a:rPr lang="en-US" dirty="0"/>
              <a:t> </a:t>
            </a:r>
            <a:r>
              <a:rPr lang="en-US" dirty="0" err="1"/>
              <a:t>ăn</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cho</a:t>
            </a:r>
            <a:r>
              <a:rPr lang="en-US" dirty="0"/>
              <a:t> </a:t>
            </a:r>
            <a:r>
              <a:rPr lang="en-US" dirty="0" err="1"/>
              <a:t>nhà</a:t>
            </a:r>
            <a:r>
              <a:rPr lang="en-US" dirty="0"/>
              <a:t> </a:t>
            </a:r>
            <a:r>
              <a:rPr lang="en-US" dirty="0" err="1"/>
              <a:t>bếp</a:t>
            </a:r>
            <a:r>
              <a:rPr lang="en-US" dirty="0"/>
              <a:t>.</a:t>
            </a:r>
          </a:p>
          <a:p>
            <a:pPr algn="just" eaLnBrk="1" hangingPunct="1">
              <a:lnSpc>
                <a:spcPct val="150000"/>
              </a:lnSpc>
              <a:buFontTx/>
              <a:buChar char="-"/>
              <a:defRPr/>
            </a:pPr>
            <a:r>
              <a:rPr lang="en-US" dirty="0" err="1"/>
              <a:t>Thường</a:t>
            </a:r>
            <a:r>
              <a:rPr lang="en-US" dirty="0"/>
              <a:t> </a:t>
            </a:r>
            <a:r>
              <a:rPr lang="en-US" dirty="0" err="1"/>
              <a:t>xuyên</a:t>
            </a:r>
            <a:r>
              <a:rPr lang="en-US" dirty="0"/>
              <a:t> </a:t>
            </a:r>
            <a:r>
              <a:rPr lang="en-US" dirty="0" err="1"/>
              <a:t>rà</a:t>
            </a:r>
            <a:r>
              <a:rPr lang="en-US" dirty="0"/>
              <a:t> </a:t>
            </a:r>
            <a:r>
              <a:rPr lang="en-US" dirty="0" err="1"/>
              <a:t>soát</a:t>
            </a:r>
            <a:r>
              <a:rPr lang="en-US" dirty="0"/>
              <a:t> </a:t>
            </a:r>
            <a:r>
              <a:rPr lang="en-US" dirty="0" err="1"/>
              <a:t>đánh</a:t>
            </a:r>
            <a:r>
              <a:rPr lang="en-US" dirty="0"/>
              <a:t> </a:t>
            </a:r>
            <a:r>
              <a:rPr lang="en-US" dirty="0" err="1"/>
              <a:t>giá</a:t>
            </a:r>
            <a:r>
              <a:rPr lang="en-US" dirty="0"/>
              <a:t>; </a:t>
            </a:r>
            <a:r>
              <a:rPr lang="en-US" dirty="0" err="1"/>
              <a:t>nếu</a:t>
            </a:r>
            <a:r>
              <a:rPr lang="en-US" dirty="0"/>
              <a:t> </a:t>
            </a:r>
            <a:r>
              <a:rPr lang="en-US" dirty="0" err="1"/>
              <a:t>chưa</a:t>
            </a:r>
            <a:r>
              <a:rPr lang="en-US" dirty="0"/>
              <a:t> </a:t>
            </a:r>
            <a:r>
              <a:rPr lang="en-US" dirty="0" err="1"/>
              <a:t>đạt</a:t>
            </a:r>
            <a:r>
              <a:rPr lang="en-US" dirty="0"/>
              <a:t> </a:t>
            </a:r>
            <a:r>
              <a:rPr lang="en-US" dirty="0" err="1"/>
              <a:t>cần</a:t>
            </a:r>
            <a:r>
              <a:rPr lang="en-US" dirty="0"/>
              <a:t> </a:t>
            </a:r>
            <a:r>
              <a:rPr lang="en-US" dirty="0" err="1"/>
              <a:t>đưa</a:t>
            </a:r>
            <a:r>
              <a:rPr lang="en-US" dirty="0"/>
              <a:t> </a:t>
            </a:r>
            <a:r>
              <a:rPr lang="en-US" dirty="0" err="1">
                <a:solidFill>
                  <a:srgbClr val="0000CC"/>
                </a:solidFill>
              </a:rPr>
              <a:t>ra</a:t>
            </a:r>
            <a:r>
              <a:rPr lang="en-US" dirty="0">
                <a:solidFill>
                  <a:srgbClr val="0000CC"/>
                </a:solidFill>
              </a:rPr>
              <a:t> </a:t>
            </a:r>
            <a:r>
              <a:rPr lang="en-US" dirty="0" err="1">
                <a:solidFill>
                  <a:srgbClr val="0000CC"/>
                </a:solidFill>
              </a:rPr>
              <a:t>giải</a:t>
            </a:r>
            <a:r>
              <a:rPr lang="en-US" dirty="0">
                <a:solidFill>
                  <a:srgbClr val="0000CC"/>
                </a:solidFill>
              </a:rPr>
              <a:t> </a:t>
            </a:r>
            <a:r>
              <a:rPr lang="en-US" dirty="0" err="1">
                <a:solidFill>
                  <a:srgbClr val="0000CC"/>
                </a:solidFill>
              </a:rPr>
              <a:t>pháp</a:t>
            </a:r>
            <a:r>
              <a:rPr lang="en-US" dirty="0">
                <a:solidFill>
                  <a:srgbClr val="0000CC"/>
                </a:solidFill>
              </a:rPr>
              <a:t> </a:t>
            </a:r>
            <a:r>
              <a:rPr lang="en-US" dirty="0" err="1">
                <a:solidFill>
                  <a:srgbClr val="0000CC"/>
                </a:solidFill>
              </a:rPr>
              <a:t>khắc</a:t>
            </a:r>
            <a:r>
              <a:rPr lang="en-US" dirty="0">
                <a:solidFill>
                  <a:srgbClr val="0000CC"/>
                </a:solidFill>
              </a:rPr>
              <a:t> </a:t>
            </a:r>
            <a:r>
              <a:rPr lang="en-US" dirty="0" err="1">
                <a:solidFill>
                  <a:srgbClr val="0000CC"/>
                </a:solidFill>
              </a:rPr>
              <a:t>phục</a:t>
            </a:r>
            <a:endParaRPr lang="en-US"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arn(inVertical)">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inVertical)">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04900"/>
            <a:ext cx="16535400" cy="7581900"/>
          </a:xfrm>
        </p:spPr>
        <p:txBody>
          <a:bodyPr/>
          <a:lstStyle/>
          <a:p>
            <a:pPr marL="0" indent="0" eaLnBrk="1" hangingPunct="1">
              <a:lnSpc>
                <a:spcPct val="150000"/>
              </a:lnSpc>
              <a:buFont typeface="Arial" pitchFamily="34" charset="0"/>
              <a:buNone/>
              <a:defRPr/>
            </a:pPr>
            <a:endParaRPr lang="en-US" dirty="0"/>
          </a:p>
          <a:p>
            <a:pPr eaLnBrk="1" hangingPunct="1">
              <a:lnSpc>
                <a:spcPct val="150000"/>
              </a:lnSpc>
              <a:buFontTx/>
              <a:buChar char="-"/>
              <a:defRPr/>
            </a:pPr>
            <a:r>
              <a:rPr lang="en-US" dirty="0" err="1"/>
              <a:t>Thường</a:t>
            </a:r>
            <a:r>
              <a:rPr lang="en-US" dirty="0"/>
              <a:t> </a:t>
            </a:r>
            <a:r>
              <a:rPr lang="en-US" dirty="0" err="1"/>
              <a:t>xuyên</a:t>
            </a:r>
            <a:r>
              <a:rPr lang="en-US" dirty="0"/>
              <a:t> </a:t>
            </a:r>
            <a:r>
              <a:rPr lang="en-US" dirty="0" err="1"/>
              <a:t>rà</a:t>
            </a:r>
            <a:r>
              <a:rPr lang="en-US" dirty="0"/>
              <a:t> </a:t>
            </a:r>
            <a:r>
              <a:rPr lang="en-US" dirty="0" err="1"/>
              <a:t>soát</a:t>
            </a:r>
            <a:r>
              <a:rPr lang="en-US" dirty="0"/>
              <a:t> </a:t>
            </a:r>
            <a:r>
              <a:rPr lang="en-US" dirty="0" err="1"/>
              <a:t>đánh</a:t>
            </a:r>
            <a:r>
              <a:rPr lang="en-US" dirty="0"/>
              <a:t> </a:t>
            </a:r>
            <a:r>
              <a:rPr lang="en-US" dirty="0" err="1"/>
              <a:t>giá</a:t>
            </a:r>
            <a:r>
              <a:rPr lang="en-US" dirty="0"/>
              <a:t>; </a:t>
            </a:r>
            <a:r>
              <a:rPr lang="en-US" dirty="0" err="1"/>
              <a:t>nếu</a:t>
            </a:r>
            <a:r>
              <a:rPr lang="en-US" dirty="0"/>
              <a:t> </a:t>
            </a:r>
            <a:r>
              <a:rPr lang="en-US" dirty="0" err="1"/>
              <a:t>chưa</a:t>
            </a:r>
            <a:r>
              <a:rPr lang="en-US" dirty="0"/>
              <a:t> </a:t>
            </a:r>
            <a:r>
              <a:rPr lang="en-US" dirty="0" err="1"/>
              <a:t>đạt</a:t>
            </a:r>
            <a:r>
              <a:rPr lang="en-US" dirty="0"/>
              <a:t> </a:t>
            </a:r>
            <a:r>
              <a:rPr lang="en-US" dirty="0" err="1"/>
              <a:t>cần</a:t>
            </a:r>
            <a:r>
              <a:rPr lang="en-US" dirty="0"/>
              <a:t> </a:t>
            </a:r>
            <a:r>
              <a:rPr lang="en-US" dirty="0" err="1"/>
              <a:t>đưa</a:t>
            </a:r>
            <a:r>
              <a:rPr lang="en-US" dirty="0"/>
              <a:t> </a:t>
            </a:r>
            <a:r>
              <a:rPr lang="en-US" dirty="0" err="1"/>
              <a:t>ra</a:t>
            </a:r>
            <a:r>
              <a:rPr lang="en-US" dirty="0"/>
              <a:t> </a:t>
            </a:r>
            <a:r>
              <a:rPr lang="en-US" dirty="0" err="1"/>
              <a:t>giải</a:t>
            </a:r>
            <a:r>
              <a:rPr lang="en-US" dirty="0"/>
              <a:t> </a:t>
            </a:r>
            <a:r>
              <a:rPr lang="en-US" dirty="0" err="1"/>
              <a:t>pháp</a:t>
            </a:r>
            <a:r>
              <a:rPr lang="en-US" dirty="0"/>
              <a:t> </a:t>
            </a:r>
            <a:r>
              <a:rPr lang="en-US" dirty="0" err="1"/>
              <a:t>khắc</a:t>
            </a:r>
            <a:r>
              <a:rPr lang="en-US" dirty="0"/>
              <a:t> </a:t>
            </a:r>
            <a:r>
              <a:rPr lang="en-US" dirty="0" err="1"/>
              <a:t>phục</a:t>
            </a:r>
            <a:endParaRPr lang="en-US" dirty="0"/>
          </a:p>
          <a:p>
            <a:pPr marL="0" indent="0" algn="just" eaLnBrk="1" hangingPunct="1">
              <a:lnSpc>
                <a:spcPct val="150000"/>
              </a:lnSpc>
              <a:buFont typeface="Arial" pitchFamily="34" charset="0"/>
              <a:buNone/>
              <a:defRPr/>
            </a:pPr>
            <a:r>
              <a:rPr lang="en-US" dirty="0" err="1" smtClean="0"/>
              <a:t>Vd</a:t>
            </a:r>
            <a:r>
              <a:rPr lang="en-US" dirty="0" smtClean="0"/>
              <a:t>: </a:t>
            </a:r>
            <a:r>
              <a:rPr lang="en-US" altLang="en-US" dirty="0" err="1">
                <a:ea typeface="UTM Aptima"/>
                <a:cs typeface="Arial" panose="020B0604020202020204" pitchFamily="34" charset="0"/>
              </a:rPr>
              <a:t>Tiêu</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chí</a:t>
            </a:r>
            <a:r>
              <a:rPr lang="en-US" altLang="en-US" dirty="0">
                <a:ea typeface="UTM Aptima"/>
                <a:cs typeface="Arial" panose="020B0604020202020204" pitchFamily="34" charset="0"/>
              </a:rPr>
              <a:t> </a:t>
            </a:r>
            <a:r>
              <a:rPr lang="en-US" altLang="en-US" u="sng" dirty="0">
                <a:ea typeface="UTM Aptima"/>
                <a:cs typeface="Arial" panose="020B0604020202020204" pitchFamily="34" charset="0"/>
              </a:rPr>
              <a:t>15</a:t>
            </a:r>
            <a:r>
              <a:rPr lang="en-US" altLang="en-US" dirty="0">
                <a:ea typeface="UTM Aptima"/>
                <a:cs typeface="Arial" panose="020B0604020202020204" pitchFamily="34" charset="0"/>
              </a:rPr>
              <a:t> </a:t>
            </a:r>
            <a:r>
              <a:rPr lang="en-US" altLang="en-US" i="1" dirty="0">
                <a:ea typeface="UTM Aptima"/>
                <a:cs typeface="Arial" panose="020B0604020202020204" pitchFamily="34" charset="0"/>
              </a:rPr>
              <a:t>(</a:t>
            </a:r>
            <a:r>
              <a:rPr lang="en-US" altLang="en-US" i="1" dirty="0" err="1">
                <a:ea typeface="UTM Aptima"/>
                <a:cs typeface="Arial" panose="020B0604020202020204" pitchFamily="34" charset="0"/>
              </a:rPr>
              <a:t>bắt</a:t>
            </a:r>
            <a:r>
              <a:rPr lang="en-US" altLang="en-US" i="1" dirty="0">
                <a:ea typeface="UTM Aptima"/>
                <a:cs typeface="Arial" panose="020B0604020202020204" pitchFamily="34" charset="0"/>
              </a:rPr>
              <a:t> </a:t>
            </a:r>
            <a:r>
              <a:rPr lang="en-US" altLang="en-US" i="1" dirty="0" err="1">
                <a:ea typeface="UTM Aptima"/>
                <a:cs typeface="Arial" panose="020B0604020202020204" pitchFamily="34" charset="0"/>
              </a:rPr>
              <a:t>buộc</a:t>
            </a:r>
            <a:r>
              <a:rPr lang="en-US" altLang="en-US" i="1" dirty="0">
                <a:ea typeface="UTM Aptima"/>
                <a:cs typeface="Arial" panose="020B0604020202020204" pitchFamily="34" charset="0"/>
              </a:rPr>
              <a:t>): </a:t>
            </a:r>
            <a:r>
              <a:rPr lang="en-US" altLang="en-US" dirty="0" err="1">
                <a:ea typeface="UTM Aptima"/>
                <a:cs typeface="Arial" panose="020B0604020202020204" pitchFamily="34" charset="0"/>
              </a:rPr>
              <a:t>Dây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ăng</a:t>
            </a:r>
            <a:r>
              <a:rPr lang="en-US" altLang="en-US" dirty="0">
                <a:ea typeface="UTM Aptima"/>
                <a:cs typeface="Arial" panose="020B0604020202020204" pitchFamily="34" charset="0"/>
              </a:rPr>
              <a:t>-ten </a:t>
            </a:r>
            <a:r>
              <a:rPr lang="en-US" altLang="en-US" dirty="0" err="1">
                <a:ea typeface="UTM Aptima"/>
                <a:cs typeface="Arial" panose="020B0604020202020204" pitchFamily="34" charset="0"/>
              </a:rPr>
              <a:t>tivi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cầu</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chì</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công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tắc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được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đặt</a:t>
            </a:r>
            <a:r>
              <a:rPr lang="en-US" altLang="en-US" dirty="0">
                <a:ea typeface="UTM Aptima"/>
                <a:cs typeface="Arial" panose="020B0604020202020204" pitchFamily="34" charset="0"/>
              </a:rPr>
              <a:t> ở </a:t>
            </a:r>
            <a:r>
              <a:rPr lang="en-US" altLang="en-US" dirty="0" err="1">
                <a:ea typeface="UTM Aptima"/>
                <a:cs typeface="Arial" panose="020B0604020202020204" pitchFamily="34" charset="0"/>
              </a:rPr>
              <a:t>nơi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trẻ</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không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độ</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cao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lớn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hơn</a:t>
            </a:r>
            <a:r>
              <a:rPr lang="en-US" altLang="en-US" dirty="0">
                <a:ea typeface="UTM Aptima"/>
                <a:cs typeface="Arial" panose="020B0604020202020204" pitchFamily="34" charset="0"/>
              </a:rPr>
              <a:t> 1,5 m </a:t>
            </a:r>
            <a:r>
              <a:rPr lang="en-US" altLang="en-US" dirty="0" err="1">
                <a:ea typeface="UTM Aptima"/>
                <a:cs typeface="Arial" panose="020B0604020202020204" pitchFamily="34" charset="0"/>
              </a:rPr>
              <a:t>tính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từ</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mặt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sàn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hoặc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hộp</a:t>
            </a:r>
            <a:r>
              <a:rPr lang="en-US" altLang="en-US" dirty="0">
                <a:ea typeface="UTM Aptima"/>
                <a:cs typeface="Arial" panose="020B0604020202020204" pitchFamily="34" charset="0"/>
              </a:rPr>
              <a:t>/</a:t>
            </a:r>
            <a:r>
              <a:rPr lang="en-US" altLang="en-US" dirty="0" err="1">
                <a:ea typeface="UTM Aptima"/>
                <a:cs typeface="Arial" panose="020B0604020202020204" pitchFamily="34" charset="0"/>
              </a:rPr>
              <a:t>nắp</a:t>
            </a:r>
            <a:r>
              <a:rPr lang="en-US" altLang="en-US" dirty="0">
                <a:ea typeface="UTM Aptima"/>
                <a:cs typeface="Arial" panose="020B0604020202020204" pitchFamily="34" charset="0"/>
              </a:rPr>
              <a:t>/</a:t>
            </a:r>
            <a:r>
              <a:rPr lang="en-US" altLang="en-US" dirty="0" err="1">
                <a:ea typeface="UTM Aptima"/>
                <a:cs typeface="Arial" panose="020B0604020202020204" pitchFamily="34" charset="0"/>
              </a:rPr>
              <a:t>lưới</a:t>
            </a:r>
            <a:r>
              <a:rPr lang="en-US" altLang="en-US" dirty="0">
                <a:ea typeface="UTM Aptima"/>
                <a:cs typeface="Arial" panose="020B0604020202020204" pitchFamily="34" charset="0"/>
              </a:rPr>
              <a:t> an </a:t>
            </a:r>
            <a:r>
              <a:rPr lang="en-US" altLang="en-US" dirty="0" err="1">
                <a:ea typeface="UTM Aptima"/>
                <a:cs typeface="Arial" panose="020B0604020202020204" pitchFamily="34" charset="0"/>
              </a:rPr>
              <a:t>toàn</a:t>
            </a:r>
            <a:r>
              <a:rPr lang="en-US" altLang="en-US" dirty="0">
                <a:ea typeface="UTM Aptima"/>
                <a:cs typeface="Arial" panose="020B0604020202020204" pitchFamily="34" charset="0"/>
              </a:rPr>
              <a:t>.</a:t>
            </a:r>
          </a:p>
          <a:p>
            <a:pPr marL="0" indent="0" algn="just" eaLnBrk="1" hangingPunct="1">
              <a:lnSpc>
                <a:spcPct val="150000"/>
              </a:lnSpc>
              <a:spcBef>
                <a:spcPts val="900"/>
              </a:spcBef>
              <a:spcAft>
                <a:spcPts val="900"/>
              </a:spcAft>
              <a:buFont typeface="Arial" pitchFamily="34" charset="0"/>
              <a:buNone/>
              <a:defRPr/>
            </a:pPr>
            <a:r>
              <a:rPr lang="en-US" altLang="en-US" dirty="0" err="1">
                <a:ea typeface="UTM Aptima"/>
                <a:cs typeface="Arial" panose="020B0604020202020204" pitchFamily="34" charset="0"/>
              </a:rPr>
              <a:t>Giáo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đánh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giá</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các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nội</a:t>
            </a:r>
            <a:r>
              <a:rPr lang="en-US" altLang="en-US" dirty="0">
                <a:ea typeface="UTM Aptima"/>
                <a:cs typeface="Arial" panose="020B0604020202020204" pitchFamily="34" charset="0"/>
              </a:rPr>
              <a:t> dung: </a:t>
            </a:r>
            <a:r>
              <a:rPr lang="en-US" altLang="en-US" dirty="0" err="1">
                <a:ea typeface="UTM Aptima"/>
                <a:cs typeface="Arial" panose="020B0604020202020204" pitchFamily="34" charset="0"/>
              </a:rPr>
              <a:t>Đạt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tuy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nhiên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trong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lớp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còn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1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cách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mặt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sàn</a:t>
            </a:r>
            <a:r>
              <a:rPr lang="en-US" altLang="en-US" dirty="0">
                <a:ea typeface="UTM Aptima"/>
                <a:cs typeface="Arial" panose="020B0604020202020204" pitchFamily="34" charset="0"/>
              </a:rPr>
              <a:t> 50 cm. </a:t>
            </a:r>
            <a:r>
              <a:rPr lang="en-US" altLang="en-US" dirty="0" err="1">
                <a:ea typeface="UTM Aptima"/>
                <a:cs typeface="Arial" panose="020B0604020202020204" pitchFamily="34" charset="0"/>
              </a:rPr>
              <a:t>Đề</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xuất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giải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pháp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nâng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độ</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cao</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hoặc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thiết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kế</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nắp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đậy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theo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đúng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quy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định</a:t>
            </a:r>
            <a:r>
              <a:rPr lang="en-US" altLang="en-US" dirty="0">
                <a:ea typeface="UTM Aptima"/>
                <a:cs typeface="Arial" panose="020B0604020202020204" pitchFamily="34" charset="0"/>
              </a:rPr>
              <a:t>. Trong </a:t>
            </a:r>
            <a:r>
              <a:rPr lang="en-US" altLang="en-US" dirty="0" err="1">
                <a:ea typeface="UTM Aptima"/>
                <a:cs typeface="Arial" panose="020B0604020202020204" pitchFamily="34" charset="0"/>
              </a:rPr>
              <a:t>thời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gian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chờ</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khắc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phục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giáo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cần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quan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sát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để</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mắt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trẻ</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mọi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lúc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mọi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nơi</a:t>
            </a:r>
            <a:r>
              <a:rPr lang="en-US" altLang="en-US" dirty="0">
                <a:ea typeface="UTM Aptima"/>
                <a:cs typeface="Arial" panose="020B0604020202020204" pitchFamily="34" charset="0"/>
              </a:rPr>
              <a:t>.</a:t>
            </a:r>
          </a:p>
          <a:p>
            <a:pPr marL="0" indent="0" eaLnBrk="1" hangingPunct="1">
              <a:buFont typeface="Arial" pitchFamily="34" charset="0"/>
              <a:buNone/>
              <a:defRPr/>
            </a:pP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96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42900"/>
            <a:ext cx="14157325" cy="938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800100"/>
            <a:ext cx="2209800" cy="685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err="1">
                <a:solidFill>
                  <a:schemeClr val="tx1"/>
                </a:solidFill>
                <a:cs typeface="Arial" pitchFamily="34" charset="0"/>
              </a:rPr>
              <a:t>Ví</a:t>
            </a:r>
            <a:r>
              <a:rPr lang="en-US" sz="2400" b="1" dirty="0">
                <a:solidFill>
                  <a:schemeClr val="tx1"/>
                </a:solidFill>
                <a:cs typeface="Arial" pitchFamily="34" charset="0"/>
              </a:rPr>
              <a:t> </a:t>
            </a:r>
            <a:r>
              <a:rPr lang="en-US" sz="2400" b="1" dirty="0" err="1">
                <a:solidFill>
                  <a:schemeClr val="tx1"/>
                </a:solidFill>
                <a:cs typeface="Arial" pitchFamily="34" charset="0"/>
              </a:rPr>
              <a:t>dụ</a:t>
            </a:r>
            <a:r>
              <a:rPr lang="en-US" sz="2400" b="1" dirty="0">
                <a:solidFill>
                  <a:schemeClr val="tx1"/>
                </a:solidFill>
                <a:cs typeface="Arial" pitchFamily="34" charset="0"/>
              </a:rPr>
              <a:t> </a:t>
            </a:r>
            <a:r>
              <a:rPr lang="en-US" sz="2400" b="1" dirty="0" err="1">
                <a:solidFill>
                  <a:schemeClr val="tx1"/>
                </a:solidFill>
                <a:cs typeface="Arial" pitchFamily="34" charset="0"/>
              </a:rPr>
              <a:t>gợi</a:t>
            </a:r>
            <a:r>
              <a:rPr lang="en-US" sz="2400" b="1" dirty="0">
                <a:solidFill>
                  <a:schemeClr val="tx1"/>
                </a:solidFill>
                <a:cs typeface="Arial" pitchFamily="34" charset="0"/>
              </a:rPr>
              <a:t> ý</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t="7541"/>
          <a:stretch>
            <a:fillRect/>
          </a:stretch>
        </p:blipFill>
        <p:spPr bwMode="auto">
          <a:xfrm>
            <a:off x="3505200" y="80963"/>
            <a:ext cx="10699750" cy="1004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1181100"/>
            <a:ext cx="15392400" cy="7772400"/>
          </a:xfrm>
        </p:spPr>
        <p:txBody>
          <a:bodyPr/>
          <a:lstStyle/>
          <a:p>
            <a:pPr algn="just" eaLnBrk="1" hangingPunct="1">
              <a:lnSpc>
                <a:spcPct val="150000"/>
              </a:lnSpc>
              <a:defRPr/>
            </a:pPr>
            <a:r>
              <a:rPr lang="en-US" dirty="0">
                <a:solidFill>
                  <a:srgbClr val="0000CC"/>
                </a:solidFill>
              </a:rPr>
              <a:t>b. </a:t>
            </a:r>
            <a:r>
              <a:rPr lang="en-US" dirty="0" err="1">
                <a:solidFill>
                  <a:srgbClr val="0000CC"/>
                </a:solidFill>
              </a:rPr>
              <a:t>Nâng</a:t>
            </a:r>
            <a:r>
              <a:rPr lang="en-US" dirty="0">
                <a:solidFill>
                  <a:srgbClr val="0000CC"/>
                </a:solidFill>
              </a:rPr>
              <a:t> </a:t>
            </a:r>
            <a:r>
              <a:rPr lang="en-US" dirty="0" err="1">
                <a:solidFill>
                  <a:srgbClr val="0000CC"/>
                </a:solidFill>
              </a:rPr>
              <a:t>cao</a:t>
            </a:r>
            <a:r>
              <a:rPr lang="en-US" dirty="0">
                <a:solidFill>
                  <a:srgbClr val="0000CC"/>
                </a:solidFill>
              </a:rPr>
              <a:t> </a:t>
            </a:r>
            <a:r>
              <a:rPr lang="en-US" dirty="0" err="1">
                <a:solidFill>
                  <a:srgbClr val="0000CC"/>
                </a:solidFill>
              </a:rPr>
              <a:t>nhận</a:t>
            </a:r>
            <a:r>
              <a:rPr lang="en-US" dirty="0">
                <a:solidFill>
                  <a:srgbClr val="0000CC"/>
                </a:solidFill>
              </a:rPr>
              <a:t> </a:t>
            </a:r>
            <a:r>
              <a:rPr lang="en-US" dirty="0" err="1">
                <a:solidFill>
                  <a:srgbClr val="0000CC"/>
                </a:solidFill>
              </a:rPr>
              <a:t>thức</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lực</a:t>
            </a:r>
            <a:r>
              <a:rPr lang="en-US" dirty="0">
                <a:solidFill>
                  <a:srgbClr val="0000CC"/>
                </a:solidFill>
              </a:rPr>
              <a:t> </a:t>
            </a:r>
            <a:r>
              <a:rPr lang="en-US" dirty="0" err="1">
                <a:solidFill>
                  <a:srgbClr val="0000CC"/>
                </a:solidFill>
              </a:rPr>
              <a:t>chuyên</a:t>
            </a:r>
            <a:r>
              <a:rPr lang="en-US" dirty="0">
                <a:solidFill>
                  <a:srgbClr val="0000CC"/>
                </a:solidFill>
              </a:rPr>
              <a:t> </a:t>
            </a:r>
            <a:r>
              <a:rPr lang="en-US" dirty="0" err="1">
                <a:solidFill>
                  <a:srgbClr val="0000CC"/>
                </a:solidFill>
              </a:rPr>
              <a:t>môn</a:t>
            </a:r>
            <a:r>
              <a:rPr lang="en-US" dirty="0">
                <a:solidFill>
                  <a:srgbClr val="0000CC"/>
                </a:solidFill>
              </a:rPr>
              <a:t>, </a:t>
            </a:r>
            <a:r>
              <a:rPr lang="en-US" dirty="0" err="1">
                <a:solidFill>
                  <a:srgbClr val="0000CC"/>
                </a:solidFill>
              </a:rPr>
              <a:t>nghiệp</a:t>
            </a:r>
            <a:r>
              <a:rPr lang="en-US" dirty="0">
                <a:solidFill>
                  <a:srgbClr val="0000CC"/>
                </a:solidFill>
              </a:rPr>
              <a:t> </a:t>
            </a:r>
            <a:r>
              <a:rPr lang="en-US" dirty="0" err="1">
                <a:solidFill>
                  <a:srgbClr val="0000CC"/>
                </a:solidFill>
              </a:rPr>
              <a:t>vụ</a:t>
            </a:r>
            <a:r>
              <a:rPr lang="en-US" dirty="0">
                <a:solidFill>
                  <a:srgbClr val="0000CC"/>
                </a:solidFill>
              </a:rPr>
              <a:t> </a:t>
            </a:r>
            <a:r>
              <a:rPr lang="en-US" dirty="0" err="1">
                <a:solidFill>
                  <a:srgbClr val="0000CC"/>
                </a:solidFill>
              </a:rPr>
              <a:t>cho</a:t>
            </a:r>
            <a:r>
              <a:rPr lang="en-US" dirty="0">
                <a:solidFill>
                  <a:srgbClr val="0000CC"/>
                </a:solidFill>
              </a:rPr>
              <a:t> CBQL, GV, NV </a:t>
            </a:r>
            <a:r>
              <a:rPr lang="en-US" dirty="0" err="1">
                <a:solidFill>
                  <a:srgbClr val="0000CC"/>
                </a:solidFill>
              </a:rPr>
              <a:t>về</a:t>
            </a:r>
            <a:r>
              <a:rPr lang="en-US" dirty="0">
                <a:solidFill>
                  <a:srgbClr val="0000CC"/>
                </a:solidFill>
              </a:rPr>
              <a:t> </a:t>
            </a:r>
            <a:r>
              <a:rPr lang="en-US" dirty="0" err="1">
                <a:solidFill>
                  <a:srgbClr val="0000CC"/>
                </a:solidFill>
              </a:rPr>
              <a:t>công</a:t>
            </a:r>
            <a:r>
              <a:rPr lang="en-US" dirty="0">
                <a:solidFill>
                  <a:srgbClr val="0000CC"/>
                </a:solidFill>
              </a:rPr>
              <a:t> </a:t>
            </a:r>
            <a:r>
              <a:rPr lang="en-US" dirty="0" err="1">
                <a:solidFill>
                  <a:srgbClr val="0000CC"/>
                </a:solidFill>
              </a:rPr>
              <a:t>tác</a:t>
            </a:r>
            <a:r>
              <a:rPr lang="en-US" dirty="0">
                <a:solidFill>
                  <a:srgbClr val="0000CC"/>
                </a:solidFill>
              </a:rPr>
              <a:t> </a:t>
            </a:r>
            <a:r>
              <a:rPr lang="en-US" dirty="0" err="1">
                <a:solidFill>
                  <a:srgbClr val="0000CC"/>
                </a:solidFill>
              </a:rPr>
              <a:t>đảm</a:t>
            </a:r>
            <a:r>
              <a:rPr lang="en-US" dirty="0">
                <a:solidFill>
                  <a:srgbClr val="0000CC"/>
                </a:solidFill>
              </a:rPr>
              <a:t> </a:t>
            </a:r>
            <a:r>
              <a:rPr lang="en-US" dirty="0" err="1">
                <a:solidFill>
                  <a:srgbClr val="0000CC"/>
                </a:solidFill>
              </a:rPr>
              <a:t>bảo</a:t>
            </a:r>
            <a:r>
              <a:rPr lang="en-US" dirty="0">
                <a:solidFill>
                  <a:srgbClr val="0000CC"/>
                </a:solidFill>
              </a:rPr>
              <a:t> an </a:t>
            </a:r>
            <a:r>
              <a:rPr lang="en-US" dirty="0" err="1">
                <a:solidFill>
                  <a:srgbClr val="0000CC"/>
                </a:solidFill>
              </a:rPr>
              <a:t>toàn</a:t>
            </a:r>
            <a:r>
              <a:rPr lang="en-US" dirty="0">
                <a:solidFill>
                  <a:srgbClr val="0000CC"/>
                </a:solidFill>
              </a:rPr>
              <a:t> </a:t>
            </a:r>
            <a:r>
              <a:rPr lang="en-US" dirty="0" err="1">
                <a:solidFill>
                  <a:srgbClr val="0000CC"/>
                </a:solidFill>
              </a:rPr>
              <a:t>cho</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thông</a:t>
            </a:r>
            <a:r>
              <a:rPr lang="en-US" dirty="0">
                <a:solidFill>
                  <a:srgbClr val="0000CC"/>
                </a:solidFill>
              </a:rPr>
              <a:t> qua </a:t>
            </a:r>
            <a:r>
              <a:rPr lang="en-US" dirty="0" err="1">
                <a:solidFill>
                  <a:srgbClr val="0000CC"/>
                </a:solidFill>
              </a:rPr>
              <a:t>tập</a:t>
            </a:r>
            <a:r>
              <a:rPr lang="en-US" dirty="0">
                <a:solidFill>
                  <a:srgbClr val="0000CC"/>
                </a:solidFill>
              </a:rPr>
              <a:t> </a:t>
            </a:r>
            <a:r>
              <a:rPr lang="en-US" dirty="0" err="1">
                <a:solidFill>
                  <a:srgbClr val="0000CC"/>
                </a:solidFill>
              </a:rPr>
              <a:t>huấn</a:t>
            </a:r>
            <a:r>
              <a:rPr lang="en-US" dirty="0">
                <a:solidFill>
                  <a:srgbClr val="0000CC"/>
                </a:solidFill>
              </a:rPr>
              <a:t>, </a:t>
            </a:r>
            <a:r>
              <a:rPr lang="en-US" dirty="0" err="1">
                <a:solidFill>
                  <a:srgbClr val="0000CC"/>
                </a:solidFill>
              </a:rPr>
              <a:t>bồi</a:t>
            </a:r>
            <a:r>
              <a:rPr lang="en-US" dirty="0">
                <a:solidFill>
                  <a:srgbClr val="0000CC"/>
                </a:solidFill>
              </a:rPr>
              <a:t> </a:t>
            </a:r>
            <a:r>
              <a:rPr lang="en-US" dirty="0" err="1">
                <a:solidFill>
                  <a:srgbClr val="0000CC"/>
                </a:solidFill>
              </a:rPr>
              <a:t>dưỡng</a:t>
            </a:r>
            <a:r>
              <a:rPr lang="en-US" dirty="0">
                <a:solidFill>
                  <a:srgbClr val="0000CC"/>
                </a:solidFill>
              </a:rPr>
              <a:t>:</a:t>
            </a:r>
          </a:p>
          <a:p>
            <a:pPr marL="457200" indent="-457200" algn="l" eaLnBrk="1" hangingPunct="1">
              <a:lnSpc>
                <a:spcPct val="150000"/>
              </a:lnSpc>
              <a:buFontTx/>
              <a:buChar char="-"/>
              <a:defRPr/>
            </a:pP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smtClean="0">
                <a:solidFill>
                  <a:schemeClr val="tx1"/>
                </a:solidFill>
              </a:rPr>
              <a:t>tích</a:t>
            </a:r>
            <a:r>
              <a:rPr lang="en-US" dirty="0" smtClean="0">
                <a:solidFill>
                  <a:schemeClr val="tx1"/>
                </a:solidFill>
              </a:rPr>
              <a:t>;</a:t>
            </a:r>
            <a:endParaRPr lang="en-US" dirty="0">
              <a:solidFill>
                <a:schemeClr val="tx1"/>
              </a:solidFill>
            </a:endParaRPr>
          </a:p>
          <a:p>
            <a:pPr marL="457200" indent="-457200" algn="l" eaLnBrk="1" hangingPunct="1">
              <a:lnSpc>
                <a:spcPct val="150000"/>
              </a:lnSpc>
              <a:buFontTx/>
              <a:buChar char="-"/>
              <a:defRPr/>
            </a:pP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a:t>
            </a:r>
            <a:r>
              <a:rPr lang="en-US" dirty="0" err="1">
                <a:solidFill>
                  <a:schemeClr val="tx1"/>
                </a:solidFill>
              </a:rPr>
              <a:t>cháy</a:t>
            </a:r>
            <a:r>
              <a:rPr lang="en-US" dirty="0">
                <a:solidFill>
                  <a:schemeClr val="tx1"/>
                </a:solidFill>
              </a:rPr>
              <a:t> </a:t>
            </a:r>
            <a:r>
              <a:rPr lang="en-US" dirty="0" err="1" smtClean="0">
                <a:solidFill>
                  <a:schemeClr val="tx1"/>
                </a:solidFill>
              </a:rPr>
              <a:t>nổ</a:t>
            </a:r>
            <a:r>
              <a:rPr lang="en-US" dirty="0" smtClean="0">
                <a:solidFill>
                  <a:schemeClr val="tx1"/>
                </a:solidFill>
              </a:rPr>
              <a:t>;</a:t>
            </a:r>
            <a:endParaRPr lang="en-US" dirty="0">
              <a:solidFill>
                <a:schemeClr val="tx1"/>
              </a:solidFill>
            </a:endParaRPr>
          </a:p>
          <a:p>
            <a:pPr marL="457200" indent="-457200" algn="l" eaLnBrk="1" hangingPunct="1">
              <a:lnSpc>
                <a:spcPct val="150000"/>
              </a:lnSpc>
              <a:buFontTx/>
              <a:buChar char="-"/>
              <a:defRPr/>
            </a:pPr>
            <a:r>
              <a:rPr lang="en-US" dirty="0" err="1">
                <a:solidFill>
                  <a:schemeClr val="tx1"/>
                </a:solidFill>
              </a:rPr>
              <a:t>Công</a:t>
            </a:r>
            <a:r>
              <a:rPr lang="en-US" dirty="0">
                <a:solidFill>
                  <a:schemeClr val="tx1"/>
                </a:solidFill>
              </a:rPr>
              <a:t> </a:t>
            </a:r>
            <a:r>
              <a:rPr lang="en-US" dirty="0" err="1">
                <a:solidFill>
                  <a:schemeClr val="tx1"/>
                </a:solidFill>
              </a:rPr>
              <a:t>tác</a:t>
            </a:r>
            <a:r>
              <a:rPr lang="en-US" dirty="0">
                <a:solidFill>
                  <a:schemeClr val="tx1"/>
                </a:solidFill>
              </a:rPr>
              <a:t> </a:t>
            </a: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smtClean="0">
                <a:solidFill>
                  <a:schemeClr val="tx1"/>
                </a:solidFill>
              </a:rPr>
              <a:t>phẩm</a:t>
            </a:r>
            <a:r>
              <a:rPr lang="en-US" dirty="0" smtClean="0">
                <a:solidFill>
                  <a:schemeClr val="tx1"/>
                </a:solidFill>
              </a:rPr>
              <a:t>…;</a:t>
            </a:r>
          </a:p>
          <a:p>
            <a:pPr marL="457200" indent="-457200" algn="l" eaLnBrk="1" hangingPunct="1">
              <a:lnSpc>
                <a:spcPct val="150000"/>
              </a:lnSpc>
              <a:buFontTx/>
              <a:buChar char="-"/>
              <a:defRPr/>
            </a:pPr>
            <a:r>
              <a:rPr lang="en-US" dirty="0" err="1" smtClean="0">
                <a:solidFill>
                  <a:schemeClr val="tx1"/>
                </a:solidFill>
              </a:rPr>
              <a:t>Gắn</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chuyên</a:t>
            </a:r>
            <a:r>
              <a:rPr lang="en-US" dirty="0" smtClean="0">
                <a:solidFill>
                  <a:schemeClr val="tx1"/>
                </a:solidFill>
              </a:rPr>
              <a:t> </a:t>
            </a:r>
            <a:r>
              <a:rPr lang="en-US" dirty="0" err="1" smtClean="0">
                <a:solidFill>
                  <a:schemeClr val="tx1"/>
                </a:solidFill>
              </a:rPr>
              <a:t>đề</a:t>
            </a:r>
            <a:r>
              <a:rPr lang="en-US" dirty="0" smtClean="0">
                <a:solidFill>
                  <a:schemeClr val="tx1"/>
                </a:solidFill>
              </a:rPr>
              <a:t> “</a:t>
            </a:r>
            <a:r>
              <a:rPr lang="en-US" dirty="0" err="1" smtClean="0">
                <a:solidFill>
                  <a:schemeClr val="tx1"/>
                </a:solidFill>
              </a:rPr>
              <a:t>Đẩy</a:t>
            </a:r>
            <a:r>
              <a:rPr lang="en-US" dirty="0" smtClean="0">
                <a:solidFill>
                  <a:schemeClr val="tx1"/>
                </a:solidFill>
              </a:rPr>
              <a:t> </a:t>
            </a:r>
            <a:r>
              <a:rPr lang="en-US" dirty="0" err="1" smtClean="0">
                <a:solidFill>
                  <a:schemeClr val="tx1"/>
                </a:solidFill>
              </a:rPr>
              <a:t>mạnh</a:t>
            </a:r>
            <a:r>
              <a:rPr lang="en-US" dirty="0" smtClean="0">
                <a:solidFill>
                  <a:schemeClr val="tx1"/>
                </a:solidFill>
              </a:rPr>
              <a:t> </a:t>
            </a:r>
            <a:r>
              <a:rPr lang="en-US" dirty="0" err="1">
                <a:solidFill>
                  <a:schemeClr val="tx1"/>
                </a:solidFill>
              </a:rPr>
              <a:t>p</a:t>
            </a:r>
            <a:r>
              <a:rPr lang="en-US" dirty="0" err="1" smtClean="0">
                <a:solidFill>
                  <a:schemeClr val="tx1"/>
                </a:solidFill>
              </a:rPr>
              <a:t>hòng</a:t>
            </a:r>
            <a:r>
              <a:rPr lang="en-US" dirty="0" smtClean="0">
                <a:solidFill>
                  <a:schemeClr val="tx1"/>
                </a:solidFill>
              </a:rPr>
              <a:t> </a:t>
            </a:r>
            <a:r>
              <a:rPr lang="en-US" dirty="0" err="1" smtClean="0">
                <a:solidFill>
                  <a:schemeClr val="tx1"/>
                </a:solidFill>
              </a:rPr>
              <a:t>chống</a:t>
            </a:r>
            <a:r>
              <a:rPr lang="en-US" dirty="0" smtClean="0">
                <a:solidFill>
                  <a:schemeClr val="tx1"/>
                </a:solidFill>
              </a:rPr>
              <a:t> </a:t>
            </a:r>
            <a:r>
              <a:rPr lang="en-US" dirty="0" err="1" smtClean="0">
                <a:solidFill>
                  <a:schemeClr val="tx1"/>
                </a:solidFill>
              </a:rPr>
              <a:t>bạo</a:t>
            </a:r>
            <a:r>
              <a:rPr lang="en-US" dirty="0" smtClean="0">
                <a:solidFill>
                  <a:schemeClr val="tx1"/>
                </a:solidFill>
              </a:rPr>
              <a:t> </a:t>
            </a:r>
            <a:r>
              <a:rPr lang="en-US" dirty="0" err="1" smtClean="0">
                <a:solidFill>
                  <a:schemeClr val="tx1"/>
                </a:solidFill>
              </a:rPr>
              <a:t>hành</a:t>
            </a:r>
            <a:r>
              <a:rPr lang="en-US" dirty="0" smtClean="0">
                <a:solidFill>
                  <a:schemeClr val="tx1"/>
                </a:solidFill>
              </a:rPr>
              <a:t> </a:t>
            </a:r>
            <a:r>
              <a:rPr lang="en-US" dirty="0" err="1" smtClean="0">
                <a:solidFill>
                  <a:schemeClr val="tx1"/>
                </a:solidFill>
              </a:rPr>
              <a:t>trẻ</a:t>
            </a:r>
            <a:r>
              <a:rPr lang="en-US" dirty="0" smtClean="0">
                <a:solidFill>
                  <a:schemeClr val="tx1"/>
                </a:solidFill>
              </a:rPr>
              <a:t>”;  </a:t>
            </a:r>
          </a:p>
          <a:p>
            <a:pPr marL="457200" indent="-457200" algn="l" eaLnBrk="1" hangingPunct="1">
              <a:lnSpc>
                <a:spcPct val="150000"/>
              </a:lnSpc>
              <a:buFontTx/>
              <a:buChar char="-"/>
              <a:defRPr/>
            </a:pPr>
            <a:r>
              <a:rPr lang="en-US" dirty="0" err="1" smtClean="0">
                <a:solidFill>
                  <a:schemeClr val="tx1"/>
                </a:solidFill>
              </a:rPr>
              <a:t>Xây</a:t>
            </a:r>
            <a:r>
              <a:rPr lang="en-US" dirty="0" smtClean="0">
                <a:solidFill>
                  <a:schemeClr val="tx1"/>
                </a:solidFill>
              </a:rPr>
              <a:t> </a:t>
            </a:r>
            <a:r>
              <a:rPr lang="en-US" dirty="0" err="1" smtClean="0">
                <a:solidFill>
                  <a:schemeClr val="tx1"/>
                </a:solidFill>
              </a:rPr>
              <a:t>dựng</a:t>
            </a:r>
            <a:r>
              <a:rPr lang="en-US" dirty="0" smtClean="0">
                <a:solidFill>
                  <a:schemeClr val="tx1"/>
                </a:solidFill>
              </a:rPr>
              <a:t> </a:t>
            </a:r>
            <a:r>
              <a:rPr lang="en-US" dirty="0" err="1" smtClean="0">
                <a:solidFill>
                  <a:schemeClr val="tx1"/>
                </a:solidFill>
              </a:rPr>
              <a:t>trường</a:t>
            </a:r>
            <a:r>
              <a:rPr lang="en-US" dirty="0" smtClean="0">
                <a:solidFill>
                  <a:schemeClr val="tx1"/>
                </a:solidFill>
              </a:rPr>
              <a:t> </a:t>
            </a:r>
            <a:r>
              <a:rPr lang="en-US" dirty="0" err="1" smtClean="0">
                <a:solidFill>
                  <a:schemeClr val="tx1"/>
                </a:solidFill>
              </a:rPr>
              <a:t>học</a:t>
            </a:r>
            <a:r>
              <a:rPr lang="en-US" dirty="0" smtClean="0">
                <a:solidFill>
                  <a:schemeClr val="tx1"/>
                </a:solidFill>
              </a:rPr>
              <a:t> </a:t>
            </a:r>
            <a:r>
              <a:rPr lang="en-US" dirty="0" err="1" smtClean="0">
                <a:solidFill>
                  <a:schemeClr val="tx1"/>
                </a:solidFill>
              </a:rPr>
              <a:t>hạnh</a:t>
            </a:r>
            <a:r>
              <a:rPr lang="en-US" dirty="0" smtClean="0">
                <a:solidFill>
                  <a:schemeClr val="tx1"/>
                </a:solidFill>
              </a:rPr>
              <a:t> </a:t>
            </a:r>
            <a:r>
              <a:rPr lang="en-US" dirty="0" err="1" smtClean="0">
                <a:solidFill>
                  <a:schemeClr val="tx1"/>
                </a:solidFill>
              </a:rPr>
              <a:t>phúc</a:t>
            </a:r>
            <a:r>
              <a:rPr lang="en-US" dirty="0" smtClean="0">
                <a:solidFill>
                  <a:schemeClr val="tx1"/>
                </a:solidFill>
              </a:rPr>
              <a:t>;</a:t>
            </a:r>
          </a:p>
          <a:p>
            <a:pPr marL="457200" indent="-457200" algn="l" eaLnBrk="1" hangingPunct="1">
              <a:lnSpc>
                <a:spcPct val="150000"/>
              </a:lnSpc>
              <a:buFontTx/>
              <a:buChar char="-"/>
              <a:defRPr/>
            </a:pPr>
            <a:r>
              <a:rPr lang="en-US" dirty="0" err="1" smtClean="0">
                <a:solidFill>
                  <a:schemeClr val="tx1"/>
                </a:solidFill>
              </a:rPr>
              <a:t>Gắn</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chủ</a:t>
            </a:r>
            <a:r>
              <a:rPr lang="en-US" dirty="0" smtClean="0">
                <a:solidFill>
                  <a:schemeClr val="tx1"/>
                </a:solidFill>
              </a:rPr>
              <a:t> </a:t>
            </a:r>
            <a:r>
              <a:rPr lang="en-US" dirty="0" err="1" smtClean="0">
                <a:solidFill>
                  <a:schemeClr val="tx1"/>
                </a:solidFill>
              </a:rPr>
              <a:t>đề</a:t>
            </a:r>
            <a:r>
              <a:rPr lang="en-US" dirty="0" smtClean="0">
                <a:solidFill>
                  <a:schemeClr val="tx1"/>
                </a:solidFill>
              </a:rPr>
              <a:t> </a:t>
            </a:r>
            <a:r>
              <a:rPr lang="en-US" dirty="0" err="1" smtClean="0">
                <a:solidFill>
                  <a:schemeClr val="tx1"/>
                </a:solidFill>
              </a:rPr>
              <a:t>năm</a:t>
            </a:r>
            <a:r>
              <a:rPr lang="en-US" dirty="0" smtClean="0">
                <a:solidFill>
                  <a:schemeClr val="tx1"/>
                </a:solidFill>
              </a:rPr>
              <a:t> </a:t>
            </a:r>
            <a:r>
              <a:rPr lang="en-US" dirty="0" err="1" smtClean="0">
                <a:solidFill>
                  <a:schemeClr val="tx1"/>
                </a:solidFill>
              </a:rPr>
              <a:t>học</a:t>
            </a:r>
            <a:r>
              <a:rPr lang="en-US" dirty="0">
                <a:solidFill>
                  <a:schemeClr val="tx1"/>
                </a:solidFill>
              </a:rPr>
              <a:t> </a:t>
            </a:r>
            <a:r>
              <a:rPr lang="en-US" dirty="0" smtClean="0">
                <a:solidFill>
                  <a:schemeClr val="tx1"/>
                </a:solidFill>
              </a:rPr>
              <a:t>“</a:t>
            </a:r>
            <a:r>
              <a:rPr lang="en-US" dirty="0" err="1" smtClean="0">
                <a:solidFill>
                  <a:schemeClr val="tx1"/>
                </a:solidFill>
              </a:rPr>
              <a:t>Xây</a:t>
            </a:r>
            <a:r>
              <a:rPr lang="en-US" dirty="0" smtClean="0">
                <a:solidFill>
                  <a:schemeClr val="tx1"/>
                </a:solidFill>
              </a:rPr>
              <a:t> </a:t>
            </a:r>
            <a:r>
              <a:rPr lang="en-US" dirty="0" err="1" smtClean="0">
                <a:solidFill>
                  <a:schemeClr val="tx1"/>
                </a:solidFill>
              </a:rPr>
              <a:t>dựng</a:t>
            </a:r>
            <a:r>
              <a:rPr lang="en-US" dirty="0" smtClean="0">
                <a:solidFill>
                  <a:schemeClr val="tx1"/>
                </a:solidFill>
              </a:rPr>
              <a:t> </a:t>
            </a:r>
            <a:r>
              <a:rPr lang="en-US" dirty="0" err="1" smtClean="0">
                <a:solidFill>
                  <a:schemeClr val="tx1"/>
                </a:solidFill>
              </a:rPr>
              <a:t>trường</a:t>
            </a:r>
            <a:r>
              <a:rPr lang="en-US" dirty="0" smtClean="0">
                <a:solidFill>
                  <a:schemeClr val="tx1"/>
                </a:solidFill>
              </a:rPr>
              <a:t> </a:t>
            </a:r>
            <a:r>
              <a:rPr lang="en-US" dirty="0" err="1" smtClean="0">
                <a:solidFill>
                  <a:schemeClr val="tx1"/>
                </a:solidFill>
              </a:rPr>
              <a:t>mầm</a:t>
            </a:r>
            <a:r>
              <a:rPr lang="en-US" dirty="0" smtClean="0">
                <a:solidFill>
                  <a:schemeClr val="tx1"/>
                </a:solidFill>
              </a:rPr>
              <a:t> non </a:t>
            </a:r>
            <a:r>
              <a:rPr lang="en-US" dirty="0" err="1" smtClean="0">
                <a:solidFill>
                  <a:schemeClr val="tx1"/>
                </a:solidFill>
              </a:rPr>
              <a:t>xanh</a:t>
            </a:r>
            <a:r>
              <a:rPr lang="en-US" dirty="0" smtClean="0">
                <a:solidFill>
                  <a:schemeClr val="tx1"/>
                </a:solidFill>
              </a:rPr>
              <a:t>-an </a:t>
            </a:r>
            <a:r>
              <a:rPr lang="en-US" dirty="0" err="1" smtClean="0">
                <a:solidFill>
                  <a:schemeClr val="tx1"/>
                </a:solidFill>
              </a:rPr>
              <a:t>toàn-thân</a:t>
            </a:r>
            <a:r>
              <a:rPr lang="en-US" dirty="0" smtClean="0">
                <a:solidFill>
                  <a:schemeClr val="tx1"/>
                </a:solidFill>
              </a:rPr>
              <a:t> </a:t>
            </a:r>
            <a:r>
              <a:rPr lang="en-US" dirty="0" err="1" smtClean="0">
                <a:solidFill>
                  <a:schemeClr val="tx1"/>
                </a:solidFill>
              </a:rPr>
              <a:t>thiện</a:t>
            </a:r>
            <a:endParaRPr lang="en-US" dirty="0" smtClean="0">
              <a:solidFill>
                <a:schemeClr val="tx1"/>
              </a:solidFill>
            </a:endParaRPr>
          </a:p>
          <a:p>
            <a:pPr marL="457200" indent="-457200" algn="l" eaLnBrk="1" hangingPunct="1">
              <a:lnSpc>
                <a:spcPct val="150000"/>
              </a:lnSpc>
              <a:buFontTx/>
              <a:buChar char="-"/>
              <a:defRPr/>
            </a:pPr>
            <a:r>
              <a:rPr lang="en-US" dirty="0" smtClean="0">
                <a:solidFill>
                  <a:schemeClr val="tx1"/>
                </a:solidFill>
              </a:rPr>
              <a:t>….</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33500"/>
            <a:ext cx="15544800" cy="7124700"/>
          </a:xfrm>
        </p:spPr>
        <p:txBody>
          <a:bodyPr/>
          <a:lstStyle/>
          <a:p>
            <a:pPr marL="0" indent="0" algn="just">
              <a:lnSpc>
                <a:spcPct val="150000"/>
              </a:lnSpc>
              <a:buFont typeface="Arial" pitchFamily="34" charset="0"/>
              <a:buNone/>
              <a:defRPr/>
            </a:pPr>
            <a:r>
              <a:rPr lang="en-US" dirty="0" smtClean="0">
                <a:solidFill>
                  <a:srgbClr val="0000CC"/>
                </a:solidFill>
              </a:rPr>
              <a:t>c. </a:t>
            </a:r>
            <a:r>
              <a:rPr lang="en-US" dirty="0" err="1" smtClean="0">
                <a:solidFill>
                  <a:srgbClr val="0000CC"/>
                </a:solidFill>
              </a:rPr>
              <a:t>Hoạt</a:t>
            </a:r>
            <a:r>
              <a:rPr lang="en-US" dirty="0" smtClean="0">
                <a:solidFill>
                  <a:srgbClr val="0000CC"/>
                </a:solidFill>
              </a:rPr>
              <a:t> </a:t>
            </a:r>
            <a:r>
              <a:rPr lang="en-US" dirty="0" err="1" smtClean="0">
                <a:solidFill>
                  <a:srgbClr val="0000CC"/>
                </a:solidFill>
              </a:rPr>
              <a:t>động</a:t>
            </a:r>
            <a:r>
              <a:rPr lang="en-US" dirty="0" smtClean="0">
                <a:solidFill>
                  <a:srgbClr val="0000CC"/>
                </a:solidFill>
              </a:rPr>
              <a:t> </a:t>
            </a:r>
            <a:r>
              <a:rPr lang="en-US" dirty="0" err="1" smtClean="0">
                <a:solidFill>
                  <a:srgbClr val="0000CC"/>
                </a:solidFill>
              </a:rPr>
              <a:t>truyền</a:t>
            </a:r>
            <a:r>
              <a:rPr lang="en-US" dirty="0" smtClean="0">
                <a:solidFill>
                  <a:srgbClr val="0000CC"/>
                </a:solidFill>
              </a:rPr>
              <a:t> </a:t>
            </a:r>
            <a:r>
              <a:rPr lang="en-US" dirty="0" err="1" smtClean="0">
                <a:solidFill>
                  <a:srgbClr val="0000CC"/>
                </a:solidFill>
              </a:rPr>
              <a:t>thông</a:t>
            </a:r>
            <a:r>
              <a:rPr lang="en-US" dirty="0" smtClean="0">
                <a:solidFill>
                  <a:srgbClr val="0000CC"/>
                </a:solidFill>
              </a:rPr>
              <a:t>:</a:t>
            </a:r>
          </a:p>
          <a:p>
            <a:pPr marL="0" indent="0" algn="just">
              <a:lnSpc>
                <a:spcPct val="150000"/>
              </a:lnSpc>
              <a:buFont typeface="Arial" pitchFamily="34" charset="0"/>
              <a:buNone/>
              <a:defRPr/>
            </a:pPr>
            <a:r>
              <a:rPr lang="en-US" dirty="0" smtClean="0"/>
              <a:t>- </a:t>
            </a:r>
            <a:r>
              <a:rPr lang="en-US" dirty="0" err="1" smtClean="0"/>
              <a:t>Phổ</a:t>
            </a:r>
            <a:r>
              <a:rPr lang="en-US" dirty="0" smtClean="0"/>
              <a:t> </a:t>
            </a:r>
            <a:r>
              <a:rPr lang="en-US" dirty="0" err="1" smtClean="0"/>
              <a:t>biến</a:t>
            </a:r>
            <a:r>
              <a:rPr lang="en-US" dirty="0" smtClean="0"/>
              <a:t> </a:t>
            </a:r>
            <a:r>
              <a:rPr lang="en-US" dirty="0" err="1" smtClean="0"/>
              <a:t>về</a:t>
            </a:r>
            <a:r>
              <a:rPr lang="en-US" dirty="0" smtClean="0"/>
              <a:t> </a:t>
            </a:r>
            <a:r>
              <a:rPr lang="en-US" dirty="0" err="1" smtClean="0"/>
              <a:t>các</a:t>
            </a:r>
            <a:r>
              <a:rPr lang="en-US" dirty="0" smtClean="0"/>
              <a:t> </a:t>
            </a:r>
            <a:r>
              <a:rPr lang="en-US" dirty="0" err="1" smtClean="0"/>
              <a:t>nguy</a:t>
            </a:r>
            <a:r>
              <a:rPr lang="en-US" dirty="0" smtClean="0"/>
              <a:t> </a:t>
            </a:r>
            <a:r>
              <a:rPr lang="en-US" dirty="0" err="1" smtClean="0"/>
              <a:t>cơ</a:t>
            </a:r>
            <a:r>
              <a:rPr lang="en-US" dirty="0" smtClean="0"/>
              <a:t>, </a:t>
            </a:r>
            <a:r>
              <a:rPr lang="en-US" dirty="0" err="1" smtClean="0"/>
              <a:t>các</a:t>
            </a:r>
            <a:r>
              <a:rPr lang="en-US" dirty="0" smtClean="0"/>
              <a:t> </a:t>
            </a:r>
            <a:r>
              <a:rPr lang="en-US" dirty="0" err="1" smtClean="0"/>
              <a:t>biện</a:t>
            </a:r>
            <a:r>
              <a:rPr lang="en-US" dirty="0" smtClean="0"/>
              <a:t> </a:t>
            </a:r>
            <a:r>
              <a:rPr lang="en-US" dirty="0" err="1" smtClean="0"/>
              <a:t>pháp</a:t>
            </a:r>
            <a:r>
              <a:rPr lang="en-US" dirty="0" smtClean="0"/>
              <a:t> </a:t>
            </a:r>
            <a:r>
              <a:rPr lang="en-US" dirty="0" err="1" smtClean="0"/>
              <a:t>phòng</a:t>
            </a:r>
            <a:r>
              <a:rPr lang="en-US" dirty="0" smtClean="0"/>
              <a:t> </a:t>
            </a:r>
            <a:r>
              <a:rPr lang="en-US" dirty="0" err="1" smtClean="0"/>
              <a:t>ngừa</a:t>
            </a:r>
            <a:r>
              <a:rPr lang="en-US" dirty="0" smtClean="0"/>
              <a:t> tai </a:t>
            </a:r>
            <a:r>
              <a:rPr lang="en-US" dirty="0" err="1" smtClean="0"/>
              <a:t>nạn</a:t>
            </a:r>
            <a:r>
              <a:rPr lang="en-US" dirty="0" smtClean="0"/>
              <a:t> </a:t>
            </a:r>
            <a:r>
              <a:rPr lang="en-US" dirty="0" err="1" smtClean="0"/>
              <a:t>thương</a:t>
            </a:r>
            <a:r>
              <a:rPr lang="en-US" dirty="0" smtClean="0"/>
              <a:t> </a:t>
            </a:r>
            <a:r>
              <a:rPr lang="en-US" dirty="0" err="1" smtClean="0"/>
              <a:t>tích</a:t>
            </a:r>
            <a:r>
              <a:rPr lang="en-US" dirty="0" smtClean="0"/>
              <a:t> </a:t>
            </a:r>
            <a:r>
              <a:rPr lang="en-US" dirty="0" err="1" smtClean="0"/>
              <a:t>có</a:t>
            </a:r>
            <a:r>
              <a:rPr lang="en-US" dirty="0" smtClean="0"/>
              <a:t> </a:t>
            </a:r>
            <a:r>
              <a:rPr lang="en-US" dirty="0" err="1" smtClean="0"/>
              <a:t>thể</a:t>
            </a:r>
            <a:r>
              <a:rPr lang="en-US" dirty="0" smtClean="0"/>
              <a:t> </a:t>
            </a:r>
            <a:r>
              <a:rPr lang="en-US" dirty="0" err="1" smtClean="0"/>
              <a:t>xảy</a:t>
            </a:r>
            <a:r>
              <a:rPr lang="en-US" dirty="0" smtClean="0"/>
              <a:t> </a:t>
            </a:r>
            <a:r>
              <a:rPr lang="en-US" dirty="0" err="1" smtClean="0"/>
              <a:t>ra</a:t>
            </a:r>
            <a:r>
              <a:rPr lang="en-US" dirty="0" smtClean="0"/>
              <a:t> </a:t>
            </a:r>
            <a:r>
              <a:rPr lang="en-US" dirty="0" err="1" smtClean="0"/>
              <a:t>đối</a:t>
            </a:r>
            <a:r>
              <a:rPr lang="en-US" dirty="0" smtClean="0"/>
              <a:t> </a:t>
            </a:r>
            <a:r>
              <a:rPr lang="en-US" dirty="0" err="1" smtClean="0"/>
              <a:t>với</a:t>
            </a:r>
            <a:r>
              <a:rPr lang="en-US" dirty="0" smtClean="0"/>
              <a:t> </a:t>
            </a:r>
            <a:r>
              <a:rPr lang="en-US" dirty="0" err="1" smtClean="0"/>
              <a:t>trẻ</a:t>
            </a:r>
            <a:r>
              <a:rPr lang="en-US" dirty="0" smtClean="0"/>
              <a:t>.</a:t>
            </a:r>
          </a:p>
          <a:p>
            <a:pPr algn="just">
              <a:lnSpc>
                <a:spcPct val="150000"/>
              </a:lnSpc>
              <a:buFontTx/>
              <a:buChar char="-"/>
              <a:defRPr/>
            </a:pPr>
            <a:r>
              <a:rPr lang="en-US" dirty="0" err="1" smtClean="0"/>
              <a:t>Tuyên</a:t>
            </a:r>
            <a:r>
              <a:rPr lang="en-US" dirty="0" smtClean="0"/>
              <a:t> </a:t>
            </a:r>
            <a:r>
              <a:rPr lang="en-US" dirty="0" err="1" smtClean="0"/>
              <a:t>truyền</a:t>
            </a:r>
            <a:r>
              <a:rPr lang="en-US" dirty="0" smtClean="0"/>
              <a:t> </a:t>
            </a:r>
            <a:r>
              <a:rPr lang="en-US" dirty="0" err="1" smtClean="0"/>
              <a:t>về</a:t>
            </a:r>
            <a:r>
              <a:rPr lang="en-US" dirty="0" smtClean="0"/>
              <a:t> </a:t>
            </a:r>
            <a:r>
              <a:rPr lang="en-US" dirty="0" err="1" smtClean="0"/>
              <a:t>Quyền</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Số</a:t>
            </a:r>
            <a:r>
              <a:rPr lang="en-US" dirty="0" smtClean="0"/>
              <a:t> </a:t>
            </a:r>
            <a:r>
              <a:rPr lang="en-US" dirty="0" err="1" smtClean="0"/>
              <a:t>điện</a:t>
            </a:r>
            <a:r>
              <a:rPr lang="en-US" dirty="0" smtClean="0"/>
              <a:t> </a:t>
            </a:r>
            <a:r>
              <a:rPr lang="en-US" dirty="0" err="1" smtClean="0"/>
              <a:t>thoại</a:t>
            </a:r>
            <a:r>
              <a:rPr lang="en-US" dirty="0" smtClean="0"/>
              <a:t> 111 </a:t>
            </a:r>
            <a:r>
              <a:rPr lang="en-US" dirty="0" err="1" smtClean="0"/>
              <a:t>của</a:t>
            </a:r>
            <a:r>
              <a:rPr lang="en-US" dirty="0" smtClean="0"/>
              <a:t> </a:t>
            </a:r>
            <a:r>
              <a:rPr lang="en-US" dirty="0" err="1" smtClean="0"/>
              <a:t>tổng</a:t>
            </a:r>
            <a:r>
              <a:rPr lang="en-US" dirty="0" smtClean="0"/>
              <a:t> </a:t>
            </a:r>
            <a:r>
              <a:rPr lang="en-US" dirty="0" err="1" smtClean="0"/>
              <a:t>đài</a:t>
            </a:r>
            <a:r>
              <a:rPr lang="en-US" dirty="0" smtClean="0"/>
              <a:t> </a:t>
            </a:r>
            <a:r>
              <a:rPr lang="en-US" dirty="0" err="1" smtClean="0"/>
              <a:t>quốc</a:t>
            </a:r>
            <a:r>
              <a:rPr lang="en-US" dirty="0" smtClean="0"/>
              <a:t> </a:t>
            </a:r>
            <a:r>
              <a:rPr lang="en-US" dirty="0" err="1" smtClean="0"/>
              <a:t>gia</a:t>
            </a:r>
            <a:r>
              <a:rPr lang="en-US" dirty="0" smtClean="0"/>
              <a:t> </a:t>
            </a:r>
            <a:r>
              <a:rPr lang="en-US" dirty="0" err="1" smtClean="0"/>
              <a:t>bảo</a:t>
            </a:r>
            <a:r>
              <a:rPr lang="en-US" dirty="0" smtClean="0"/>
              <a:t> </a:t>
            </a:r>
            <a:r>
              <a:rPr lang="en-US" dirty="0" err="1" smtClean="0"/>
              <a:t>vệ</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Tuyên</a:t>
            </a:r>
            <a:r>
              <a:rPr lang="en-US" dirty="0" smtClean="0"/>
              <a:t> </a:t>
            </a:r>
            <a:r>
              <a:rPr lang="en-US" dirty="0" err="1" smtClean="0"/>
              <a:t>truyền</a:t>
            </a:r>
            <a:r>
              <a:rPr lang="en-US" dirty="0" smtClean="0"/>
              <a:t> </a:t>
            </a:r>
            <a:r>
              <a:rPr lang="en-US" dirty="0" err="1" smtClean="0"/>
              <a:t>về</a:t>
            </a:r>
            <a:r>
              <a:rPr lang="en-US" dirty="0" smtClean="0"/>
              <a:t> </a:t>
            </a:r>
            <a:r>
              <a:rPr lang="en-US" dirty="0" err="1" smtClean="0"/>
              <a:t>trách</a:t>
            </a:r>
            <a:r>
              <a:rPr lang="en-US" dirty="0" smtClean="0"/>
              <a:t> </a:t>
            </a:r>
            <a:r>
              <a:rPr lang="en-US" dirty="0" err="1" smtClean="0"/>
              <a:t>nhiệm</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tố</a:t>
            </a:r>
            <a:r>
              <a:rPr lang="en-US" dirty="0" smtClean="0"/>
              <a:t> </a:t>
            </a:r>
            <a:r>
              <a:rPr lang="en-US" dirty="0" err="1" smtClean="0"/>
              <a:t>giác</a:t>
            </a:r>
            <a:r>
              <a:rPr lang="en-US" dirty="0" smtClean="0"/>
              <a:t> </a:t>
            </a:r>
            <a:r>
              <a:rPr lang="en-US" dirty="0" err="1" smtClean="0"/>
              <a:t>hành</a:t>
            </a:r>
            <a:r>
              <a:rPr lang="en-US" dirty="0" smtClean="0"/>
              <a:t> vi </a:t>
            </a:r>
            <a:r>
              <a:rPr lang="en-US" dirty="0" err="1" smtClean="0"/>
              <a:t>bạo</a:t>
            </a:r>
            <a:r>
              <a:rPr lang="en-US" dirty="0" smtClean="0"/>
              <a:t> </a:t>
            </a:r>
            <a:r>
              <a:rPr lang="en-US" dirty="0" err="1" smtClean="0"/>
              <a:t>hành</a:t>
            </a:r>
            <a:r>
              <a:rPr lang="en-US" dirty="0" smtClean="0"/>
              <a:t>, </a:t>
            </a:r>
            <a:r>
              <a:rPr lang="en-US" dirty="0" err="1" smtClean="0"/>
              <a:t>xâm</a:t>
            </a:r>
            <a:r>
              <a:rPr lang="en-US" dirty="0" smtClean="0"/>
              <a:t> </a:t>
            </a:r>
            <a:r>
              <a:rPr lang="en-US" dirty="0" err="1" smtClean="0"/>
              <a:t>hại</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Thiết</a:t>
            </a:r>
            <a:r>
              <a:rPr lang="en-US" dirty="0" smtClean="0"/>
              <a:t> </a:t>
            </a:r>
            <a:r>
              <a:rPr lang="en-US" dirty="0" err="1" smtClean="0"/>
              <a:t>lập</a:t>
            </a:r>
            <a:r>
              <a:rPr lang="en-US" dirty="0" smtClean="0"/>
              <a:t> </a:t>
            </a:r>
            <a:r>
              <a:rPr lang="en-US" dirty="0" err="1" smtClean="0"/>
              <a:t>các</a:t>
            </a:r>
            <a:r>
              <a:rPr lang="en-US" dirty="0" smtClean="0"/>
              <a:t> </a:t>
            </a:r>
            <a:r>
              <a:rPr lang="en-US" dirty="0" err="1" smtClean="0"/>
              <a:t>kênh</a:t>
            </a:r>
            <a:r>
              <a:rPr lang="en-US" dirty="0" smtClean="0"/>
              <a:t> </a:t>
            </a:r>
            <a:r>
              <a:rPr lang="en-US" dirty="0" err="1" smtClean="0"/>
              <a:t>thông</a:t>
            </a:r>
            <a:r>
              <a:rPr lang="en-US" dirty="0" smtClean="0"/>
              <a:t> tin: </a:t>
            </a:r>
            <a:r>
              <a:rPr lang="en-US" dirty="0" err="1" smtClean="0"/>
              <a:t>hộp</a:t>
            </a:r>
            <a:r>
              <a:rPr lang="en-US" dirty="0" smtClean="0"/>
              <a:t> </a:t>
            </a:r>
            <a:r>
              <a:rPr lang="en-US" dirty="0" err="1" smtClean="0"/>
              <a:t>thư</a:t>
            </a:r>
            <a:r>
              <a:rPr lang="en-US" dirty="0" smtClean="0"/>
              <a:t> </a:t>
            </a:r>
            <a:r>
              <a:rPr lang="en-US" dirty="0" err="1" smtClean="0"/>
              <a:t>góp</a:t>
            </a:r>
            <a:r>
              <a:rPr lang="en-US" dirty="0" smtClean="0"/>
              <a:t> ý, </a:t>
            </a:r>
            <a:r>
              <a:rPr lang="en-US" dirty="0" err="1" smtClean="0"/>
              <a:t>đường</a:t>
            </a:r>
            <a:r>
              <a:rPr lang="en-US" dirty="0" smtClean="0"/>
              <a:t> </a:t>
            </a:r>
            <a:r>
              <a:rPr lang="en-US" dirty="0" err="1" smtClean="0"/>
              <a:t>dây</a:t>
            </a:r>
            <a:r>
              <a:rPr lang="en-US" dirty="0" smtClean="0"/>
              <a:t> </a:t>
            </a:r>
            <a:r>
              <a:rPr lang="en-US" dirty="0" err="1" smtClean="0"/>
              <a:t>nóng</a:t>
            </a:r>
            <a:r>
              <a:rPr lang="en-US" dirty="0" smtClean="0"/>
              <a:t>, </a:t>
            </a:r>
            <a:r>
              <a:rPr lang="en-US" dirty="0" err="1" smtClean="0"/>
              <a:t>số</a:t>
            </a:r>
            <a:r>
              <a:rPr lang="en-US" dirty="0" smtClean="0"/>
              <a:t> </a:t>
            </a:r>
            <a:r>
              <a:rPr lang="en-US" dirty="0" err="1" smtClean="0"/>
              <a:t>điện</a:t>
            </a:r>
            <a:r>
              <a:rPr lang="en-US" dirty="0" smtClean="0"/>
              <a:t> </a:t>
            </a:r>
            <a:r>
              <a:rPr lang="en-US" dirty="0" err="1" smtClean="0"/>
              <a:t>thoại</a:t>
            </a:r>
            <a:r>
              <a:rPr lang="en-US" dirty="0" smtClean="0"/>
              <a:t> </a:t>
            </a:r>
            <a:r>
              <a:rPr lang="en-US" dirty="0" err="1" smtClean="0"/>
              <a:t>liên</a:t>
            </a:r>
            <a:r>
              <a:rPr lang="en-US" dirty="0" smtClean="0"/>
              <a:t> </a:t>
            </a:r>
            <a:r>
              <a:rPr lang="en-US" dirty="0" err="1" smtClean="0"/>
              <a:t>lạc</a:t>
            </a:r>
            <a:r>
              <a:rPr lang="en-US" dirty="0" smtClean="0"/>
              <a:t>…</a:t>
            </a:r>
            <a:r>
              <a:rPr lang="en-US" dirty="0" err="1" smtClean="0"/>
              <a:t>các</a:t>
            </a:r>
            <a:r>
              <a:rPr lang="en-US" dirty="0" smtClean="0"/>
              <a:t> </a:t>
            </a:r>
            <a:r>
              <a:rPr lang="en-US" dirty="0" err="1" smtClean="0"/>
              <a:t>hình</a:t>
            </a:r>
            <a:r>
              <a:rPr lang="en-US" dirty="0" smtClean="0"/>
              <a:t> </a:t>
            </a:r>
            <a:r>
              <a:rPr lang="en-US" dirty="0" err="1" smtClean="0"/>
              <a:t>thức</a:t>
            </a:r>
            <a:r>
              <a:rPr lang="en-US" dirty="0" smtClean="0"/>
              <a:t> </a:t>
            </a:r>
            <a:r>
              <a:rPr lang="en-US" dirty="0" err="1" smtClean="0"/>
              <a:t>phù</a:t>
            </a:r>
            <a:r>
              <a:rPr lang="en-US" dirty="0" smtClean="0"/>
              <a:t> </a:t>
            </a:r>
            <a:r>
              <a:rPr lang="en-US" dirty="0" err="1" smtClean="0"/>
              <a:t>hợp</a:t>
            </a:r>
            <a:r>
              <a:rPr lang="en-US" dirty="0" smtClean="0"/>
              <a:t> </a:t>
            </a:r>
            <a:r>
              <a:rPr lang="en-US" dirty="0" err="1" smtClean="0"/>
              <a:t>khác</a:t>
            </a:r>
            <a:r>
              <a:rPr lang="en-US" dirty="0" smtClean="0"/>
              <a:t> </a:t>
            </a:r>
            <a:r>
              <a:rPr lang="en-US" dirty="0" err="1" smtClean="0"/>
              <a:t>để</a:t>
            </a:r>
            <a:r>
              <a:rPr lang="en-US" dirty="0" smtClean="0"/>
              <a:t> </a:t>
            </a:r>
            <a:r>
              <a:rPr lang="en-US" dirty="0" err="1" smtClean="0"/>
              <a:t>tiếp</a:t>
            </a:r>
            <a:r>
              <a:rPr lang="en-US" dirty="0" smtClean="0"/>
              <a:t> </a:t>
            </a:r>
            <a:r>
              <a:rPr lang="en-US" dirty="0" err="1" smtClean="0"/>
              <a:t>nhận</a:t>
            </a:r>
            <a:r>
              <a:rPr lang="en-US" dirty="0" smtClean="0"/>
              <a:t> </a:t>
            </a:r>
            <a:r>
              <a:rPr lang="en-US" dirty="0" err="1" smtClean="0"/>
              <a:t>và</a:t>
            </a:r>
            <a:r>
              <a:rPr lang="en-US" dirty="0" smtClean="0"/>
              <a:t> </a:t>
            </a:r>
            <a:r>
              <a:rPr lang="en-US" dirty="0" err="1" smtClean="0"/>
              <a:t>xử</a:t>
            </a:r>
            <a:r>
              <a:rPr lang="en-US" dirty="0" smtClean="0"/>
              <a:t> </a:t>
            </a:r>
            <a:r>
              <a:rPr lang="en-US" dirty="0" err="1" smtClean="0"/>
              <a:t>lý</a:t>
            </a:r>
            <a:r>
              <a:rPr lang="en-US" dirty="0" smtClean="0"/>
              <a:t> </a:t>
            </a:r>
            <a:r>
              <a:rPr lang="en-US" dirty="0" err="1" smtClean="0"/>
              <a:t>kịp</a:t>
            </a:r>
            <a:r>
              <a:rPr lang="en-US" dirty="0" smtClean="0"/>
              <a:t> </a:t>
            </a:r>
            <a:r>
              <a:rPr lang="en-US" dirty="0" err="1" smtClean="0"/>
              <a:t>thời</a:t>
            </a:r>
            <a:r>
              <a:rPr lang="en-US" dirty="0" smtClean="0"/>
              <a:t>.</a:t>
            </a:r>
          </a:p>
          <a:p>
            <a:pPr algn="just">
              <a:buFontTx/>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952500"/>
            <a:ext cx="15392400" cy="8610600"/>
          </a:xfrm>
        </p:spPr>
        <p:txBody>
          <a:bodyPr/>
          <a:lstStyle/>
          <a:p>
            <a:pPr marL="0" indent="0" algn="just">
              <a:lnSpc>
                <a:spcPct val="150000"/>
              </a:lnSpc>
              <a:buFont typeface="Arial" pitchFamily="34" charset="0"/>
              <a:buNone/>
              <a:defRPr/>
            </a:pPr>
            <a:r>
              <a:rPr lang="en-US" dirty="0">
                <a:solidFill>
                  <a:srgbClr val="0000CC"/>
                </a:solidFill>
              </a:rPr>
              <a:t>d</a:t>
            </a:r>
            <a:r>
              <a:rPr lang="en-US" dirty="0" smtClean="0">
                <a:solidFill>
                  <a:srgbClr val="0000CC"/>
                </a:solidFill>
              </a:rPr>
              <a:t>. </a:t>
            </a:r>
            <a:r>
              <a:rPr lang="en-US" dirty="0" err="1" smtClean="0">
                <a:solidFill>
                  <a:srgbClr val="0000CC"/>
                </a:solidFill>
              </a:rPr>
              <a:t>Giáo</a:t>
            </a:r>
            <a:r>
              <a:rPr lang="en-US" dirty="0" smtClean="0">
                <a:solidFill>
                  <a:srgbClr val="0000CC"/>
                </a:solidFill>
              </a:rPr>
              <a:t> </a:t>
            </a:r>
            <a:r>
              <a:rPr lang="en-US" dirty="0" err="1" smtClean="0">
                <a:solidFill>
                  <a:srgbClr val="0000CC"/>
                </a:solidFill>
              </a:rPr>
              <a:t>dục</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kĩ</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bảo</a:t>
            </a:r>
            <a:r>
              <a:rPr lang="en-US" dirty="0" smtClean="0">
                <a:solidFill>
                  <a:srgbClr val="0000CC"/>
                </a:solidFill>
              </a:rPr>
              <a:t> </a:t>
            </a:r>
            <a:r>
              <a:rPr lang="en-US" dirty="0" err="1" smtClean="0">
                <a:solidFill>
                  <a:srgbClr val="0000CC"/>
                </a:solidFill>
              </a:rPr>
              <a:t>đảm</a:t>
            </a:r>
            <a:r>
              <a:rPr lang="en-US" dirty="0" smtClean="0">
                <a:solidFill>
                  <a:srgbClr val="0000CC"/>
                </a:solidFill>
              </a:rPr>
              <a:t> an </a:t>
            </a:r>
            <a:r>
              <a:rPr lang="en-US" dirty="0" err="1" smtClean="0">
                <a:solidFill>
                  <a:srgbClr val="0000CC"/>
                </a:solidFill>
              </a:rPr>
              <a:t>toàn</a:t>
            </a:r>
            <a:r>
              <a:rPr lang="en-US" dirty="0" smtClean="0">
                <a:solidFill>
                  <a:srgbClr val="0000CC"/>
                </a:solidFill>
              </a:rPr>
              <a:t>:</a:t>
            </a:r>
          </a:p>
          <a:p>
            <a:pPr marL="0" indent="0" algn="just">
              <a:lnSpc>
                <a:spcPct val="150000"/>
              </a:lnSpc>
              <a:buFont typeface="Arial" pitchFamily="34" charset="0"/>
              <a:buNone/>
              <a:defRPr/>
            </a:pPr>
            <a:r>
              <a:rPr lang="en-US" dirty="0" smtClean="0"/>
              <a:t>	- </a:t>
            </a:r>
            <a:r>
              <a:rPr lang="en-US" dirty="0" err="1" smtClean="0"/>
              <a:t>Lồng</a:t>
            </a:r>
            <a:r>
              <a:rPr lang="en-US" dirty="0" smtClean="0"/>
              <a:t> </a:t>
            </a:r>
            <a:r>
              <a:rPr lang="en-US" dirty="0" err="1" smtClean="0"/>
              <a:t>ghép</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kĩ</a:t>
            </a:r>
            <a:r>
              <a:rPr lang="en-US" dirty="0" smtClean="0"/>
              <a:t> </a:t>
            </a:r>
            <a:r>
              <a:rPr lang="en-US" dirty="0" err="1" smtClean="0"/>
              <a:t>năng</a:t>
            </a:r>
            <a:r>
              <a:rPr lang="en-US" dirty="0" smtClean="0"/>
              <a:t> </a:t>
            </a:r>
            <a:r>
              <a:rPr lang="en-US" dirty="0" err="1" smtClean="0"/>
              <a:t>tự</a:t>
            </a:r>
            <a:r>
              <a:rPr lang="en-US" dirty="0" smtClean="0"/>
              <a:t> </a:t>
            </a:r>
            <a:r>
              <a:rPr lang="en-US" dirty="0" err="1" smtClean="0"/>
              <a:t>bảo</a:t>
            </a:r>
            <a:r>
              <a:rPr lang="en-US" dirty="0" smtClean="0"/>
              <a:t> </a:t>
            </a:r>
            <a:r>
              <a:rPr lang="en-US" dirty="0" err="1" smtClean="0"/>
              <a:t>vệ</a:t>
            </a:r>
            <a:r>
              <a:rPr lang="en-US" dirty="0" smtClean="0"/>
              <a:t> </a:t>
            </a:r>
            <a:r>
              <a:rPr lang="en-US" dirty="0" err="1" smtClean="0"/>
              <a:t>bản</a:t>
            </a:r>
            <a:r>
              <a:rPr lang="en-US" dirty="0" smtClean="0"/>
              <a:t> </a:t>
            </a:r>
            <a:r>
              <a:rPr lang="en-US" dirty="0" err="1" smtClean="0"/>
              <a:t>thân</a:t>
            </a:r>
            <a:r>
              <a:rPr lang="en-US" dirty="0" smtClean="0"/>
              <a:t>, </a:t>
            </a:r>
            <a:r>
              <a:rPr lang="en-US" dirty="0" err="1" smtClean="0"/>
              <a:t>phòng</a:t>
            </a:r>
            <a:r>
              <a:rPr lang="en-US" dirty="0" smtClean="0"/>
              <a:t> </a:t>
            </a:r>
            <a:r>
              <a:rPr lang="en-US" dirty="0" err="1" smtClean="0"/>
              <a:t>tránh</a:t>
            </a:r>
            <a:r>
              <a:rPr lang="en-US" dirty="0" smtClean="0"/>
              <a:t> </a:t>
            </a:r>
            <a:r>
              <a:rPr lang="en-US" dirty="0" err="1" smtClean="0"/>
              <a:t>xâm</a:t>
            </a:r>
            <a:r>
              <a:rPr lang="en-US" dirty="0" smtClean="0"/>
              <a:t> </a:t>
            </a:r>
            <a:r>
              <a:rPr lang="en-US" dirty="0" err="1" smtClean="0"/>
              <a:t>hại</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Nhận</a:t>
            </a:r>
            <a:r>
              <a:rPr lang="en-US" dirty="0" smtClean="0"/>
              <a:t> </a:t>
            </a:r>
            <a:r>
              <a:rPr lang="en-US" dirty="0" err="1" smtClean="0"/>
              <a:t>biết</a:t>
            </a:r>
            <a:r>
              <a:rPr lang="en-US" dirty="0" smtClean="0"/>
              <a:t> </a:t>
            </a:r>
            <a:r>
              <a:rPr lang="en-US" dirty="0" err="1" smtClean="0"/>
              <a:t>và</a:t>
            </a:r>
            <a:r>
              <a:rPr lang="en-US" dirty="0" smtClean="0"/>
              <a:t> </a:t>
            </a:r>
            <a:r>
              <a:rPr lang="en-US" dirty="0" err="1" smtClean="0"/>
              <a:t>phòng</a:t>
            </a:r>
            <a:r>
              <a:rPr lang="en-US" dirty="0" smtClean="0"/>
              <a:t> </a:t>
            </a:r>
            <a:r>
              <a:rPr lang="en-US" dirty="0" err="1" smtClean="0"/>
              <a:t>tránh</a:t>
            </a:r>
            <a:r>
              <a:rPr lang="en-US" dirty="0" smtClean="0"/>
              <a:t> </a:t>
            </a:r>
            <a:r>
              <a:rPr lang="en-US" dirty="0" err="1" smtClean="0"/>
              <a:t>những</a:t>
            </a:r>
            <a:r>
              <a:rPr lang="en-US" dirty="0" smtClean="0"/>
              <a:t> </a:t>
            </a:r>
            <a:r>
              <a:rPr lang="en-US" dirty="0" err="1" smtClean="0"/>
              <a:t>nơi</a:t>
            </a:r>
            <a:r>
              <a:rPr lang="en-US" dirty="0" smtClean="0"/>
              <a:t> </a:t>
            </a:r>
            <a:r>
              <a:rPr lang="en-US" dirty="0" err="1" smtClean="0"/>
              <a:t>nguy</a:t>
            </a:r>
            <a:r>
              <a:rPr lang="en-US" dirty="0" smtClean="0"/>
              <a:t> </a:t>
            </a:r>
            <a:r>
              <a:rPr lang="en-US" dirty="0" err="1" smtClean="0"/>
              <a:t>hiểm</a:t>
            </a:r>
            <a:r>
              <a:rPr lang="en-US" dirty="0" smtClean="0"/>
              <a:t>, </a:t>
            </a:r>
            <a:r>
              <a:rPr lang="en-US" dirty="0" err="1" smtClean="0"/>
              <a:t>nơi</a:t>
            </a:r>
            <a:r>
              <a:rPr lang="en-US" dirty="0" smtClean="0"/>
              <a:t> </a:t>
            </a:r>
            <a:r>
              <a:rPr lang="en-US" dirty="0" err="1" smtClean="0"/>
              <a:t>không</a:t>
            </a:r>
            <a:r>
              <a:rPr lang="en-US" dirty="0" smtClean="0"/>
              <a:t> an </a:t>
            </a:r>
            <a:r>
              <a:rPr lang="en-US" dirty="0" err="1" smtClean="0"/>
              <a:t>toàn</a:t>
            </a:r>
            <a:r>
              <a:rPr lang="en-US" dirty="0" smtClean="0"/>
              <a:t>, </a:t>
            </a:r>
            <a:r>
              <a:rPr lang="en-US" dirty="0" err="1" smtClean="0"/>
              <a:t>vật</a:t>
            </a:r>
            <a:r>
              <a:rPr lang="en-US" dirty="0" smtClean="0"/>
              <a:t> </a:t>
            </a:r>
            <a:r>
              <a:rPr lang="en-US" dirty="0" err="1" smtClean="0"/>
              <a:t>dụng</a:t>
            </a:r>
            <a:r>
              <a:rPr lang="en-US" dirty="0" smtClean="0"/>
              <a:t> </a:t>
            </a:r>
            <a:r>
              <a:rPr lang="en-US" dirty="0" err="1" smtClean="0"/>
              <a:t>nguy</a:t>
            </a:r>
            <a:r>
              <a:rPr lang="en-US" dirty="0" smtClean="0"/>
              <a:t> </a:t>
            </a:r>
            <a:r>
              <a:rPr lang="en-US" dirty="0" err="1" smtClean="0"/>
              <a:t>hiểm</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Tăng</a:t>
            </a:r>
            <a:r>
              <a:rPr lang="en-US" dirty="0" smtClean="0"/>
              <a:t> </a:t>
            </a:r>
            <a:r>
              <a:rPr lang="en-US" dirty="0" err="1" smtClean="0"/>
              <a:t>cường</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kĩ</a:t>
            </a:r>
            <a:r>
              <a:rPr lang="en-US" dirty="0" smtClean="0"/>
              <a:t> </a:t>
            </a:r>
            <a:r>
              <a:rPr lang="en-US" dirty="0" err="1" smtClean="0"/>
              <a:t>năng</a:t>
            </a:r>
            <a:r>
              <a:rPr lang="en-US" dirty="0" smtClean="0"/>
              <a:t> an </a:t>
            </a:r>
            <a:r>
              <a:rPr lang="en-US" dirty="0" err="1" smtClean="0"/>
              <a:t>toàn</a:t>
            </a:r>
            <a:r>
              <a:rPr lang="en-US" dirty="0" smtClean="0"/>
              <a:t> </a:t>
            </a:r>
            <a:r>
              <a:rPr lang="en-US" dirty="0" err="1" smtClean="0"/>
              <a:t>thông</a:t>
            </a:r>
            <a:r>
              <a:rPr lang="en-US" dirty="0" smtClean="0"/>
              <a:t> qua </a:t>
            </a:r>
            <a:r>
              <a:rPr lang="en-US" dirty="0" err="1" smtClean="0"/>
              <a:t>các</a:t>
            </a:r>
            <a:r>
              <a:rPr lang="en-US" dirty="0" smtClean="0"/>
              <a:t> </a:t>
            </a:r>
            <a:r>
              <a:rPr lang="en-US" dirty="0" err="1" smtClean="0"/>
              <a:t>tình</a:t>
            </a:r>
            <a:r>
              <a:rPr lang="en-US" dirty="0" smtClean="0"/>
              <a:t> </a:t>
            </a:r>
            <a:r>
              <a:rPr lang="en-US" dirty="0" err="1" smtClean="0"/>
              <a:t>huống</a:t>
            </a:r>
            <a:r>
              <a:rPr lang="en-US" dirty="0" smtClean="0"/>
              <a:t>, </a:t>
            </a:r>
            <a:r>
              <a:rPr lang="en-US" dirty="0" err="1" smtClean="0"/>
              <a:t>hoạt</a:t>
            </a:r>
            <a:r>
              <a:rPr lang="en-US" dirty="0" smtClean="0"/>
              <a:t> </a:t>
            </a:r>
            <a:r>
              <a:rPr lang="en-US" dirty="0" err="1" smtClean="0"/>
              <a:t>động</a:t>
            </a:r>
            <a:r>
              <a:rPr lang="en-US" dirty="0"/>
              <a:t> </a:t>
            </a:r>
            <a:r>
              <a:rPr lang="en-US" dirty="0" err="1" smtClean="0"/>
              <a:t>trong</a:t>
            </a:r>
            <a:r>
              <a:rPr lang="en-US" dirty="0" smtClean="0"/>
              <a:t> </a:t>
            </a:r>
            <a:r>
              <a:rPr lang="en-US" dirty="0" err="1" smtClean="0"/>
              <a:t>công</a:t>
            </a:r>
            <a:r>
              <a:rPr lang="en-US" dirty="0" smtClean="0"/>
              <a:t> </a:t>
            </a:r>
            <a:r>
              <a:rPr lang="en-US" dirty="0" err="1" smtClean="0"/>
              <a:t>tác</a:t>
            </a:r>
            <a:r>
              <a:rPr lang="en-US" dirty="0" smtClean="0"/>
              <a:t> </a:t>
            </a:r>
            <a:r>
              <a:rPr lang="en-US" dirty="0" err="1" smtClean="0"/>
              <a:t>nuôi</a:t>
            </a:r>
            <a:r>
              <a:rPr lang="en-US" dirty="0" smtClean="0"/>
              <a:t> </a:t>
            </a:r>
            <a:r>
              <a:rPr lang="en-US" dirty="0" err="1" smtClean="0"/>
              <a:t>dưỡng</a:t>
            </a:r>
            <a:r>
              <a:rPr lang="en-US" dirty="0" smtClean="0"/>
              <a:t>, </a:t>
            </a:r>
            <a:r>
              <a:rPr lang="en-US" dirty="0" err="1" smtClean="0"/>
              <a:t>chăm</a:t>
            </a:r>
            <a:r>
              <a:rPr lang="en-US" dirty="0" smtClean="0"/>
              <a:t> </a:t>
            </a:r>
            <a:r>
              <a:rPr lang="en-US" dirty="0" err="1" smtClean="0"/>
              <a:t>sóc</a:t>
            </a:r>
            <a:r>
              <a:rPr lang="en-US" dirty="0" smtClean="0"/>
              <a:t> </a:t>
            </a:r>
            <a:r>
              <a:rPr lang="en-US" dirty="0" err="1" smtClean="0"/>
              <a:t>và</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trẻ</a:t>
            </a:r>
            <a:r>
              <a:rPr lang="en-US" dirty="0" smtClean="0"/>
              <a:t> </a:t>
            </a:r>
            <a:r>
              <a:rPr lang="en-US" dirty="0" err="1" smtClean="0"/>
              <a:t>như</a:t>
            </a:r>
            <a:r>
              <a:rPr lang="en-US" dirty="0" smtClean="0"/>
              <a:t>: </a:t>
            </a:r>
          </a:p>
          <a:p>
            <a:pPr marL="0" indent="0" algn="just">
              <a:lnSpc>
                <a:spcPct val="150000"/>
              </a:lnSpc>
              <a:buFont typeface="Arial" pitchFamily="34" charset="0"/>
              <a:buNone/>
              <a:defRPr/>
            </a:pPr>
            <a:r>
              <a:rPr lang="en-US" dirty="0"/>
              <a:t>	</a:t>
            </a:r>
            <a:r>
              <a:rPr lang="en-US" dirty="0" smtClean="0"/>
              <a:t>+ </a:t>
            </a:r>
            <a:r>
              <a:rPr lang="en-US" dirty="0" err="1"/>
              <a:t>T</a:t>
            </a:r>
            <a:r>
              <a:rPr lang="en-US" dirty="0" err="1" smtClean="0"/>
              <a:t>hức</a:t>
            </a:r>
            <a:r>
              <a:rPr lang="en-US" dirty="0" smtClean="0"/>
              <a:t> </a:t>
            </a:r>
            <a:r>
              <a:rPr lang="en-US" dirty="0" err="1" smtClean="0"/>
              <a:t>ăn</a:t>
            </a:r>
            <a:r>
              <a:rPr lang="en-US" dirty="0" smtClean="0"/>
              <a:t> </a:t>
            </a:r>
            <a:r>
              <a:rPr lang="en-US" dirty="0" err="1" smtClean="0"/>
              <a:t>nóng</a:t>
            </a:r>
            <a:r>
              <a:rPr lang="en-US" dirty="0" smtClean="0"/>
              <a:t>, </a:t>
            </a:r>
            <a:r>
              <a:rPr lang="en-US" dirty="0" err="1" smtClean="0"/>
              <a:t>thực</a:t>
            </a:r>
            <a:r>
              <a:rPr lang="en-US" dirty="0" smtClean="0"/>
              <a:t> </a:t>
            </a:r>
            <a:r>
              <a:rPr lang="en-US" dirty="0" err="1" smtClean="0"/>
              <a:t>phẩm</a:t>
            </a:r>
            <a:r>
              <a:rPr lang="en-US" dirty="0" smtClean="0"/>
              <a:t> </a:t>
            </a:r>
            <a:r>
              <a:rPr lang="en-US" dirty="0" err="1" smtClean="0"/>
              <a:t>có</a:t>
            </a:r>
            <a:r>
              <a:rPr lang="en-US" dirty="0" smtClean="0"/>
              <a:t> </a:t>
            </a:r>
            <a:r>
              <a:rPr lang="en-US" dirty="0" err="1" smtClean="0"/>
              <a:t>dấu</a:t>
            </a:r>
            <a:r>
              <a:rPr lang="en-US" dirty="0" smtClean="0"/>
              <a:t> </a:t>
            </a:r>
            <a:r>
              <a:rPr lang="en-US" dirty="0" err="1" smtClean="0"/>
              <a:t>hiệu</a:t>
            </a:r>
            <a:r>
              <a:rPr lang="en-US" dirty="0" smtClean="0"/>
              <a:t> </a:t>
            </a:r>
            <a:r>
              <a:rPr lang="en-US" dirty="0" err="1" smtClean="0"/>
              <a:t>ôi</a:t>
            </a:r>
            <a:r>
              <a:rPr lang="en-US" dirty="0" smtClean="0"/>
              <a:t> </a:t>
            </a:r>
            <a:r>
              <a:rPr lang="en-US" dirty="0" err="1" smtClean="0"/>
              <a:t>thiu</a:t>
            </a:r>
            <a:r>
              <a:rPr lang="en-US" dirty="0" smtClean="0"/>
              <a:t>, </a:t>
            </a:r>
          </a:p>
          <a:p>
            <a:pPr marL="0" indent="0" algn="just">
              <a:lnSpc>
                <a:spcPct val="150000"/>
              </a:lnSpc>
              <a:buFont typeface="Arial" pitchFamily="34" charset="0"/>
              <a:buNone/>
              <a:defRPr/>
            </a:pPr>
            <a:r>
              <a:rPr lang="en-US" dirty="0"/>
              <a:t>	</a:t>
            </a:r>
            <a:r>
              <a:rPr lang="en-US" dirty="0" smtClean="0"/>
              <a:t>+ </a:t>
            </a:r>
            <a:r>
              <a:rPr lang="en-US" dirty="0" err="1"/>
              <a:t>C</a:t>
            </a:r>
            <a:r>
              <a:rPr lang="en-US" dirty="0" err="1" smtClean="0"/>
              <a:t>ôn</a:t>
            </a:r>
            <a:r>
              <a:rPr lang="en-US" dirty="0" smtClean="0"/>
              <a:t> </a:t>
            </a:r>
            <a:r>
              <a:rPr lang="en-US" dirty="0" err="1" smtClean="0"/>
              <a:t>trùng</a:t>
            </a:r>
            <a:r>
              <a:rPr lang="en-US" dirty="0" smtClean="0"/>
              <a:t>, </a:t>
            </a:r>
          </a:p>
          <a:p>
            <a:pPr marL="0" indent="0" algn="just">
              <a:lnSpc>
                <a:spcPct val="150000"/>
              </a:lnSpc>
              <a:buFont typeface="Arial" pitchFamily="34" charset="0"/>
              <a:buNone/>
              <a:defRPr/>
            </a:pPr>
            <a:r>
              <a:rPr lang="en-US" dirty="0"/>
              <a:t>	</a:t>
            </a:r>
            <a:r>
              <a:rPr lang="en-US" dirty="0" smtClean="0"/>
              <a:t>+ ĐDĐC </a:t>
            </a:r>
            <a:r>
              <a:rPr lang="en-US" dirty="0" err="1" smtClean="0"/>
              <a:t>gãy</a:t>
            </a:r>
            <a:r>
              <a:rPr lang="en-US" dirty="0" smtClean="0"/>
              <a:t>, </a:t>
            </a:r>
            <a:r>
              <a:rPr lang="en-US" dirty="0" err="1" smtClean="0"/>
              <a:t>hỏng</a:t>
            </a:r>
            <a:r>
              <a:rPr lang="en-US" dirty="0" smtClean="0"/>
              <a:t>, </a:t>
            </a:r>
            <a:r>
              <a:rPr lang="en-US" dirty="0" err="1" smtClean="0"/>
              <a:t>sắc</a:t>
            </a:r>
            <a:r>
              <a:rPr lang="en-US" dirty="0" smtClean="0"/>
              <a:t> </a:t>
            </a:r>
            <a:r>
              <a:rPr lang="en-US" dirty="0" err="1" smtClean="0"/>
              <a:t>cạnh</a:t>
            </a:r>
            <a:r>
              <a:rPr lang="en-US" dirty="0" smtClean="0"/>
              <a:t>, </a:t>
            </a:r>
            <a:r>
              <a:rPr lang="en-US" dirty="0" err="1" smtClean="0"/>
              <a:t>đồ</a:t>
            </a:r>
            <a:r>
              <a:rPr lang="en-US" dirty="0" smtClean="0"/>
              <a:t> </a:t>
            </a:r>
            <a:r>
              <a:rPr lang="en-US" dirty="0" err="1" smtClean="0"/>
              <a:t>vật</a:t>
            </a:r>
            <a:r>
              <a:rPr lang="en-US" dirty="0" smtClean="0"/>
              <a:t> </a:t>
            </a:r>
            <a:r>
              <a:rPr lang="en-US" dirty="0" err="1" smtClean="0"/>
              <a:t>nhọn</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Dây</a:t>
            </a:r>
            <a:r>
              <a:rPr lang="en-US" dirty="0" smtClean="0"/>
              <a:t> </a:t>
            </a:r>
            <a:r>
              <a:rPr lang="en-US" dirty="0" err="1" smtClean="0"/>
              <a:t>điện</a:t>
            </a:r>
            <a:r>
              <a:rPr lang="en-US" dirty="0" smtClean="0"/>
              <a:t>, </a:t>
            </a:r>
            <a:r>
              <a:rPr lang="en-US" dirty="0" err="1" smtClean="0"/>
              <a:t>cành</a:t>
            </a:r>
            <a:r>
              <a:rPr lang="en-US" dirty="0" smtClean="0"/>
              <a:t> </a:t>
            </a:r>
            <a:r>
              <a:rPr lang="en-US" dirty="0" err="1" smtClean="0"/>
              <a:t>cây</a:t>
            </a:r>
            <a:r>
              <a:rPr lang="en-US" dirty="0" smtClean="0"/>
              <a:t> </a:t>
            </a:r>
            <a:r>
              <a:rPr lang="en-US" dirty="0" err="1" smtClean="0"/>
              <a:t>khô</a:t>
            </a:r>
            <a:r>
              <a:rPr lang="en-US" dirty="0" smtClean="0"/>
              <a:t>, </a:t>
            </a:r>
            <a:r>
              <a:rPr lang="en-US" dirty="0" err="1" smtClean="0"/>
              <a:t>ao</a:t>
            </a:r>
            <a:r>
              <a:rPr lang="en-US" dirty="0" smtClean="0"/>
              <a:t>, </a:t>
            </a:r>
            <a:r>
              <a:rPr lang="en-US" dirty="0" err="1" smtClean="0"/>
              <a:t>hồ</a:t>
            </a:r>
            <a:r>
              <a:rPr lang="en-US" dirty="0" smtClean="0"/>
              <a:t>…</a:t>
            </a:r>
          </a:p>
          <a:p>
            <a:pPr marL="0" indent="0" algn="just">
              <a:buNone/>
              <a:defRPr/>
            </a:pP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463550" y="723900"/>
            <a:ext cx="175196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vi-VN" altLang="en-US" sz="3600" b="1" dirty="0">
                <a:solidFill>
                  <a:srgbClr val="FF0000"/>
                </a:solidFill>
                <a:cs typeface="Arial" pitchFamily="34" charset="0"/>
              </a:rPr>
              <a:t>KIỂM TRA, ĐÁNH GIÁ </a:t>
            </a:r>
            <a:r>
              <a:rPr lang="en-US" altLang="en-US" sz="3600" b="1" dirty="0">
                <a:solidFill>
                  <a:srgbClr val="FF0000"/>
                </a:solidFill>
                <a:cs typeface="Arial" pitchFamily="34" charset="0"/>
              </a:rPr>
              <a:t>CÔNG NHẬN TRƯỜNG HỌC </a:t>
            </a:r>
            <a:r>
              <a:rPr lang="vi-VN" altLang="en-US" sz="3600" b="1" dirty="0">
                <a:solidFill>
                  <a:srgbClr val="FF0000"/>
                </a:solidFill>
                <a:cs typeface="Arial" pitchFamily="34" charset="0"/>
              </a:rPr>
              <a:t>AN TOÀN, PHÒNG</a:t>
            </a:r>
            <a:r>
              <a:rPr lang="en-US" altLang="en-US" sz="3600" b="1" dirty="0">
                <a:solidFill>
                  <a:srgbClr val="FF0000"/>
                </a:solidFill>
                <a:cs typeface="Arial" pitchFamily="34" charset="0"/>
              </a:rPr>
              <a:t> </a:t>
            </a:r>
            <a:r>
              <a:rPr lang="vi-VN" altLang="en-US" sz="3600" b="1" dirty="0">
                <a:solidFill>
                  <a:srgbClr val="FF0000"/>
                </a:solidFill>
                <a:cs typeface="Arial" pitchFamily="34" charset="0"/>
              </a:rPr>
              <a:t>CHỐNG T</a:t>
            </a:r>
            <a:r>
              <a:rPr lang="en-US" altLang="en-US" sz="3600" b="1" dirty="0">
                <a:solidFill>
                  <a:srgbClr val="FF0000"/>
                </a:solidFill>
                <a:cs typeface="Arial" pitchFamily="34" charset="0"/>
              </a:rPr>
              <a:t>NTT TRONG CƠ SỞ GDMN</a:t>
            </a:r>
          </a:p>
        </p:txBody>
      </p:sp>
      <p:sp>
        <p:nvSpPr>
          <p:cNvPr id="34819" name="Rectangle 4"/>
          <p:cNvSpPr>
            <a:spLocks noChangeArrowheads="1"/>
          </p:cNvSpPr>
          <p:nvPr/>
        </p:nvSpPr>
        <p:spPr bwMode="auto">
          <a:xfrm>
            <a:off x="1144586" y="1909585"/>
            <a:ext cx="16159167"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b="1" dirty="0">
                <a:solidFill>
                  <a:srgbClr val="FF0000"/>
                </a:solidFill>
                <a:cs typeface="Arial" pitchFamily="34" charset="0"/>
              </a:rPr>
              <a:t>a. </a:t>
            </a:r>
            <a:r>
              <a:rPr lang="vi-VN" altLang="en-US" b="1" dirty="0">
                <a:solidFill>
                  <a:srgbClr val="FF0000"/>
                </a:solidFill>
                <a:cs typeface="Arial" pitchFamily="34" charset="0"/>
              </a:rPr>
              <a:t>Tiêu chuẩn cơ sở giáo dục mầm non an toàn, phòng, chống tai nạn thương tích</a:t>
            </a:r>
            <a:endParaRPr lang="en-US" altLang="en-US" b="1" dirty="0">
              <a:solidFill>
                <a:srgbClr val="FF0000"/>
              </a:solidFill>
              <a:cs typeface="Arial" pitchFamily="34" charset="0"/>
            </a:endParaRPr>
          </a:p>
        </p:txBody>
      </p:sp>
      <p:graphicFrame>
        <p:nvGraphicFramePr>
          <p:cNvPr id="6" name="Diagram 5"/>
          <p:cNvGraphicFramePr/>
          <p:nvPr>
            <p:extLst>
              <p:ext uri="{D42A27DB-BD31-4B8C-83A1-F6EECF244321}">
                <p14:modId xmlns:p14="http://schemas.microsoft.com/office/powerpoint/2010/main" val="1365735116"/>
              </p:ext>
            </p:extLst>
          </p:nvPr>
        </p:nvGraphicFramePr>
        <p:xfrm>
          <a:off x="616688" y="2628900"/>
          <a:ext cx="17214112" cy="765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2F0AAB00-6589-488C-83D4-6BCBA0212E77}"/>
                                            </p:graphicEl>
                                          </p:spTgt>
                                        </p:tgtEl>
                                        <p:attrNameLst>
                                          <p:attrName>style.visibility</p:attrName>
                                        </p:attrNameLst>
                                      </p:cBhvr>
                                      <p:to>
                                        <p:strVal val="visible"/>
                                      </p:to>
                                    </p:set>
                                    <p:animEffect transition="in" filter="wipe(left)">
                                      <p:cBhvr>
                                        <p:cTn id="7" dur="500"/>
                                        <p:tgtEl>
                                          <p:spTgt spid="6">
                                            <p:graphicEl>
                                              <a:dgm id="{2F0AAB00-6589-488C-83D4-6BCBA0212E7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01DDE821-120B-42E1-9A7E-311B9351ED43}"/>
                                            </p:graphicEl>
                                          </p:spTgt>
                                        </p:tgtEl>
                                        <p:attrNameLst>
                                          <p:attrName>style.visibility</p:attrName>
                                        </p:attrNameLst>
                                      </p:cBhvr>
                                      <p:to>
                                        <p:strVal val="visible"/>
                                      </p:to>
                                    </p:set>
                                    <p:animEffect transition="in" filter="wipe(left)">
                                      <p:cBhvr>
                                        <p:cTn id="12" dur="500"/>
                                        <p:tgtEl>
                                          <p:spTgt spid="6">
                                            <p:graphicEl>
                                              <a:dgm id="{01DDE821-120B-42E1-9A7E-311B9351ED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a:xfrm>
            <a:off x="4724400" y="876300"/>
            <a:ext cx="7772400" cy="1470025"/>
          </a:xfrm>
        </p:spPr>
        <p:txBody>
          <a:bodyPr/>
          <a:lstStyle/>
          <a:p>
            <a:pPr eaLnBrk="1" hangingPunct="1"/>
            <a:r>
              <a:rPr lang="en-US" altLang="en-US" b="1" dirty="0" smtClean="0">
                <a:solidFill>
                  <a:srgbClr val="0000CC"/>
                </a:solidFill>
                <a:latin typeface="+mn-lt"/>
              </a:rPr>
              <a:t>MỤC TIÊU</a:t>
            </a:r>
          </a:p>
        </p:txBody>
      </p:sp>
      <p:sp>
        <p:nvSpPr>
          <p:cNvPr id="3" name="Subtitle 2"/>
          <p:cNvSpPr>
            <a:spLocks noGrp="1"/>
          </p:cNvSpPr>
          <p:nvPr>
            <p:ph type="subTitle" idx="1"/>
          </p:nvPr>
        </p:nvSpPr>
        <p:spPr>
          <a:xfrm>
            <a:off x="1447800" y="2324100"/>
            <a:ext cx="15163800" cy="5410199"/>
          </a:xfrm>
        </p:spPr>
        <p:txBody>
          <a:bodyPr rtlCol="0">
            <a:noAutofit/>
          </a:bodyPr>
          <a:lstStyle/>
          <a:p>
            <a:pPr marL="457200" indent="-457200" algn="just" eaLnBrk="1" fontAlgn="auto" hangingPunct="1">
              <a:lnSpc>
                <a:spcPct val="150000"/>
              </a:lnSpc>
              <a:spcBef>
                <a:spcPts val="600"/>
              </a:spcBef>
              <a:spcAft>
                <a:spcPts val="600"/>
              </a:spcAft>
              <a:buFontTx/>
              <a:buChar char="-"/>
              <a:defRPr/>
            </a:pPr>
            <a:r>
              <a:rPr lang="en-US" dirty="0" err="1" smtClean="0">
                <a:solidFill>
                  <a:schemeClr val="tx1"/>
                </a:solidFill>
              </a:rPr>
              <a:t>Nắm</a:t>
            </a:r>
            <a:r>
              <a:rPr lang="en-US" dirty="0" smtClean="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 </a:t>
            </a:r>
            <a:r>
              <a:rPr lang="en-US" dirty="0" err="1">
                <a:solidFill>
                  <a:schemeClr val="tx1"/>
                </a:solidFill>
              </a:rPr>
              <a:t>nội</a:t>
            </a:r>
            <a:r>
              <a:rPr lang="en-US" dirty="0">
                <a:solidFill>
                  <a:schemeClr val="tx1"/>
                </a:solidFill>
              </a:rPr>
              <a:t> dung </a:t>
            </a:r>
            <a:r>
              <a:rPr lang="en-US" dirty="0" err="1">
                <a:solidFill>
                  <a:schemeClr val="tx1"/>
                </a:solidFill>
              </a:rPr>
              <a:t>cơ</a:t>
            </a:r>
            <a:r>
              <a:rPr lang="en-US" dirty="0">
                <a:solidFill>
                  <a:schemeClr val="tx1"/>
                </a:solidFill>
              </a:rPr>
              <a:t> </a:t>
            </a:r>
            <a:r>
              <a:rPr lang="en-US" dirty="0" err="1">
                <a:solidFill>
                  <a:schemeClr val="tx1"/>
                </a:solidFill>
              </a:rPr>
              <a:t>bản</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xây</a:t>
            </a:r>
            <a:r>
              <a:rPr lang="en-US" dirty="0">
                <a:solidFill>
                  <a:schemeClr val="tx1"/>
                </a:solidFill>
              </a:rPr>
              <a:t> </a:t>
            </a:r>
            <a:r>
              <a:rPr lang="en-US" dirty="0" err="1">
                <a:solidFill>
                  <a:schemeClr val="tx1"/>
                </a:solidFill>
              </a:rPr>
              <a:t>dựng</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giáo</a:t>
            </a:r>
            <a:r>
              <a:rPr lang="en-US" dirty="0">
                <a:solidFill>
                  <a:schemeClr val="tx1"/>
                </a:solidFill>
              </a:rPr>
              <a:t> </a:t>
            </a:r>
            <a:r>
              <a:rPr lang="en-US" dirty="0" err="1">
                <a:solidFill>
                  <a:schemeClr val="tx1"/>
                </a:solidFill>
              </a:rPr>
              <a:t>dục</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trẻ</a:t>
            </a:r>
            <a:endParaRPr lang="en-US" dirty="0">
              <a:solidFill>
                <a:schemeClr val="tx1"/>
              </a:solidFill>
            </a:endParaRPr>
          </a:p>
          <a:p>
            <a:pPr marL="457200" indent="-457200" algn="just" eaLnBrk="1" fontAlgn="auto" hangingPunct="1">
              <a:lnSpc>
                <a:spcPct val="150000"/>
              </a:lnSpc>
              <a:spcBef>
                <a:spcPts val="600"/>
              </a:spcBef>
              <a:spcAft>
                <a:spcPts val="600"/>
              </a:spcAft>
              <a:buFontTx/>
              <a:buChar char="-"/>
              <a:defRPr/>
            </a:pPr>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lí</a:t>
            </a:r>
            <a:r>
              <a:rPr lang="en-US" dirty="0">
                <a:solidFill>
                  <a:schemeClr val="tx1"/>
                </a:solidFill>
              </a:rPr>
              <a:t> </a:t>
            </a:r>
            <a:r>
              <a:rPr lang="en-US" dirty="0" err="1">
                <a:solidFill>
                  <a:schemeClr val="tx1"/>
                </a:solidFill>
              </a:rPr>
              <a:t>luận</a:t>
            </a:r>
            <a:r>
              <a:rPr lang="en-US" dirty="0">
                <a:solidFill>
                  <a:schemeClr val="tx1"/>
                </a:solidFill>
              </a:rPr>
              <a:t> </a:t>
            </a:r>
            <a:r>
              <a:rPr lang="en-US" dirty="0" err="1">
                <a:solidFill>
                  <a:schemeClr val="tx1"/>
                </a:solidFill>
              </a:rPr>
              <a:t>vào</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tiễn</a:t>
            </a:r>
            <a:r>
              <a:rPr lang="en-US" dirty="0">
                <a:solidFill>
                  <a:schemeClr val="tx1"/>
                </a:solidFill>
              </a:rPr>
              <a:t> </a:t>
            </a:r>
            <a:r>
              <a:rPr lang="en-US" dirty="0" err="1">
                <a:solidFill>
                  <a:schemeClr val="tx1"/>
                </a:solidFill>
              </a:rPr>
              <a:t>chỉ</a:t>
            </a:r>
            <a:r>
              <a:rPr lang="en-US" dirty="0">
                <a:solidFill>
                  <a:schemeClr val="tx1"/>
                </a:solidFill>
              </a:rPr>
              <a:t> </a:t>
            </a:r>
            <a:r>
              <a:rPr lang="en-US" dirty="0" err="1">
                <a:solidFill>
                  <a:schemeClr val="tx1"/>
                </a:solidFill>
              </a:rPr>
              <a:t>đạo</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xây</a:t>
            </a:r>
            <a:r>
              <a:rPr lang="en-US" dirty="0">
                <a:solidFill>
                  <a:schemeClr val="tx1"/>
                </a:solidFill>
              </a:rPr>
              <a:t> </a:t>
            </a:r>
            <a:r>
              <a:rPr lang="en-US" dirty="0" err="1">
                <a:solidFill>
                  <a:schemeClr val="tx1"/>
                </a:solidFill>
              </a:rPr>
              <a:t>dựng</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học</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từng</a:t>
            </a:r>
            <a:r>
              <a:rPr lang="en-US" dirty="0">
                <a:solidFill>
                  <a:schemeClr val="tx1"/>
                </a:solidFill>
              </a:rPr>
              <a:t> </a:t>
            </a:r>
            <a:r>
              <a:rPr lang="en-US" dirty="0" err="1">
                <a:solidFill>
                  <a:schemeClr val="tx1"/>
                </a:solidFill>
              </a:rPr>
              <a:t>quy</a:t>
            </a:r>
            <a:r>
              <a:rPr lang="en-US" dirty="0">
                <a:solidFill>
                  <a:schemeClr val="tx1"/>
                </a:solidFill>
              </a:rPr>
              <a:t> </a:t>
            </a:r>
            <a:r>
              <a:rPr lang="en-US" dirty="0" err="1">
                <a:solidFill>
                  <a:schemeClr val="tx1"/>
                </a:solidFill>
              </a:rPr>
              <a:t>mô</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sở</a:t>
            </a:r>
            <a:r>
              <a:rPr lang="en-US" dirty="0">
                <a:solidFill>
                  <a:schemeClr val="tx1"/>
                </a:solidFill>
              </a:rPr>
              <a:t> GDMN</a:t>
            </a:r>
          </a:p>
          <a:p>
            <a:pPr marL="457200" indent="-457200" algn="just" eaLnBrk="1" fontAlgn="auto" hangingPunct="1">
              <a:lnSpc>
                <a:spcPct val="150000"/>
              </a:lnSpc>
              <a:spcBef>
                <a:spcPts val="600"/>
              </a:spcBef>
              <a:spcAft>
                <a:spcPts val="600"/>
              </a:spcAft>
              <a:buFontTx/>
              <a:buChar char="-"/>
              <a:defRPr/>
            </a:pPr>
            <a:r>
              <a:rPr lang="en-US" dirty="0" err="1">
                <a:solidFill>
                  <a:schemeClr val="tx1"/>
                </a:solidFill>
              </a:rPr>
              <a:t>Nhận</a:t>
            </a:r>
            <a:r>
              <a:rPr lang="en-US" dirty="0">
                <a:solidFill>
                  <a:schemeClr val="tx1"/>
                </a:solidFill>
              </a:rPr>
              <a:t> </a:t>
            </a:r>
            <a:r>
              <a:rPr lang="en-US" dirty="0" err="1">
                <a:solidFill>
                  <a:schemeClr val="tx1"/>
                </a:solidFill>
              </a:rPr>
              <a:t>biết</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dịch</a:t>
            </a:r>
            <a:r>
              <a:rPr lang="en-US" dirty="0">
                <a:solidFill>
                  <a:schemeClr val="tx1"/>
                </a:solidFill>
              </a:rPr>
              <a:t> </a:t>
            </a:r>
            <a:r>
              <a:rPr lang="en-US" dirty="0" err="1">
                <a:solidFill>
                  <a:schemeClr val="tx1"/>
                </a:solidFill>
              </a:rPr>
              <a:t>bệnh</a:t>
            </a:r>
            <a:r>
              <a:rPr lang="en-US" dirty="0">
                <a:solidFill>
                  <a:schemeClr val="tx1"/>
                </a:solidFill>
              </a:rPr>
              <a:t> </a:t>
            </a:r>
            <a:r>
              <a:rPr lang="en-US" dirty="0" err="1">
                <a:solidFill>
                  <a:schemeClr val="tx1"/>
                </a:solidFill>
              </a:rPr>
              <a:t>thường</a:t>
            </a:r>
            <a:r>
              <a:rPr lang="en-US" dirty="0">
                <a:solidFill>
                  <a:schemeClr val="tx1"/>
                </a:solidFill>
              </a:rPr>
              <a:t> </a:t>
            </a:r>
            <a:r>
              <a:rPr lang="en-US" dirty="0" err="1">
                <a:solidFill>
                  <a:schemeClr val="tx1"/>
                </a:solidFill>
              </a:rPr>
              <a:t>gặp</a:t>
            </a:r>
            <a:r>
              <a:rPr lang="en-US" dirty="0">
                <a:solidFill>
                  <a:schemeClr val="tx1"/>
                </a:solidFill>
              </a:rPr>
              <a:t> ở </a:t>
            </a:r>
            <a:r>
              <a:rPr lang="en-US" dirty="0" err="1">
                <a:solidFill>
                  <a:schemeClr val="tx1"/>
                </a:solidFill>
              </a:rPr>
              <a:t>trẻ</a:t>
            </a:r>
            <a:r>
              <a:rPr lang="en-US" dirty="0">
                <a:solidFill>
                  <a:schemeClr val="tx1"/>
                </a:solidFill>
              </a:rPr>
              <a:t> </a:t>
            </a:r>
            <a:r>
              <a:rPr lang="en-US" dirty="0" err="1">
                <a:solidFill>
                  <a:schemeClr val="tx1"/>
                </a:solidFill>
              </a:rPr>
              <a:t>mầm</a:t>
            </a:r>
            <a:r>
              <a:rPr lang="en-US" dirty="0">
                <a:solidFill>
                  <a:schemeClr val="tx1"/>
                </a:solidFill>
              </a:rPr>
              <a:t> non </a:t>
            </a:r>
            <a:r>
              <a:rPr lang="en-US" dirty="0" err="1">
                <a:solidFill>
                  <a:schemeClr val="tx1"/>
                </a:solidFill>
              </a:rPr>
              <a:t>và</a:t>
            </a:r>
            <a:r>
              <a:rPr lang="en-US" dirty="0">
                <a:solidFill>
                  <a:schemeClr val="tx1"/>
                </a:solidFill>
              </a:rPr>
              <a:t> </a:t>
            </a:r>
            <a:r>
              <a:rPr lang="en-US" dirty="0" err="1">
                <a:solidFill>
                  <a:schemeClr val="tx1"/>
                </a:solidFill>
              </a:rPr>
              <a:t>biện</a:t>
            </a:r>
            <a:r>
              <a:rPr lang="en-US" dirty="0">
                <a:solidFill>
                  <a:schemeClr val="tx1"/>
                </a:solidFill>
              </a:rPr>
              <a:t> </a:t>
            </a:r>
            <a:r>
              <a:rPr lang="en-US" dirty="0" err="1">
                <a:solidFill>
                  <a:schemeClr val="tx1"/>
                </a:solidFill>
              </a:rPr>
              <a:t>pháp</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a:t>
            </a:r>
          </a:p>
          <a:p>
            <a:pPr algn="just" eaLnBrk="1" fontAlgn="auto" hangingPunct="1">
              <a:lnSpc>
                <a:spcPct val="150000"/>
              </a:lnSpc>
              <a:spcBef>
                <a:spcPts val="600"/>
              </a:spcBef>
              <a:spcAft>
                <a:spcPts val="600"/>
              </a:spcAft>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2106574" y="190500"/>
            <a:ext cx="141510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b="1" dirty="0">
                <a:solidFill>
                  <a:srgbClr val="FF0000"/>
                </a:solidFill>
                <a:cs typeface="Arial" pitchFamily="34" charset="0"/>
              </a:rPr>
              <a:t>b. </a:t>
            </a:r>
            <a:r>
              <a:rPr lang="en-US" altLang="en-US" b="1" dirty="0" err="1">
                <a:solidFill>
                  <a:srgbClr val="FF0000"/>
                </a:solidFill>
                <a:cs typeface="Arial" pitchFamily="34" charset="0"/>
              </a:rPr>
              <a:t>Bảng</a:t>
            </a:r>
            <a:r>
              <a:rPr lang="en-US" altLang="en-US" b="1" dirty="0">
                <a:solidFill>
                  <a:srgbClr val="FF0000"/>
                </a:solidFill>
                <a:cs typeface="Arial" pitchFamily="34" charset="0"/>
              </a:rPr>
              <a:t> so </a:t>
            </a:r>
            <a:r>
              <a:rPr lang="en-US" altLang="en-US" b="1" dirty="0" err="1">
                <a:solidFill>
                  <a:srgbClr val="FF0000"/>
                </a:solidFill>
                <a:cs typeface="Arial" pitchFamily="34" charset="0"/>
              </a:rPr>
              <a:t>sánh</a:t>
            </a:r>
            <a:r>
              <a:rPr lang="en-US" altLang="en-US" b="1" dirty="0">
                <a:solidFill>
                  <a:srgbClr val="FF0000"/>
                </a:solidFill>
                <a:cs typeface="Arial" pitchFamily="34" charset="0"/>
              </a:rPr>
              <a:t> </a:t>
            </a:r>
            <a:r>
              <a:rPr lang="en-US" altLang="en-US" b="1" dirty="0" err="1">
                <a:solidFill>
                  <a:srgbClr val="FF0000"/>
                </a:solidFill>
                <a:cs typeface="Arial" pitchFamily="34" charset="0"/>
              </a:rPr>
              <a:t>quy</a:t>
            </a:r>
            <a:r>
              <a:rPr lang="en-US" altLang="en-US" b="1" dirty="0">
                <a:solidFill>
                  <a:srgbClr val="FF0000"/>
                </a:solidFill>
                <a:cs typeface="Arial" pitchFamily="34" charset="0"/>
              </a:rPr>
              <a:t> </a:t>
            </a:r>
            <a:r>
              <a:rPr lang="en-US" altLang="en-US" b="1" dirty="0" err="1">
                <a:solidFill>
                  <a:srgbClr val="FF0000"/>
                </a:solidFill>
                <a:cs typeface="Arial" pitchFamily="34" charset="0"/>
              </a:rPr>
              <a:t>định</a:t>
            </a:r>
            <a:r>
              <a:rPr lang="en-US" altLang="en-US" b="1" dirty="0">
                <a:solidFill>
                  <a:srgbClr val="FF0000"/>
                </a:solidFill>
                <a:cs typeface="Arial" pitchFamily="34" charset="0"/>
              </a:rPr>
              <a:t> </a:t>
            </a:r>
            <a:r>
              <a:rPr lang="en-US" altLang="en-US" b="1" dirty="0" err="1">
                <a:solidFill>
                  <a:srgbClr val="FF0000"/>
                </a:solidFill>
                <a:cs typeface="Arial" pitchFamily="34" charset="0"/>
              </a:rPr>
              <a:t>kiểm</a:t>
            </a:r>
            <a:r>
              <a:rPr lang="en-US" altLang="en-US" b="1" dirty="0">
                <a:solidFill>
                  <a:srgbClr val="FF0000"/>
                </a:solidFill>
                <a:cs typeface="Arial" pitchFamily="34" charset="0"/>
              </a:rPr>
              <a:t> </a:t>
            </a:r>
            <a:r>
              <a:rPr lang="en-US" altLang="en-US" b="1" dirty="0" err="1">
                <a:solidFill>
                  <a:srgbClr val="FF0000"/>
                </a:solidFill>
                <a:cs typeface="Arial" pitchFamily="34" charset="0"/>
              </a:rPr>
              <a:t>tra</a:t>
            </a:r>
            <a:r>
              <a:rPr lang="en-US" altLang="en-US" b="1" dirty="0">
                <a:solidFill>
                  <a:srgbClr val="FF0000"/>
                </a:solidFill>
                <a:cs typeface="Arial" pitchFamily="34" charset="0"/>
              </a:rPr>
              <a:t>, </a:t>
            </a:r>
            <a:r>
              <a:rPr lang="en-US" altLang="en-US" b="1" dirty="0" err="1">
                <a:solidFill>
                  <a:srgbClr val="FF0000"/>
                </a:solidFill>
                <a:cs typeface="Arial" pitchFamily="34" charset="0"/>
              </a:rPr>
              <a:t>đánh</a:t>
            </a:r>
            <a:r>
              <a:rPr lang="en-US" altLang="en-US" b="1" dirty="0">
                <a:solidFill>
                  <a:srgbClr val="FF0000"/>
                </a:solidFill>
                <a:cs typeface="Arial" pitchFamily="34" charset="0"/>
              </a:rPr>
              <a:t> </a:t>
            </a:r>
            <a:r>
              <a:rPr lang="en-US" altLang="en-US" b="1" dirty="0" err="1">
                <a:solidFill>
                  <a:srgbClr val="FF0000"/>
                </a:solidFill>
                <a:cs typeface="Arial" pitchFamily="34" charset="0"/>
              </a:rPr>
              <a:t>giá</a:t>
            </a:r>
            <a:r>
              <a:rPr lang="en-US" altLang="en-US" b="1" dirty="0">
                <a:solidFill>
                  <a:srgbClr val="FF0000"/>
                </a:solidFill>
                <a:cs typeface="Arial" pitchFamily="34" charset="0"/>
              </a:rPr>
              <a:t>, </a:t>
            </a:r>
            <a:r>
              <a:rPr lang="en-US" altLang="en-US" b="1" dirty="0" err="1">
                <a:solidFill>
                  <a:srgbClr val="FF0000"/>
                </a:solidFill>
                <a:cs typeface="Arial" pitchFamily="34" charset="0"/>
              </a:rPr>
              <a:t>công</a:t>
            </a:r>
            <a:r>
              <a:rPr lang="en-US" altLang="en-US" b="1" dirty="0">
                <a:solidFill>
                  <a:srgbClr val="FF0000"/>
                </a:solidFill>
                <a:cs typeface="Arial" pitchFamily="34" charset="0"/>
              </a:rPr>
              <a:t> </a:t>
            </a:r>
            <a:r>
              <a:rPr lang="en-US" altLang="en-US" b="1" dirty="0" err="1">
                <a:solidFill>
                  <a:srgbClr val="FF0000"/>
                </a:solidFill>
                <a:cs typeface="Arial" pitchFamily="34" charset="0"/>
              </a:rPr>
              <a:t>nhận</a:t>
            </a:r>
            <a:r>
              <a:rPr lang="en-US" altLang="en-US" b="1" dirty="0">
                <a:solidFill>
                  <a:srgbClr val="FF0000"/>
                </a:solidFill>
                <a:cs typeface="Arial" pitchFamily="34" charset="0"/>
              </a:rPr>
              <a:t> THAT, PC TNTT</a:t>
            </a:r>
          </a:p>
        </p:txBody>
      </p:sp>
      <p:graphicFrame>
        <p:nvGraphicFramePr>
          <p:cNvPr id="5" name="Table 4"/>
          <p:cNvGraphicFramePr>
            <a:graphicFrameLocks noGrp="1"/>
          </p:cNvGraphicFramePr>
          <p:nvPr>
            <p:extLst>
              <p:ext uri="{D42A27DB-BD31-4B8C-83A1-F6EECF244321}">
                <p14:modId xmlns:p14="http://schemas.microsoft.com/office/powerpoint/2010/main" val="2597684109"/>
              </p:ext>
            </p:extLst>
          </p:nvPr>
        </p:nvGraphicFramePr>
        <p:xfrm>
          <a:off x="685800" y="1257300"/>
          <a:ext cx="17068801" cy="8325853"/>
        </p:xfrm>
        <a:graphic>
          <a:graphicData uri="http://schemas.openxmlformats.org/drawingml/2006/table">
            <a:tbl>
              <a:tblPr firstRow="1" bandRow="1">
                <a:tableStyleId>{BC89EF96-8CEA-46FF-86C4-4CE0E7609802}</a:tableStyleId>
              </a:tblPr>
              <a:tblGrid>
                <a:gridCol w="2255789"/>
                <a:gridCol w="7218523"/>
                <a:gridCol w="3822378"/>
                <a:gridCol w="3772111"/>
              </a:tblGrid>
              <a:tr h="1204590">
                <a:tc>
                  <a:txBody>
                    <a:bodyPr/>
                    <a:lstStyle/>
                    <a:p>
                      <a:pPr algn="ctr"/>
                      <a:r>
                        <a:rPr lang="en-US" sz="2800" dirty="0" err="1" smtClean="0"/>
                        <a:t>Đơn</a:t>
                      </a:r>
                      <a:r>
                        <a:rPr lang="en-US" sz="2800" baseline="0" dirty="0" smtClean="0"/>
                        <a:t> </a:t>
                      </a:r>
                      <a:r>
                        <a:rPr lang="en-US" sz="2800" baseline="0" dirty="0" err="1" smtClean="0"/>
                        <a:t>vị</a:t>
                      </a:r>
                      <a:r>
                        <a:rPr lang="en-US" sz="2800" baseline="0" dirty="0" smtClean="0"/>
                        <a:t> </a:t>
                      </a:r>
                    </a:p>
                    <a:p>
                      <a:pPr algn="ctr"/>
                      <a:r>
                        <a:rPr lang="en-US" sz="2800" baseline="0" dirty="0" err="1" smtClean="0"/>
                        <a:t>thực</a:t>
                      </a:r>
                      <a:r>
                        <a:rPr lang="en-US" sz="2800" baseline="0" dirty="0" smtClean="0"/>
                        <a:t> </a:t>
                      </a:r>
                      <a:r>
                        <a:rPr lang="en-US" sz="2800" baseline="0" dirty="0" err="1" smtClean="0"/>
                        <a:t>hiện</a:t>
                      </a:r>
                      <a:endParaRPr lang="en-US" sz="2800" dirty="0">
                        <a:latin typeface="+mn-lt"/>
                      </a:endParaRPr>
                    </a:p>
                  </a:txBody>
                  <a:tcPr marT="45721" marB="45721"/>
                </a:tc>
                <a:tc>
                  <a:txBody>
                    <a:bodyPr/>
                    <a:lstStyle/>
                    <a:p>
                      <a:pPr algn="ctr"/>
                      <a:r>
                        <a:rPr lang="en-US" sz="2800" dirty="0" err="1" smtClean="0"/>
                        <a:t>Nội</a:t>
                      </a:r>
                      <a:r>
                        <a:rPr lang="en-US" sz="2800" baseline="0" dirty="0" smtClean="0"/>
                        <a:t> dung</a:t>
                      </a:r>
                      <a:endParaRPr lang="en-US" sz="2800" dirty="0">
                        <a:latin typeface="+mn-lt"/>
                      </a:endParaRPr>
                    </a:p>
                  </a:txBody>
                  <a:tcPr marT="45721" marB="45721"/>
                </a:tc>
                <a:tc>
                  <a:txBody>
                    <a:bodyPr/>
                    <a:lstStyle/>
                    <a:p>
                      <a:pPr algn="ct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13/2010/TT-BGDĐT</a:t>
                      </a:r>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45/2021/TT-BGDĐT</a:t>
                      </a:r>
                      <a:endParaRPr lang="en-US" sz="2800" dirty="0" smtClean="0"/>
                    </a:p>
                    <a:p>
                      <a:pPr algn="ctr"/>
                      <a:endParaRPr lang="en-US" sz="2800" dirty="0">
                        <a:latin typeface="+mn-lt"/>
                      </a:endParaRPr>
                    </a:p>
                  </a:txBody>
                  <a:tcPr marT="45721" marB="45721"/>
                </a:tc>
              </a:tr>
              <a:tr h="996041">
                <a:tc rowSpan="3">
                  <a:txBody>
                    <a:bodyPr/>
                    <a:lstStyle/>
                    <a:p>
                      <a:r>
                        <a:rPr lang="en-US" sz="2800" b="1" dirty="0" err="1" smtClean="0"/>
                        <a:t>Cơ</a:t>
                      </a:r>
                      <a:r>
                        <a:rPr lang="en-US" sz="2800" b="1" baseline="0" dirty="0" smtClean="0"/>
                        <a:t> </a:t>
                      </a:r>
                      <a:r>
                        <a:rPr lang="en-US" sz="2800" b="1" baseline="0" dirty="0" err="1" smtClean="0"/>
                        <a:t>sở</a:t>
                      </a:r>
                      <a:r>
                        <a:rPr lang="en-US" sz="2800" b="1" baseline="0" dirty="0" smtClean="0"/>
                        <a:t> </a:t>
                      </a:r>
                      <a:r>
                        <a:rPr lang="en-US" sz="2800" b="1" baseline="0" dirty="0" err="1" smtClean="0"/>
                        <a:t>giáo</a:t>
                      </a:r>
                      <a:r>
                        <a:rPr lang="en-US" sz="2800" b="1" baseline="0" dirty="0" smtClean="0"/>
                        <a:t> </a:t>
                      </a:r>
                      <a:r>
                        <a:rPr lang="en-US" sz="2800" b="1" baseline="0" dirty="0" err="1" smtClean="0"/>
                        <a:t>dục</a:t>
                      </a:r>
                      <a:endParaRPr lang="en-US" sz="2800" b="1" dirty="0">
                        <a:latin typeface="+mn-lt"/>
                      </a:endParaRPr>
                    </a:p>
                  </a:txBody>
                  <a:tcPr marT="45721" marB="45721" anchor="ctr"/>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trước</a:t>
                      </a:r>
                      <a:r>
                        <a:rPr lang="en-US" sz="2800" baseline="0" dirty="0" smtClean="0"/>
                        <a:t> </a:t>
                      </a:r>
                      <a:r>
                        <a:rPr lang="en-US" sz="2800" baseline="0" dirty="0" err="1" smtClean="0"/>
                        <a:t>khi</a:t>
                      </a:r>
                      <a:r>
                        <a:rPr lang="en-US" sz="2800" baseline="0" dirty="0" smtClean="0"/>
                        <a:t> </a:t>
                      </a:r>
                      <a:r>
                        <a:rPr lang="en-US" sz="2800" baseline="0" dirty="0" err="1" smtClean="0"/>
                        <a:t>đón</a:t>
                      </a:r>
                      <a:r>
                        <a:rPr lang="en-US" sz="2800" baseline="0" dirty="0" smtClean="0"/>
                        <a:t> </a:t>
                      </a:r>
                      <a:r>
                        <a:rPr lang="en-US" sz="2800" baseline="0" dirty="0" err="1" smtClean="0"/>
                        <a:t>trẻ</a:t>
                      </a:r>
                      <a:r>
                        <a:rPr lang="en-US" sz="2800" baseline="0" dirty="0" smtClean="0"/>
                        <a:t> </a:t>
                      </a:r>
                      <a:r>
                        <a:rPr lang="en-US" sz="2800" baseline="0" dirty="0" err="1" smtClean="0"/>
                        <a:t>vào</a:t>
                      </a:r>
                      <a:r>
                        <a:rPr lang="en-US" sz="2800" baseline="0" dirty="0" smtClean="0"/>
                        <a:t> </a:t>
                      </a:r>
                      <a:r>
                        <a:rPr lang="en-US" sz="2800" baseline="0" dirty="0" err="1" smtClean="0"/>
                        <a:t>đầu</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Không</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r>
              <a:tr h="996041">
                <a:tc vMerge="1">
                  <a:txBody>
                    <a:bodyPr/>
                    <a:lstStyle/>
                    <a:p>
                      <a:endParaRPr lang="en-US" sz="2800" dirty="0">
                        <a:latin typeface="+mn-lt"/>
                      </a:endParaRPr>
                    </a:p>
                  </a:txBody>
                  <a:tcPr marT="45721" marB="45721"/>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thường</a:t>
                      </a:r>
                      <a:r>
                        <a:rPr lang="en-US" sz="2800" baseline="0" dirty="0" smtClean="0"/>
                        <a:t> </a:t>
                      </a:r>
                      <a:r>
                        <a:rPr lang="en-US" sz="2800" baseline="0" dirty="0" err="1" smtClean="0"/>
                        <a:t>xuyên</a:t>
                      </a:r>
                      <a:r>
                        <a:rPr lang="en-US" sz="2800" baseline="0" dirty="0" smtClean="0"/>
                        <a:t> </a:t>
                      </a:r>
                      <a:r>
                        <a:rPr lang="en-US" sz="2800" baseline="0" smtClean="0"/>
                        <a:t>trong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r>
                        <a:rPr lang="en-US" sz="2800" baseline="0" dirty="0" smtClean="0"/>
                        <a:t> </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r>
              <a:tr h="888303">
                <a:tc vMerge="1">
                  <a:txBody>
                    <a:bodyPr/>
                    <a:lstStyle/>
                    <a:p>
                      <a:endParaRPr lang="en-US" sz="2800" dirty="0">
                        <a:latin typeface="+mn-lt"/>
                      </a:endParaRPr>
                    </a:p>
                  </a:txBody>
                  <a:tcPr marT="45721" marB="45721"/>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tiêu</a:t>
                      </a:r>
                      <a:r>
                        <a:rPr lang="en-US" sz="2800" baseline="0" dirty="0" smtClean="0"/>
                        <a:t> </a:t>
                      </a:r>
                      <a:r>
                        <a:rPr lang="en-US" sz="2800" baseline="0" dirty="0" err="1" smtClean="0"/>
                        <a:t>chuẩn</a:t>
                      </a:r>
                      <a:r>
                        <a:rPr lang="en-US" sz="2800" baseline="0" dirty="0" smtClean="0"/>
                        <a:t> </a:t>
                      </a:r>
                      <a:r>
                        <a:rPr lang="en-US" sz="2800" baseline="0" dirty="0" err="1" smtClean="0"/>
                        <a:t>cuối</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r>
                        <a:rPr lang="en-US" sz="2800" baseline="0" dirty="0" smtClean="0"/>
                        <a:t> </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r>
              <a:tr h="1608395">
                <a:tc rowSpan="4">
                  <a:txBody>
                    <a:bodyPr/>
                    <a:lstStyle/>
                    <a:p>
                      <a:r>
                        <a:rPr lang="en-US" sz="2800" b="1" dirty="0" err="1" smtClean="0"/>
                        <a:t>Phòng</a:t>
                      </a:r>
                      <a:r>
                        <a:rPr lang="en-US" sz="2800" b="1" baseline="0" dirty="0" smtClean="0"/>
                        <a:t> </a:t>
                      </a:r>
                      <a:r>
                        <a:rPr lang="en-US" sz="2800" b="1" dirty="0" smtClean="0"/>
                        <a:t>GD ĐT</a:t>
                      </a:r>
                      <a:endParaRPr lang="en-US" sz="2800" b="1" dirty="0">
                        <a:latin typeface="+mn-lt"/>
                      </a:endParaRPr>
                    </a:p>
                  </a:txBody>
                  <a:tcPr marT="45721" marB="45721" anchor="ctr"/>
                </a:tc>
                <a:tc>
                  <a:txBody>
                    <a:bodyPr/>
                    <a:lstStyle/>
                    <a:p>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trong</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a:latin typeface="+mn-lt"/>
                      </a:endParaRPr>
                    </a:p>
                  </a:txBody>
                  <a:tcPr marT="45721" marB="45721"/>
                </a:tc>
                <a:tc>
                  <a:txBody>
                    <a:bodyPr/>
                    <a:lstStyle/>
                    <a:p>
                      <a:pPr algn="ctr"/>
                      <a:r>
                        <a:rPr lang="en-US" sz="2800" dirty="0" err="1" smtClean="0"/>
                        <a:t>Có</a:t>
                      </a:r>
                      <a:r>
                        <a:rPr lang="en-US" sz="2800" baseline="0" dirty="0" smtClean="0"/>
                        <a:t> (</a:t>
                      </a:r>
                      <a:r>
                        <a:rPr lang="en-US" sz="2800" baseline="0" dirty="0" err="1" smtClean="0"/>
                        <a:t>lồng</a:t>
                      </a:r>
                      <a:r>
                        <a:rPr lang="en-US" sz="2800" baseline="0" dirty="0" smtClean="0"/>
                        <a:t> </a:t>
                      </a:r>
                      <a:r>
                        <a:rPr lang="en-US" sz="2800" baseline="0" dirty="0" err="1" smtClean="0"/>
                        <a:t>ghép</a:t>
                      </a:r>
                      <a:r>
                        <a:rPr lang="en-US" sz="2800" baseline="0" dirty="0" smtClean="0"/>
                        <a:t> </a:t>
                      </a:r>
                      <a:r>
                        <a:rPr lang="en-US" sz="2800" baseline="0" dirty="0" err="1" smtClean="0"/>
                        <a:t>trong</a:t>
                      </a:r>
                      <a:r>
                        <a:rPr lang="en-US" sz="2800" baseline="0" dirty="0" smtClean="0"/>
                        <a:t> </a:t>
                      </a:r>
                      <a:r>
                        <a:rPr lang="en-US" sz="2800" baseline="0" dirty="0" err="1" smtClean="0"/>
                        <a:t>các</a:t>
                      </a:r>
                      <a:r>
                        <a:rPr lang="en-US" sz="2800" baseline="0" dirty="0" smtClean="0"/>
                        <a:t> </a:t>
                      </a:r>
                      <a:r>
                        <a:rPr lang="en-US" sz="2800" baseline="0" dirty="0" err="1" smtClean="0"/>
                        <a:t>hoạt</a:t>
                      </a:r>
                      <a:r>
                        <a:rPr lang="en-US" sz="2800" baseline="0" dirty="0" smtClean="0"/>
                        <a:t> </a:t>
                      </a:r>
                      <a:r>
                        <a:rPr lang="en-US" sz="2800" baseline="0" dirty="0" err="1" smtClean="0"/>
                        <a:t>động</a:t>
                      </a:r>
                      <a:r>
                        <a:rPr lang="en-US" sz="2800" baseline="0" dirty="0" smtClean="0"/>
                        <a:t> </a:t>
                      </a:r>
                      <a:r>
                        <a:rPr lang="en-US" sz="2800" baseline="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chuyên</a:t>
                      </a:r>
                      <a:r>
                        <a:rPr lang="en-US" sz="2800" baseline="0" dirty="0" smtClean="0"/>
                        <a:t> </a:t>
                      </a:r>
                      <a:r>
                        <a:rPr lang="en-US" sz="2800" baseline="0" dirty="0" err="1" smtClean="0"/>
                        <a:t>môn</a:t>
                      </a:r>
                      <a:r>
                        <a:rPr lang="en-US" sz="2800" baseline="0" dirty="0" smtClean="0"/>
                        <a:t> </a:t>
                      </a:r>
                      <a:r>
                        <a:rPr lang="en-US" sz="2800" baseline="0" dirty="0" err="1" smtClean="0"/>
                        <a:t>khác</a:t>
                      </a:r>
                      <a:r>
                        <a:rPr lang="en-US" sz="2800" baseline="0" dirty="0" smtClean="0"/>
                        <a:t>)</a:t>
                      </a:r>
                      <a:endParaRPr lang="en-US" sz="2800" dirty="0">
                        <a:latin typeface="+mn-lt"/>
                      </a:endParaRPr>
                    </a:p>
                  </a:txBody>
                  <a:tcPr marT="45721" marB="45721"/>
                </a:tc>
              </a:tr>
              <a:tr h="783630">
                <a:tc vMerge="1">
                  <a:txBody>
                    <a:bodyPr/>
                    <a:lstStyle/>
                    <a:p>
                      <a:endParaRPr lang="en-US" sz="2800" dirty="0">
                        <a:latin typeface="+mn-lt"/>
                      </a:endParaRPr>
                    </a:p>
                  </a:txBody>
                  <a:tcPr marT="45721" marB="45721"/>
                </a:tc>
                <a:tc>
                  <a:txBody>
                    <a:bodyPr/>
                    <a:lstStyle/>
                    <a:p>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theo</a:t>
                      </a:r>
                      <a:r>
                        <a:rPr lang="en-US" sz="2800" baseline="0" dirty="0" smtClean="0"/>
                        <a:t> </a:t>
                      </a:r>
                      <a:r>
                        <a:rPr lang="en-US" sz="2800" baseline="0" dirty="0" err="1" smtClean="0"/>
                        <a:t>kế</a:t>
                      </a:r>
                      <a:r>
                        <a:rPr lang="en-US" sz="2800" baseline="0" dirty="0" smtClean="0"/>
                        <a:t> </a:t>
                      </a:r>
                      <a:r>
                        <a:rPr lang="en-US" sz="2800" baseline="0" dirty="0" err="1" smtClean="0"/>
                        <a:t>hoạch</a:t>
                      </a:r>
                      <a:endParaRPr lang="en-US" sz="2800" dirty="0">
                        <a:latin typeface="+mn-lt"/>
                      </a:endParaRPr>
                    </a:p>
                  </a:txBody>
                  <a:tcPr marT="45721" marB="45721"/>
                </a:tc>
                <a:tc>
                  <a:txBody>
                    <a:bodyPr/>
                    <a:lstStyle/>
                    <a:p>
                      <a:pPr algn="ct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a:latin typeface="+mn-lt"/>
                      </a:endParaRPr>
                    </a:p>
                  </a:txBody>
                  <a:tcPr marT="45721" marB="45721"/>
                </a:tc>
                <a:tc>
                  <a:txBody>
                    <a:bodyPr/>
                    <a:lstStyle/>
                    <a:p>
                      <a:pPr algn="ctr"/>
                      <a:r>
                        <a:rPr lang="en-US" sz="2800" dirty="0" err="1" smtClean="0"/>
                        <a:t>Trường</a:t>
                      </a:r>
                      <a:r>
                        <a:rPr lang="en-US" sz="2800" baseline="0" dirty="0" smtClean="0"/>
                        <a:t> </a:t>
                      </a:r>
                      <a:r>
                        <a:rPr lang="en-US" sz="2800" baseline="0" dirty="0" err="1" smtClean="0"/>
                        <a:t>hợp</a:t>
                      </a:r>
                      <a:r>
                        <a:rPr lang="en-US" sz="2800" baseline="0" dirty="0" smtClean="0"/>
                        <a:t> </a:t>
                      </a:r>
                      <a:r>
                        <a:rPr lang="en-US" sz="2800" baseline="0" dirty="0" err="1" smtClean="0"/>
                        <a:t>cần</a:t>
                      </a:r>
                      <a:r>
                        <a:rPr lang="en-US" sz="2800" baseline="0" dirty="0" smtClean="0"/>
                        <a:t> </a:t>
                      </a:r>
                      <a:r>
                        <a:rPr lang="en-US" sz="2800" baseline="0" dirty="0" err="1" smtClean="0"/>
                        <a:t>thiết</a:t>
                      </a:r>
                      <a:endParaRPr lang="en-US" sz="2800" dirty="0">
                        <a:latin typeface="+mn-lt"/>
                      </a:endParaRPr>
                    </a:p>
                  </a:txBody>
                  <a:tcPr marT="45721" marB="45721"/>
                </a:tc>
              </a:tr>
              <a:tr h="685800">
                <a:tc vMerge="1">
                  <a:txBody>
                    <a:bodyPr/>
                    <a:lstStyle/>
                    <a:p>
                      <a:endParaRPr lang="en-US" sz="2800" dirty="0">
                        <a:latin typeface="+mn-lt"/>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vào</a:t>
                      </a:r>
                      <a:r>
                        <a:rPr lang="en-US" sz="2800" baseline="0" dirty="0" smtClean="0"/>
                        <a:t> </a:t>
                      </a:r>
                      <a:r>
                        <a:rPr lang="en-US" sz="2800" baseline="0" dirty="0" err="1" smtClean="0"/>
                        <a:t>cuối</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c>
                  <a:txBody>
                    <a:bodyPr/>
                    <a:lstStyle/>
                    <a:p>
                      <a:pPr algn="ctr"/>
                      <a:endParaRPr lang="en-US" sz="2800" dirty="0">
                        <a:latin typeface="+mn-lt"/>
                      </a:endParaRPr>
                    </a:p>
                  </a:txBody>
                  <a:tcPr marT="45721" marB="45721"/>
                </a:tc>
              </a:tr>
              <a:tr h="996041">
                <a:tc vMerge="1">
                  <a:txBody>
                    <a:bodyPr/>
                    <a:lstStyle/>
                    <a:p>
                      <a:endParaRPr lang="en-US" sz="2800" dirty="0">
                        <a:latin typeface="+mn-lt"/>
                      </a:endParaRPr>
                    </a:p>
                  </a:txBody>
                  <a:tcPr marT="45721" marB="45721"/>
                </a:tc>
                <a:tc>
                  <a:txBody>
                    <a:bodyPr/>
                    <a:lstStyle/>
                    <a:p>
                      <a:r>
                        <a:rPr lang="en-US" sz="2800" dirty="0" err="1" smtClean="0"/>
                        <a:t>Lập</a:t>
                      </a:r>
                      <a:r>
                        <a:rPr lang="en-US" sz="2800" baseline="0" dirty="0" smtClean="0"/>
                        <a:t> </a:t>
                      </a:r>
                      <a:r>
                        <a:rPr lang="en-US" sz="2800" baseline="0" dirty="0" err="1" smtClean="0"/>
                        <a:t>danh</a:t>
                      </a:r>
                      <a:r>
                        <a:rPr lang="en-US" sz="2800" baseline="0" dirty="0" smtClean="0"/>
                        <a:t> </a:t>
                      </a:r>
                      <a:r>
                        <a:rPr lang="en-US" sz="2800" baseline="0" dirty="0" err="1" smtClean="0"/>
                        <a:t>sách</a:t>
                      </a:r>
                      <a:r>
                        <a:rPr lang="en-US" sz="2800" baseline="0" dirty="0" smtClean="0"/>
                        <a:t> </a:t>
                      </a:r>
                      <a:r>
                        <a:rPr lang="en-US" sz="2800" baseline="0" dirty="0" err="1" smtClean="0"/>
                        <a:t>công</a:t>
                      </a:r>
                      <a:r>
                        <a:rPr lang="en-US" sz="2800" baseline="0" dirty="0" smtClean="0"/>
                        <a:t> </a:t>
                      </a:r>
                      <a:r>
                        <a:rPr lang="en-US" sz="2800" baseline="0" dirty="0" err="1" smtClean="0"/>
                        <a:t>nhận</a:t>
                      </a:r>
                      <a:r>
                        <a:rPr lang="en-US" sz="2800" baseline="0" dirty="0" smtClean="0"/>
                        <a:t> </a:t>
                      </a:r>
                      <a:r>
                        <a:rPr lang="en-US" sz="2800" baseline="0" dirty="0" err="1" smtClean="0"/>
                        <a:t>cơ</a:t>
                      </a:r>
                      <a:r>
                        <a:rPr lang="en-US" sz="2800" baseline="0" dirty="0" smtClean="0"/>
                        <a:t> </a:t>
                      </a:r>
                      <a:r>
                        <a:rPr lang="en-US" sz="2800" baseline="0" dirty="0" err="1" smtClean="0"/>
                        <a:t>sở</a:t>
                      </a:r>
                      <a:r>
                        <a:rPr lang="en-US" sz="2800" baseline="0" dirty="0" smtClean="0"/>
                        <a:t> GDMN </a:t>
                      </a:r>
                      <a:r>
                        <a:rPr lang="en-US" sz="2800" baseline="0" dirty="0" err="1" smtClean="0"/>
                        <a:t>đạt</a:t>
                      </a:r>
                      <a:r>
                        <a:rPr lang="en-US" sz="2800" baseline="0" dirty="0" smtClean="0"/>
                        <a:t> </a:t>
                      </a:r>
                      <a:r>
                        <a:rPr lang="en-US" sz="2800" baseline="0" dirty="0" err="1" smtClean="0"/>
                        <a:t>tiêu</a:t>
                      </a:r>
                      <a:r>
                        <a:rPr lang="en-US" sz="2800" baseline="0" dirty="0" smtClean="0"/>
                        <a:t> </a:t>
                      </a:r>
                      <a:r>
                        <a:rPr lang="en-US" sz="2800" baseline="0" dirty="0" err="1" smtClean="0"/>
                        <a:t>chuẩn</a:t>
                      </a:r>
                      <a:r>
                        <a:rPr lang="en-US" sz="2800" baseline="0" dirty="0" smtClean="0"/>
                        <a:t> THAT, PC TNTT</a:t>
                      </a:r>
                      <a:endParaRPr lang="en-US" sz="2800" dirty="0">
                        <a:latin typeface="+mn-lt"/>
                      </a:endParaRPr>
                    </a:p>
                  </a:txBody>
                  <a:tcPr marT="45721" marB="45721"/>
                </a:tc>
                <a:tc>
                  <a:txBody>
                    <a:bodyPr/>
                    <a:lstStyle/>
                    <a:p>
                      <a:pPr algn="ctr"/>
                      <a:r>
                        <a:rPr lang="en-US" sz="2800" dirty="0" err="1" smtClean="0"/>
                        <a:t>Lập</a:t>
                      </a:r>
                      <a:r>
                        <a:rPr lang="en-US" sz="2800" baseline="0" dirty="0" smtClean="0"/>
                        <a:t> </a:t>
                      </a:r>
                      <a:r>
                        <a:rPr lang="en-US" sz="2800" baseline="0" dirty="0" err="1" smtClean="0"/>
                        <a:t>danh</a:t>
                      </a:r>
                      <a:r>
                        <a:rPr lang="en-US" sz="2800" baseline="0" dirty="0" smtClean="0"/>
                        <a:t> </a:t>
                      </a:r>
                      <a:r>
                        <a:rPr lang="en-US" sz="2800" baseline="0" dirty="0" err="1" smtClean="0"/>
                        <a:t>sách</a:t>
                      </a:r>
                      <a:r>
                        <a:rPr lang="en-US" sz="2800" baseline="0" dirty="0" smtClean="0"/>
                        <a:t> </a:t>
                      </a:r>
                      <a:r>
                        <a:rPr lang="en-US" sz="2800" baseline="0" dirty="0" err="1" smtClean="0"/>
                        <a:t>trình</a:t>
                      </a:r>
                      <a:r>
                        <a:rPr lang="en-US" sz="2800" baseline="0" dirty="0" smtClean="0"/>
                        <a:t> UBND </a:t>
                      </a:r>
                      <a:r>
                        <a:rPr lang="en-US" sz="2800" baseline="0" dirty="0" err="1" smtClean="0"/>
                        <a:t>cấp</a:t>
                      </a:r>
                      <a:r>
                        <a:rPr lang="en-US" sz="2800" baseline="0" dirty="0" smtClean="0"/>
                        <a:t> </a:t>
                      </a:r>
                      <a:r>
                        <a:rPr lang="en-US" sz="2800" baseline="0" dirty="0" err="1" smtClean="0"/>
                        <a:t>huyện</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8642705"/>
              </p:ext>
            </p:extLst>
          </p:nvPr>
        </p:nvGraphicFramePr>
        <p:xfrm>
          <a:off x="1447800" y="2247900"/>
          <a:ext cx="15544801" cy="4114799"/>
        </p:xfrm>
        <a:graphic>
          <a:graphicData uri="http://schemas.openxmlformats.org/drawingml/2006/table">
            <a:tbl>
              <a:tblPr firstRow="1" bandRow="1">
                <a:tableStyleId>{69CF1AB2-1976-4502-BF36-3FF5EA218861}</a:tableStyleId>
              </a:tblPr>
              <a:tblGrid>
                <a:gridCol w="2220686"/>
                <a:gridCol w="6453485"/>
                <a:gridCol w="3435315"/>
                <a:gridCol w="3435315"/>
              </a:tblGrid>
              <a:tr h="1530297">
                <a:tc>
                  <a:txBody>
                    <a:bodyPr/>
                    <a:lstStyle/>
                    <a:p>
                      <a:pPr algn="ctr"/>
                      <a:r>
                        <a:rPr lang="en-US" sz="2800" dirty="0" err="1" smtClean="0"/>
                        <a:t>Đơn</a:t>
                      </a:r>
                      <a:r>
                        <a:rPr lang="en-US" sz="2800" baseline="0" dirty="0" smtClean="0"/>
                        <a:t> </a:t>
                      </a:r>
                      <a:r>
                        <a:rPr lang="en-US" sz="2800" baseline="0" dirty="0" err="1" smtClean="0"/>
                        <a:t>vị</a:t>
                      </a:r>
                      <a:r>
                        <a:rPr lang="en-US" sz="2800" baseline="0" dirty="0" smtClean="0"/>
                        <a:t> </a:t>
                      </a:r>
                    </a:p>
                    <a:p>
                      <a:pPr algn="ctr"/>
                      <a:r>
                        <a:rPr lang="en-US" sz="2800" baseline="0" dirty="0" err="1" smtClean="0"/>
                        <a:t>thực</a:t>
                      </a:r>
                      <a:r>
                        <a:rPr lang="en-US" sz="2800" baseline="0" dirty="0" smtClean="0"/>
                        <a:t> </a:t>
                      </a:r>
                      <a:r>
                        <a:rPr lang="en-US" sz="2800" baseline="0" dirty="0" err="1" smtClean="0"/>
                        <a:t>hiện</a:t>
                      </a:r>
                      <a:endParaRPr lang="en-US" sz="2800" dirty="0">
                        <a:latin typeface="+mn-lt"/>
                      </a:endParaRPr>
                    </a:p>
                  </a:txBody>
                  <a:tcPr marT="45721" marB="45721"/>
                </a:tc>
                <a:tc>
                  <a:txBody>
                    <a:bodyPr/>
                    <a:lstStyle/>
                    <a:p>
                      <a:pPr algn="ctr"/>
                      <a:r>
                        <a:rPr lang="en-US" sz="2800" dirty="0" err="1" smtClean="0"/>
                        <a:t>Nội</a:t>
                      </a:r>
                      <a:r>
                        <a:rPr lang="en-US" sz="2800" baseline="0" dirty="0" smtClean="0"/>
                        <a:t> dung</a:t>
                      </a:r>
                      <a:endParaRPr lang="en-US" sz="2800" dirty="0">
                        <a:latin typeface="+mn-lt"/>
                      </a:endParaRPr>
                    </a:p>
                  </a:txBody>
                  <a:tcPr marT="45721" marB="45721"/>
                </a:tc>
                <a:tc>
                  <a:txBody>
                    <a:bodyPr/>
                    <a:lstStyle/>
                    <a:p>
                      <a:pPr algn="ct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13/2010/TT-BGDĐT</a:t>
                      </a:r>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45/2021/TT-BGDĐT</a:t>
                      </a:r>
                      <a:endParaRPr lang="en-US" sz="2800" dirty="0" smtClean="0"/>
                    </a:p>
                    <a:p>
                      <a:pPr algn="ctr"/>
                      <a:endParaRPr lang="en-US" sz="2800" dirty="0">
                        <a:latin typeface="+mn-lt"/>
                      </a:endParaRPr>
                    </a:p>
                  </a:txBody>
                  <a:tcPr marT="45721" marB="45721"/>
                </a:tc>
              </a:tr>
              <a:tr h="1530297">
                <a:tc>
                  <a:txBody>
                    <a:bodyPr/>
                    <a:lstStyle/>
                    <a:p>
                      <a:r>
                        <a:rPr lang="en-US" sz="2800" b="1" dirty="0" err="1" smtClean="0"/>
                        <a:t>Ngành</a:t>
                      </a:r>
                      <a:r>
                        <a:rPr lang="en-US" sz="2800" b="1" dirty="0" smtClean="0"/>
                        <a:t>/</a:t>
                      </a:r>
                      <a:r>
                        <a:rPr lang="en-US" sz="2800" b="1" dirty="0" err="1" smtClean="0"/>
                        <a:t>Liên</a:t>
                      </a:r>
                      <a:r>
                        <a:rPr lang="en-US" sz="2800" b="1" baseline="0" dirty="0" smtClean="0"/>
                        <a:t> </a:t>
                      </a:r>
                      <a:r>
                        <a:rPr lang="en-US" sz="2800" b="1" baseline="0" dirty="0" err="1" smtClean="0"/>
                        <a:t>ngành</a:t>
                      </a:r>
                      <a:endParaRPr lang="en-US" sz="2800" b="1" dirty="0">
                        <a:latin typeface="+mn-lt"/>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t>Theo</a:t>
                      </a:r>
                      <a:r>
                        <a:rPr lang="en-US" sz="2800" baseline="0" dirty="0" smtClean="0"/>
                        <a:t> </a:t>
                      </a:r>
                      <a:r>
                        <a:rPr lang="en-US" sz="2800" baseline="0" dirty="0" err="1" smtClean="0"/>
                        <a:t>đề</a:t>
                      </a:r>
                      <a:r>
                        <a:rPr lang="en-US" sz="2800" baseline="0" dirty="0" smtClean="0"/>
                        <a:t> </a:t>
                      </a:r>
                      <a:r>
                        <a:rPr lang="en-US" sz="2800" baseline="0" dirty="0" err="1" smtClean="0"/>
                        <a:t>nghị</a:t>
                      </a:r>
                      <a:r>
                        <a:rPr lang="en-US" sz="2800" baseline="0" dirty="0" smtClean="0"/>
                        <a:t> </a:t>
                      </a:r>
                      <a:r>
                        <a:rPr lang="en-US" sz="2800" baseline="0" dirty="0" err="1" smtClean="0"/>
                        <a:t>của</a:t>
                      </a:r>
                      <a:r>
                        <a:rPr lang="en-US" sz="2800" baseline="0" dirty="0" smtClean="0"/>
                        <a:t> </a:t>
                      </a:r>
                      <a:r>
                        <a:rPr lang="en-US" sz="2800" baseline="0" dirty="0" err="1" smtClean="0"/>
                        <a:t>Phòng</a:t>
                      </a:r>
                      <a:r>
                        <a:rPr lang="en-US" sz="2800" baseline="0" dirty="0" smtClean="0"/>
                        <a:t> GDĐT </a:t>
                      </a:r>
                      <a:r>
                        <a:rPr lang="en-US" sz="2800" baseline="0" dirty="0" err="1" smtClean="0"/>
                        <a:t>hoặc</a:t>
                      </a:r>
                      <a:r>
                        <a:rPr lang="en-US" sz="2800" baseline="0" dirty="0" smtClean="0"/>
                        <a:t> </a:t>
                      </a:r>
                      <a:r>
                        <a:rPr lang="en-US" sz="2800" baseline="0" dirty="0" err="1" smtClean="0"/>
                        <a:t>trong</a:t>
                      </a:r>
                      <a:r>
                        <a:rPr lang="en-US" sz="2800" baseline="0" dirty="0" smtClean="0"/>
                        <a:t> </a:t>
                      </a:r>
                      <a:r>
                        <a:rPr lang="en-US" sz="2800" baseline="0" dirty="0" err="1" smtClean="0"/>
                        <a:t>trường</a:t>
                      </a:r>
                      <a:r>
                        <a:rPr lang="en-US" sz="2800" baseline="0" dirty="0" smtClean="0"/>
                        <a:t> </a:t>
                      </a:r>
                      <a:r>
                        <a:rPr lang="en-US" sz="2800" baseline="0" dirty="0" err="1" smtClean="0"/>
                        <a:t>hợp</a:t>
                      </a:r>
                      <a:r>
                        <a:rPr lang="en-US" sz="2800" baseline="0" dirty="0" smtClean="0"/>
                        <a:t> </a:t>
                      </a:r>
                      <a:r>
                        <a:rPr lang="en-US" sz="2800" baseline="0" dirty="0" err="1" smtClean="0"/>
                        <a:t>cần</a:t>
                      </a:r>
                      <a:r>
                        <a:rPr lang="en-US" sz="2800" baseline="0" dirty="0" smtClean="0"/>
                        <a:t> </a:t>
                      </a:r>
                      <a:r>
                        <a:rPr lang="en-US" sz="2800" baseline="0" dirty="0" err="1" smtClean="0"/>
                        <a:t>thiết</a:t>
                      </a:r>
                      <a:endParaRPr lang="en-US" sz="2800" dirty="0" smtClean="0"/>
                    </a:p>
                    <a:p>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smtClean="0"/>
                    </a:p>
                    <a:p>
                      <a:pPr algn="ct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r>
              <a:tr h="1054205">
                <a:tc>
                  <a:txBody>
                    <a:bodyPr/>
                    <a:lstStyle/>
                    <a:p>
                      <a:r>
                        <a:rPr lang="en-US" sz="2800" b="1" dirty="0" smtClean="0"/>
                        <a:t>UBND </a:t>
                      </a:r>
                      <a:r>
                        <a:rPr lang="en-US" sz="2800" b="1" dirty="0" err="1" smtClean="0"/>
                        <a:t>cấp</a:t>
                      </a:r>
                      <a:r>
                        <a:rPr lang="en-US" sz="2800" b="1" baseline="0" dirty="0" smtClean="0"/>
                        <a:t> </a:t>
                      </a:r>
                      <a:r>
                        <a:rPr lang="en-US" sz="2800" b="1" baseline="0" dirty="0" err="1" smtClean="0"/>
                        <a:t>huyện</a:t>
                      </a:r>
                      <a:endParaRPr lang="en-US" sz="2800" b="1" dirty="0">
                        <a:latin typeface="+mn-lt"/>
                      </a:endParaRPr>
                    </a:p>
                  </a:txBody>
                  <a:tcPr marT="45721" marB="45721"/>
                </a:tc>
                <a:tc>
                  <a:txBody>
                    <a:bodyPr/>
                    <a:lstStyle/>
                    <a:p>
                      <a:r>
                        <a:rPr lang="en-US" sz="2800" dirty="0" err="1" smtClean="0"/>
                        <a:t>Cấp</a:t>
                      </a:r>
                      <a:r>
                        <a:rPr lang="en-US" sz="2800" baseline="0" dirty="0" smtClean="0"/>
                        <a:t> </a:t>
                      </a:r>
                      <a:r>
                        <a:rPr lang="en-US" sz="2800" baseline="0" dirty="0" err="1" smtClean="0"/>
                        <a:t>giấy</a:t>
                      </a:r>
                      <a:r>
                        <a:rPr lang="en-US" sz="2800" baseline="0" dirty="0" smtClean="0"/>
                        <a:t> </a:t>
                      </a:r>
                      <a:r>
                        <a:rPr lang="en-US" sz="2800" baseline="0" dirty="0" err="1" smtClean="0"/>
                        <a:t>chứng</a:t>
                      </a:r>
                      <a:r>
                        <a:rPr lang="en-US" sz="2800" baseline="0" dirty="0" smtClean="0"/>
                        <a:t> </a:t>
                      </a:r>
                      <a:r>
                        <a:rPr lang="en-US" sz="2800" baseline="0" dirty="0" err="1" smtClean="0"/>
                        <a:t>nhận</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c>
                  <a:txBody>
                    <a:bodyPr/>
                    <a:lstStyle/>
                    <a:p>
                      <a:pPr algn="ctr"/>
                      <a:r>
                        <a:rPr lang="en-US" sz="2800" dirty="0" err="1" smtClean="0"/>
                        <a:t>Không</a:t>
                      </a:r>
                      <a:endParaRPr lang="en-US" sz="2800" dirty="0">
                        <a:latin typeface="+mn-lt"/>
                      </a:endParaRPr>
                    </a:p>
                  </a:txBody>
                  <a:tcPr marT="45721" marB="45721"/>
                </a:tc>
              </a:tr>
            </a:tbl>
          </a:graphicData>
        </a:graphic>
      </p:graphicFrame>
    </p:spTree>
    <p:extLst>
      <p:ext uri="{BB962C8B-B14F-4D97-AF65-F5344CB8AC3E}">
        <p14:creationId xmlns:p14="http://schemas.microsoft.com/office/powerpoint/2010/main" val="10874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1068388" y="2208213"/>
            <a:ext cx="15773400" cy="1989137"/>
          </a:xfrm>
        </p:spPr>
        <p:txBody>
          <a:bodyPr/>
          <a:lstStyle/>
          <a:p>
            <a:pPr eaLnBrk="1" hangingPunct="1"/>
            <a:r>
              <a:rPr lang="en-US" altLang="en-US" smtClean="0"/>
              <a:t/>
            </a:r>
            <a:br>
              <a:rPr lang="en-US" altLang="en-US" smtClean="0"/>
            </a:br>
            <a:endParaRPr lang="en-US" altLang="en-US"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1112668"/>
              </p:ext>
            </p:extLst>
          </p:nvPr>
        </p:nvGraphicFramePr>
        <p:xfrm>
          <a:off x="535148" y="342900"/>
          <a:ext cx="16840200" cy="1093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a:spLocks noChangeArrowheads="1"/>
          </p:cNvSpPr>
          <p:nvPr/>
        </p:nvSpPr>
        <p:spPr bwMode="auto">
          <a:xfrm>
            <a:off x="1371600" y="190499"/>
            <a:ext cx="1419493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ts val="7275"/>
              </a:lnSpc>
              <a:spcBef>
                <a:spcPct val="0"/>
              </a:spcBef>
              <a:buFontTx/>
              <a:buNone/>
            </a:pPr>
            <a:r>
              <a:rPr lang="vi-VN" altLang="en-US" sz="3600" b="1" dirty="0">
                <a:solidFill>
                  <a:srgbClr val="FF0000"/>
                </a:solidFill>
                <a:cs typeface="Arial" pitchFamily="34" charset="0"/>
              </a:rPr>
              <a:t>TRÁCH NHIỆM CỦA CÁC CƠ QUAN, TỔ CHỨC, CÁ NHÂN</a:t>
            </a:r>
            <a:endParaRPr lang="en-US" altLang="en-US" sz="3600" b="1" dirty="0">
              <a:solidFill>
                <a:srgbClr val="FF0000"/>
              </a:solidFill>
              <a:cs typeface="Arial"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E975DBB2-42EB-4A5A-BD9F-70898A2BF9DC}"/>
                                            </p:graphicEl>
                                          </p:spTgt>
                                        </p:tgtEl>
                                        <p:attrNameLst>
                                          <p:attrName>style.visibility</p:attrName>
                                        </p:attrNameLst>
                                      </p:cBhvr>
                                      <p:to>
                                        <p:strVal val="visible"/>
                                      </p:to>
                                    </p:set>
                                    <p:animEffect transition="in" filter="wipe(left)">
                                      <p:cBhvr>
                                        <p:cTn id="7" dur="500"/>
                                        <p:tgtEl>
                                          <p:spTgt spid="4">
                                            <p:graphicEl>
                                              <a:dgm id="{E975DBB2-42EB-4A5A-BD9F-70898A2BF9D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ED3D9E77-6F00-417B-AF57-344C29F62810}"/>
                                            </p:graphicEl>
                                          </p:spTgt>
                                        </p:tgtEl>
                                        <p:attrNameLst>
                                          <p:attrName>style.visibility</p:attrName>
                                        </p:attrNameLst>
                                      </p:cBhvr>
                                      <p:to>
                                        <p:strVal val="visible"/>
                                      </p:to>
                                    </p:set>
                                    <p:animEffect transition="in" filter="wipe(left)">
                                      <p:cBhvr>
                                        <p:cTn id="12" dur="500"/>
                                        <p:tgtEl>
                                          <p:spTgt spid="4">
                                            <p:graphicEl>
                                              <a:dgm id="{ED3D9E77-6F00-417B-AF57-344C29F62810}"/>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A21D06F0-EE6B-4A10-A087-261C0330EACA}"/>
                                            </p:graphicEl>
                                          </p:spTgt>
                                        </p:tgtEl>
                                        <p:attrNameLst>
                                          <p:attrName>style.visibility</p:attrName>
                                        </p:attrNameLst>
                                      </p:cBhvr>
                                      <p:to>
                                        <p:strVal val="visible"/>
                                      </p:to>
                                    </p:set>
                                    <p:animEffect transition="in" filter="wipe(left)">
                                      <p:cBhvr>
                                        <p:cTn id="15" dur="500"/>
                                        <p:tgtEl>
                                          <p:spTgt spid="4">
                                            <p:graphicEl>
                                              <a:dgm id="{A21D06F0-EE6B-4A10-A087-261C0330EAC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117F1854-918F-4FEC-871E-44E920395465}"/>
                                            </p:graphicEl>
                                          </p:spTgt>
                                        </p:tgtEl>
                                        <p:attrNameLst>
                                          <p:attrName>style.visibility</p:attrName>
                                        </p:attrNameLst>
                                      </p:cBhvr>
                                      <p:to>
                                        <p:strVal val="visible"/>
                                      </p:to>
                                    </p:set>
                                    <p:animEffect transition="in" filter="wipe(left)">
                                      <p:cBhvr>
                                        <p:cTn id="20" dur="500"/>
                                        <p:tgtEl>
                                          <p:spTgt spid="4">
                                            <p:graphicEl>
                                              <a:dgm id="{117F1854-918F-4FEC-871E-44E920395465}"/>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75E3A72D-628A-40E8-9D6E-46E6925ED698}"/>
                                            </p:graphicEl>
                                          </p:spTgt>
                                        </p:tgtEl>
                                        <p:attrNameLst>
                                          <p:attrName>style.visibility</p:attrName>
                                        </p:attrNameLst>
                                      </p:cBhvr>
                                      <p:to>
                                        <p:strVal val="visible"/>
                                      </p:to>
                                    </p:set>
                                    <p:animEffect transition="in" filter="wipe(left)">
                                      <p:cBhvr>
                                        <p:cTn id="23" dur="500"/>
                                        <p:tgtEl>
                                          <p:spTgt spid="4">
                                            <p:graphicEl>
                                              <a:dgm id="{75E3A72D-628A-40E8-9D6E-46E6925ED69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7901CC5A-C024-433E-9D99-196CFD0FA680}"/>
                                            </p:graphicEl>
                                          </p:spTgt>
                                        </p:tgtEl>
                                        <p:attrNameLst>
                                          <p:attrName>style.visibility</p:attrName>
                                        </p:attrNameLst>
                                      </p:cBhvr>
                                      <p:to>
                                        <p:strVal val="visible"/>
                                      </p:to>
                                    </p:set>
                                    <p:animEffect transition="in" filter="wipe(left)">
                                      <p:cBhvr>
                                        <p:cTn id="28" dur="500"/>
                                        <p:tgtEl>
                                          <p:spTgt spid="4">
                                            <p:graphicEl>
                                              <a:dgm id="{7901CC5A-C024-433E-9D99-196CFD0FA680}"/>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graphicEl>
                                              <a:dgm id="{A8269E44-1CAA-46F6-BB09-8A490F835450}"/>
                                            </p:graphicEl>
                                          </p:spTgt>
                                        </p:tgtEl>
                                        <p:attrNameLst>
                                          <p:attrName>style.visibility</p:attrName>
                                        </p:attrNameLst>
                                      </p:cBhvr>
                                      <p:to>
                                        <p:strVal val="visible"/>
                                      </p:to>
                                    </p:set>
                                    <p:animEffect transition="in" filter="wipe(left)">
                                      <p:cBhvr>
                                        <p:cTn id="31" dur="500"/>
                                        <p:tgtEl>
                                          <p:spTgt spid="4">
                                            <p:graphicEl>
                                              <a:dgm id="{A8269E44-1CAA-46F6-BB09-8A490F83545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394306B4-B49A-4863-8FEC-AD8F00B48867}"/>
                                            </p:graphicEl>
                                          </p:spTgt>
                                        </p:tgtEl>
                                        <p:attrNameLst>
                                          <p:attrName>style.visibility</p:attrName>
                                        </p:attrNameLst>
                                      </p:cBhvr>
                                      <p:to>
                                        <p:strVal val="visible"/>
                                      </p:to>
                                    </p:set>
                                    <p:animEffect transition="in" filter="wipe(left)">
                                      <p:cBhvr>
                                        <p:cTn id="36" dur="500"/>
                                        <p:tgtEl>
                                          <p:spTgt spid="4">
                                            <p:graphicEl>
                                              <a:dgm id="{394306B4-B49A-4863-8FEC-AD8F00B4886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
                                            <p:graphicEl>
                                              <a:dgm id="{854EE613-3534-414D-83CD-0B705B40C9E2}"/>
                                            </p:graphicEl>
                                          </p:spTgt>
                                        </p:tgtEl>
                                        <p:attrNameLst>
                                          <p:attrName>style.visibility</p:attrName>
                                        </p:attrNameLst>
                                      </p:cBhvr>
                                      <p:to>
                                        <p:strVal val="visible"/>
                                      </p:to>
                                    </p:set>
                                    <p:animEffect transition="in" filter="wipe(left)">
                                      <p:cBhvr>
                                        <p:cTn id="39" dur="500"/>
                                        <p:tgtEl>
                                          <p:spTgt spid="4">
                                            <p:graphicEl>
                                              <a:dgm id="{854EE613-3534-414D-83CD-0B705B40C9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256" name="Rectangle 32"/>
          <p:cNvSpPr>
            <a:spLocks noChangeArrowheads="1"/>
          </p:cNvSpPr>
          <p:nvPr/>
        </p:nvSpPr>
        <p:spPr bwMode="auto">
          <a:xfrm>
            <a:off x="2119604" y="1943100"/>
            <a:ext cx="14054137" cy="1478418"/>
          </a:xfrm>
          <a:prstGeom prst="rect">
            <a:avLst/>
          </a:prstGeom>
          <a:solidFill>
            <a:schemeClr val="accent4">
              <a:lumMod val="20000"/>
              <a:lumOff val="80000"/>
            </a:schemeClr>
          </a:solidFill>
          <a:ln w="9525">
            <a:noFill/>
            <a:miter lim="800000"/>
            <a:headEnd/>
            <a:tailEnd/>
          </a:ln>
        </p:spPr>
        <p:txBody>
          <a:bodyPr>
            <a:spAutoFit/>
          </a:bodyPr>
          <a:lstStyle/>
          <a:p>
            <a:pPr algn="just" eaLnBrk="1" fontAlgn="auto" hangingPunct="1">
              <a:lnSpc>
                <a:spcPct val="150000"/>
              </a:lnSpc>
              <a:spcBef>
                <a:spcPts val="0"/>
              </a:spcBef>
              <a:spcAft>
                <a:spcPts val="0"/>
              </a:spcAft>
              <a:defRPr/>
            </a:pPr>
            <a:r>
              <a:rPr lang="en-US" sz="3200" dirty="0" smtClean="0">
                <a:latin typeface="+mj-lt"/>
                <a:cs typeface="Arial" panose="020B0604020202020204" pitchFamily="34" charset="0"/>
              </a:rPr>
              <a:t>1</a:t>
            </a:r>
            <a:r>
              <a:rPr lang="en-US" sz="3200" dirty="0">
                <a:latin typeface="+mj-lt"/>
                <a:cs typeface="Arial" panose="020B0604020202020204" pitchFamily="34" charset="0"/>
              </a:rPr>
              <a:t>. </a:t>
            </a:r>
            <a:r>
              <a:rPr lang="vi-VN" sz="3200" dirty="0">
                <a:latin typeface="+mj-lt"/>
                <a:cs typeface="Arial" panose="020B0604020202020204" pitchFamily="34" charset="0"/>
              </a:rPr>
              <a:t>Ban hành kế hoạch xây dựng trường học an toàn, phòng, chống tai nạn thương tích trong cơ sở giáo dục mầm non theo năm học.</a:t>
            </a:r>
            <a:endParaRPr lang="en-US" sz="3200" dirty="0">
              <a:latin typeface="+mj-lt"/>
              <a:cs typeface="Arial" panose="020B0604020202020204" pitchFamily="34" charset="0"/>
            </a:endParaRPr>
          </a:p>
        </p:txBody>
      </p:sp>
      <p:sp>
        <p:nvSpPr>
          <p:cNvPr id="21" name="Rectangle 32"/>
          <p:cNvSpPr>
            <a:spLocks noChangeArrowheads="1"/>
          </p:cNvSpPr>
          <p:nvPr/>
        </p:nvSpPr>
        <p:spPr bwMode="auto">
          <a:xfrm>
            <a:off x="2133600" y="3848100"/>
            <a:ext cx="14054137" cy="1478418"/>
          </a:xfrm>
          <a:prstGeom prst="rect">
            <a:avLst/>
          </a:prstGeom>
          <a:solidFill>
            <a:schemeClr val="accent6">
              <a:lumMod val="20000"/>
              <a:lumOff val="80000"/>
            </a:schemeClr>
          </a:solidFill>
          <a:ln w="9525">
            <a:noFill/>
            <a:miter lim="800000"/>
            <a:headEnd/>
            <a:tailEnd/>
          </a:ln>
        </p:spPr>
        <p:txBody>
          <a:bodyPr>
            <a:spAutoFit/>
          </a:bodyPr>
          <a:lstStyle/>
          <a:p>
            <a:pPr>
              <a:lnSpc>
                <a:spcPct val="150000"/>
              </a:lnSpc>
              <a:defRPr/>
            </a:pPr>
            <a:r>
              <a:rPr lang="vi-VN" sz="3200" dirty="0" smtClean="0">
                <a:latin typeface="+mj-lt"/>
                <a:cs typeface="Arial" panose="020B0604020202020204" pitchFamily="34" charset="0"/>
              </a:rPr>
              <a:t>2</a:t>
            </a:r>
            <a:r>
              <a:rPr lang="vi-VN" sz="3200" dirty="0">
                <a:latin typeface="+mj-lt"/>
                <a:cs typeface="Arial" panose="020B0604020202020204" pitchFamily="34" charset="0"/>
              </a:rPr>
              <a:t>. </a:t>
            </a:r>
            <a:r>
              <a:rPr lang="en-US" sz="3200" dirty="0" err="1">
                <a:latin typeface="+mj-lt"/>
              </a:rPr>
              <a:t>Cán</a:t>
            </a:r>
            <a:r>
              <a:rPr lang="en-US" sz="3200" dirty="0">
                <a:latin typeface="+mj-lt"/>
              </a:rPr>
              <a:t> </a:t>
            </a:r>
            <a:r>
              <a:rPr lang="en-US" sz="3200" dirty="0" err="1">
                <a:latin typeface="+mj-lt"/>
              </a:rPr>
              <a:t>bộ</a:t>
            </a:r>
            <a:r>
              <a:rPr lang="en-US" sz="3200" dirty="0">
                <a:latin typeface="+mj-lt"/>
              </a:rPr>
              <a:t> </a:t>
            </a:r>
            <a:r>
              <a:rPr lang="en-US" sz="3200" dirty="0" err="1">
                <a:latin typeface="+mj-lt"/>
              </a:rPr>
              <a:t>quản</a:t>
            </a:r>
            <a:r>
              <a:rPr lang="en-US" sz="3200" dirty="0">
                <a:latin typeface="+mj-lt"/>
              </a:rPr>
              <a:t> </a:t>
            </a:r>
            <a:r>
              <a:rPr lang="en-US" sz="3200" dirty="0" err="1">
                <a:latin typeface="+mj-lt"/>
              </a:rPr>
              <a:t>lí</a:t>
            </a:r>
            <a:r>
              <a:rPr lang="en-US" sz="3200" dirty="0">
                <a:latin typeface="+mj-lt"/>
              </a:rPr>
              <a:t>, </a:t>
            </a:r>
            <a:r>
              <a:rPr lang="en-US" sz="3200" dirty="0" err="1">
                <a:latin typeface="+mj-lt"/>
              </a:rPr>
              <a:t>giáo</a:t>
            </a:r>
            <a:r>
              <a:rPr lang="en-US" sz="3200" dirty="0">
                <a:latin typeface="+mj-lt"/>
              </a:rPr>
              <a:t> </a:t>
            </a:r>
            <a:r>
              <a:rPr lang="en-US" sz="3200" dirty="0" err="1">
                <a:latin typeface="+mj-lt"/>
              </a:rPr>
              <a:t>viên</a:t>
            </a:r>
            <a:r>
              <a:rPr lang="en-US" sz="3200" dirty="0">
                <a:latin typeface="+mj-lt"/>
              </a:rPr>
              <a:t> </a:t>
            </a:r>
            <a:r>
              <a:rPr lang="en-US" sz="3200" dirty="0" err="1">
                <a:latin typeface="+mj-lt"/>
              </a:rPr>
              <a:t>và</a:t>
            </a:r>
            <a:r>
              <a:rPr lang="en-US" sz="3200" dirty="0">
                <a:latin typeface="+mj-lt"/>
              </a:rPr>
              <a:t> </a:t>
            </a:r>
            <a:r>
              <a:rPr lang="en-US" sz="3200" dirty="0" err="1">
                <a:latin typeface="+mj-lt"/>
              </a:rPr>
              <a:t>nhân</a:t>
            </a:r>
            <a:r>
              <a:rPr lang="en-US" sz="3200" dirty="0">
                <a:latin typeface="+mj-lt"/>
              </a:rPr>
              <a:t> </a:t>
            </a:r>
            <a:r>
              <a:rPr lang="en-US" sz="3200" dirty="0" err="1">
                <a:latin typeface="+mj-lt"/>
              </a:rPr>
              <a:t>viên</a:t>
            </a:r>
            <a:r>
              <a:rPr lang="en-US" sz="3200" dirty="0">
                <a:latin typeface="+mj-lt"/>
              </a:rPr>
              <a:t> </a:t>
            </a:r>
            <a:r>
              <a:rPr lang="en-US" sz="3200" dirty="0" err="1">
                <a:latin typeface="+mj-lt"/>
              </a:rPr>
              <a:t>thực</a:t>
            </a:r>
            <a:r>
              <a:rPr lang="en-US" sz="3200" dirty="0">
                <a:latin typeface="+mj-lt"/>
              </a:rPr>
              <a:t> </a:t>
            </a:r>
            <a:r>
              <a:rPr lang="en-US" sz="3200" dirty="0" err="1">
                <a:latin typeface="+mj-lt"/>
              </a:rPr>
              <a:t>hiện</a:t>
            </a:r>
            <a:r>
              <a:rPr lang="en-US" sz="3200" dirty="0">
                <a:latin typeface="+mj-lt"/>
              </a:rPr>
              <a:t> </a:t>
            </a:r>
            <a:r>
              <a:rPr lang="en-US" sz="3200" dirty="0" err="1">
                <a:latin typeface="+mj-lt"/>
              </a:rPr>
              <a:t>nhiệm</a:t>
            </a:r>
            <a:r>
              <a:rPr lang="en-US" sz="3200" dirty="0">
                <a:latin typeface="+mj-lt"/>
              </a:rPr>
              <a:t> </a:t>
            </a:r>
            <a:r>
              <a:rPr lang="en-US" sz="3200" dirty="0" err="1">
                <a:latin typeface="+mj-lt"/>
              </a:rPr>
              <a:t>vụ</a:t>
            </a:r>
            <a:r>
              <a:rPr lang="en-US" sz="3200" dirty="0">
                <a:latin typeface="+mj-lt"/>
              </a:rPr>
              <a:t> </a:t>
            </a:r>
            <a:r>
              <a:rPr lang="en-US" sz="3200" dirty="0" err="1">
                <a:latin typeface="+mj-lt"/>
              </a:rPr>
              <a:t>theo</a:t>
            </a:r>
            <a:r>
              <a:rPr lang="en-US" sz="3200" dirty="0">
                <a:latin typeface="+mj-lt"/>
              </a:rPr>
              <a:t> </a:t>
            </a:r>
            <a:r>
              <a:rPr lang="en-US" sz="3200" dirty="0" err="1">
                <a:latin typeface="+mj-lt"/>
              </a:rPr>
              <a:t>sự</a:t>
            </a:r>
            <a:r>
              <a:rPr lang="en-US" sz="3200" dirty="0">
                <a:latin typeface="+mj-lt"/>
              </a:rPr>
              <a:t> </a:t>
            </a:r>
            <a:r>
              <a:rPr lang="en-US" sz="3200" dirty="0" err="1">
                <a:latin typeface="+mj-lt"/>
              </a:rPr>
              <a:t>phân</a:t>
            </a:r>
            <a:r>
              <a:rPr lang="en-US" sz="3200" dirty="0">
                <a:latin typeface="+mj-lt"/>
              </a:rPr>
              <a:t> </a:t>
            </a:r>
            <a:r>
              <a:rPr lang="en-US" sz="3200" dirty="0" err="1">
                <a:latin typeface="+mj-lt"/>
              </a:rPr>
              <a:t>công</a:t>
            </a:r>
            <a:r>
              <a:rPr lang="en-US" sz="3200" dirty="0">
                <a:latin typeface="+mj-lt"/>
              </a:rPr>
              <a:t> </a:t>
            </a:r>
            <a:r>
              <a:rPr lang="en-US" sz="3200" dirty="0" err="1">
                <a:latin typeface="+mj-lt"/>
              </a:rPr>
              <a:t>của</a:t>
            </a:r>
            <a:r>
              <a:rPr lang="en-US" sz="3200" dirty="0">
                <a:latin typeface="+mj-lt"/>
              </a:rPr>
              <a:t> ban </a:t>
            </a:r>
            <a:r>
              <a:rPr lang="en-US" sz="3200" dirty="0" err="1">
                <a:latin typeface="+mj-lt"/>
              </a:rPr>
              <a:t>giám</a:t>
            </a:r>
            <a:r>
              <a:rPr lang="en-US" sz="3200" dirty="0">
                <a:latin typeface="+mj-lt"/>
              </a:rPr>
              <a:t> </a:t>
            </a:r>
            <a:r>
              <a:rPr lang="en-US" sz="3200" dirty="0" err="1">
                <a:latin typeface="+mj-lt"/>
              </a:rPr>
              <a:t>hiệu</a:t>
            </a:r>
            <a:r>
              <a:rPr lang="en-US" sz="3200" dirty="0">
                <a:latin typeface="+mj-lt"/>
              </a:rPr>
              <a:t> </a:t>
            </a:r>
            <a:r>
              <a:rPr lang="en-US" sz="3200" dirty="0" err="1">
                <a:latin typeface="+mj-lt"/>
              </a:rPr>
              <a:t>trong</a:t>
            </a:r>
            <a:r>
              <a:rPr lang="en-US" sz="3200" dirty="0">
                <a:latin typeface="+mj-lt"/>
              </a:rPr>
              <a:t> </a:t>
            </a:r>
            <a:r>
              <a:rPr lang="en-US" sz="3200" dirty="0" err="1">
                <a:latin typeface="+mj-lt"/>
              </a:rPr>
              <a:t>Kế</a:t>
            </a:r>
            <a:r>
              <a:rPr lang="en-US" sz="3200" dirty="0">
                <a:latin typeface="+mj-lt"/>
              </a:rPr>
              <a:t> </a:t>
            </a:r>
            <a:r>
              <a:rPr lang="en-US" sz="3200" dirty="0" err="1">
                <a:latin typeface="+mj-lt"/>
              </a:rPr>
              <a:t>hoạch</a:t>
            </a:r>
            <a:r>
              <a:rPr lang="en-US" sz="3200" dirty="0">
                <a:latin typeface="+mj-lt"/>
              </a:rPr>
              <a:t>.</a:t>
            </a:r>
          </a:p>
        </p:txBody>
      </p:sp>
      <p:sp>
        <p:nvSpPr>
          <p:cNvPr id="33" name="TextBox 4"/>
          <p:cNvSpPr txBox="1">
            <a:spLocks noChangeArrowheads="1"/>
          </p:cNvSpPr>
          <p:nvPr/>
        </p:nvSpPr>
        <p:spPr bwMode="auto">
          <a:xfrm>
            <a:off x="2971800" y="800100"/>
            <a:ext cx="73152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ts val="7275"/>
              </a:lnSpc>
              <a:spcBef>
                <a:spcPct val="0"/>
              </a:spcBef>
              <a:buFontTx/>
              <a:buNone/>
            </a:pPr>
            <a:r>
              <a:rPr lang="en-US" altLang="en-US" b="1" dirty="0">
                <a:solidFill>
                  <a:srgbClr val="FF2768"/>
                </a:solidFill>
                <a:cs typeface="Arial" pitchFamily="34" charset="0"/>
              </a:rPr>
              <a:t>C</a:t>
            </a:r>
            <a:r>
              <a:rPr lang="vi-VN" altLang="en-US" b="1" dirty="0">
                <a:solidFill>
                  <a:srgbClr val="FF0000"/>
                </a:solidFill>
                <a:cs typeface="Arial" pitchFamily="34" charset="0"/>
              </a:rPr>
              <a:t>ơ sở giáo dục mầm non</a:t>
            </a:r>
            <a:endParaRPr lang="en-US" altLang="en-US" dirty="0">
              <a:solidFill>
                <a:srgbClr val="FF0000"/>
              </a:solidFill>
              <a:cs typeface="Arial" pitchFamily="34" charset="0"/>
            </a:endParaRPr>
          </a:p>
        </p:txBody>
      </p:sp>
      <p:sp>
        <p:nvSpPr>
          <p:cNvPr id="6" name="Rectangle 32"/>
          <p:cNvSpPr>
            <a:spLocks noChangeArrowheads="1"/>
          </p:cNvSpPr>
          <p:nvPr/>
        </p:nvSpPr>
        <p:spPr bwMode="auto">
          <a:xfrm>
            <a:off x="2090057" y="5753100"/>
            <a:ext cx="14054137" cy="830997"/>
          </a:xfrm>
          <a:prstGeom prst="rect">
            <a:avLst/>
          </a:prstGeom>
          <a:solidFill>
            <a:schemeClr val="accent6">
              <a:lumMod val="20000"/>
              <a:lumOff val="80000"/>
            </a:schemeClr>
          </a:solidFill>
          <a:ln w="9525">
            <a:noFill/>
            <a:miter lim="800000"/>
            <a:headEnd/>
            <a:tailEnd/>
          </a:ln>
        </p:spPr>
        <p:txBody>
          <a:bodyPr>
            <a:spAutoFit/>
          </a:bodyPr>
          <a:lstStyle/>
          <a:p>
            <a:pPr>
              <a:lnSpc>
                <a:spcPct val="150000"/>
              </a:lnSpc>
              <a:defRPr/>
            </a:pPr>
            <a:r>
              <a:rPr lang="en-US" sz="3200" dirty="0" smtClean="0">
                <a:latin typeface="+mj-lt"/>
              </a:rPr>
              <a:t>3</a:t>
            </a:r>
            <a:r>
              <a:rPr lang="en-US" sz="3200" dirty="0">
                <a:latin typeface="+mj-lt"/>
              </a:rPr>
              <a:t>. </a:t>
            </a:r>
            <a:r>
              <a:rPr lang="en-US" sz="3200" dirty="0" err="1">
                <a:latin typeface="+mj-lt"/>
              </a:rPr>
              <a:t>Cuối</a:t>
            </a:r>
            <a:r>
              <a:rPr lang="en-US" sz="3200" dirty="0">
                <a:latin typeface="+mj-lt"/>
              </a:rPr>
              <a:t> </a:t>
            </a:r>
            <a:r>
              <a:rPr lang="en-US" sz="3200" dirty="0" err="1">
                <a:latin typeface="+mj-lt"/>
              </a:rPr>
              <a:t>năm</a:t>
            </a:r>
            <a:r>
              <a:rPr lang="en-US" sz="3200" dirty="0">
                <a:latin typeface="+mj-lt"/>
              </a:rPr>
              <a:t> </a:t>
            </a:r>
            <a:r>
              <a:rPr lang="en-US" sz="3200" dirty="0" err="1">
                <a:latin typeface="+mj-lt"/>
              </a:rPr>
              <a:t>học</a:t>
            </a:r>
            <a:r>
              <a:rPr lang="en-US" sz="3200" dirty="0">
                <a:latin typeface="+mj-lt"/>
              </a:rPr>
              <a:t>, </a:t>
            </a:r>
            <a:r>
              <a:rPr lang="en-US" sz="3200" dirty="0" err="1">
                <a:latin typeface="+mj-lt"/>
              </a:rPr>
              <a:t>xây</a:t>
            </a:r>
            <a:r>
              <a:rPr lang="en-US" sz="3200" dirty="0">
                <a:latin typeface="+mj-lt"/>
              </a:rPr>
              <a:t> </a:t>
            </a:r>
            <a:r>
              <a:rPr lang="en-US" sz="3200" dirty="0" err="1">
                <a:latin typeface="+mj-lt"/>
              </a:rPr>
              <a:t>dựng</a:t>
            </a:r>
            <a:r>
              <a:rPr lang="en-US" sz="3200" dirty="0">
                <a:latin typeface="+mj-lt"/>
              </a:rPr>
              <a:t> </a:t>
            </a:r>
            <a:r>
              <a:rPr lang="en-US" sz="3200" dirty="0" err="1">
                <a:latin typeface="+mj-lt"/>
              </a:rPr>
              <a:t>báo</a:t>
            </a:r>
            <a:r>
              <a:rPr lang="en-US" sz="3200" dirty="0">
                <a:latin typeface="+mj-lt"/>
              </a:rPr>
              <a:t> </a:t>
            </a:r>
            <a:r>
              <a:rPr lang="en-US" sz="3200" dirty="0" err="1">
                <a:latin typeface="+mj-lt"/>
              </a:rPr>
              <a:t>cáo</a:t>
            </a:r>
            <a:r>
              <a:rPr lang="en-US" sz="3200" dirty="0">
                <a:latin typeface="+mj-lt"/>
              </a:rPr>
              <a:t> </a:t>
            </a:r>
            <a:r>
              <a:rPr lang="en-US" sz="3200" dirty="0" err="1">
                <a:latin typeface="+mj-lt"/>
              </a:rPr>
              <a:t>và</a:t>
            </a:r>
            <a:r>
              <a:rPr lang="en-US" sz="3200" dirty="0">
                <a:latin typeface="+mj-lt"/>
              </a:rPr>
              <a:t> </a:t>
            </a:r>
            <a:r>
              <a:rPr lang="en-US" sz="3200" dirty="0" err="1">
                <a:latin typeface="+mj-lt"/>
              </a:rPr>
              <a:t>đánh</a:t>
            </a:r>
            <a:r>
              <a:rPr lang="en-US" sz="3200" dirty="0">
                <a:latin typeface="+mj-lt"/>
              </a:rPr>
              <a:t> </a:t>
            </a:r>
            <a:r>
              <a:rPr lang="en-US" sz="3200" dirty="0" err="1">
                <a:latin typeface="+mj-lt"/>
              </a:rPr>
              <a:t>giá</a:t>
            </a:r>
            <a:r>
              <a:rPr lang="en-US" sz="3200" dirty="0">
                <a:latin typeface="+mj-lt"/>
              </a:rPr>
              <a:t> </a:t>
            </a:r>
            <a:r>
              <a:rPr lang="en-US" sz="3200" dirty="0" err="1">
                <a:latin typeface="+mj-lt"/>
              </a:rPr>
              <a:t>các</a:t>
            </a:r>
            <a:r>
              <a:rPr lang="en-US" sz="3200" dirty="0">
                <a:latin typeface="+mj-lt"/>
              </a:rPr>
              <a:t> </a:t>
            </a:r>
            <a:r>
              <a:rPr lang="en-US" sz="3200" dirty="0" err="1">
                <a:latin typeface="+mj-lt"/>
              </a:rPr>
              <a:t>tiêu</a:t>
            </a:r>
            <a:r>
              <a:rPr lang="en-US" sz="3200" dirty="0">
                <a:latin typeface="+mj-lt"/>
              </a:rPr>
              <a:t> </a:t>
            </a:r>
            <a:r>
              <a:rPr lang="en-US" sz="3200" dirty="0" err="1">
                <a:latin typeface="+mj-lt"/>
              </a:rPr>
              <a:t>chí</a:t>
            </a:r>
            <a:r>
              <a:rPr lang="en-US" sz="3200" dirty="0">
                <a:latin typeface="+mj-lt"/>
              </a:rPr>
              <a:t> </a:t>
            </a:r>
            <a:r>
              <a:rPr lang="en-US" sz="3200" dirty="0" err="1">
                <a:latin typeface="+mj-lt"/>
              </a:rPr>
              <a:t>theo</a:t>
            </a:r>
            <a:r>
              <a:rPr lang="en-US" sz="3200" dirty="0">
                <a:latin typeface="+mj-lt"/>
              </a:rPr>
              <a:t> </a:t>
            </a:r>
            <a:r>
              <a:rPr lang="en-US" sz="3200" dirty="0" err="1">
                <a:latin typeface="+mj-lt"/>
              </a:rPr>
              <a:t>Bảng</a:t>
            </a:r>
            <a:r>
              <a:rPr lang="en-US" sz="3200" dirty="0">
                <a:latin typeface="+mj-lt"/>
              </a:rPr>
              <a:t> </a:t>
            </a:r>
            <a:r>
              <a:rPr lang="en-US" sz="3200" dirty="0" err="1">
                <a:latin typeface="+mj-lt"/>
              </a:rPr>
              <a:t>kiểm</a:t>
            </a:r>
            <a:r>
              <a:rPr lang="en-US" sz="3200" dirty="0">
                <a:latin typeface="+mj-lt"/>
              </a:rPr>
              <a:t>.</a:t>
            </a:r>
          </a:p>
        </p:txBody>
      </p:sp>
      <p:sp>
        <p:nvSpPr>
          <p:cNvPr id="7" name="Rectangle 32"/>
          <p:cNvSpPr>
            <a:spLocks noChangeArrowheads="1"/>
          </p:cNvSpPr>
          <p:nvPr/>
        </p:nvSpPr>
        <p:spPr bwMode="auto">
          <a:xfrm>
            <a:off x="2144486" y="7048500"/>
            <a:ext cx="14054137" cy="2217082"/>
          </a:xfrm>
          <a:prstGeom prst="rect">
            <a:avLst/>
          </a:prstGeom>
          <a:solidFill>
            <a:schemeClr val="accent6">
              <a:lumMod val="20000"/>
              <a:lumOff val="80000"/>
            </a:schemeClr>
          </a:solidFill>
          <a:ln w="9525">
            <a:noFill/>
            <a:miter lim="800000"/>
            <a:headEnd/>
            <a:tailEnd/>
          </a:ln>
        </p:spPr>
        <p:txBody>
          <a:bodyPr>
            <a:spAutoFit/>
          </a:bodyPr>
          <a:lstStyle/>
          <a:p>
            <a:pPr algn="just">
              <a:lnSpc>
                <a:spcPct val="150000"/>
              </a:lnSpc>
              <a:defRPr/>
            </a:pPr>
            <a:r>
              <a:rPr lang="en-US" sz="3200" dirty="0">
                <a:latin typeface="+mj-lt"/>
              </a:rPr>
              <a:t>4. </a:t>
            </a:r>
            <a:r>
              <a:rPr lang="vi-VN" sz="3200" dirty="0">
                <a:latin typeface="+mj-lt"/>
              </a:rPr>
              <a:t>Người đứng đầu cơ sở </a:t>
            </a:r>
            <a:r>
              <a:rPr lang="en-US" sz="3200" dirty="0">
                <a:latin typeface="+mj-lt"/>
              </a:rPr>
              <a:t>GDMN </a:t>
            </a:r>
            <a:r>
              <a:rPr lang="vi-VN" sz="3200" dirty="0">
                <a:latin typeface="+mj-lt"/>
              </a:rPr>
              <a:t>chịu trách nhiệm trước cơ quan quản lý cấp trên và trước pháp luật nếu thiếu trách nhiệm để xảy ra mất an toàn tại cơ sở </a:t>
            </a:r>
            <a:r>
              <a:rPr lang="en-US" sz="3200" dirty="0">
                <a:latin typeface="+mj-lt"/>
              </a:rPr>
              <a:t>GDMN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56"/>
                                        </p:tgtEl>
                                        <p:attrNameLst>
                                          <p:attrName>style.visibility</p:attrName>
                                        </p:attrNameLst>
                                      </p:cBhvr>
                                      <p:to>
                                        <p:strVal val="visible"/>
                                      </p:to>
                                    </p:set>
                                    <p:animEffect transition="in" filter="wipe(left)">
                                      <p:cBhvr>
                                        <p:cTn id="12" dur="500"/>
                                        <p:tgtEl>
                                          <p:spTgt spid="10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6" grpId="0" animBg="1"/>
      <p:bldP spid="21" grpId="0" animBg="1"/>
      <p:bldP spid="33" grpId="0"/>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0" y="3238500"/>
            <a:ext cx="12039600" cy="2209800"/>
          </a:xfrm>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err="1">
                <a:ln w="11430"/>
                <a:solidFill>
                  <a:srgbClr val="C00000"/>
                </a:solidFill>
                <a:effectLst>
                  <a:outerShdw blurRad="50800" dist="39000" dir="5460000" algn="tl">
                    <a:srgbClr val="000000">
                      <a:alpha val="38000"/>
                    </a:srgbClr>
                  </a:outerShdw>
                </a:effectLst>
                <a:cs typeface="Arial" pitchFamily="34" charset="0"/>
              </a:rPr>
              <a:t>Bảng</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tóm</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tắt</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trách</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nhiệm</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nội</a:t>
            </a:r>
            <a:r>
              <a:rPr lang="en-US" sz="5400" b="1" dirty="0">
                <a:ln w="11430"/>
                <a:solidFill>
                  <a:srgbClr val="C00000"/>
                </a:solidFill>
                <a:effectLst>
                  <a:outerShdw blurRad="50800" dist="39000" dir="5460000" algn="tl">
                    <a:srgbClr val="000000">
                      <a:alpha val="38000"/>
                    </a:srgbClr>
                  </a:outerShdw>
                </a:effectLst>
                <a:cs typeface="Arial" pitchFamily="34" charset="0"/>
              </a:rPr>
              <a:t> dung </a:t>
            </a:r>
            <a:r>
              <a:rPr lang="en-US" sz="5400" b="1" dirty="0" err="1">
                <a:ln w="11430"/>
                <a:solidFill>
                  <a:srgbClr val="C00000"/>
                </a:solidFill>
                <a:effectLst>
                  <a:outerShdw blurRad="50800" dist="39000" dir="5460000" algn="tl">
                    <a:srgbClr val="000000">
                      <a:alpha val="38000"/>
                    </a:srgbClr>
                  </a:outerShdw>
                </a:effectLst>
                <a:cs typeface="Arial" pitchFamily="34" charset="0"/>
              </a:rPr>
              <a:t>thực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hiện</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của</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các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cơ</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quan</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cơ</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sở</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smtClean="0">
                <a:ln w="11430"/>
                <a:solidFill>
                  <a:srgbClr val="C00000"/>
                </a:solidFill>
                <a:effectLst>
                  <a:outerShdw blurRad="50800" dist="39000" dir="5460000" algn="tl">
                    <a:srgbClr val="000000">
                      <a:alpha val="38000"/>
                    </a:srgbClr>
                  </a:outerShdw>
                </a:effectLst>
                <a:cs typeface="Arial" pitchFamily="34" charset="0"/>
              </a:rPr>
              <a:t>giáo</a:t>
            </a:r>
            <a:r>
              <a:rPr lang="en-US" sz="5400" b="1" dirty="0" smtClean="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dục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mầm</a:t>
            </a:r>
            <a:r>
              <a:rPr lang="en-US" sz="5400" b="1" dirty="0">
                <a:ln w="11430"/>
                <a:solidFill>
                  <a:srgbClr val="C00000"/>
                </a:solidFill>
                <a:effectLst>
                  <a:outerShdw blurRad="50800" dist="39000" dir="5460000" algn="tl">
                    <a:srgbClr val="000000">
                      <a:alpha val="38000"/>
                    </a:srgbClr>
                  </a:outerShdw>
                </a:effectLst>
                <a:cs typeface="Arial" pitchFamily="34" charset="0"/>
              </a:rPr>
              <a:t> non</a:t>
            </a:r>
          </a:p>
        </p:txBody>
      </p:sp>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14300"/>
          <a:ext cx="17630776" cy="10172701"/>
        </p:xfrm>
        <a:graphic>
          <a:graphicData uri="http://schemas.openxmlformats.org/drawingml/2006/table">
            <a:tbl>
              <a:tblPr firstRow="1" firstCol="1" bandRow="1">
                <a:tableStyleId>{F5AB1C69-6EDB-4FF4-983F-18BD219EF322}</a:tableStyleId>
              </a:tblPr>
              <a:tblGrid>
                <a:gridCol w="4722992"/>
                <a:gridCol w="1716136"/>
                <a:gridCol w="1855318"/>
                <a:gridCol w="1860919"/>
                <a:gridCol w="1860919"/>
                <a:gridCol w="2066237"/>
                <a:gridCol w="2066237"/>
                <a:gridCol w="1482018"/>
              </a:tblGrid>
              <a:tr h="877693">
                <a:tc rowSpan="2">
                  <a:txBody>
                    <a:bodyPr/>
                    <a:lstStyle/>
                    <a:p>
                      <a:pPr marL="0" marR="0" algn="ctr">
                        <a:spcBef>
                          <a:spcPts val="0"/>
                        </a:spcBef>
                        <a:spcAft>
                          <a:spcPts val="600"/>
                        </a:spcAft>
                      </a:pPr>
                      <a:r>
                        <a:rPr lang="pt-BR" sz="2800" dirty="0">
                          <a:solidFill>
                            <a:srgbClr val="C00000"/>
                          </a:solidFill>
                          <a:effectLst/>
                          <a:latin typeface="Arial" pitchFamily="34" charset="0"/>
                          <a:cs typeface="Arial" pitchFamily="34" charset="0"/>
                        </a:rPr>
                        <a:t> </a:t>
                      </a:r>
                      <a:endParaRPr lang="en-US" sz="2800" dirty="0">
                        <a:solidFill>
                          <a:srgbClr val="C00000"/>
                        </a:solidFill>
                        <a:effectLst/>
                        <a:latin typeface="Arial" pitchFamily="34" charset="0"/>
                        <a:cs typeface="Arial" pitchFamily="34" charset="0"/>
                      </a:endParaRPr>
                    </a:p>
                    <a:p>
                      <a:pPr marL="0" marR="0" algn="ctr">
                        <a:spcBef>
                          <a:spcPts val="0"/>
                        </a:spcBef>
                        <a:spcAft>
                          <a:spcPts val="600"/>
                        </a:spcAft>
                      </a:pPr>
                      <a:r>
                        <a:rPr lang="pt-BR" sz="2800" dirty="0">
                          <a:solidFill>
                            <a:srgbClr val="C00000"/>
                          </a:solidFill>
                          <a:effectLst/>
                          <a:latin typeface="Arial" pitchFamily="34" charset="0"/>
                          <a:cs typeface="Arial" pitchFamily="34" charset="0"/>
                        </a:rPr>
                        <a:t>NỘI DUNG</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gridSpan="4">
                  <a:txBody>
                    <a:bodyPr/>
                    <a:lstStyle/>
                    <a:p>
                      <a:pPr marL="0" marR="0" algn="ctr">
                        <a:spcBef>
                          <a:spcPts val="0"/>
                        </a:spcBef>
                        <a:spcAft>
                          <a:spcPts val="600"/>
                        </a:spcAft>
                      </a:pPr>
                      <a:r>
                        <a:rPr lang="pt-BR" sz="2800" dirty="0">
                          <a:effectLst/>
                          <a:latin typeface="Arial" pitchFamily="34" charset="0"/>
                          <a:cs typeface="Arial" pitchFamily="34" charset="0"/>
                        </a:rPr>
                        <a:t>Đơn vị thực hiện</a:t>
                      </a:r>
                      <a:endParaRPr lang="en-US" sz="2800" dirty="0">
                        <a:effectLst/>
                        <a:latin typeface="Arial" pitchFamily="34" charset="0"/>
                        <a:ea typeface="Times New Roman" panose="02020603050405020304" pitchFamily="18" charset="0"/>
                        <a:cs typeface="Arial" pitchFamily="34" charset="0"/>
                      </a:endParaRPr>
                    </a:p>
                  </a:txBody>
                  <a:tcPr marL="95473" marR="95473" marT="0" marB="0"/>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600"/>
                        </a:spcAft>
                      </a:pPr>
                      <a:r>
                        <a:rPr lang="pt-BR" sz="2800">
                          <a:effectLst/>
                          <a:latin typeface="Arial" pitchFamily="34" charset="0"/>
                          <a:cs typeface="Arial" pitchFamily="34" charset="0"/>
                        </a:rPr>
                        <a:t>Thời gian</a:t>
                      </a:r>
                      <a:endParaRPr lang="en-US" sz="2800">
                        <a:effectLst/>
                        <a:latin typeface="Arial" pitchFamily="34" charset="0"/>
                        <a:ea typeface="Times New Roman" panose="02020603050405020304" pitchFamily="18" charset="0"/>
                        <a:cs typeface="Arial" pitchFamily="34" charset="0"/>
                      </a:endParaRPr>
                    </a:p>
                  </a:txBody>
                  <a:tcPr marL="95473" marR="95473" marT="0" marB="0"/>
                </a:tc>
                <a:tc hMerge="1">
                  <a:txBody>
                    <a:bodyPr/>
                    <a:lstStyle/>
                    <a:p>
                      <a:endParaRPr lang="en-US"/>
                    </a:p>
                  </a:txBody>
                  <a:tcPr/>
                </a:tc>
                <a:tc hMerge="1">
                  <a:txBody>
                    <a:bodyPr/>
                    <a:lstStyle/>
                    <a:p>
                      <a:endParaRPr lang="en-US"/>
                    </a:p>
                  </a:txBody>
                  <a:tcPr/>
                </a:tc>
              </a:tr>
              <a:tr h="1474889">
                <a:tc vMerge="1">
                  <a:txBody>
                    <a:bodyPr/>
                    <a:lstStyle/>
                    <a:p>
                      <a:endParaRPr lang="en-US"/>
                    </a:p>
                  </a:txBody>
                  <a:tcPr/>
                </a:tc>
                <a:tc>
                  <a:txBody>
                    <a:bodyPr/>
                    <a:lstStyle/>
                    <a:p>
                      <a:pPr marL="0" marR="0" algn="ctr">
                        <a:spcBef>
                          <a:spcPts val="0"/>
                        </a:spcBef>
                        <a:spcAft>
                          <a:spcPts val="600"/>
                        </a:spcAft>
                      </a:pPr>
                      <a:r>
                        <a:rPr lang="pt-BR" sz="2800" dirty="0">
                          <a:effectLst/>
                          <a:latin typeface="Arial" pitchFamily="34" charset="0"/>
                          <a:cs typeface="Arial" pitchFamily="34" charset="0"/>
                        </a:rPr>
                        <a:t>Cơ sở GDMN</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Phòng GDĐT</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Sở GDĐT</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Các ban, ngành liên quan</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Đầu năm</a:t>
                      </a:r>
                      <a:endParaRPr lang="en-US" sz="2800" dirty="0">
                        <a:solidFill>
                          <a:schemeClr val="tx2"/>
                        </a:solidFill>
                        <a:effectLst/>
                        <a:latin typeface="Arial" pitchFamily="34" charset="0"/>
                        <a:cs typeface="Arial" pitchFamily="34" charset="0"/>
                      </a:endParaRPr>
                    </a:p>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Thường xuyên</a:t>
                      </a:r>
                      <a:endParaRPr lang="en-US" sz="2800" dirty="0">
                        <a:effectLst/>
                        <a:latin typeface="Arial" pitchFamily="34" charset="0"/>
                        <a:cs typeface="Arial" pitchFamily="34" charset="0"/>
                      </a:endParaRPr>
                    </a:p>
                    <a:p>
                      <a:pPr marL="0" marR="0" algn="ctr">
                        <a:spcBef>
                          <a:spcPts val="0"/>
                        </a:spcBef>
                        <a:spcAft>
                          <a:spcPts val="600"/>
                        </a:spcAft>
                      </a:pPr>
                      <a:r>
                        <a:rPr lang="pt-BR" sz="2800" dirty="0">
                          <a:effectLst/>
                          <a:latin typeface="Arial" pitchFamily="34" charset="0"/>
                          <a:cs typeface="Arial" pitchFamily="34" charset="0"/>
                        </a:rPr>
                        <a:t> </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Cuối năm học</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r h="956717">
                <a:tc>
                  <a:txBody>
                    <a:bodyPr/>
                    <a:lstStyle/>
                    <a:p>
                      <a:pPr marL="0" marR="0" algn="just">
                        <a:spcBef>
                          <a:spcPts val="0"/>
                        </a:spcBef>
                        <a:spcAft>
                          <a:spcPts val="600"/>
                        </a:spcAft>
                      </a:pPr>
                      <a:r>
                        <a:rPr lang="pt-BR" sz="2800" b="1" kern="1200" dirty="0">
                          <a:solidFill>
                            <a:schemeClr val="accent1">
                              <a:lumMod val="75000"/>
                            </a:schemeClr>
                          </a:solidFill>
                          <a:effectLst/>
                          <a:latin typeface="Arial" pitchFamily="34" charset="0"/>
                          <a:ea typeface="+mn-ea"/>
                          <a:cs typeface="Arial" pitchFamily="34" charset="0"/>
                        </a:rPr>
                        <a:t>Xây dựng Kế hoạch</a:t>
                      </a:r>
                      <a:endParaRPr lang="en-US" sz="2800" dirty="0">
                        <a:solidFill>
                          <a:schemeClr val="accent1">
                            <a:lumMod val="75000"/>
                          </a:schemeClr>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accent3">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bg1">
                        <a:lumMod val="95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r h="1160607">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Tự đánh giá các tiêu chí theo Bảng kiểm</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r h="1483278">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Kiểm tra việc thực hiện các tiêu chí, đánh giá tiêu chuẩn </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r h="1637815">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Xây dựng Báo cáo kết quả thực hiện</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phòng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sở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Bộ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r h="2581702">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Ra văn bản kèm theo danh sách các cơ sở GDMN đạt tiêu chuẩn trường học an toàn, PCTNTT</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514600" y="444690"/>
            <a:ext cx="13944600" cy="1189038"/>
          </a:xfrm>
        </p:spPr>
        <p:txBody>
          <a:bodyPr/>
          <a:lstStyle/>
          <a:p>
            <a:pPr eaLnBrk="1" hangingPunct="1"/>
            <a:r>
              <a:rPr lang="en-US" altLang="en-US" sz="3600" b="1" dirty="0" smtClean="0">
                <a:solidFill>
                  <a:srgbClr val="FF0000"/>
                </a:solidFill>
                <a:cs typeface="Arial" pitchFamily="34" charset="0"/>
              </a:rPr>
              <a:t>III. GỢI Ý XÂY DỰNG CÁC PHƯƠNG ÁN ĐẢM BẢO AN TOÀN</a:t>
            </a:r>
            <a:r>
              <a:rPr lang="en-US" altLang="en-US" sz="3600" b="1" dirty="0" smtClean="0">
                <a:cs typeface="Arial" pitchFamily="34" charset="0"/>
              </a:rPr>
              <a:t> </a:t>
            </a:r>
          </a:p>
        </p:txBody>
      </p:sp>
      <p:sp>
        <p:nvSpPr>
          <p:cNvPr id="3" name="Content Placeholder 2"/>
          <p:cNvSpPr>
            <a:spLocks noGrp="1"/>
          </p:cNvSpPr>
          <p:nvPr>
            <p:ph idx="1"/>
          </p:nvPr>
        </p:nvSpPr>
        <p:spPr>
          <a:xfrm>
            <a:off x="1600200" y="1812036"/>
            <a:ext cx="14859000" cy="7391400"/>
          </a:xfrm>
        </p:spPr>
        <p:txBody>
          <a:bodyPr/>
          <a:lstStyle/>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Bảo</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đảm</a:t>
            </a:r>
            <a:r>
              <a:rPr lang="en-US" altLang="en-US" b="1" dirty="0" smtClean="0">
                <a:solidFill>
                  <a:srgbClr val="0000CC"/>
                </a:solidFill>
                <a:cs typeface="Arial" pitchFamily="34" charset="0"/>
              </a:rPr>
              <a:t> an </a:t>
            </a:r>
            <a:r>
              <a:rPr lang="en-US" altLang="en-US" b="1" dirty="0" err="1" smtClean="0">
                <a:solidFill>
                  <a:srgbClr val="0000CC"/>
                </a:solidFill>
                <a:cs typeface="Arial" pitchFamily="34" charset="0"/>
              </a:rPr>
              <a:t>ninh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trật</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tự</a:t>
            </a:r>
            <a:r>
              <a:rPr lang="en-US" altLang="en-US" b="1" dirty="0" smtClean="0">
                <a:solidFill>
                  <a:srgbClr val="0000CC"/>
                </a:solidFill>
                <a:cs typeface="Arial" pitchFamily="34" charset="0"/>
              </a:rPr>
              <a:t>, an </a:t>
            </a:r>
            <a:r>
              <a:rPr lang="en-US" altLang="en-US" b="1" dirty="0" err="1" smtClean="0">
                <a:solidFill>
                  <a:srgbClr val="0000CC"/>
                </a:solidFill>
                <a:cs typeface="Arial" pitchFamily="34" charset="0"/>
              </a:rPr>
              <a:t>toàn</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giao</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thông</a:t>
            </a:r>
            <a:r>
              <a:rPr lang="en-US" altLang="en-US" b="1" dirty="0" smtClean="0">
                <a:solidFill>
                  <a:srgbClr val="0000CC"/>
                </a:solidFill>
                <a:cs typeface="Arial" pitchFamily="34" charset="0"/>
              </a:rPr>
              <a:t>: </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Phối</a:t>
            </a:r>
            <a:r>
              <a:rPr lang="en-US" altLang="en-US" dirty="0" smtClean="0">
                <a:cs typeface="Arial" pitchFamily="34" charset="0"/>
              </a:rPr>
              <a:t> </a:t>
            </a:r>
            <a:r>
              <a:rPr lang="en-US" altLang="en-US" dirty="0" err="1" smtClean="0">
                <a:cs typeface="Arial" pitchFamily="34" charset="0"/>
              </a:rPr>
              <a:t>hợp</a:t>
            </a:r>
            <a:r>
              <a:rPr lang="en-US" altLang="en-US" dirty="0" smtClean="0">
                <a:cs typeface="Arial" pitchFamily="34" charset="0"/>
              </a:rPr>
              <a:t> </a:t>
            </a:r>
            <a:r>
              <a:rPr lang="en-US" altLang="en-US" dirty="0" err="1" smtClean="0">
                <a:cs typeface="Arial" pitchFamily="34" charset="0"/>
              </a:rPr>
              <a:t>với</a:t>
            </a:r>
            <a:r>
              <a:rPr lang="en-US" altLang="en-US" dirty="0" smtClean="0">
                <a:cs typeface="Arial" pitchFamily="34" charset="0"/>
              </a:rPr>
              <a:t> Ban, </a:t>
            </a:r>
            <a:r>
              <a:rPr lang="en-US" altLang="en-US" dirty="0" err="1" smtClean="0">
                <a:cs typeface="Arial" pitchFamily="34" charset="0"/>
              </a:rPr>
              <a:t>ngành</a:t>
            </a:r>
            <a:r>
              <a:rPr lang="en-US" altLang="en-US" dirty="0" smtClean="0">
                <a:cs typeface="Arial" pitchFamily="34" charset="0"/>
              </a:rPr>
              <a:t>, </a:t>
            </a:r>
            <a:r>
              <a:rPr lang="en-US" altLang="en-US" dirty="0" err="1" smtClean="0">
                <a:cs typeface="Arial" pitchFamily="34" charset="0"/>
              </a:rPr>
              <a:t>đoàn</a:t>
            </a:r>
            <a:r>
              <a:rPr lang="en-US" altLang="en-US" dirty="0" smtClean="0">
                <a:cs typeface="Arial" pitchFamily="34" charset="0"/>
              </a:rPr>
              <a:t> </a:t>
            </a:r>
            <a:r>
              <a:rPr lang="en-US" altLang="en-US" dirty="0" err="1" smtClean="0">
                <a:cs typeface="Arial" pitchFamily="34" charset="0"/>
              </a:rPr>
              <a:t>thể</a:t>
            </a:r>
            <a:r>
              <a:rPr lang="en-US" altLang="en-US" dirty="0" smtClean="0">
                <a:cs typeface="Arial" pitchFamily="34" charset="0"/>
              </a:rPr>
              <a:t> </a:t>
            </a:r>
            <a:r>
              <a:rPr lang="en-US" altLang="en-US" dirty="0" err="1" smtClean="0">
                <a:cs typeface="Arial" pitchFamily="34" charset="0"/>
              </a:rPr>
              <a:t>địa</a:t>
            </a:r>
            <a:r>
              <a:rPr lang="en-US" altLang="en-US" dirty="0" smtClean="0">
                <a:cs typeface="Arial" pitchFamily="34" charset="0"/>
              </a:rPr>
              <a:t> </a:t>
            </a:r>
            <a:r>
              <a:rPr lang="en-US" altLang="en-US" dirty="0" err="1" smtClean="0">
                <a:cs typeface="Arial" pitchFamily="34" charset="0"/>
              </a:rPr>
              <a:t>phương</a:t>
            </a:r>
            <a:r>
              <a:rPr lang="en-US" altLang="en-US" dirty="0" smtClean="0">
                <a:cs typeface="Arial" pitchFamily="34" charset="0"/>
              </a:rPr>
              <a:t> </a:t>
            </a:r>
            <a:r>
              <a:rPr lang="en-US" altLang="en-US" dirty="0" err="1" smtClean="0">
                <a:cs typeface="Arial" pitchFamily="34" charset="0"/>
              </a:rPr>
              <a:t>hoặc</a:t>
            </a:r>
            <a:r>
              <a:rPr lang="en-US" altLang="en-US" dirty="0" smtClean="0">
                <a:cs typeface="Arial" pitchFamily="34" charset="0"/>
              </a:rPr>
              <a:t> </a:t>
            </a:r>
            <a:r>
              <a:rPr lang="en-US" altLang="en-US" dirty="0" err="1" smtClean="0">
                <a:cs typeface="Arial" pitchFamily="34" charset="0"/>
              </a:rPr>
              <a:t>Hội</a:t>
            </a:r>
            <a:r>
              <a:rPr lang="en-US" altLang="en-US" dirty="0" smtClean="0">
                <a:cs typeface="Arial" pitchFamily="34" charset="0"/>
              </a:rPr>
              <a:t> cha </a:t>
            </a:r>
            <a:r>
              <a:rPr lang="en-US" altLang="en-US" dirty="0" err="1" smtClean="0">
                <a:cs typeface="Arial" pitchFamily="34" charset="0"/>
              </a:rPr>
              <a:t>mẹ</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để</a:t>
            </a:r>
            <a:r>
              <a:rPr lang="en-US" altLang="en-US" dirty="0" smtClean="0">
                <a:cs typeface="Arial" pitchFamily="34" charset="0"/>
              </a:rPr>
              <a:t> </a:t>
            </a:r>
            <a:r>
              <a:rPr lang="en-US" altLang="en-US" dirty="0" err="1" smtClean="0">
                <a:cs typeface="Arial" pitchFamily="34" charset="0"/>
              </a:rPr>
              <a:t>bảo</a:t>
            </a:r>
            <a:r>
              <a:rPr lang="en-US" altLang="en-US" dirty="0" smtClean="0">
                <a:cs typeface="Arial" pitchFamily="34" charset="0"/>
              </a:rPr>
              <a:t> </a:t>
            </a:r>
            <a:r>
              <a:rPr lang="en-US" altLang="en-US" dirty="0" err="1" smtClean="0">
                <a:cs typeface="Arial" pitchFamily="34" charset="0"/>
              </a:rPr>
              <a:t>đảm</a:t>
            </a:r>
            <a:r>
              <a:rPr lang="en-US" altLang="en-US" dirty="0" smtClean="0">
                <a:cs typeface="Arial" pitchFamily="34" charset="0"/>
              </a:rPr>
              <a:t> </a:t>
            </a:r>
            <a:r>
              <a:rPr lang="en-US" altLang="en-US" dirty="0" err="1" smtClean="0">
                <a:cs typeface="Arial" pitchFamily="34" charset="0"/>
              </a:rPr>
              <a:t>trật</a:t>
            </a:r>
            <a:r>
              <a:rPr lang="en-US" altLang="en-US" dirty="0" smtClean="0">
                <a:cs typeface="Arial" pitchFamily="34" charset="0"/>
              </a:rPr>
              <a:t> </a:t>
            </a:r>
            <a:r>
              <a:rPr lang="en-US" altLang="en-US" dirty="0" err="1" smtClean="0">
                <a:cs typeface="Arial" pitchFamily="34" charset="0"/>
              </a:rPr>
              <a:t>tự</a:t>
            </a:r>
            <a:r>
              <a:rPr lang="en-US" altLang="en-US" dirty="0" smtClean="0">
                <a:cs typeface="Arial" pitchFamily="34" charset="0"/>
              </a:rPr>
              <a:t>, an </a:t>
            </a:r>
            <a:r>
              <a:rPr lang="en-US" altLang="en-US" dirty="0" err="1" smtClean="0">
                <a:cs typeface="Arial" pitchFamily="34" charset="0"/>
              </a:rPr>
              <a:t>toàn</a:t>
            </a:r>
            <a:r>
              <a:rPr lang="en-US" altLang="en-US" dirty="0" smtClean="0">
                <a:cs typeface="Arial" pitchFamily="34" charset="0"/>
              </a:rPr>
              <a:t> </a:t>
            </a:r>
            <a:r>
              <a:rPr lang="en-US" altLang="en-US" dirty="0" err="1" smtClean="0">
                <a:cs typeface="Arial" pitchFamily="34" charset="0"/>
              </a:rPr>
              <a:t>giao</a:t>
            </a:r>
            <a:r>
              <a:rPr lang="en-US" altLang="en-US" dirty="0" smtClean="0">
                <a:cs typeface="Arial" pitchFamily="34" charset="0"/>
              </a:rPr>
              <a:t> </a:t>
            </a:r>
            <a:r>
              <a:rPr lang="en-US" altLang="en-US" dirty="0" err="1" smtClean="0">
                <a:cs typeface="Arial" pitchFamily="34" charset="0"/>
              </a:rPr>
              <a:t>thông</a:t>
            </a:r>
            <a:r>
              <a:rPr lang="en-US" altLang="en-US" dirty="0" smtClean="0">
                <a:cs typeface="Arial" pitchFamily="34" charset="0"/>
              </a:rPr>
              <a:t> ở </a:t>
            </a:r>
            <a:r>
              <a:rPr lang="en-US" altLang="en-US" dirty="0" err="1" smtClean="0">
                <a:cs typeface="Arial" pitchFamily="34" charset="0"/>
              </a:rPr>
              <a:t>khu</a:t>
            </a:r>
            <a:r>
              <a:rPr lang="en-US" altLang="en-US" dirty="0" smtClean="0">
                <a:cs typeface="Arial" pitchFamily="34" charset="0"/>
              </a:rPr>
              <a:t> </a:t>
            </a:r>
            <a:r>
              <a:rPr lang="en-US" altLang="en-US" dirty="0" err="1" smtClean="0">
                <a:cs typeface="Arial" pitchFamily="34" charset="0"/>
              </a:rPr>
              <a:t>vực</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sở</a:t>
            </a:r>
            <a:r>
              <a:rPr lang="en-US" altLang="en-US" dirty="0" smtClean="0">
                <a:cs typeface="Arial" pitchFamily="34" charset="0"/>
              </a:rPr>
              <a:t> </a:t>
            </a:r>
            <a:r>
              <a:rPr lang="en-US" altLang="en-US" dirty="0" err="1" smtClean="0">
                <a:cs typeface="Arial" pitchFamily="34" charset="0"/>
              </a:rPr>
              <a:t>giáo</a:t>
            </a:r>
            <a:r>
              <a:rPr lang="en-US" altLang="en-US" dirty="0" smtClean="0">
                <a:cs typeface="Arial" pitchFamily="34" charset="0"/>
              </a:rPr>
              <a:t> </a:t>
            </a:r>
            <a:r>
              <a:rPr lang="en-US" altLang="en-US" dirty="0" err="1" smtClean="0">
                <a:cs typeface="Arial" pitchFamily="34" charset="0"/>
              </a:rPr>
              <a:t>dục</a:t>
            </a:r>
            <a:r>
              <a:rPr lang="en-US" altLang="en-US" dirty="0" smtClean="0">
                <a:cs typeface="Arial" pitchFamily="34" charset="0"/>
              </a:rPr>
              <a:t> </a:t>
            </a:r>
            <a:r>
              <a:rPr lang="en-US" altLang="en-US" dirty="0" err="1" smtClean="0">
                <a:cs typeface="Arial" pitchFamily="34" charset="0"/>
              </a:rPr>
              <a:t>mầm</a:t>
            </a:r>
            <a:r>
              <a:rPr lang="en-US" altLang="en-US" dirty="0" smtClean="0">
                <a:cs typeface="Arial" pitchFamily="34" charset="0"/>
              </a:rPr>
              <a:t> non;</a:t>
            </a:r>
          </a:p>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a:t>
            </a:r>
            <a:r>
              <a:rPr lang="en-US" altLang="en-US" dirty="0" smtClean="0">
                <a:cs typeface="Arial" pitchFamily="34" charset="0"/>
              </a:rPr>
              <a:t> </a:t>
            </a:r>
            <a:r>
              <a:rPr lang="en-US" altLang="en-US" b="1" dirty="0" err="1" smtClean="0">
                <a:solidFill>
                  <a:srgbClr val="0000CC"/>
                </a:solidFill>
                <a:cs typeface="Arial" pitchFamily="34" charset="0"/>
              </a:rPr>
              <a:t>Phòng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tránh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trẻ</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bị</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thất</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lạc</a:t>
            </a:r>
            <a:r>
              <a:rPr lang="en-US" altLang="en-US" b="1" dirty="0" smtClean="0">
                <a:solidFill>
                  <a:srgbClr val="0000CC"/>
                </a:solidFill>
                <a:cs typeface="Arial" pitchFamily="34" charset="0"/>
              </a:rPr>
              <a:t>:</a:t>
            </a:r>
          </a:p>
          <a:p>
            <a:pPr marL="0" indent="0" algn="just" eaLnBrk="1" hangingPunct="1">
              <a:lnSpc>
                <a:spcPct val="130000"/>
              </a:lnSpc>
              <a:buFont typeface="Arial" pitchFamily="34" charset="0"/>
              <a:buNone/>
            </a:pPr>
            <a:r>
              <a:rPr lang="en-US" altLang="en-US" dirty="0" smtClean="0">
                <a:solidFill>
                  <a:srgbClr val="0000CC"/>
                </a:solidFill>
                <a:cs typeface="Arial" pitchFamily="34" charset="0"/>
              </a:rPr>
              <a:t>- </a:t>
            </a:r>
            <a:r>
              <a:rPr lang="en-US" altLang="en-US" dirty="0" err="1" smtClean="0">
                <a:cs typeface="Arial" pitchFamily="34" charset="0"/>
              </a:rPr>
              <a:t>Từng</a:t>
            </a:r>
            <a:r>
              <a:rPr lang="en-US" altLang="en-US" dirty="0" smtClean="0">
                <a:cs typeface="Arial" pitchFamily="34" charset="0"/>
              </a:rPr>
              <a:t> </a:t>
            </a:r>
            <a:r>
              <a:rPr lang="en-US" altLang="en-US" dirty="0" err="1" smtClean="0">
                <a:cs typeface="Arial" pitchFamily="34" charset="0"/>
              </a:rPr>
              <a:t>nhóm</a:t>
            </a:r>
            <a:r>
              <a:rPr lang="en-US" altLang="en-US" dirty="0" smtClean="0">
                <a:cs typeface="Arial" pitchFamily="34" charset="0"/>
              </a:rPr>
              <a:t>/</a:t>
            </a:r>
            <a:r>
              <a:rPr lang="en-US" altLang="en-US" dirty="0" err="1" smtClean="0">
                <a:cs typeface="Arial" pitchFamily="34" charset="0"/>
              </a:rPr>
              <a:t>lớp</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thể</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sổ</a:t>
            </a:r>
            <a:r>
              <a:rPr lang="en-US" altLang="en-US" dirty="0" smtClean="0">
                <a:cs typeface="Arial" pitchFamily="34" charset="0"/>
              </a:rPr>
              <a:t> </a:t>
            </a:r>
            <a:r>
              <a:rPr lang="en-US" altLang="en-US" dirty="0" err="1" smtClean="0">
                <a:cs typeface="Arial" pitchFamily="34" charset="0"/>
              </a:rPr>
              <a:t>theo</a:t>
            </a:r>
            <a:r>
              <a:rPr lang="en-US" altLang="en-US" dirty="0" smtClean="0">
                <a:cs typeface="Arial" pitchFamily="34" charset="0"/>
              </a:rPr>
              <a:t> </a:t>
            </a:r>
            <a:r>
              <a:rPr lang="en-US" altLang="en-US" dirty="0" err="1" smtClean="0">
                <a:cs typeface="Arial" pitchFamily="34" charset="0"/>
              </a:rPr>
              <a:t>dõi</a:t>
            </a:r>
            <a:r>
              <a:rPr lang="en-US" altLang="en-US" dirty="0" smtClean="0">
                <a:cs typeface="Arial" pitchFamily="34" charset="0"/>
              </a:rPr>
              <a:t> </a:t>
            </a:r>
            <a:r>
              <a:rPr lang="en-US" altLang="en-US" dirty="0" err="1" smtClean="0">
                <a:cs typeface="Arial" pitchFamily="34" charset="0"/>
              </a:rPr>
              <a:t>quy</a:t>
            </a:r>
            <a:r>
              <a:rPr lang="en-US" altLang="en-US" dirty="0" smtClean="0">
                <a:cs typeface="Arial" pitchFamily="34" charset="0"/>
              </a:rPr>
              <a:t> </a:t>
            </a:r>
            <a:r>
              <a:rPr lang="en-US" altLang="en-US" dirty="0" err="1" smtClean="0">
                <a:cs typeface="Arial" pitchFamily="34" charset="0"/>
              </a:rPr>
              <a:t>trình</a:t>
            </a:r>
            <a:r>
              <a:rPr lang="en-US" altLang="en-US" dirty="0" smtClean="0">
                <a:cs typeface="Arial" pitchFamily="34" charset="0"/>
              </a:rPr>
              <a:t> </a:t>
            </a:r>
            <a:r>
              <a:rPr lang="en-US" altLang="en-US" dirty="0" err="1" smtClean="0">
                <a:cs typeface="Arial" pitchFamily="34" charset="0"/>
              </a:rPr>
              <a:t>đón</a:t>
            </a:r>
            <a:r>
              <a:rPr lang="en-US" altLang="en-US" dirty="0" smtClean="0">
                <a:cs typeface="Arial" pitchFamily="34" charset="0"/>
              </a:rPr>
              <a:t> </a:t>
            </a:r>
            <a:r>
              <a:rPr lang="en-US" altLang="en-US" dirty="0" err="1" smtClean="0">
                <a:cs typeface="Arial" pitchFamily="34" charset="0"/>
              </a:rPr>
              <a:t>trả</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hàng</a:t>
            </a:r>
            <a:r>
              <a:rPr lang="en-US" altLang="en-US" dirty="0" smtClean="0">
                <a:cs typeface="Arial" pitchFamily="34" charset="0"/>
              </a:rPr>
              <a:t> </a:t>
            </a:r>
            <a:r>
              <a:rPr lang="en-US" altLang="en-US" dirty="0" err="1" smtClean="0">
                <a:cs typeface="Arial" pitchFamily="34" charset="0"/>
              </a:rPr>
              <a:t>ngày</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đó</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xác</a:t>
            </a:r>
            <a:r>
              <a:rPr lang="en-US" altLang="en-US" dirty="0" smtClean="0">
                <a:cs typeface="Arial" pitchFamily="34" charset="0"/>
              </a:rPr>
              <a:t> </a:t>
            </a:r>
            <a:r>
              <a:rPr lang="en-US" altLang="en-US" dirty="0" err="1" smtClean="0">
                <a:cs typeface="Arial" pitchFamily="34" charset="0"/>
              </a:rPr>
              <a:t>nhận</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phụ</a:t>
            </a:r>
            <a:r>
              <a:rPr lang="en-US" altLang="en-US" dirty="0" smtClean="0">
                <a:cs typeface="Arial" pitchFamily="34" charset="0"/>
              </a:rPr>
              <a:t> </a:t>
            </a:r>
            <a:r>
              <a:rPr lang="en-US" altLang="en-US" dirty="0" err="1" smtClean="0">
                <a:cs typeface="Arial" pitchFamily="34" charset="0"/>
              </a:rPr>
              <a:t>huynh</a:t>
            </a:r>
            <a:r>
              <a:rPr lang="en-US" altLang="en-US" dirty="0" smtClean="0">
                <a:cs typeface="Arial" pitchFamily="34" charset="0"/>
              </a:rPr>
              <a:t> </a:t>
            </a:r>
            <a:r>
              <a:rPr lang="en-US" altLang="en-US" dirty="0" err="1" smtClean="0">
                <a:cs typeface="Arial" pitchFamily="34" charset="0"/>
              </a:rPr>
              <a:t>khi</a:t>
            </a:r>
            <a:r>
              <a:rPr lang="en-US" altLang="en-US" dirty="0" smtClean="0">
                <a:cs typeface="Arial" pitchFamily="34" charset="0"/>
              </a:rPr>
              <a:t> </a:t>
            </a:r>
            <a:r>
              <a:rPr lang="en-US" altLang="en-US" dirty="0" err="1" smtClean="0">
                <a:cs typeface="Arial" pitchFamily="34" charset="0"/>
              </a:rPr>
              <a:t>đưa</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đến</a:t>
            </a:r>
            <a:r>
              <a:rPr lang="en-US" altLang="en-US" dirty="0" smtClean="0">
                <a:cs typeface="Arial" pitchFamily="34" charset="0"/>
              </a:rPr>
              <a:t> </a:t>
            </a:r>
            <a:r>
              <a:rPr lang="en-US" altLang="en-US" dirty="0" err="1" smtClean="0">
                <a:cs typeface="Arial" pitchFamily="34" charset="0"/>
              </a:rPr>
              <a:t>lớp</a:t>
            </a:r>
            <a:r>
              <a:rPr lang="en-US" altLang="en-US" dirty="0" smtClean="0">
                <a:cs typeface="Arial" pitchFamily="34" charset="0"/>
              </a:rPr>
              <a:t>, </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Xây</a:t>
            </a:r>
            <a:r>
              <a:rPr lang="en-US" altLang="en-US" dirty="0" smtClean="0">
                <a:cs typeface="Arial" pitchFamily="34" charset="0"/>
              </a:rPr>
              <a:t> </a:t>
            </a:r>
            <a:r>
              <a:rPr lang="en-US" altLang="en-US" dirty="0" err="1" smtClean="0">
                <a:cs typeface="Arial" pitchFamily="34" charset="0"/>
              </a:rPr>
              <a:t>dựng</a:t>
            </a:r>
            <a:r>
              <a:rPr lang="en-US" altLang="en-US" dirty="0" smtClean="0">
                <a:cs typeface="Arial" pitchFamily="34" charset="0"/>
              </a:rPr>
              <a:t> </a:t>
            </a:r>
            <a:r>
              <a:rPr lang="en-US" altLang="en-US" dirty="0" err="1" smtClean="0">
                <a:cs typeface="Arial" pitchFamily="34" charset="0"/>
              </a:rPr>
              <a:t>quy</a:t>
            </a:r>
            <a:r>
              <a:rPr lang="en-US" altLang="en-US" dirty="0" smtClean="0">
                <a:cs typeface="Arial" pitchFamily="34" charset="0"/>
              </a:rPr>
              <a:t> </a:t>
            </a:r>
            <a:r>
              <a:rPr lang="en-US" altLang="en-US" dirty="0" err="1" smtClean="0">
                <a:cs typeface="Arial" pitchFamily="34" charset="0"/>
              </a:rPr>
              <a:t>trình</a:t>
            </a:r>
            <a:r>
              <a:rPr lang="en-US" altLang="en-US" dirty="0" smtClean="0">
                <a:cs typeface="Arial" pitchFamily="34" charset="0"/>
              </a:rPr>
              <a:t> </a:t>
            </a:r>
            <a:r>
              <a:rPr lang="en-US" altLang="en-US" dirty="0" err="1" smtClean="0">
                <a:cs typeface="Arial" pitchFamily="34" charset="0"/>
              </a:rPr>
              <a:t>chặt</a:t>
            </a:r>
            <a:r>
              <a:rPr lang="en-US" altLang="en-US" dirty="0" smtClean="0">
                <a:cs typeface="Arial" pitchFamily="34" charset="0"/>
              </a:rPr>
              <a:t> </a:t>
            </a:r>
            <a:r>
              <a:rPr lang="en-US" altLang="en-US" dirty="0" err="1" smtClean="0">
                <a:cs typeface="Arial" pitchFamily="34" charset="0"/>
              </a:rPr>
              <a:t>chẽ</a:t>
            </a:r>
            <a:r>
              <a:rPr lang="en-US" altLang="en-US" dirty="0" smtClean="0">
                <a:cs typeface="Arial" pitchFamily="34" charset="0"/>
              </a:rPr>
              <a:t>, </a:t>
            </a:r>
            <a:r>
              <a:rPr lang="en-US" altLang="en-US" dirty="0" err="1" smtClean="0">
                <a:cs typeface="Arial" pitchFamily="34" charset="0"/>
              </a:rPr>
              <a:t>đảm</a:t>
            </a:r>
            <a:r>
              <a:rPr lang="en-US" altLang="en-US" dirty="0" smtClean="0">
                <a:cs typeface="Arial" pitchFamily="34" charset="0"/>
              </a:rPr>
              <a:t> </a:t>
            </a:r>
            <a:r>
              <a:rPr lang="en-US" altLang="en-US" dirty="0" err="1" smtClean="0">
                <a:cs typeface="Arial" pitchFamily="34" charset="0"/>
              </a:rPr>
              <a:t>bảo</a:t>
            </a:r>
            <a:r>
              <a:rPr lang="en-US" altLang="en-US" dirty="0" smtClean="0">
                <a:cs typeface="Arial" pitchFamily="34" charset="0"/>
              </a:rPr>
              <a:t> an </a:t>
            </a:r>
            <a:r>
              <a:rPr lang="en-US" altLang="en-US" dirty="0" err="1" smtClean="0">
                <a:cs typeface="Arial" pitchFamily="34" charset="0"/>
              </a:rPr>
              <a:t>toàn</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đưa</a:t>
            </a:r>
            <a:r>
              <a:rPr lang="en-US" altLang="en-US" dirty="0" smtClean="0">
                <a:cs typeface="Arial" pitchFamily="34" charset="0"/>
              </a:rPr>
              <a:t>, </a:t>
            </a:r>
            <a:r>
              <a:rPr lang="en-US" altLang="en-US" dirty="0" err="1" smtClean="0">
                <a:cs typeface="Arial" pitchFamily="34" charset="0"/>
              </a:rPr>
              <a:t>đón</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bằng</a:t>
            </a:r>
            <a:r>
              <a:rPr lang="en-US" altLang="en-US" dirty="0" smtClean="0">
                <a:cs typeface="Arial" pitchFamily="34" charset="0"/>
              </a:rPr>
              <a:t> </a:t>
            </a:r>
            <a:r>
              <a:rPr lang="en-US" altLang="en-US" dirty="0" err="1" smtClean="0">
                <a:cs typeface="Arial" pitchFamily="34" charset="0"/>
              </a:rPr>
              <a:t>các</a:t>
            </a:r>
            <a:r>
              <a:rPr lang="en-US" altLang="en-US" dirty="0" smtClean="0">
                <a:cs typeface="Arial" pitchFamily="34" charset="0"/>
              </a:rPr>
              <a:t> </a:t>
            </a:r>
            <a:r>
              <a:rPr lang="en-US" altLang="en-US" dirty="0" err="1" smtClean="0">
                <a:cs typeface="Arial" pitchFamily="34" charset="0"/>
              </a:rPr>
              <a:t>phương</a:t>
            </a:r>
            <a:r>
              <a:rPr lang="en-US" altLang="en-US" dirty="0" smtClean="0">
                <a:cs typeface="Arial" pitchFamily="34" charset="0"/>
              </a:rPr>
              <a:t> </a:t>
            </a:r>
            <a:r>
              <a:rPr lang="en-US" altLang="en-US" dirty="0" err="1" smtClean="0">
                <a:cs typeface="Arial" pitchFamily="34" charset="0"/>
              </a:rPr>
              <a:t>tiện</a:t>
            </a:r>
            <a:r>
              <a:rPr lang="en-US" altLang="en-US" dirty="0" smtClean="0">
                <a:cs typeface="Arial" pitchFamily="34" charset="0"/>
              </a:rPr>
              <a:t> </a:t>
            </a:r>
            <a:r>
              <a:rPr lang="en-US" altLang="en-US" dirty="0" err="1" smtClean="0">
                <a:cs typeface="Arial" pitchFamily="34" charset="0"/>
              </a:rPr>
              <a:t>dịch</a:t>
            </a:r>
            <a:r>
              <a:rPr lang="en-US" altLang="en-US" dirty="0" smtClean="0">
                <a:cs typeface="Arial" pitchFamily="34" charset="0"/>
              </a:rPr>
              <a:t> </a:t>
            </a:r>
            <a:r>
              <a:rPr lang="en-US" altLang="en-US" dirty="0" err="1" smtClean="0">
                <a:cs typeface="Arial" pitchFamily="34" charset="0"/>
              </a:rPr>
              <a:t>vụ</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trường</a:t>
            </a:r>
            <a:r>
              <a:rPr lang="en-US" altLang="en-US" dirty="0" smtClean="0">
                <a:cs typeface="Arial" pitchFamily="34" charset="0"/>
              </a:rPr>
              <a:t> (</a:t>
            </a:r>
            <a:r>
              <a:rPr lang="en-US" altLang="en-US" dirty="0" err="1" smtClean="0">
                <a:cs typeface="Arial" pitchFamily="34" charset="0"/>
              </a:rPr>
              <a:t>nếu</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a:t>
            </a:r>
          </a:p>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Ứng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phó</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với</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dịch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bệnh</a:t>
            </a:r>
            <a:r>
              <a:rPr lang="en-US" altLang="en-US" dirty="0" smtClean="0">
                <a:cs typeface="Arial" pitchFamily="34" charset="0"/>
              </a:rPr>
              <a:t>:</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Sổ</a:t>
            </a:r>
            <a:r>
              <a:rPr lang="en-US" altLang="en-US" dirty="0" smtClean="0">
                <a:cs typeface="Arial" pitchFamily="34" charset="0"/>
              </a:rPr>
              <a:t> </a:t>
            </a:r>
            <a:r>
              <a:rPr lang="en-US" altLang="en-US" dirty="0" err="1" smtClean="0">
                <a:cs typeface="Arial" pitchFamily="34" charset="0"/>
              </a:rPr>
              <a:t>theo</a:t>
            </a:r>
            <a:r>
              <a:rPr lang="en-US" altLang="en-US" dirty="0" smtClean="0">
                <a:cs typeface="Arial" pitchFamily="34" charset="0"/>
              </a:rPr>
              <a:t> </a:t>
            </a:r>
            <a:r>
              <a:rPr lang="en-US" altLang="en-US" dirty="0" err="1" smtClean="0">
                <a:cs typeface="Arial" pitchFamily="34" charset="0"/>
              </a:rPr>
              <a:t>dõi</a:t>
            </a:r>
            <a:r>
              <a:rPr lang="en-US" altLang="en-US" dirty="0" smtClean="0">
                <a:cs typeface="Arial" pitchFamily="34" charset="0"/>
              </a:rPr>
              <a:t> </a:t>
            </a:r>
            <a:r>
              <a:rPr lang="en-US" altLang="en-US" dirty="0" err="1" smtClean="0">
                <a:cs typeface="Arial" pitchFamily="34" charset="0"/>
              </a:rPr>
              <a:t>tình</a:t>
            </a:r>
            <a:r>
              <a:rPr lang="en-US" altLang="en-US" dirty="0" smtClean="0">
                <a:cs typeface="Arial" pitchFamily="34" charset="0"/>
              </a:rPr>
              <a:t> </a:t>
            </a:r>
            <a:r>
              <a:rPr lang="en-US" altLang="en-US" dirty="0" err="1" smtClean="0">
                <a:cs typeface="Arial" pitchFamily="34" charset="0"/>
              </a:rPr>
              <a:t>trạng</a:t>
            </a:r>
            <a:r>
              <a:rPr lang="en-US" altLang="en-US" dirty="0" smtClean="0">
                <a:cs typeface="Arial" pitchFamily="34" charset="0"/>
              </a:rPr>
              <a:t> </a:t>
            </a:r>
            <a:r>
              <a:rPr lang="en-US" altLang="en-US" dirty="0" err="1" smtClean="0">
                <a:cs typeface="Arial" pitchFamily="34" charset="0"/>
              </a:rPr>
              <a:t>sức</a:t>
            </a:r>
            <a:r>
              <a:rPr lang="en-US" altLang="en-US" dirty="0" smtClean="0">
                <a:cs typeface="Arial" pitchFamily="34" charset="0"/>
              </a:rPr>
              <a:t> </a:t>
            </a:r>
            <a:r>
              <a:rPr lang="en-US" altLang="en-US" dirty="0" err="1" smtClean="0">
                <a:cs typeface="Arial" pitchFamily="34" charset="0"/>
              </a:rPr>
              <a:t>khỏe</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85559" y="1409700"/>
            <a:ext cx="14365287" cy="3505200"/>
          </a:xfrm>
        </p:spPr>
        <p:txBody>
          <a:bodyPr/>
          <a:lstStyle/>
          <a:p>
            <a:pPr marL="0" indent="0" eaLnBrk="1" hangingPunct="1">
              <a:lnSpc>
                <a:spcPct val="15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Phương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án</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phòng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chống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cháy</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nổ</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ứng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phó</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thảm</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họa</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thiên</a:t>
            </a:r>
            <a:r>
              <a:rPr lang="en-US" altLang="en-US" b="1" dirty="0" smtClean="0">
                <a:solidFill>
                  <a:srgbClr val="0000CC"/>
                </a:solidFill>
                <a:cs typeface="Arial" pitchFamily="34" charset="0"/>
              </a:rPr>
              <a:t> tai;</a:t>
            </a:r>
          </a:p>
          <a:p>
            <a:pPr marL="0" indent="0" algn="just" eaLnBrk="1" hangingPunct="1">
              <a:lnSpc>
                <a:spcPct val="150000"/>
              </a:lnSpc>
              <a:buFont typeface="Arial" pitchFamily="34" charset="0"/>
              <a:buNone/>
            </a:pPr>
            <a:r>
              <a:rPr lang="en-US" altLang="en-US" dirty="0" smtClean="0">
                <a:cs typeface="Arial" pitchFamily="34" charset="0"/>
              </a:rPr>
              <a:t>-</a:t>
            </a:r>
            <a:r>
              <a:rPr lang="en-US" altLang="en-US" dirty="0" smtClean="0">
                <a:solidFill>
                  <a:schemeClr val="accent1"/>
                </a:solidFill>
                <a:cs typeface="Arial" pitchFamily="34" charset="0"/>
              </a:rPr>
              <a:t> </a:t>
            </a:r>
            <a:r>
              <a:rPr lang="en-US" altLang="en-US" dirty="0" err="1" smtClean="0">
                <a:cs typeface="Arial" pitchFamily="34" charset="0"/>
              </a:rPr>
              <a:t>Thường</a:t>
            </a:r>
            <a:r>
              <a:rPr lang="en-US" altLang="en-US" dirty="0" smtClean="0">
                <a:cs typeface="Arial" pitchFamily="34" charset="0"/>
              </a:rPr>
              <a:t> </a:t>
            </a:r>
            <a:r>
              <a:rPr lang="en-US" altLang="en-US" dirty="0" err="1" smtClean="0">
                <a:cs typeface="Arial" pitchFamily="34" charset="0"/>
              </a:rPr>
              <a:t>xuyên</a:t>
            </a:r>
            <a:r>
              <a:rPr lang="en-US" altLang="en-US" dirty="0" smtClean="0">
                <a:cs typeface="Arial" pitchFamily="34" charset="0"/>
              </a:rPr>
              <a:t> </a:t>
            </a:r>
            <a:r>
              <a:rPr lang="en-US" altLang="en-US" dirty="0" err="1" smtClean="0">
                <a:cs typeface="Arial" pitchFamily="34" charset="0"/>
              </a:rPr>
              <a:t>kiểm</a:t>
            </a:r>
            <a:r>
              <a:rPr lang="en-US" altLang="en-US" dirty="0" smtClean="0">
                <a:cs typeface="Arial" pitchFamily="34" charset="0"/>
              </a:rPr>
              <a:t> </a:t>
            </a:r>
            <a:r>
              <a:rPr lang="en-US" altLang="en-US" dirty="0" err="1" smtClean="0">
                <a:cs typeface="Arial" pitchFamily="34" charset="0"/>
              </a:rPr>
              <a:t>tra</a:t>
            </a:r>
            <a:r>
              <a:rPr lang="en-US" altLang="en-US" dirty="0" smtClean="0">
                <a:cs typeface="Arial" pitchFamily="34" charset="0"/>
              </a:rPr>
              <a:t> </a:t>
            </a:r>
            <a:r>
              <a:rPr lang="en-US" altLang="en-US" dirty="0" err="1" smtClean="0">
                <a:cs typeface="Arial" pitchFamily="34" charset="0"/>
              </a:rPr>
              <a:t>hệ</a:t>
            </a:r>
            <a:r>
              <a:rPr lang="en-US" altLang="en-US" dirty="0" smtClean="0">
                <a:cs typeface="Arial" pitchFamily="34" charset="0"/>
              </a:rPr>
              <a:t> </a:t>
            </a:r>
            <a:r>
              <a:rPr lang="en-US" altLang="en-US" dirty="0" err="1" smtClean="0">
                <a:cs typeface="Arial" pitchFamily="34" charset="0"/>
              </a:rPr>
              <a:t>thống</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sở</a:t>
            </a:r>
            <a:r>
              <a:rPr lang="en-US" altLang="en-US" dirty="0" smtClean="0">
                <a:cs typeface="Arial" pitchFamily="34" charset="0"/>
              </a:rPr>
              <a:t> </a:t>
            </a:r>
            <a:r>
              <a:rPr lang="en-US" altLang="en-US" dirty="0" err="1" smtClean="0">
                <a:cs typeface="Arial" pitchFamily="34" charset="0"/>
              </a:rPr>
              <a:t>vật</a:t>
            </a:r>
            <a:r>
              <a:rPr lang="en-US" altLang="en-US" dirty="0" smtClean="0">
                <a:cs typeface="Arial" pitchFamily="34" charset="0"/>
              </a:rPr>
              <a:t> </a:t>
            </a:r>
            <a:r>
              <a:rPr lang="en-US" altLang="en-US" dirty="0" err="1" smtClean="0">
                <a:cs typeface="Arial" pitchFamily="34" charset="0"/>
              </a:rPr>
              <a:t>chất</a:t>
            </a:r>
            <a:r>
              <a:rPr lang="en-US" altLang="en-US" dirty="0" smtClean="0">
                <a:cs typeface="Arial" pitchFamily="34" charset="0"/>
              </a:rPr>
              <a:t>, </a:t>
            </a:r>
            <a:r>
              <a:rPr lang="en-US" altLang="en-US" dirty="0" err="1" smtClean="0">
                <a:cs typeface="Arial" pitchFamily="34" charset="0"/>
              </a:rPr>
              <a:t>thiết</a:t>
            </a:r>
            <a:r>
              <a:rPr lang="en-US" altLang="en-US" dirty="0" smtClean="0">
                <a:cs typeface="Arial" pitchFamily="34" charset="0"/>
              </a:rPr>
              <a:t> </a:t>
            </a:r>
            <a:r>
              <a:rPr lang="en-US" altLang="en-US" dirty="0" err="1" smtClean="0">
                <a:cs typeface="Arial" pitchFamily="34" charset="0"/>
              </a:rPr>
              <a:t>bị</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dùng</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nhóm</a:t>
            </a:r>
            <a:r>
              <a:rPr lang="en-US" altLang="en-US" dirty="0" smtClean="0">
                <a:cs typeface="Arial" pitchFamily="34" charset="0"/>
              </a:rPr>
              <a:t> </a:t>
            </a:r>
            <a:r>
              <a:rPr lang="en-US" altLang="en-US" dirty="0" err="1" smtClean="0">
                <a:cs typeface="Arial" pitchFamily="34" charset="0"/>
              </a:rPr>
              <a:t>lớp</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ngoài</a:t>
            </a:r>
            <a:r>
              <a:rPr lang="en-US" altLang="en-US" dirty="0" smtClean="0">
                <a:cs typeface="Arial" pitchFamily="34" charset="0"/>
              </a:rPr>
              <a:t> </a:t>
            </a:r>
            <a:r>
              <a:rPr lang="en-US" altLang="en-US" dirty="0" err="1" smtClean="0">
                <a:cs typeface="Arial" pitchFamily="34" charset="0"/>
              </a:rPr>
              <a:t>trời</a:t>
            </a:r>
            <a:r>
              <a:rPr lang="en-US" altLang="en-US" dirty="0" smtClean="0">
                <a:cs typeface="Arial" pitchFamily="34" charset="0"/>
              </a:rPr>
              <a:t> </a:t>
            </a:r>
            <a:r>
              <a:rPr lang="en-US" altLang="en-US" dirty="0" err="1" smtClean="0">
                <a:cs typeface="Arial" pitchFamily="34" charset="0"/>
              </a:rPr>
              <a:t>nhằm</a:t>
            </a:r>
            <a:r>
              <a:rPr lang="en-US" altLang="en-US" dirty="0" smtClean="0">
                <a:cs typeface="Arial" pitchFamily="34" charset="0"/>
              </a:rPr>
              <a:t> </a:t>
            </a:r>
            <a:r>
              <a:rPr lang="en-US" altLang="en-US" dirty="0" err="1" smtClean="0">
                <a:cs typeface="Arial" pitchFamily="34" charset="0"/>
              </a:rPr>
              <a:t>phát</a:t>
            </a:r>
            <a:r>
              <a:rPr lang="en-US" altLang="en-US" dirty="0" smtClean="0">
                <a:cs typeface="Arial" pitchFamily="34" charset="0"/>
              </a:rPr>
              <a:t> </a:t>
            </a:r>
            <a:r>
              <a:rPr lang="en-US" altLang="en-US" dirty="0" err="1" smtClean="0">
                <a:cs typeface="Arial" pitchFamily="34" charset="0"/>
              </a:rPr>
              <a:t>hiện</a:t>
            </a:r>
            <a:r>
              <a:rPr lang="en-US" altLang="en-US" dirty="0" smtClean="0">
                <a:cs typeface="Arial" pitchFamily="34" charset="0"/>
              </a:rPr>
              <a:t> </a:t>
            </a:r>
            <a:r>
              <a:rPr lang="en-US" altLang="en-US" dirty="0" err="1" smtClean="0">
                <a:cs typeface="Arial" pitchFamily="34" charset="0"/>
              </a:rPr>
              <a:t>các</a:t>
            </a:r>
            <a:r>
              <a:rPr lang="en-US" altLang="en-US" dirty="0" smtClean="0">
                <a:cs typeface="Arial" pitchFamily="34" charset="0"/>
              </a:rPr>
              <a:t> </a:t>
            </a:r>
            <a:r>
              <a:rPr lang="en-US" altLang="en-US" dirty="0" err="1" smtClean="0">
                <a:cs typeface="Arial" pitchFamily="34" charset="0"/>
              </a:rPr>
              <a:t>yếu</a:t>
            </a:r>
            <a:r>
              <a:rPr lang="en-US" altLang="en-US" dirty="0" smtClean="0">
                <a:cs typeface="Arial" pitchFamily="34" charset="0"/>
              </a:rPr>
              <a:t> </a:t>
            </a:r>
            <a:r>
              <a:rPr lang="en-US" altLang="en-US" dirty="0" err="1" smtClean="0">
                <a:cs typeface="Arial" pitchFamily="34" charset="0"/>
              </a:rPr>
              <a:t>tố</a:t>
            </a:r>
            <a:r>
              <a:rPr lang="en-US" altLang="en-US" dirty="0" smtClean="0">
                <a:cs typeface="Arial" pitchFamily="34" charset="0"/>
              </a:rPr>
              <a:t> </a:t>
            </a:r>
            <a:r>
              <a:rPr lang="en-US" altLang="en-US" dirty="0" err="1" smtClean="0">
                <a:cs typeface="Arial" pitchFamily="34" charset="0"/>
              </a:rPr>
              <a:t>nguy</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gây</a:t>
            </a:r>
            <a:r>
              <a:rPr lang="en-US" altLang="en-US" dirty="0" smtClean="0">
                <a:cs typeface="Arial" pitchFamily="34" charset="0"/>
              </a:rPr>
              <a:t> tai </a:t>
            </a:r>
            <a:r>
              <a:rPr lang="en-US" altLang="en-US" dirty="0" err="1" smtClean="0">
                <a:cs typeface="Arial" pitchFamily="34" charset="0"/>
              </a:rPr>
              <a:t>nạn</a:t>
            </a:r>
            <a:r>
              <a:rPr lang="en-US" altLang="en-US" dirty="0" smtClean="0">
                <a:cs typeface="Arial" pitchFamily="34" charset="0"/>
              </a:rPr>
              <a:t> </a:t>
            </a:r>
            <a:r>
              <a:rPr lang="en-US" altLang="en-US" dirty="0" err="1" smtClean="0">
                <a:cs typeface="Arial" pitchFamily="34" charset="0"/>
              </a:rPr>
              <a:t>thương</a:t>
            </a:r>
            <a:r>
              <a:rPr lang="en-US" altLang="en-US" dirty="0" smtClean="0">
                <a:cs typeface="Arial" pitchFamily="34" charset="0"/>
              </a:rPr>
              <a:t> </a:t>
            </a:r>
            <a:r>
              <a:rPr lang="en-US" altLang="en-US" dirty="0" err="1" smtClean="0">
                <a:cs typeface="Arial" pitchFamily="34" charset="0"/>
              </a:rPr>
              <a:t>tích</a:t>
            </a:r>
            <a:r>
              <a:rPr lang="en-US" altLang="en-US" dirty="0" smtClean="0">
                <a:cs typeface="Arial" pitchFamily="34" charset="0"/>
              </a:rPr>
              <a:t>. </a:t>
            </a:r>
          </a:p>
        </p:txBody>
      </p:sp>
      <p:pic>
        <p:nvPicPr>
          <p:cNvPr id="1026" name="Picture 2" descr="Tìm hiểu biện pháp phòng chống cháy nổ hiệu quả nhất trong năm 2021 - ITES"/>
          <p:cNvPicPr>
            <a:picLocks noChangeAspect="1" noChangeArrowheads="1"/>
          </p:cNvPicPr>
          <p:nvPr/>
        </p:nvPicPr>
        <p:blipFill>
          <a:blip r:embed="rId3"/>
          <a:srcRect/>
          <a:stretch>
            <a:fillRect/>
          </a:stretch>
        </p:blipFill>
        <p:spPr bwMode="auto">
          <a:xfrm>
            <a:off x="7059991" y="4381500"/>
            <a:ext cx="4416425" cy="4416425"/>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left)">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1371600" y="1409700"/>
            <a:ext cx="16383000" cy="1143000"/>
          </a:xfrm>
        </p:spPr>
        <p:txBody>
          <a:bodyPr/>
          <a:lstStyle/>
          <a:p>
            <a:r>
              <a:rPr lang="en-US" altLang="en-US" sz="3600" b="1" i="1" dirty="0" err="1" smtClean="0">
                <a:solidFill>
                  <a:srgbClr val="0000FF"/>
                </a:solidFill>
              </a:rPr>
              <a:t>Một</a:t>
            </a:r>
            <a:r>
              <a:rPr lang="en-US" altLang="en-US" sz="3600" b="1" i="1" dirty="0" smtClean="0">
                <a:solidFill>
                  <a:srgbClr val="0000FF"/>
                </a:solidFill>
              </a:rPr>
              <a:t> </a:t>
            </a:r>
            <a:r>
              <a:rPr lang="en-US" altLang="en-US" sz="3600" b="1" i="1" dirty="0" err="1" smtClean="0">
                <a:solidFill>
                  <a:srgbClr val="0000FF"/>
                </a:solidFill>
              </a:rPr>
              <a:t>số</a:t>
            </a:r>
            <a:r>
              <a:rPr lang="en-US" altLang="en-US" sz="3600" b="1" i="1" dirty="0" smtClean="0">
                <a:solidFill>
                  <a:srgbClr val="0000FF"/>
                </a:solidFill>
              </a:rPr>
              <a:t> n</a:t>
            </a:r>
            <a:r>
              <a:rPr lang="vi-VN" altLang="en-US" sz="3600" b="1" i="1" dirty="0" smtClean="0">
                <a:solidFill>
                  <a:srgbClr val="0000FF"/>
                </a:solidFill>
              </a:rPr>
              <a:t>guyên nhân gây tai nạn thương tích thường gặp </a:t>
            </a:r>
            <a:r>
              <a:rPr lang="en-US" altLang="en-US" sz="3600" b="1" i="1" dirty="0" smtClean="0">
                <a:solidFill>
                  <a:srgbClr val="0000FF"/>
                </a:solidFill>
              </a:rPr>
              <a:t>ở</a:t>
            </a:r>
            <a:r>
              <a:rPr lang="vi-VN" altLang="en-US" sz="3600" b="1" i="1" dirty="0" smtClean="0">
                <a:solidFill>
                  <a:srgbClr val="0000FF"/>
                </a:solidFill>
              </a:rPr>
              <a:t> trẻ mầm non</a:t>
            </a:r>
            <a:r>
              <a:rPr lang="en-US" altLang="en-US" sz="3600" dirty="0" smtClean="0">
                <a:solidFill>
                  <a:srgbClr val="0000FF"/>
                </a:solidFill>
              </a:rPr>
              <a:t/>
            </a:r>
            <a:br>
              <a:rPr lang="en-US" altLang="en-US" sz="3600" dirty="0" smtClean="0">
                <a:solidFill>
                  <a:srgbClr val="0000FF"/>
                </a:solidFill>
              </a:rPr>
            </a:br>
            <a:endParaRPr lang="en-US" altLang="en-US" sz="3600" dirty="0" smtClean="0"/>
          </a:p>
        </p:txBody>
      </p:sp>
      <p:sp>
        <p:nvSpPr>
          <p:cNvPr id="3" name="Content Placeholder 2"/>
          <p:cNvSpPr>
            <a:spLocks noGrp="1"/>
          </p:cNvSpPr>
          <p:nvPr>
            <p:ph idx="1"/>
          </p:nvPr>
        </p:nvSpPr>
        <p:spPr>
          <a:xfrm>
            <a:off x="1447800" y="2476500"/>
            <a:ext cx="15468600" cy="4381500"/>
          </a:xfrm>
        </p:spPr>
        <p:txBody>
          <a:bodyPr/>
          <a:lstStyle/>
          <a:p>
            <a:pPr marL="0" indent="0" algn="just">
              <a:lnSpc>
                <a:spcPct val="150000"/>
              </a:lnSpc>
              <a:buFont typeface="Arial" pitchFamily="34" charset="0"/>
              <a:buNone/>
              <a:defRPr/>
            </a:pPr>
            <a:r>
              <a:rPr lang="vi-VN" b="1" dirty="0" smtClean="0">
                <a:solidFill>
                  <a:schemeClr val="accent6">
                    <a:lumMod val="75000"/>
                  </a:schemeClr>
                </a:solidFill>
              </a:rPr>
              <a:t>Các tai nạn do ngã</a:t>
            </a:r>
            <a:endParaRPr lang="en-US" b="1" dirty="0">
              <a:solidFill>
                <a:schemeClr val="accent6">
                  <a:lumMod val="75000"/>
                </a:schemeClr>
              </a:solidFill>
            </a:endParaRPr>
          </a:p>
          <a:p>
            <a:pPr algn="just">
              <a:lnSpc>
                <a:spcPct val="150000"/>
              </a:lnSpc>
              <a:buFontTx/>
              <a:buChar char="-"/>
              <a:defRPr/>
            </a:pPr>
            <a:r>
              <a:rPr lang="vi-VN" dirty="0" smtClean="0"/>
              <a:t>Chủ yếu do trơn trượt</a:t>
            </a:r>
            <a:r>
              <a:rPr lang="en-US" dirty="0" smtClean="0"/>
              <a:t>,</a:t>
            </a:r>
            <a:r>
              <a:rPr lang="vi-VN" dirty="0" smtClean="0"/>
              <a:t> vấp ngã do đường đi mấp mô và thường xảy ra ở nơi vui chơi</a:t>
            </a:r>
            <a:r>
              <a:rPr lang="en-US" dirty="0" smtClean="0"/>
              <a:t>,</a:t>
            </a:r>
            <a:r>
              <a:rPr lang="vi-VN" dirty="0" smtClean="0"/>
              <a:t> chủ yếu là ở các thiết bị đồ chơi ngoài trời. </a:t>
            </a:r>
            <a:endParaRPr lang="en-US" dirty="0" smtClean="0"/>
          </a:p>
          <a:p>
            <a:pPr algn="just">
              <a:lnSpc>
                <a:spcPct val="150000"/>
              </a:lnSpc>
              <a:buFontTx/>
              <a:buChar char="-"/>
              <a:defRPr/>
            </a:pPr>
            <a:r>
              <a:rPr lang="vi-VN" dirty="0" smtClean="0"/>
              <a:t>Đảm bảo các bậc thềm, bậc c</a:t>
            </a:r>
            <a:r>
              <a:rPr lang="en-US" dirty="0" smtClean="0"/>
              <a:t>ầ</a:t>
            </a:r>
            <a:r>
              <a:rPr lang="vi-VN" dirty="0" smtClean="0"/>
              <a:t>u thang không trơn trượt; không quá dốc, quá hẹp</a:t>
            </a:r>
            <a:r>
              <a:rPr lang="en-US" dirty="0" smtClean="0"/>
              <a:t>.</a:t>
            </a:r>
          </a:p>
          <a:p>
            <a:pPr algn="just">
              <a:lnSpc>
                <a:spcPct val="150000"/>
              </a:lnSpc>
              <a:buFontTx/>
              <a:buChar char="-"/>
              <a:defRPr/>
            </a:pPr>
            <a:r>
              <a:rPr lang="vi-VN" dirty="0" smtClean="0"/>
              <a:t>Luôn giữ sàn nhà, nhà tắm, sân khô ráo, không trơn trượt, không mấp mô lồi l</a:t>
            </a:r>
            <a:r>
              <a:rPr lang="en-US" dirty="0" smtClean="0"/>
              <a:t>õ</a:t>
            </a:r>
            <a:r>
              <a:rPr lang="vi-VN" dirty="0" smtClean="0"/>
              <a:t>m.</a:t>
            </a:r>
            <a:endParaRPr lang="en-US" dirty="0" smtClean="0"/>
          </a:p>
          <a:p>
            <a:pPr algn="just">
              <a:lnSpc>
                <a:spcPct val="150000"/>
              </a:lnSpc>
              <a:buFontTx/>
              <a:buChar char="-"/>
              <a:defRPr/>
            </a:pPr>
            <a:endParaRPr lang="en-US" dirty="0" smtClean="0"/>
          </a:p>
          <a:p>
            <a:pPr algn="just">
              <a:lnSpc>
                <a:spcPct val="150000"/>
              </a:lnSpc>
              <a:buFontTx/>
              <a:buChar char="-"/>
              <a:defRPr/>
            </a:pPr>
            <a:endParaRPr lang="en-US" dirty="0" smtClean="0"/>
          </a:p>
          <a:p>
            <a:pPr algn="jus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485900"/>
            <a:ext cx="13487400" cy="922338"/>
          </a:xfrm>
        </p:spPr>
        <p:txBody>
          <a:bodyPr/>
          <a:lstStyle/>
          <a:p>
            <a:pPr>
              <a:defRPr/>
            </a:pPr>
            <a:r>
              <a:rPr lang="vi-VN" sz="3600" b="1" dirty="0" smtClean="0">
                <a:solidFill>
                  <a:schemeClr val="accent6">
                    <a:lumMod val="75000"/>
                  </a:schemeClr>
                </a:solidFill>
              </a:rPr>
              <a:t>Tai nạn do thiết bị đồ dùng đồ chơi ngoài trời</a:t>
            </a:r>
            <a:endParaRPr lang="en-US" sz="3600" dirty="0"/>
          </a:p>
        </p:txBody>
      </p:sp>
      <p:sp>
        <p:nvSpPr>
          <p:cNvPr id="3" name="Content Placeholder 2"/>
          <p:cNvSpPr>
            <a:spLocks noGrp="1"/>
          </p:cNvSpPr>
          <p:nvPr>
            <p:ph idx="1"/>
          </p:nvPr>
        </p:nvSpPr>
        <p:spPr>
          <a:xfrm>
            <a:off x="1676400" y="3086100"/>
            <a:ext cx="15087600" cy="2819400"/>
          </a:xfrm>
        </p:spPr>
        <p:txBody>
          <a:bodyPr/>
          <a:lstStyle/>
          <a:p>
            <a:pPr marL="0" indent="0" algn="just">
              <a:lnSpc>
                <a:spcPct val="150000"/>
              </a:lnSpc>
              <a:buFont typeface="Arial" pitchFamily="34" charset="0"/>
              <a:buNone/>
              <a:defRPr/>
            </a:pPr>
            <a:r>
              <a:rPr lang="vi-VN" dirty="0" smtClean="0"/>
              <a:t>Thiết bị đ</a:t>
            </a:r>
            <a:r>
              <a:rPr lang="en-US" dirty="0" smtClean="0"/>
              <a:t>ồ</a:t>
            </a:r>
            <a:r>
              <a:rPr lang="vi-VN" dirty="0" smtClean="0"/>
              <a:t> chơi ngoài trời được </a:t>
            </a:r>
            <a:r>
              <a:rPr lang="en-US" dirty="0" err="1" smtClean="0"/>
              <a:t>sử</a:t>
            </a:r>
            <a:r>
              <a:rPr lang="en-US" dirty="0" smtClean="0"/>
              <a:t> </a:t>
            </a:r>
            <a:r>
              <a:rPr lang="en-US" dirty="0" err="1" smtClean="0"/>
              <a:t>dụng</a:t>
            </a:r>
            <a:r>
              <a:rPr lang="en-US" dirty="0" smtClean="0"/>
              <a:t> </a:t>
            </a:r>
            <a:r>
              <a:rPr lang="vi-VN" dirty="0" smtClean="0"/>
              <a:t>nhiều năm, độ bền và độ an toàn hạn chế, thiếu kiểm tra, bảo dưỡng thường xuyên nên khi trẻ chơi thường xảy ra các trường hợp hỏng hóc, sập, trượt ốc vít</a:t>
            </a:r>
            <a:r>
              <a:rPr lang="en-US" dirty="0" smtClean="0"/>
              <a:t>, </a:t>
            </a:r>
            <a:r>
              <a:rPr lang="en-US" dirty="0" err="1" smtClean="0"/>
              <a:t>đinh</a:t>
            </a:r>
            <a:r>
              <a:rPr lang="en-US" dirty="0" smtClean="0"/>
              <a:t>…</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143000" y="487363"/>
            <a:ext cx="16002000" cy="2032000"/>
          </a:xfrm>
        </p:spPr>
        <p:txBody>
          <a:bodyPr/>
          <a:lstStyle/>
          <a:p>
            <a:pPr eaLnBrk="1" hangingPunct="1"/>
            <a:r>
              <a:rPr lang="nb-NO" altLang="en-US" sz="5400" b="1" i="1" dirty="0" smtClean="0">
                <a:solidFill>
                  <a:srgbClr val="0000CC"/>
                </a:solidFill>
                <a:latin typeface="Times New Roman" pitchFamily="18" charset="0"/>
                <a:cs typeface="Times New Roman" pitchFamily="18" charset="0"/>
              </a:rPr>
              <a:t>NỘI DUNG CHUYÊN ĐỀ</a:t>
            </a:r>
            <a:r>
              <a:rPr lang="en-US" altLang="en-US" sz="5400" dirty="0" smtClean="0">
                <a:solidFill>
                  <a:srgbClr val="0000CC"/>
                </a:solidFill>
                <a:latin typeface="Times New Roman" pitchFamily="18" charset="0"/>
                <a:cs typeface="Times New Roman" pitchFamily="18" charset="0"/>
              </a:rPr>
              <a:t/>
            </a:r>
            <a:br>
              <a:rPr lang="en-US" altLang="en-US" sz="5400" dirty="0" smtClean="0">
                <a:solidFill>
                  <a:srgbClr val="0000CC"/>
                </a:solidFill>
                <a:latin typeface="Times New Roman" pitchFamily="18" charset="0"/>
                <a:cs typeface="Times New Roman" pitchFamily="18" charset="0"/>
              </a:rPr>
            </a:br>
            <a:endParaRPr lang="en-US" altLang="en-US" sz="5400" dirty="0" smtClean="0">
              <a:solidFill>
                <a:srgbClr val="0000CC"/>
              </a:solidFill>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554214684"/>
              </p:ext>
            </p:extLst>
          </p:nvPr>
        </p:nvGraphicFramePr>
        <p:xfrm>
          <a:off x="27992" y="2019300"/>
          <a:ext cx="18006237" cy="7017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90356D77-458E-4945-BDDB-236D8E9E9D91}"/>
                                            </p:graphicEl>
                                          </p:spTgt>
                                        </p:tgtEl>
                                        <p:attrNameLst>
                                          <p:attrName>style.visibility</p:attrName>
                                        </p:attrNameLst>
                                      </p:cBhvr>
                                      <p:to>
                                        <p:strVal val="visible"/>
                                      </p:to>
                                    </p:set>
                                    <p:animEffect transition="in" filter="wipe(left)">
                                      <p:cBhvr>
                                        <p:cTn id="7" dur="500"/>
                                        <p:tgtEl>
                                          <p:spTgt spid="5">
                                            <p:graphicEl>
                                              <a:dgm id="{90356D77-458E-4945-BDDB-236D8E9E9D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75A82460-D012-4489-B38D-07611C5F3E1F}"/>
                                            </p:graphicEl>
                                          </p:spTgt>
                                        </p:tgtEl>
                                        <p:attrNameLst>
                                          <p:attrName>style.visibility</p:attrName>
                                        </p:attrNameLst>
                                      </p:cBhvr>
                                      <p:to>
                                        <p:strVal val="visible"/>
                                      </p:to>
                                    </p:set>
                                    <p:animEffect transition="in" filter="wipe(left)">
                                      <p:cBhvr>
                                        <p:cTn id="12" dur="500"/>
                                        <p:tgtEl>
                                          <p:spTgt spid="5">
                                            <p:graphicEl>
                                              <a:dgm id="{75A82460-D012-4489-B38D-07611C5F3E1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dgm id="{C2684755-00AB-4136-B33E-F9BB7EFF6080}"/>
                                            </p:graphicEl>
                                          </p:spTgt>
                                        </p:tgtEl>
                                        <p:attrNameLst>
                                          <p:attrName>style.visibility</p:attrName>
                                        </p:attrNameLst>
                                      </p:cBhvr>
                                      <p:to>
                                        <p:strVal val="visible"/>
                                      </p:to>
                                    </p:set>
                                    <p:animEffect transition="in" filter="wipe(left)">
                                      <p:cBhvr>
                                        <p:cTn id="17" dur="500"/>
                                        <p:tgtEl>
                                          <p:spTgt spid="5">
                                            <p:graphicEl>
                                              <a:dgm id="{C2684755-00AB-4136-B33E-F9BB7EFF608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dgm id="{5D34A0C6-856C-4ECD-89AA-E72A46395256}"/>
                                            </p:graphicEl>
                                          </p:spTgt>
                                        </p:tgtEl>
                                        <p:attrNameLst>
                                          <p:attrName>style.visibility</p:attrName>
                                        </p:attrNameLst>
                                      </p:cBhvr>
                                      <p:to>
                                        <p:strVal val="visible"/>
                                      </p:to>
                                    </p:set>
                                    <p:animEffect transition="in" filter="wipe(left)">
                                      <p:cBhvr>
                                        <p:cTn id="22" dur="500"/>
                                        <p:tgtEl>
                                          <p:spTgt spid="5">
                                            <p:graphicEl>
                                              <a:dgm id="{5D34A0C6-856C-4ECD-89AA-E72A4639525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dgm id="{C5BB0E1D-DD24-4E38-AEAE-E12885253582}"/>
                                            </p:graphicEl>
                                          </p:spTgt>
                                        </p:tgtEl>
                                        <p:attrNameLst>
                                          <p:attrName>style.visibility</p:attrName>
                                        </p:attrNameLst>
                                      </p:cBhvr>
                                      <p:to>
                                        <p:strVal val="visible"/>
                                      </p:to>
                                    </p:set>
                                    <p:animEffect transition="in" filter="wipe(left)">
                                      <p:cBhvr>
                                        <p:cTn id="27" dur="500"/>
                                        <p:tgtEl>
                                          <p:spTgt spid="5">
                                            <p:graphicEl>
                                              <a:dgm id="{C5BB0E1D-DD24-4E38-AEAE-E1288525358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graphicEl>
                                              <a:dgm id="{2B986775-DC0F-4014-AD47-0FA41DDA641F}"/>
                                            </p:graphicEl>
                                          </p:spTgt>
                                        </p:tgtEl>
                                        <p:attrNameLst>
                                          <p:attrName>style.visibility</p:attrName>
                                        </p:attrNameLst>
                                      </p:cBhvr>
                                      <p:to>
                                        <p:strVal val="visible"/>
                                      </p:to>
                                    </p:set>
                                    <p:animEffect transition="in" filter="wipe(left)">
                                      <p:cBhvr>
                                        <p:cTn id="32" dur="500"/>
                                        <p:tgtEl>
                                          <p:spTgt spid="5">
                                            <p:graphicEl>
                                              <a:dgm id="{2B986775-DC0F-4014-AD47-0FA41DDA641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graphicEl>
                                              <a:dgm id="{13472B79-B661-4572-BD4C-B48731EA8DAC}"/>
                                            </p:graphicEl>
                                          </p:spTgt>
                                        </p:tgtEl>
                                        <p:attrNameLst>
                                          <p:attrName>style.visibility</p:attrName>
                                        </p:attrNameLst>
                                      </p:cBhvr>
                                      <p:to>
                                        <p:strVal val="visible"/>
                                      </p:to>
                                    </p:set>
                                    <p:animEffect transition="in" filter="wipe(left)">
                                      <p:cBhvr>
                                        <p:cTn id="37" dur="500"/>
                                        <p:tgtEl>
                                          <p:spTgt spid="5">
                                            <p:graphicEl>
                                              <a:dgm id="{13472B79-B661-4572-BD4C-B48731EA8DAC}"/>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graphicEl>
                                              <a:dgm id="{0E225F82-1B98-4CEA-9D0C-7B414EC49EC0}"/>
                                            </p:graphicEl>
                                          </p:spTgt>
                                        </p:tgtEl>
                                        <p:attrNameLst>
                                          <p:attrName>style.visibility</p:attrName>
                                        </p:attrNameLst>
                                      </p:cBhvr>
                                      <p:to>
                                        <p:strVal val="visible"/>
                                      </p:to>
                                    </p:set>
                                    <p:animEffect transition="in" filter="wipe(left)">
                                      <p:cBhvr>
                                        <p:cTn id="42" dur="500"/>
                                        <p:tgtEl>
                                          <p:spTgt spid="5">
                                            <p:graphicEl>
                                              <a:dgm id="{0E225F82-1B98-4CEA-9D0C-7B414EC49EC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graphicEl>
                                              <a:dgm id="{A9BF0524-29BF-4652-9605-A035266E1330}"/>
                                            </p:graphicEl>
                                          </p:spTgt>
                                        </p:tgtEl>
                                        <p:attrNameLst>
                                          <p:attrName>style.visibility</p:attrName>
                                        </p:attrNameLst>
                                      </p:cBhvr>
                                      <p:to>
                                        <p:strVal val="visible"/>
                                      </p:to>
                                    </p:set>
                                    <p:animEffect transition="in" filter="wipe(left)">
                                      <p:cBhvr>
                                        <p:cTn id="47" dur="500"/>
                                        <p:tgtEl>
                                          <p:spTgt spid="5">
                                            <p:graphicEl>
                                              <a:dgm id="{A9BF0524-29BF-4652-9605-A035266E13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p:cNvSpPr/>
          <p:nvPr/>
        </p:nvSpPr>
        <p:spPr>
          <a:xfrm>
            <a:off x="2626568" y="2781300"/>
            <a:ext cx="13411200" cy="230832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7200" b="1" dirty="0">
                <a:ln w="11430"/>
                <a:solidFill>
                  <a:srgbClr val="0000CC"/>
                </a:solidFill>
                <a:effectLst>
                  <a:outerShdw blurRad="50800" dist="39000" dir="5460000" algn="tl">
                    <a:srgbClr val="000000">
                      <a:alpha val="38000"/>
                    </a:srgbClr>
                  </a:outerShdw>
                </a:effectLst>
                <a:latin typeface="+mn-lt"/>
              </a:rPr>
              <a:t>MỘT SỐ HÌNH ẢNH </a:t>
            </a:r>
            <a:r>
              <a:rPr lang="en-US" sz="7200" b="1" dirty="0" smtClean="0">
                <a:ln w="11430"/>
                <a:solidFill>
                  <a:srgbClr val="0000CC"/>
                </a:solidFill>
                <a:effectLst>
                  <a:outerShdw blurRad="50800" dist="39000" dir="5460000" algn="tl">
                    <a:srgbClr val="000000">
                      <a:alpha val="38000"/>
                    </a:srgbClr>
                  </a:outerShdw>
                </a:effectLst>
                <a:latin typeface="+mn-lt"/>
              </a:rPr>
              <a:t>KHÔNG AN </a:t>
            </a:r>
            <a:r>
              <a:rPr lang="en-US" sz="7200" b="1" dirty="0">
                <a:ln w="11430"/>
                <a:solidFill>
                  <a:srgbClr val="0000CC"/>
                </a:solidFill>
                <a:effectLst>
                  <a:outerShdw blurRad="50800" dist="39000" dir="5460000" algn="tl">
                    <a:srgbClr val="000000">
                      <a:alpha val="38000"/>
                    </a:srgbClr>
                  </a:outerShdw>
                </a:effectLst>
                <a:latin typeface="+mn-lt"/>
              </a:rPr>
              <a:t>TOÀN </a:t>
            </a:r>
          </a:p>
        </p:txBody>
      </p:sp>
    </p:spTree>
    <p:extLst>
      <p:ext uri="{BB962C8B-B14F-4D97-AF65-F5344CB8AC3E}">
        <p14:creationId xmlns:p14="http://schemas.microsoft.com/office/powerpoint/2010/main" val="380776544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d520ed0675d92b80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8288000" cy="10287000"/>
          </a:xfrm>
          <a:prstGeom prst="rect">
            <a:avLst/>
          </a:prstGeom>
          <a:noFill/>
          <a:ln>
            <a:noFill/>
          </a:ln>
        </p:spPr>
      </p:pic>
      <p:sp>
        <p:nvSpPr>
          <p:cNvPr id="4" name="Rectangle 3"/>
          <p:cNvSpPr/>
          <p:nvPr/>
        </p:nvSpPr>
        <p:spPr>
          <a:xfrm>
            <a:off x="304800" y="228600"/>
            <a:ext cx="6858000" cy="13716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rtlCol="0" anchor="ctr"/>
          <a:lstStyle/>
          <a:p>
            <a:pPr algn="ctr"/>
            <a:r>
              <a:rPr lang="en-US" sz="2800" dirty="0" err="1" smtClean="0">
                <a:solidFill>
                  <a:schemeClr val="tx1"/>
                </a:solidFill>
                <a:latin typeface="Arial" panose="020B0604020202020204" pitchFamily="34" charset="0"/>
                <a:cs typeface="Arial" panose="020B0604020202020204" pitchFamily="34" charset="0"/>
              </a:rPr>
              <a:t>Sắp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xếp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lộn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màn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cửa</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dài</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phủ</a:t>
            </a:r>
            <a:r>
              <a:rPr lang="en-US" sz="2800" dirty="0" smtClean="0">
                <a:solidFill>
                  <a:schemeClr val="tx1"/>
                </a:solidFill>
                <a:latin typeface="Arial" panose="020B0604020202020204" pitchFamily="34" charset="0"/>
                <a:cs typeface="Arial" panose="020B0604020202020204" pitchFamily="34" charset="0"/>
              </a:rPr>
              <a:t> 1/3 </a:t>
            </a:r>
            <a:r>
              <a:rPr lang="en-US" sz="2800" dirty="0" err="1" smtClean="0">
                <a:solidFill>
                  <a:schemeClr val="tx1"/>
                </a:solidFill>
                <a:latin typeface="Arial" panose="020B0604020202020204" pitchFamily="34" charset="0"/>
                <a:cs typeface="Arial" panose="020B0604020202020204" pitchFamily="34" charset="0"/>
              </a:rPr>
              <a:t>kệ</a:t>
            </a:r>
            <a:r>
              <a:rPr lang="en-US" sz="2800" dirty="0" smtClean="0">
                <a:solidFill>
                  <a:schemeClr val="tx1"/>
                </a:solidFill>
                <a:latin typeface="Arial" panose="020B0604020202020204" pitchFamily="34" charset="0"/>
                <a:cs typeface="Arial" panose="020B0604020202020204" pitchFamily="34" charset="0"/>
              </a:rPr>
              <a:t> -&gt; </a:t>
            </a:r>
            <a:r>
              <a:rPr lang="en-US" sz="2800" dirty="0" err="1" smtClean="0">
                <a:solidFill>
                  <a:schemeClr val="tx1"/>
                </a:solidFill>
                <a:latin typeface="Arial" panose="020B0604020202020204" pitchFamily="34" charset="0"/>
                <a:cs typeface="Arial" panose="020B0604020202020204" pitchFamily="34" charset="0"/>
              </a:rPr>
              <a:t>không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đảm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bảo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vệ</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sinh</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925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14313752af8df1d4b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00500" y="0"/>
            <a:ext cx="10287000" cy="10287000"/>
          </a:xfrm>
          <a:prstGeom prst="rect">
            <a:avLst/>
          </a:prstGeom>
          <a:noFill/>
          <a:ln>
            <a:noFill/>
          </a:ln>
        </p:spPr>
      </p:pic>
      <p:sp>
        <p:nvSpPr>
          <p:cNvPr id="4" name="Oval 3"/>
          <p:cNvSpPr/>
          <p:nvPr/>
        </p:nvSpPr>
        <p:spPr>
          <a:xfrm>
            <a:off x="7010400" y="2057400"/>
            <a:ext cx="7772400" cy="2400300"/>
          </a:xfrm>
          <a:prstGeom prst="ellipse">
            <a:avLst/>
          </a:prstGeom>
          <a:noFill/>
          <a:ln w="38100"/>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3" name="Rectangle 2"/>
          <p:cNvSpPr/>
          <p:nvPr/>
        </p:nvSpPr>
        <p:spPr>
          <a:xfrm>
            <a:off x="304800" y="228600"/>
            <a:ext cx="6858000" cy="13716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rtlCol="0" anchor="ctr"/>
          <a:lstStyle/>
          <a:p>
            <a:pPr algn="ctr"/>
            <a:r>
              <a:rPr lang="en-US" sz="2800" dirty="0" err="1" smtClean="0">
                <a:solidFill>
                  <a:schemeClr val="tx1"/>
                </a:solidFill>
                <a:latin typeface="Arial" panose="020B0604020202020204" pitchFamily="34" charset="0"/>
                <a:cs typeface="Arial" panose="020B0604020202020204" pitchFamily="34" charset="0"/>
              </a:rPr>
              <a:t>Sắp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xếp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lộn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dây</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điện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ngang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tầm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tay</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trẻ</a:t>
            </a:r>
            <a:r>
              <a:rPr lang="en-US" sz="2800" dirty="0" smtClean="0">
                <a:solidFill>
                  <a:schemeClr val="tx1"/>
                </a:solidFill>
                <a:latin typeface="Arial" panose="020B0604020202020204" pitchFamily="34" charset="0"/>
                <a:cs typeface="Arial" panose="020B0604020202020204" pitchFamily="34" charset="0"/>
              </a:rPr>
              <a:t> -&gt; </a:t>
            </a:r>
            <a:r>
              <a:rPr lang="en-US" sz="2800" dirty="0" err="1" smtClean="0">
                <a:solidFill>
                  <a:schemeClr val="tx1"/>
                </a:solidFill>
                <a:latin typeface="Arial" panose="020B0604020202020204" pitchFamily="34" charset="0"/>
                <a:cs typeface="Arial" panose="020B0604020202020204" pitchFamily="34" charset="0"/>
              </a:rPr>
              <a:t>không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đảm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bảo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vệ</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sinh</a:t>
            </a:r>
            <a:r>
              <a:rPr lang="en-US" sz="2800" dirty="0" smtClean="0">
                <a:solidFill>
                  <a:schemeClr val="tx1"/>
                </a:solidFill>
                <a:latin typeface="Arial" panose="020B0604020202020204" pitchFamily="34" charset="0"/>
                <a:cs typeface="Arial" panose="020B0604020202020204" pitchFamily="34" charset="0"/>
              </a:rPr>
              <a:t>, an </a:t>
            </a:r>
            <a:r>
              <a:rPr lang="en-US" sz="2800" dirty="0" err="1" smtClean="0">
                <a:solidFill>
                  <a:schemeClr val="tx1"/>
                </a:solidFill>
                <a:latin typeface="Arial" panose="020B0604020202020204" pitchFamily="34" charset="0"/>
                <a:cs typeface="Arial" panose="020B0604020202020204" pitchFamily="34" charset="0"/>
              </a:rPr>
              <a:t>toàn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cho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trẻ</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317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32b694f2dd7f289abc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09751"/>
            <a:ext cx="18288000" cy="6665120"/>
          </a:xfrm>
          <a:prstGeom prst="rect">
            <a:avLst/>
          </a:prstGeom>
          <a:noFill/>
          <a:ln>
            <a:noFill/>
          </a:ln>
        </p:spPr>
      </p:pic>
      <p:sp>
        <p:nvSpPr>
          <p:cNvPr id="3" name="Oval 2"/>
          <p:cNvSpPr/>
          <p:nvPr/>
        </p:nvSpPr>
        <p:spPr>
          <a:xfrm rot="5400000">
            <a:off x="13925550" y="2800350"/>
            <a:ext cx="5829300" cy="3200400"/>
          </a:xfrm>
          <a:prstGeom prst="ellipse">
            <a:avLst/>
          </a:prstGeom>
          <a:noFill/>
          <a:ln w="57150"/>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3389672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f1be62d85b55aeb03a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022" y="-39704"/>
            <a:ext cx="18288000" cy="10287000"/>
          </a:xfrm>
          <a:prstGeom prst="rect">
            <a:avLst/>
          </a:prstGeom>
          <a:noFill/>
          <a:ln>
            <a:noFill/>
          </a:ln>
        </p:spPr>
      </p:pic>
      <p:sp>
        <p:nvSpPr>
          <p:cNvPr id="3" name="Oval 2"/>
          <p:cNvSpPr/>
          <p:nvPr/>
        </p:nvSpPr>
        <p:spPr>
          <a:xfrm>
            <a:off x="7010400" y="457200"/>
            <a:ext cx="10972800" cy="9829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3674522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d3165db3943e61dbf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906"/>
            <a:ext cx="18288000" cy="10275095"/>
          </a:xfrm>
          <a:prstGeom prst="rect">
            <a:avLst/>
          </a:prstGeom>
          <a:noFill/>
          <a:ln>
            <a:noFill/>
          </a:ln>
        </p:spPr>
      </p:pic>
      <p:sp>
        <p:nvSpPr>
          <p:cNvPr id="3" name="Oval 2"/>
          <p:cNvSpPr/>
          <p:nvPr/>
        </p:nvSpPr>
        <p:spPr>
          <a:xfrm>
            <a:off x="2286000" y="1600200"/>
            <a:ext cx="7010400" cy="5257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4" name="Oval 3"/>
          <p:cNvSpPr/>
          <p:nvPr/>
        </p:nvSpPr>
        <p:spPr>
          <a:xfrm>
            <a:off x="10972800" y="36576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Rounded Rectangular Callout 5"/>
          <p:cNvSpPr/>
          <p:nvPr/>
        </p:nvSpPr>
        <p:spPr>
          <a:xfrm>
            <a:off x="1828800" y="8001000"/>
            <a:ext cx="8382000" cy="1943100"/>
          </a:xfrm>
          <a:prstGeom prst="wedgeRoundRectCallout">
            <a:avLst>
              <a:gd name="adj1" fmla="val 83624"/>
              <a:gd name="adj2" fmla="val 35312"/>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Hạn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chế</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sảnh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lối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a:t>
            </a:r>
            <a:r>
              <a:rPr lang="en-US" sz="2900" dirty="0">
                <a:latin typeface="Arial" panose="020B0604020202020204" pitchFamily="34" charset="0"/>
                <a:cs typeface="Arial" panose="020B0604020202020204" pitchFamily="34" charset="0"/>
              </a:rPr>
              <a:t> -&gt; </a:t>
            </a:r>
            <a:r>
              <a:rPr lang="en-US" sz="2900" dirty="0" err="1">
                <a:latin typeface="Arial" panose="020B0604020202020204" pitchFamily="34" charset="0"/>
                <a:cs typeface="Arial" panose="020B0604020202020204" pitchFamily="34" charset="0"/>
              </a:rPr>
              <a:t>cần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phù</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hợp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thuận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việc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chăm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sóc</a:t>
            </a:r>
            <a:r>
              <a:rPr lang="en-US" sz="2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74887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c65715b12c3cd9d94d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49454" y="1943100"/>
            <a:ext cx="7772400" cy="7772400"/>
          </a:xfrm>
          <a:prstGeom prst="rect">
            <a:avLst/>
          </a:prstGeom>
          <a:noFill/>
          <a:ln>
            <a:noFill/>
          </a:ln>
        </p:spPr>
      </p:pic>
      <p:pic>
        <p:nvPicPr>
          <p:cNvPr id="3" name="Picture 2" descr="4536074c6ad4b58aecc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8229600" y="405464"/>
            <a:ext cx="9372600" cy="9372600"/>
          </a:xfrm>
          <a:prstGeom prst="rect">
            <a:avLst/>
          </a:prstGeom>
          <a:noFill/>
          <a:ln>
            <a:noFill/>
          </a:ln>
        </p:spPr>
      </p:pic>
      <p:sp>
        <p:nvSpPr>
          <p:cNvPr id="4" name="Rounded Rectangular Callout 3"/>
          <p:cNvSpPr/>
          <p:nvPr/>
        </p:nvSpPr>
        <p:spPr>
          <a:xfrm>
            <a:off x="1524000" y="228600"/>
            <a:ext cx="8382000" cy="194310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Bảng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tiêu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lệnh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bình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chữa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cháy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đã</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kiểm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định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kỳ</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phù</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hợp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để</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trẻ</a:t>
            </a:r>
            <a:r>
              <a:rPr lang="en-US" sz="2900" dirty="0">
                <a:latin typeface="Arial" panose="020B0604020202020204" pitchFamily="34" charset="0"/>
                <a:cs typeface="Arial" panose="020B0604020202020204" pitchFamily="34" charset="0"/>
              </a:rPr>
              <a:t>. </a:t>
            </a:r>
          </a:p>
        </p:txBody>
      </p:sp>
      <p:sp>
        <p:nvSpPr>
          <p:cNvPr id="5" name="Oval 4"/>
          <p:cNvSpPr/>
          <p:nvPr/>
        </p:nvSpPr>
        <p:spPr>
          <a:xfrm>
            <a:off x="8279330" y="19431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Oval 5"/>
          <p:cNvSpPr/>
          <p:nvPr/>
        </p:nvSpPr>
        <p:spPr>
          <a:xfrm>
            <a:off x="859054" y="29718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590697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3f2dce40569f08c6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501"/>
            <a:ext cx="18288000" cy="10287000"/>
          </a:xfrm>
          <a:prstGeom prst="rect">
            <a:avLst/>
          </a:prstGeom>
          <a:noFill/>
          <a:ln>
            <a:noFill/>
          </a:ln>
        </p:spPr>
      </p:pic>
      <p:sp>
        <p:nvSpPr>
          <p:cNvPr id="4" name="Oval 3"/>
          <p:cNvSpPr/>
          <p:nvPr/>
        </p:nvSpPr>
        <p:spPr>
          <a:xfrm rot="5400000">
            <a:off x="7734500" y="-552445"/>
            <a:ext cx="2819001" cy="8534404"/>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Oval 5"/>
          <p:cNvSpPr/>
          <p:nvPr/>
        </p:nvSpPr>
        <p:spPr>
          <a:xfrm rot="5400000">
            <a:off x="10629900" y="2171700"/>
            <a:ext cx="1600200" cy="82296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7" name="Rounded Rectangular Callout 6"/>
          <p:cNvSpPr/>
          <p:nvPr/>
        </p:nvSpPr>
        <p:spPr>
          <a:xfrm>
            <a:off x="304800" y="182880"/>
            <a:ext cx="8382000" cy="153162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Chú</a:t>
            </a:r>
            <a:r>
              <a:rPr lang="en-US" sz="2900" dirty="0">
                <a:latin typeface="Arial" panose="020B0604020202020204" pitchFamily="34" charset="0"/>
                <a:cs typeface="Arial" panose="020B0604020202020204" pitchFamily="34" charset="0"/>
              </a:rPr>
              <a:t> ý </a:t>
            </a:r>
            <a:r>
              <a:rPr lang="en-US" sz="2900" dirty="0" err="1">
                <a:latin typeface="Arial" panose="020B0604020202020204" pitchFamily="34" charset="0"/>
                <a:cs typeface="Arial" panose="020B0604020202020204" pitchFamily="34" charset="0"/>
              </a:rPr>
              <a:t>thiết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bị</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nhà</a:t>
            </a:r>
            <a:r>
              <a:rPr lang="en-US" sz="2900" dirty="0">
                <a:latin typeface="Arial" panose="020B0604020202020204" pitchFamily="34" charset="0"/>
                <a:cs typeface="Arial" panose="020B0604020202020204" pitchFamily="34" charset="0"/>
              </a:rPr>
              <a:t>, bong </a:t>
            </a:r>
            <a:r>
              <a:rPr lang="en-US" sz="2900" dirty="0" err="1">
                <a:latin typeface="Arial" panose="020B0604020202020204" pitchFamily="34" charset="0"/>
                <a:cs typeface="Arial" panose="020B0604020202020204" pitchFamily="34" charset="0"/>
              </a:rPr>
              <a:t>tróc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35008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f8e5c7b75f6801314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18288000" cy="10275095"/>
          </a:xfrm>
          <a:prstGeom prst="rect">
            <a:avLst/>
          </a:prstGeom>
          <a:noFill/>
          <a:ln>
            <a:noFill/>
          </a:ln>
        </p:spPr>
      </p:pic>
      <p:sp>
        <p:nvSpPr>
          <p:cNvPr id="3" name="Rounded Rectangular Callout 2"/>
          <p:cNvSpPr/>
          <p:nvPr/>
        </p:nvSpPr>
        <p:spPr>
          <a:xfrm>
            <a:off x="304800" y="105878"/>
            <a:ext cx="8382000" cy="194310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toàn</a:t>
            </a:r>
            <a:r>
              <a:rPr lang="en-US" sz="3600" dirty="0">
                <a:latin typeface="Arial" panose="020B0604020202020204" pitchFamily="34" charset="0"/>
                <a:cs typeface="Arial" panose="020B0604020202020204" pitchFamily="34" charset="0"/>
              </a:rPr>
              <a:t>.</a:t>
            </a:r>
          </a:p>
        </p:txBody>
      </p:sp>
      <p:sp>
        <p:nvSpPr>
          <p:cNvPr id="4" name="Oval 3"/>
          <p:cNvSpPr/>
          <p:nvPr/>
        </p:nvSpPr>
        <p:spPr>
          <a:xfrm rot="5400000">
            <a:off x="3152881" y="390422"/>
            <a:ext cx="4209843" cy="1143000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535682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554A59B-0BC7-E8E3-786C-9049A6A0C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214"/>
            <a:ext cx="7715250" cy="10287000"/>
          </a:xfrm>
          <a:prstGeom prst="rect">
            <a:avLst/>
          </a:prstGeom>
        </p:spPr>
      </p:pic>
      <p:pic>
        <p:nvPicPr>
          <p:cNvPr id="4" name="Picture 3">
            <a:extLst>
              <a:ext uri="{FF2B5EF4-FFF2-40B4-BE49-F238E27FC236}">
                <a16:creationId xmlns:a16="http://schemas.microsoft.com/office/drawing/2014/main" xmlns="" id="{74F88C2E-F393-002E-F27A-169CCB600CD0}"/>
              </a:ext>
            </a:extLst>
          </p:cNvPr>
          <p:cNvPicPr>
            <a:picLocks noChangeAspect="1"/>
          </p:cNvPicPr>
          <p:nvPr/>
        </p:nvPicPr>
        <p:blipFill rotWithShape="1">
          <a:blip r:embed="rId3">
            <a:extLst>
              <a:ext uri="{28A0092B-C50C-407E-A947-70E740481C1C}">
                <a14:useLocalDpi xmlns:a14="http://schemas.microsoft.com/office/drawing/2010/main" val="0"/>
              </a:ext>
            </a:extLst>
          </a:blip>
          <a:srcRect t="21130"/>
          <a:stretch/>
        </p:blipFill>
        <p:spPr>
          <a:xfrm>
            <a:off x="8686800" y="874295"/>
            <a:ext cx="9130422" cy="8559800"/>
          </a:xfrm>
          <a:prstGeom prst="rect">
            <a:avLst/>
          </a:prstGeom>
        </p:spPr>
      </p:pic>
    </p:spTree>
    <p:extLst>
      <p:ext uri="{BB962C8B-B14F-4D97-AF65-F5344CB8AC3E}">
        <p14:creationId xmlns:p14="http://schemas.microsoft.com/office/powerpoint/2010/main" val="101707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4419600" y="1104900"/>
            <a:ext cx="8229600" cy="1828800"/>
          </a:xfrm>
        </p:spPr>
        <p:txBody>
          <a:bodyPr/>
          <a:lstStyle/>
          <a:p>
            <a:pPr eaLnBrk="1" hangingPunct="1"/>
            <a:r>
              <a:rPr lang="en-US" altLang="en-US" sz="6000" b="1" dirty="0" smtClean="0">
                <a:solidFill>
                  <a:srgbClr val="0000CC"/>
                </a:solidFill>
                <a:cs typeface="Arial" pitchFamily="34" charset="0"/>
              </a:rPr>
              <a:t>THẢO LUẬN</a:t>
            </a:r>
          </a:p>
        </p:txBody>
      </p:sp>
      <p:sp>
        <p:nvSpPr>
          <p:cNvPr id="6147" name="Content Placeholder 2"/>
          <p:cNvSpPr>
            <a:spLocks noGrp="1"/>
          </p:cNvSpPr>
          <p:nvPr>
            <p:ph idx="1"/>
          </p:nvPr>
        </p:nvSpPr>
        <p:spPr>
          <a:xfrm>
            <a:off x="1676400" y="3573463"/>
            <a:ext cx="15087600" cy="4267200"/>
          </a:xfrm>
        </p:spPr>
        <p:txBody>
          <a:bodyPr/>
          <a:lstStyle/>
          <a:p>
            <a:pPr marL="742950" indent="-742950" eaLnBrk="1" hangingPunct="1">
              <a:lnSpc>
                <a:spcPct val="150000"/>
              </a:lnSpc>
              <a:buFont typeface="Arial" pitchFamily="34" charset="0"/>
              <a:buAutoNum type="arabicPeriod"/>
            </a:pPr>
            <a:r>
              <a:rPr lang="en-US" altLang="en-US" sz="4400" dirty="0" err="1" smtClean="0"/>
              <a:t>Thế</a:t>
            </a:r>
            <a:r>
              <a:rPr lang="en-US" altLang="en-US" sz="4400" dirty="0" smtClean="0"/>
              <a:t> </a:t>
            </a:r>
            <a:r>
              <a:rPr lang="en-US" altLang="en-US" sz="4400" dirty="0" err="1" smtClean="0"/>
              <a:t>nào</a:t>
            </a:r>
            <a:r>
              <a:rPr lang="en-US" altLang="en-US" sz="4400" dirty="0" smtClean="0"/>
              <a:t> </a:t>
            </a:r>
            <a:r>
              <a:rPr lang="en-US" altLang="en-US" sz="4400" dirty="0" err="1" smtClean="0"/>
              <a:t>là</a:t>
            </a:r>
            <a:r>
              <a:rPr lang="en-US" altLang="en-US" sz="4400" dirty="0" smtClean="0"/>
              <a:t> </a:t>
            </a:r>
            <a:r>
              <a:rPr lang="en-US" altLang="en-US" sz="4400" dirty="0" err="1" smtClean="0"/>
              <a:t>môi</a:t>
            </a:r>
            <a:r>
              <a:rPr lang="en-US" altLang="en-US" sz="4400" dirty="0" smtClean="0"/>
              <a:t> </a:t>
            </a:r>
            <a:r>
              <a:rPr lang="en-US" altLang="en-US" sz="4400" dirty="0" err="1" smtClean="0"/>
              <a:t>trường</a:t>
            </a:r>
            <a:r>
              <a:rPr lang="en-US" altLang="en-US" sz="4400" dirty="0" smtClean="0"/>
              <a:t> </a:t>
            </a:r>
            <a:r>
              <a:rPr lang="en-US" altLang="en-US" sz="4400" dirty="0" err="1" smtClean="0"/>
              <a:t>giáo</a:t>
            </a:r>
            <a:r>
              <a:rPr lang="en-US" altLang="en-US" sz="4400" dirty="0" smtClean="0"/>
              <a:t> </a:t>
            </a:r>
            <a:r>
              <a:rPr lang="en-US" altLang="en-US" sz="4400" dirty="0" err="1" smtClean="0"/>
              <a:t>dục</a:t>
            </a:r>
            <a:r>
              <a:rPr lang="en-US" altLang="en-US" sz="4400" dirty="0" smtClean="0"/>
              <a:t> an </a:t>
            </a:r>
            <a:r>
              <a:rPr lang="en-US" altLang="en-US" sz="4400" dirty="0" err="1" smtClean="0"/>
              <a:t>toàn</a:t>
            </a:r>
            <a:r>
              <a:rPr lang="en-US" altLang="en-US" sz="4400" dirty="0" smtClean="0"/>
              <a:t>?</a:t>
            </a:r>
          </a:p>
          <a:p>
            <a:pPr marL="742950" indent="-742950" eaLnBrk="1" hangingPunct="1">
              <a:lnSpc>
                <a:spcPct val="150000"/>
              </a:lnSpc>
              <a:buFont typeface="Arial" pitchFamily="34" charset="0"/>
              <a:buAutoNum type="arabicPeriod"/>
            </a:pPr>
            <a:r>
              <a:rPr lang="en-US" altLang="en-US" sz="4400" dirty="0" smtClean="0"/>
              <a:t>Chia </a:t>
            </a:r>
            <a:r>
              <a:rPr lang="en-US" altLang="en-US" sz="4400" dirty="0" err="1" smtClean="0"/>
              <a:t>sẻ</a:t>
            </a:r>
            <a:r>
              <a:rPr lang="en-US" altLang="en-US" sz="4400" dirty="0" smtClean="0"/>
              <a:t> </a:t>
            </a:r>
            <a:r>
              <a:rPr lang="en-US" altLang="en-US" sz="4400" dirty="0" err="1" smtClean="0"/>
              <a:t>một</a:t>
            </a:r>
            <a:r>
              <a:rPr lang="en-US" altLang="en-US" sz="4400" dirty="0" smtClean="0"/>
              <a:t> </a:t>
            </a:r>
            <a:r>
              <a:rPr lang="en-US" altLang="en-US" sz="4400" dirty="0" err="1" smtClean="0"/>
              <a:t>số</a:t>
            </a:r>
            <a:r>
              <a:rPr lang="en-US" altLang="en-US" sz="4400" dirty="0" smtClean="0"/>
              <a:t> </a:t>
            </a:r>
            <a:r>
              <a:rPr lang="en-US" altLang="en-US" sz="4400" dirty="0" err="1" smtClean="0"/>
              <a:t>tình</a:t>
            </a:r>
            <a:r>
              <a:rPr lang="en-US" altLang="en-US" sz="4400" dirty="0" smtClean="0"/>
              <a:t> </a:t>
            </a:r>
            <a:r>
              <a:rPr lang="en-US" altLang="en-US" sz="4400" dirty="0" err="1" smtClean="0"/>
              <a:t>huống</a:t>
            </a:r>
            <a:r>
              <a:rPr lang="en-US" altLang="en-US" sz="4400" dirty="0" smtClean="0"/>
              <a:t> </a:t>
            </a:r>
            <a:r>
              <a:rPr lang="en-US" altLang="en-US" sz="4400" dirty="0" err="1" smtClean="0"/>
              <a:t>về</a:t>
            </a:r>
            <a:r>
              <a:rPr lang="en-US" altLang="en-US" sz="4400" dirty="0" smtClean="0"/>
              <a:t> MTGD </a:t>
            </a:r>
            <a:r>
              <a:rPr lang="en-US" altLang="en-US" sz="4400" dirty="0" err="1" smtClean="0"/>
              <a:t>không</a:t>
            </a:r>
            <a:r>
              <a:rPr lang="en-US" altLang="en-US" sz="4400" dirty="0" smtClean="0"/>
              <a:t> an </a:t>
            </a:r>
            <a:r>
              <a:rPr lang="en-US" altLang="en-US" sz="4400" dirty="0" err="1" smtClean="0"/>
              <a:t>toàn</a:t>
            </a:r>
            <a:r>
              <a:rPr lang="en-US" altLang="en-US" sz="4400" dirty="0" smtClean="0"/>
              <a:t>?</a:t>
            </a:r>
          </a:p>
          <a:p>
            <a:pPr marL="742950" indent="-742950" eaLnBrk="1" hangingPunct="1">
              <a:lnSpc>
                <a:spcPct val="150000"/>
              </a:lnSpc>
              <a:buFont typeface="Arial" pitchFamily="34" charset="0"/>
              <a:buAutoNum type="arabicPeriod"/>
            </a:pPr>
            <a:r>
              <a:rPr lang="en-US" altLang="en-US" sz="4400" dirty="0" err="1" smtClean="0"/>
              <a:t>Nêu</a:t>
            </a:r>
            <a:r>
              <a:rPr lang="en-US" altLang="en-US" sz="4400" dirty="0" smtClean="0"/>
              <a:t> </a:t>
            </a:r>
            <a:r>
              <a:rPr lang="en-US" altLang="en-US" sz="4400" dirty="0" err="1" smtClean="0"/>
              <a:t>một</a:t>
            </a:r>
            <a:r>
              <a:rPr lang="en-US" altLang="en-US" sz="4400" dirty="0" smtClean="0"/>
              <a:t> </a:t>
            </a:r>
            <a:r>
              <a:rPr lang="en-US" altLang="en-US" sz="4400" dirty="0" err="1" smtClean="0"/>
              <a:t>số</a:t>
            </a:r>
            <a:r>
              <a:rPr lang="en-US" altLang="en-US" sz="4400" dirty="0" smtClean="0"/>
              <a:t> </a:t>
            </a:r>
            <a:r>
              <a:rPr lang="en-US" altLang="en-US" sz="4400" dirty="0" err="1" smtClean="0"/>
              <a:t>biện</a:t>
            </a:r>
            <a:r>
              <a:rPr lang="en-US" altLang="en-US" sz="4400" dirty="0" smtClean="0"/>
              <a:t> </a:t>
            </a:r>
            <a:r>
              <a:rPr lang="en-US" altLang="en-US" sz="4400" dirty="0" err="1" smtClean="0"/>
              <a:t>pháp</a:t>
            </a:r>
            <a:r>
              <a:rPr lang="en-US" altLang="en-US" sz="4400" dirty="0" smtClean="0"/>
              <a:t> </a:t>
            </a:r>
            <a:r>
              <a:rPr lang="en-US" altLang="en-US" sz="4400" dirty="0" err="1" smtClean="0"/>
              <a:t>xây</a:t>
            </a:r>
            <a:r>
              <a:rPr lang="en-US" altLang="en-US" sz="4400" dirty="0" smtClean="0"/>
              <a:t> </a:t>
            </a:r>
            <a:r>
              <a:rPr lang="en-US" altLang="en-US" sz="4400" dirty="0" err="1" smtClean="0"/>
              <a:t>dựng</a:t>
            </a:r>
            <a:r>
              <a:rPr lang="en-US" altLang="en-US" sz="4400" dirty="0" smtClean="0"/>
              <a:t> MTGD an </a:t>
            </a:r>
            <a:r>
              <a:rPr lang="en-US" altLang="en-US" sz="4400" dirty="0" err="1" smtClean="0"/>
              <a:t>toàn</a:t>
            </a:r>
            <a:r>
              <a:rPr lang="en-US" altLang="en-US" sz="4400" dirty="0" smtClean="0"/>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p:cTn id="2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2fb77ddef02b15bf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68000" y="3086100"/>
            <a:ext cx="6858000" cy="6858000"/>
          </a:xfrm>
          <a:prstGeom prst="rect">
            <a:avLst/>
          </a:prstGeom>
          <a:noFill/>
          <a:ln>
            <a:noFill/>
          </a:ln>
        </p:spPr>
      </p:pic>
      <p:pic>
        <p:nvPicPr>
          <p:cNvPr id="3" name="Picture 2" descr="e01af33dd5a50afb53b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197874"/>
            <a:ext cx="9753600" cy="9753600"/>
          </a:xfrm>
          <a:prstGeom prst="rect">
            <a:avLst/>
          </a:prstGeom>
          <a:noFill/>
          <a:ln>
            <a:noFill/>
          </a:ln>
        </p:spPr>
      </p:pic>
      <p:sp>
        <p:nvSpPr>
          <p:cNvPr id="4" name="Rounded Rectangular Callout 3"/>
          <p:cNvSpPr/>
          <p:nvPr/>
        </p:nvSpPr>
        <p:spPr>
          <a:xfrm>
            <a:off x="304800" y="182880"/>
            <a:ext cx="8382000" cy="153162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Kệ</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dép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xuống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cầu</a:t>
            </a:r>
            <a:r>
              <a:rPr lang="en-US" sz="2900" dirty="0">
                <a:latin typeface="Arial" panose="020B0604020202020204" pitchFamily="34" charset="0"/>
                <a:cs typeface="Arial" panose="020B0604020202020204" pitchFamily="34" charset="0"/>
              </a:rPr>
              <a:t> thang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a:t>
            </a:r>
          </a:p>
        </p:txBody>
      </p:sp>
      <p:sp>
        <p:nvSpPr>
          <p:cNvPr id="5" name="Oval 4"/>
          <p:cNvSpPr/>
          <p:nvPr/>
        </p:nvSpPr>
        <p:spPr>
          <a:xfrm>
            <a:off x="3276600" y="3314700"/>
            <a:ext cx="4343400" cy="622935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8281733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ae03486571e8840d10f"/>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72" r="172" b="20129"/>
          <a:stretch/>
        </p:blipFill>
        <p:spPr>
          <a:xfrm>
            <a:off x="3810000" y="1300613"/>
            <a:ext cx="10948296" cy="8744552"/>
          </a:xfrm>
          <a:prstGeom prst="rect">
            <a:avLst/>
          </a:prstGeom>
          <a:noFill/>
          <a:ln>
            <a:noFill/>
          </a:ln>
        </p:spPr>
      </p:pic>
      <p:sp>
        <p:nvSpPr>
          <p:cNvPr id="5" name="Oval 4"/>
          <p:cNvSpPr/>
          <p:nvPr/>
        </p:nvSpPr>
        <p:spPr>
          <a:xfrm rot="5400000">
            <a:off x="10401301" y="4513853"/>
            <a:ext cx="2514599" cy="19812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Rounded Rectangular Callout 5"/>
          <p:cNvSpPr/>
          <p:nvPr/>
        </p:nvSpPr>
        <p:spPr>
          <a:xfrm>
            <a:off x="4565363" y="229803"/>
            <a:ext cx="8776270" cy="729114"/>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tầm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571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f0bc0c3965b4905104a"/>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a:noFill/>
          <a:ln>
            <a:noFill/>
          </a:ln>
        </p:spPr>
      </p:pic>
      <p:sp>
        <p:nvSpPr>
          <p:cNvPr id="4" name="Oval 3"/>
          <p:cNvSpPr/>
          <p:nvPr/>
        </p:nvSpPr>
        <p:spPr>
          <a:xfrm>
            <a:off x="8534400" y="6286500"/>
            <a:ext cx="4724400" cy="32004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2644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729ECD-7A25-A9EA-211B-A916C8BAA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71063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03502d3cb5e3ebbaa4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00500" y="0"/>
            <a:ext cx="10287000" cy="10287000"/>
          </a:xfrm>
          <a:prstGeom prst="rect">
            <a:avLst/>
          </a:prstGeom>
          <a:noFill/>
          <a:ln>
            <a:noFill/>
          </a:ln>
        </p:spPr>
      </p:pic>
      <p:sp>
        <p:nvSpPr>
          <p:cNvPr id="3" name="Oval 2"/>
          <p:cNvSpPr/>
          <p:nvPr/>
        </p:nvSpPr>
        <p:spPr>
          <a:xfrm>
            <a:off x="9174480" y="3279809"/>
            <a:ext cx="4343400" cy="622935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4" name="Rounded Rectangular Callout 3"/>
          <p:cNvSpPr/>
          <p:nvPr/>
        </p:nvSpPr>
        <p:spPr>
          <a:xfrm>
            <a:off x="304800" y="571499"/>
            <a:ext cx="9906000" cy="1477478"/>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Tường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ẩm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thấp</a:t>
            </a:r>
            <a:r>
              <a:rPr lang="en-US" sz="3600" dirty="0">
                <a:latin typeface="Arial" panose="020B0604020202020204" pitchFamily="34" charset="0"/>
                <a:cs typeface="Arial" panose="020B0604020202020204" pitchFamily="34" charset="0"/>
              </a:rPr>
              <a:t>, bong </a:t>
            </a:r>
            <a:r>
              <a:rPr lang="en-US" sz="3600" dirty="0" err="1">
                <a:latin typeface="Arial" panose="020B0604020202020204" pitchFamily="34" charset="0"/>
                <a:cs typeface="Arial" panose="020B0604020202020204" pitchFamily="34" charset="0"/>
              </a:rPr>
              <a:t>tróc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toàn</a:t>
            </a:r>
            <a:r>
              <a:rPr lang="en-US" sz="3600" dirty="0">
                <a:latin typeface="Arial" panose="020B0604020202020204" pitchFamily="34" charset="0"/>
                <a:cs typeface="Arial" panose="020B0604020202020204" pitchFamily="34" charset="0"/>
              </a:rPr>
              <a:t>.</a:t>
            </a:r>
          </a:p>
        </p:txBody>
      </p:sp>
      <p:sp>
        <p:nvSpPr>
          <p:cNvPr id="6" name="Oval 5"/>
          <p:cNvSpPr/>
          <p:nvPr/>
        </p:nvSpPr>
        <p:spPr>
          <a:xfrm rot="5400000">
            <a:off x="10542670" y="-369168"/>
            <a:ext cx="2263140" cy="3687278"/>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42498652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21B51F3-4290-3E1B-5D82-846B96797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9147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E380F8-1E80-512E-98D5-4CF71B4FE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46380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7713AA-3A36-E3D3-5C47-4E3B9974E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161581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71799" y="3923655"/>
            <a:ext cx="13265555" cy="154901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150000"/>
              </a:lnSpc>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MỘT SỐ HÌNH ẢNH AN TOÀN </a:t>
            </a:r>
          </a:p>
        </p:txBody>
      </p:sp>
    </p:spTree>
  </p:cSld>
  <p:clrMapOvr>
    <a:masterClrMapping/>
  </p:clrMapOvr>
  <p:transition spd="slow">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c5a0d9c07870a22efb6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92263" y="1104900"/>
            <a:ext cx="15240000" cy="856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0" y="190500"/>
            <a:ext cx="4640263" cy="8001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Sân</a:t>
            </a:r>
            <a:r>
              <a:rPr lang="en-US" sz="2400" b="1" dirty="0">
                <a:cs typeface="Arial" pitchFamily="34" charset="0"/>
              </a:rPr>
              <a:t> </a:t>
            </a:r>
            <a:r>
              <a:rPr lang="en-US" sz="2400" b="1" dirty="0" err="1">
                <a:cs typeface="Arial" pitchFamily="34" charset="0"/>
              </a:rPr>
              <a:t>chơi</a:t>
            </a:r>
            <a:r>
              <a:rPr lang="en-US" sz="2400" b="1" dirty="0">
                <a:cs typeface="Arial" pitchFamily="34" charset="0"/>
              </a:rPr>
              <a:t> an </a:t>
            </a:r>
            <a:r>
              <a:rPr lang="en-US" sz="2400" b="1" dirty="0" err="1">
                <a:cs typeface="Arial" pitchFamily="34" charset="0"/>
              </a:rPr>
              <a:t>toàn</a:t>
            </a:r>
            <a:r>
              <a:rPr lang="en-US" sz="2400" b="1" dirty="0">
                <a:cs typeface="Arial" pitchFamily="34" charset="0"/>
              </a:rPr>
              <a:t> </a:t>
            </a:r>
            <a:r>
              <a:rPr lang="en-US" sz="2400" b="1" dirty="0" err="1">
                <a:cs typeface="Arial" pitchFamily="34" charset="0"/>
              </a:rPr>
              <a:t>cho</a:t>
            </a:r>
            <a:r>
              <a:rPr lang="en-US" sz="2400" b="1" dirty="0">
                <a:cs typeface="Arial" pitchFamily="34" charset="0"/>
              </a:rPr>
              <a:t> </a:t>
            </a:r>
            <a:r>
              <a:rPr lang="en-US" sz="2400" b="1" dirty="0" err="1">
                <a:cs typeface="Arial" pitchFamily="34" charset="0"/>
              </a:rPr>
              <a:t>trẻ</a:t>
            </a:r>
            <a:endParaRPr lang="en-US" sz="2400" b="1" dirty="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4876800" y="495300"/>
            <a:ext cx="8229600" cy="1143000"/>
          </a:xfrm>
        </p:spPr>
        <p:txBody>
          <a:bodyPr/>
          <a:lstStyle/>
          <a:p>
            <a:pPr eaLnBrk="1" hangingPunct="1"/>
            <a:r>
              <a:rPr lang="en-US" altLang="en-US" b="1" dirty="0" smtClean="0">
                <a:solidFill>
                  <a:srgbClr val="C00000"/>
                </a:solidFill>
              </a:rPr>
              <a:t>I. </a:t>
            </a:r>
            <a:r>
              <a:rPr lang="en-US" altLang="en-US" b="1" dirty="0" err="1" smtClean="0">
                <a:solidFill>
                  <a:srgbClr val="C00000"/>
                </a:solidFill>
              </a:rPr>
              <a:t>Một</a:t>
            </a:r>
            <a:r>
              <a:rPr lang="en-US" altLang="en-US" b="1" dirty="0" smtClean="0">
                <a:solidFill>
                  <a:srgbClr val="C00000"/>
                </a:solidFill>
              </a:rPr>
              <a:t> </a:t>
            </a:r>
            <a:r>
              <a:rPr lang="en-US" altLang="en-US" b="1" dirty="0" err="1" smtClean="0">
                <a:solidFill>
                  <a:srgbClr val="C00000"/>
                </a:solidFill>
              </a:rPr>
              <a:t>số</a:t>
            </a:r>
            <a:r>
              <a:rPr lang="en-US" altLang="en-US" b="1" dirty="0" smtClean="0">
                <a:solidFill>
                  <a:srgbClr val="C00000"/>
                </a:solidFill>
              </a:rPr>
              <a:t> </a:t>
            </a:r>
            <a:r>
              <a:rPr lang="en-US" altLang="en-US" b="1" dirty="0" err="1" smtClean="0">
                <a:solidFill>
                  <a:srgbClr val="C00000"/>
                </a:solidFill>
              </a:rPr>
              <a:t>khái</a:t>
            </a:r>
            <a:r>
              <a:rPr lang="en-US" altLang="en-US" b="1" dirty="0" smtClean="0">
                <a:solidFill>
                  <a:srgbClr val="C00000"/>
                </a:solidFill>
              </a:rPr>
              <a:t> </a:t>
            </a:r>
            <a:r>
              <a:rPr lang="en-US" altLang="en-US" b="1" dirty="0" err="1" smtClean="0">
                <a:solidFill>
                  <a:srgbClr val="C00000"/>
                </a:solidFill>
              </a:rPr>
              <a:t>niệm</a:t>
            </a:r>
            <a:r>
              <a:rPr lang="en-US" altLang="en-US" b="1" dirty="0" smtClean="0">
                <a:solidFill>
                  <a:srgbClr val="C00000"/>
                </a:solidFill>
              </a:rPr>
              <a:t> </a:t>
            </a:r>
            <a:r>
              <a:rPr lang="en-US" altLang="en-US" b="1" dirty="0" err="1" smtClean="0">
                <a:solidFill>
                  <a:srgbClr val="C00000"/>
                </a:solidFill>
              </a:rPr>
              <a:t>cơ</a:t>
            </a:r>
            <a:r>
              <a:rPr lang="en-US" altLang="en-US" b="1" dirty="0" smtClean="0">
                <a:solidFill>
                  <a:srgbClr val="C00000"/>
                </a:solidFill>
              </a:rPr>
              <a:t> </a:t>
            </a:r>
            <a:r>
              <a:rPr lang="en-US" altLang="en-US" b="1" dirty="0" err="1" smtClean="0">
                <a:solidFill>
                  <a:srgbClr val="C00000"/>
                </a:solidFill>
              </a:rPr>
              <a:t>bản</a:t>
            </a:r>
            <a:endParaRPr lang="en-US" altLang="en-US" b="1" dirty="0" smtClean="0">
              <a:solidFill>
                <a:srgbClr val="C00000"/>
              </a:solidFill>
            </a:endParaRPr>
          </a:p>
        </p:txBody>
      </p:sp>
      <p:sp>
        <p:nvSpPr>
          <p:cNvPr id="3" name="Content Placeholder 2"/>
          <p:cNvSpPr>
            <a:spLocks noGrp="1"/>
          </p:cNvSpPr>
          <p:nvPr>
            <p:ph idx="1"/>
          </p:nvPr>
        </p:nvSpPr>
        <p:spPr>
          <a:xfrm>
            <a:off x="1371600" y="2171700"/>
            <a:ext cx="15544800" cy="6972300"/>
          </a:xfrm>
        </p:spPr>
        <p:txBody>
          <a:bodyPr rtlCol="0">
            <a:normAutofit/>
          </a:bodyPr>
          <a:lstStyle/>
          <a:p>
            <a:pPr marL="0" indent="0" algn="just" eaLnBrk="1" fontAlgn="auto" hangingPunct="1">
              <a:lnSpc>
                <a:spcPct val="150000"/>
              </a:lnSpc>
              <a:spcBef>
                <a:spcPts val="0"/>
              </a:spcBef>
              <a:spcAft>
                <a:spcPts val="0"/>
              </a:spcAft>
              <a:buFont typeface="Arial" pitchFamily="34" charset="0"/>
              <a:buNone/>
              <a:defRPr/>
            </a:pPr>
            <a:r>
              <a:rPr lang="en-US" b="1" dirty="0">
                <a:solidFill>
                  <a:srgbClr val="0000CC"/>
                </a:solidFill>
              </a:rPr>
              <a:t>1. </a:t>
            </a:r>
            <a:r>
              <a:rPr lang="en-US" b="1" dirty="0" err="1">
                <a:solidFill>
                  <a:srgbClr val="0000CC"/>
                </a:solidFill>
              </a:rPr>
              <a:t>Môi</a:t>
            </a:r>
            <a:r>
              <a:rPr lang="en-US" b="1" dirty="0">
                <a:solidFill>
                  <a:srgbClr val="0000CC"/>
                </a:solidFill>
              </a:rPr>
              <a:t> </a:t>
            </a:r>
            <a:r>
              <a:rPr lang="en-US" b="1" dirty="0" err="1">
                <a:solidFill>
                  <a:srgbClr val="0000CC"/>
                </a:solidFill>
              </a:rPr>
              <a:t>trường</a:t>
            </a:r>
            <a:r>
              <a:rPr lang="en-US" b="1" dirty="0">
                <a:solidFill>
                  <a:srgbClr val="0000CC"/>
                </a:solidFill>
              </a:rPr>
              <a:t> </a:t>
            </a:r>
            <a:r>
              <a:rPr lang="en-US" b="1" dirty="0" err="1">
                <a:solidFill>
                  <a:srgbClr val="0000CC"/>
                </a:solidFill>
              </a:rPr>
              <a:t>giáo</a:t>
            </a:r>
            <a:r>
              <a:rPr lang="en-US" b="1" dirty="0">
                <a:solidFill>
                  <a:srgbClr val="0000CC"/>
                </a:solidFill>
              </a:rPr>
              <a:t> </a:t>
            </a:r>
            <a:r>
              <a:rPr lang="en-US" b="1" dirty="0" err="1">
                <a:solidFill>
                  <a:srgbClr val="0000CC"/>
                </a:solidFill>
              </a:rPr>
              <a:t>dục</a:t>
            </a:r>
            <a:r>
              <a:rPr lang="en-US" b="1" dirty="0">
                <a:solidFill>
                  <a:srgbClr val="0000CC"/>
                </a:solidFill>
              </a:rPr>
              <a:t> (MTGD): </a:t>
            </a:r>
            <a:r>
              <a:rPr lang="en-US" b="1" dirty="0" err="1">
                <a:solidFill>
                  <a:srgbClr val="0000CC"/>
                </a:solidFill>
              </a:rPr>
              <a:t>bao</a:t>
            </a:r>
            <a:r>
              <a:rPr lang="en-US" b="1" dirty="0">
                <a:solidFill>
                  <a:srgbClr val="0000CC"/>
                </a:solidFill>
              </a:rPr>
              <a:t> </a:t>
            </a:r>
            <a:r>
              <a:rPr lang="en-US" b="1" dirty="0" err="1">
                <a:solidFill>
                  <a:srgbClr val="0000CC"/>
                </a:solidFill>
              </a:rPr>
              <a:t>gồm</a:t>
            </a:r>
            <a:endParaRPr lang="en-US" b="1" dirty="0">
              <a:solidFill>
                <a:srgbClr val="0000CC"/>
              </a:solidFill>
            </a:endParaRPr>
          </a:p>
          <a:p>
            <a:pPr algn="just" eaLnBrk="1" fontAlgn="auto" hangingPunct="1">
              <a:lnSpc>
                <a:spcPct val="150000"/>
              </a:lnSpc>
              <a:spcBef>
                <a:spcPts val="0"/>
              </a:spcBef>
              <a:spcAft>
                <a:spcPts val="0"/>
              </a:spcAft>
              <a:buFontTx/>
              <a:buChar char="-"/>
              <a:defRPr/>
            </a:pPr>
            <a:r>
              <a:rPr lang="en-US" b="1" dirty="0" err="1"/>
              <a:t>Môi</a:t>
            </a:r>
            <a:r>
              <a:rPr lang="en-US" b="1" dirty="0"/>
              <a:t> </a:t>
            </a:r>
            <a:r>
              <a:rPr lang="en-US" b="1" dirty="0" err="1"/>
              <a:t>trường</a:t>
            </a:r>
            <a:r>
              <a:rPr lang="en-US" b="1" dirty="0"/>
              <a:t> </a:t>
            </a:r>
            <a:r>
              <a:rPr lang="en-US" b="1" dirty="0" err="1"/>
              <a:t>vật</a:t>
            </a:r>
            <a:r>
              <a:rPr lang="en-US" b="1" dirty="0"/>
              <a:t> </a:t>
            </a:r>
            <a:r>
              <a:rPr lang="en-US" b="1" dirty="0" err="1"/>
              <a:t>chất</a:t>
            </a:r>
            <a:r>
              <a:rPr lang="en-US" dirty="0"/>
              <a:t>: </a:t>
            </a:r>
            <a:r>
              <a:rPr lang="en-US" dirty="0" err="1"/>
              <a:t>không</a:t>
            </a:r>
            <a:r>
              <a:rPr lang="en-US" dirty="0"/>
              <a:t> </a:t>
            </a:r>
            <a:r>
              <a:rPr lang="en-US" dirty="0" err="1"/>
              <a:t>gian</a:t>
            </a:r>
            <a:r>
              <a:rPr lang="en-US" dirty="0"/>
              <a:t>, </a:t>
            </a:r>
            <a:r>
              <a:rPr lang="en-US" dirty="0" err="1"/>
              <a:t>địa</a:t>
            </a:r>
            <a:r>
              <a:rPr lang="en-US" dirty="0"/>
              <a:t> </a:t>
            </a:r>
            <a:r>
              <a:rPr lang="en-US" dirty="0" err="1"/>
              <a:t>điểm</a:t>
            </a:r>
            <a:r>
              <a:rPr lang="en-US" dirty="0"/>
              <a:t> </a:t>
            </a:r>
            <a:r>
              <a:rPr lang="en-US" dirty="0" err="1"/>
              <a:t>hoạt</a:t>
            </a:r>
            <a:r>
              <a:rPr lang="en-US" dirty="0"/>
              <a:t> </a:t>
            </a:r>
            <a:r>
              <a:rPr lang="en-US" dirty="0" err="1"/>
              <a:t>động</a:t>
            </a:r>
            <a:r>
              <a:rPr lang="en-US" dirty="0"/>
              <a:t>, </a:t>
            </a:r>
            <a:r>
              <a:rPr lang="en-US" dirty="0" err="1"/>
              <a:t>trang</a:t>
            </a:r>
            <a:r>
              <a:rPr lang="en-US" dirty="0"/>
              <a:t> </a:t>
            </a:r>
            <a:r>
              <a:rPr lang="en-US" dirty="0" err="1"/>
              <a:t>thiết</a:t>
            </a:r>
            <a:r>
              <a:rPr lang="en-US" dirty="0"/>
              <a:t> </a:t>
            </a:r>
            <a:r>
              <a:rPr lang="en-US" dirty="0" err="1"/>
              <a:t>bị</a:t>
            </a:r>
            <a:r>
              <a:rPr lang="en-US" dirty="0"/>
              <a:t>, </a:t>
            </a:r>
            <a:r>
              <a:rPr lang="en-US" dirty="0" err="1"/>
              <a:t>đồ</a:t>
            </a:r>
            <a:r>
              <a:rPr lang="en-US" dirty="0"/>
              <a:t> </a:t>
            </a:r>
            <a:r>
              <a:rPr lang="en-US" dirty="0" err="1"/>
              <a:t>dùng</a:t>
            </a:r>
            <a:r>
              <a:rPr lang="en-US" dirty="0"/>
              <a:t>, </a:t>
            </a:r>
            <a:r>
              <a:rPr lang="en-US" dirty="0" err="1"/>
              <a:t>đồ</a:t>
            </a:r>
            <a:r>
              <a:rPr lang="en-US" dirty="0"/>
              <a:t> </a:t>
            </a:r>
            <a:r>
              <a:rPr lang="en-US" dirty="0" err="1"/>
              <a:t>chơi</a:t>
            </a:r>
            <a:r>
              <a:rPr lang="en-US" dirty="0"/>
              <a:t>, </a:t>
            </a:r>
            <a:r>
              <a:rPr lang="en-US" dirty="0" err="1"/>
              <a:t>tài</a:t>
            </a:r>
            <a:r>
              <a:rPr lang="en-US" dirty="0"/>
              <a:t> </a:t>
            </a:r>
            <a:r>
              <a:rPr lang="en-US" dirty="0" err="1"/>
              <a:t>liệu</a:t>
            </a:r>
            <a:r>
              <a:rPr lang="en-US" dirty="0"/>
              <a:t>…</a:t>
            </a:r>
          </a:p>
          <a:p>
            <a:pPr algn="just" eaLnBrk="1" fontAlgn="auto" hangingPunct="1">
              <a:lnSpc>
                <a:spcPct val="150000"/>
              </a:lnSpc>
              <a:spcBef>
                <a:spcPts val="0"/>
              </a:spcBef>
              <a:spcAft>
                <a:spcPts val="0"/>
              </a:spcAft>
              <a:buFontTx/>
              <a:buChar char="-"/>
              <a:defRPr/>
            </a:pPr>
            <a:r>
              <a:rPr lang="en-US" b="1" dirty="0" err="1"/>
              <a:t>Môi</a:t>
            </a:r>
            <a:r>
              <a:rPr lang="en-US" b="1" dirty="0"/>
              <a:t> </a:t>
            </a:r>
            <a:r>
              <a:rPr lang="en-US" b="1" dirty="0" err="1"/>
              <a:t>trường</a:t>
            </a:r>
            <a:r>
              <a:rPr lang="en-US" b="1" dirty="0"/>
              <a:t> </a:t>
            </a:r>
            <a:r>
              <a:rPr lang="en-US" b="1" dirty="0" err="1"/>
              <a:t>tâm</a:t>
            </a:r>
            <a:r>
              <a:rPr lang="en-US" b="1" dirty="0"/>
              <a:t> </a:t>
            </a:r>
            <a:r>
              <a:rPr lang="en-US" b="1" dirty="0" err="1"/>
              <a:t>lý</a:t>
            </a:r>
            <a:r>
              <a:rPr lang="en-US" b="1" dirty="0"/>
              <a:t> – </a:t>
            </a:r>
            <a:r>
              <a:rPr lang="en-US" b="1" dirty="0" err="1"/>
              <a:t>xã</a:t>
            </a:r>
            <a:r>
              <a:rPr lang="en-US" b="1" dirty="0"/>
              <a:t> </a:t>
            </a:r>
            <a:r>
              <a:rPr lang="en-US" b="1" dirty="0" err="1"/>
              <a:t>hội</a:t>
            </a:r>
            <a:r>
              <a:rPr lang="en-US" b="1" dirty="0"/>
              <a:t>: </a:t>
            </a:r>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giao</a:t>
            </a:r>
            <a:r>
              <a:rPr lang="en-US" dirty="0"/>
              <a:t> </a:t>
            </a:r>
            <a:r>
              <a:rPr lang="en-US" dirty="0" err="1"/>
              <a:t>tiếp</a:t>
            </a:r>
            <a:r>
              <a:rPr lang="en-US" dirty="0"/>
              <a:t> </a:t>
            </a:r>
            <a:r>
              <a:rPr lang="en-US" dirty="0" err="1"/>
              <a:t>tích</a:t>
            </a:r>
            <a:r>
              <a:rPr lang="en-US" dirty="0"/>
              <a:t> </a:t>
            </a:r>
            <a:r>
              <a:rPr lang="en-US" dirty="0" err="1"/>
              <a:t>cực</a:t>
            </a:r>
            <a:r>
              <a:rPr lang="en-US" dirty="0"/>
              <a:t>, </a:t>
            </a:r>
            <a:r>
              <a:rPr lang="en-US" dirty="0" err="1"/>
              <a:t>vui</a:t>
            </a:r>
            <a:r>
              <a:rPr lang="en-US" dirty="0"/>
              <a:t> </a:t>
            </a:r>
            <a:r>
              <a:rPr lang="en-US" dirty="0" err="1"/>
              <a:t>tươi</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gần</a:t>
            </a:r>
            <a:r>
              <a:rPr lang="en-US" dirty="0"/>
              <a:t> </a:t>
            </a:r>
            <a:r>
              <a:rPr lang="en-US" dirty="0" err="1"/>
              <a:t>gũi</a:t>
            </a:r>
            <a:r>
              <a:rPr lang="en-US" dirty="0"/>
              <a:t>, </a:t>
            </a:r>
            <a:r>
              <a:rPr lang="en-US" dirty="0" err="1"/>
              <a:t>yêu</a:t>
            </a:r>
            <a:r>
              <a:rPr lang="en-US" dirty="0"/>
              <a:t> </a:t>
            </a:r>
            <a:r>
              <a:rPr lang="en-US" dirty="0" err="1"/>
              <a:t>thương</a:t>
            </a:r>
            <a:endParaRPr lang="en-US" dirty="0"/>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Trẻ</a:t>
            </a:r>
            <a:r>
              <a:rPr lang="en-US" dirty="0"/>
              <a:t> </a:t>
            </a:r>
            <a:r>
              <a:rPr lang="en-US" dirty="0" err="1"/>
              <a:t>luôn</a:t>
            </a:r>
            <a:r>
              <a:rPr lang="en-US" dirty="0"/>
              <a:t> </a:t>
            </a:r>
            <a:r>
              <a:rPr lang="en-US" dirty="0" err="1"/>
              <a:t>được</a:t>
            </a:r>
            <a:r>
              <a:rPr lang="en-US" dirty="0"/>
              <a:t> </a:t>
            </a:r>
            <a:r>
              <a:rPr lang="en-US" dirty="0" err="1"/>
              <a:t>tôn</a:t>
            </a:r>
            <a:r>
              <a:rPr lang="en-US" dirty="0"/>
              <a:t> </a:t>
            </a:r>
            <a:r>
              <a:rPr lang="en-US" dirty="0" err="1"/>
              <a:t>trọng</a:t>
            </a:r>
            <a:r>
              <a:rPr lang="en-US" dirty="0"/>
              <a:t>, </a:t>
            </a:r>
            <a:r>
              <a:rPr lang="en-US" dirty="0" err="1"/>
              <a:t>khẳng</a:t>
            </a:r>
            <a:r>
              <a:rPr lang="en-US" dirty="0"/>
              <a:t> </a:t>
            </a:r>
            <a:r>
              <a:rPr lang="en-US" dirty="0" err="1"/>
              <a:t>định</a:t>
            </a:r>
            <a:r>
              <a:rPr lang="en-US" dirty="0"/>
              <a:t> </a:t>
            </a:r>
            <a:r>
              <a:rPr lang="en-US" dirty="0" err="1"/>
              <a:t>bản</a:t>
            </a:r>
            <a:r>
              <a:rPr lang="en-US" dirty="0"/>
              <a:t> </a:t>
            </a:r>
            <a:r>
              <a:rPr lang="en-US" dirty="0" err="1"/>
              <a:t>thân</a:t>
            </a:r>
            <a:endParaRPr lang="en-US" dirty="0"/>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Trẻ</a:t>
            </a:r>
            <a:r>
              <a:rPr lang="en-US" dirty="0"/>
              <a:t> </a:t>
            </a:r>
            <a:r>
              <a:rPr lang="en-US" dirty="0" err="1"/>
              <a:t>được</a:t>
            </a:r>
            <a:r>
              <a:rPr lang="en-US" dirty="0"/>
              <a:t> </a:t>
            </a:r>
            <a:r>
              <a:rPr lang="en-US" dirty="0" err="1"/>
              <a:t>khuyến</a:t>
            </a:r>
            <a:r>
              <a:rPr lang="en-US" dirty="0"/>
              <a:t> </a:t>
            </a:r>
            <a:r>
              <a:rPr lang="en-US" dirty="0" err="1"/>
              <a:t>khích</a:t>
            </a:r>
            <a:r>
              <a:rPr lang="en-US" dirty="0"/>
              <a:t> </a:t>
            </a:r>
            <a:r>
              <a:rPr lang="en-US" dirty="0" err="1"/>
              <a:t>tham</a:t>
            </a:r>
            <a:r>
              <a:rPr lang="en-US" dirty="0"/>
              <a:t> </a:t>
            </a:r>
            <a:r>
              <a:rPr lang="en-US" dirty="0" err="1"/>
              <a:t>gia</a:t>
            </a:r>
            <a:r>
              <a:rPr lang="en-US" dirty="0"/>
              <a:t>, </a:t>
            </a:r>
            <a:r>
              <a:rPr lang="en-US" dirty="0" err="1"/>
              <a:t>hợp</a:t>
            </a:r>
            <a:r>
              <a:rPr lang="en-US" dirty="0"/>
              <a:t> </a:t>
            </a:r>
            <a:r>
              <a:rPr lang="en-US" dirty="0" err="1"/>
              <a:t>tác</a:t>
            </a:r>
            <a:r>
              <a:rPr lang="en-US" dirty="0"/>
              <a:t> </a:t>
            </a:r>
            <a:r>
              <a:rPr lang="en-US" dirty="0" err="1"/>
              <a:t>để</a:t>
            </a:r>
            <a:r>
              <a:rPr lang="en-US" dirty="0"/>
              <a:t> </a:t>
            </a:r>
            <a:r>
              <a:rPr lang="en-US" dirty="0" err="1"/>
              <a:t>cùng</a:t>
            </a:r>
            <a:r>
              <a:rPr lang="en-US" dirty="0"/>
              <a:t> </a:t>
            </a:r>
            <a:r>
              <a:rPr lang="en-US" dirty="0" err="1"/>
              <a:t>phát</a:t>
            </a:r>
            <a:r>
              <a:rPr lang="en-US" dirty="0"/>
              <a:t> </a:t>
            </a:r>
            <a:r>
              <a:rPr lang="en-US" dirty="0" err="1"/>
              <a:t>triển</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394d49dbee6b34356d7a"/>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028700"/>
            <a:ext cx="18288000" cy="822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AutoShape 10"/>
          <p:cNvSpPr>
            <a:spLocks noChangeArrowheads="1"/>
          </p:cNvSpPr>
          <p:nvPr/>
        </p:nvSpPr>
        <p:spPr bwMode="auto">
          <a:xfrm>
            <a:off x="4691063" y="266700"/>
            <a:ext cx="9753600" cy="9144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Luôn có sự giám sát của giáo viên khi cho trẻ hoạt động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Sân chơi an toàn (3) - Copy"/>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ABB4199-CE1A-870F-DB41-0DBCCE0E4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1504563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17_081826"/>
          <p:cNvPicPr>
            <a:picLocks noGrp="1" noChangeAspect="1"/>
          </p:cNvPicPr>
          <p:nvPr isPhoto="1"/>
        </p:nvPicPr>
        <p:blipFill>
          <a:blip r:embed="rId2" cstate="print">
            <a:lum/>
          </a:blip>
          <a:stretch>
            <a:fillRect/>
          </a:stretch>
        </p:blipFill>
        <p:spPr>
          <a:xfrm>
            <a:off x="990600" y="376236"/>
            <a:ext cx="7391400" cy="4157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20141216_083609"/>
          <p:cNvPicPr>
            <a:picLocks noGrp="1" noChangeAspect="1"/>
          </p:cNvPicPr>
          <p:nvPr isPhoto="1"/>
        </p:nvPicPr>
        <p:blipFill rotWithShape="1">
          <a:blip r:embed="rId3" cstate="print">
            <a:lum/>
          </a:blip>
          <a:srcRect l="27022" t="1" b="-9198"/>
          <a:stretch/>
        </p:blipFill>
        <p:spPr>
          <a:xfrm>
            <a:off x="10439400" y="2324100"/>
            <a:ext cx="6833737" cy="5366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11277600" y="457200"/>
            <a:ext cx="6096000" cy="8001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Khu</a:t>
            </a:r>
            <a:r>
              <a:rPr lang="en-US" sz="2400" b="1" dirty="0">
                <a:cs typeface="Arial" pitchFamily="34" charset="0"/>
              </a:rPr>
              <a:t> </a:t>
            </a:r>
            <a:r>
              <a:rPr lang="en-US" sz="2400" b="1" dirty="0" err="1">
                <a:cs typeface="Arial" pitchFamily="34" charset="0"/>
              </a:rPr>
              <a:t>vực</a:t>
            </a:r>
            <a:r>
              <a:rPr lang="en-US" sz="2400" b="1" dirty="0">
                <a:cs typeface="Arial" pitchFamily="34" charset="0"/>
              </a:rPr>
              <a:t> </a:t>
            </a:r>
            <a:r>
              <a:rPr lang="en-US" sz="2400" b="1" dirty="0" err="1">
                <a:cs typeface="Arial" pitchFamily="34" charset="0"/>
              </a:rPr>
              <a:t>tiếp</a:t>
            </a:r>
            <a:r>
              <a:rPr lang="en-US" sz="2400" b="1" dirty="0">
                <a:cs typeface="Arial" pitchFamily="34" charset="0"/>
              </a:rPr>
              <a:t> </a:t>
            </a:r>
            <a:r>
              <a:rPr lang="en-US" sz="2400" b="1" dirty="0" err="1">
                <a:cs typeface="Arial" pitchFamily="34" charset="0"/>
              </a:rPr>
              <a:t>đất</a:t>
            </a:r>
            <a:r>
              <a:rPr lang="en-US" sz="2400" b="1" dirty="0">
                <a:cs typeface="Arial" pitchFamily="34" charset="0"/>
              </a:rPr>
              <a:t> an </a:t>
            </a:r>
            <a:r>
              <a:rPr lang="en-US" sz="2400" b="1" dirty="0" err="1">
                <a:cs typeface="Arial" pitchFamily="34" charset="0"/>
              </a:rPr>
              <a:t>toàn</a:t>
            </a:r>
            <a:r>
              <a:rPr lang="en-US" sz="2400" b="1" dirty="0">
                <a:cs typeface="Arial" pitchFamily="34" charset="0"/>
              </a:rPr>
              <a:t> </a:t>
            </a:r>
            <a:r>
              <a:rPr lang="en-US" sz="2400" b="1" dirty="0" err="1">
                <a:cs typeface="Arial" pitchFamily="34" charset="0"/>
              </a:rPr>
              <a:t>cho</a:t>
            </a:r>
            <a:r>
              <a:rPr lang="en-US" sz="2400" b="1" dirty="0">
                <a:cs typeface="Arial" pitchFamily="34" charset="0"/>
              </a:rPr>
              <a:t> </a:t>
            </a:r>
            <a:r>
              <a:rPr lang="en-US" sz="2400" b="1" dirty="0" err="1">
                <a:cs typeface="Arial" pitchFamily="34" charset="0"/>
              </a:rPr>
              <a:t>trẻ</a:t>
            </a:r>
            <a:endParaRPr lang="en-US" sz="2400" b="1" dirty="0">
              <a:cs typeface="Arial" pitchFamily="34" charset="0"/>
            </a:endParaRPr>
          </a:p>
        </p:txBody>
      </p:sp>
      <p:pic>
        <p:nvPicPr>
          <p:cNvPr id="5" name="Picture 4"/>
          <p:cNvPicPr>
            <a:picLocks noChangeAspect="1"/>
          </p:cNvPicPr>
          <p:nvPr/>
        </p:nvPicPr>
        <p:blipFill>
          <a:blip r:embed="rId4" cstate="print"/>
          <a:stretch>
            <a:fillRect/>
          </a:stretch>
        </p:blipFill>
        <p:spPr>
          <a:xfrm>
            <a:off x="1371600" y="4762500"/>
            <a:ext cx="7772400" cy="53618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DSC091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0972800" y="457200"/>
            <a:ext cx="6400800" cy="12573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b="1">
                <a:latin typeface="Times New Roman" pitchFamily="18" charset="0"/>
                <a:cs typeface="Times New Roman" pitchFamily="18" charset="0"/>
              </a:rPr>
              <a:t>Sân chơi rộng thoáng, trang bị mũ nón cho trẻ khi tham gia hoạt động ngoài trời</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tretch>
            <a:fillRect/>
          </a:stretch>
        </p:blipFill>
        <p:spPr bwMode="auto">
          <a:xfrm>
            <a:off x="1" y="0"/>
            <a:ext cx="9520766"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9753600" y="1104900"/>
            <a:ext cx="8158163" cy="1066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rgbClr val="002060"/>
                </a:solidFill>
                <a:cs typeface="Arial" pitchFamily="34" charset="0"/>
              </a:rPr>
              <a:t>K</a:t>
            </a:r>
            <a:r>
              <a:rPr lang="vi-VN" sz="2400" b="1" dirty="0">
                <a:solidFill>
                  <a:srgbClr val="002060"/>
                </a:solidFill>
                <a:cs typeface="Arial" pitchFamily="34" charset="0"/>
              </a:rPr>
              <a:t>hu vực</a:t>
            </a:r>
            <a:r>
              <a:rPr lang="en-US" sz="2400" b="1" dirty="0">
                <a:solidFill>
                  <a:srgbClr val="002060"/>
                </a:solidFill>
                <a:cs typeface="Arial" pitchFamily="34" charset="0"/>
              </a:rPr>
              <a:t> </a:t>
            </a:r>
            <a:r>
              <a:rPr lang="vi-VN" sz="2400" b="1" dirty="0">
                <a:solidFill>
                  <a:srgbClr val="002060"/>
                </a:solidFill>
                <a:cs typeface="Arial" pitchFamily="34" charset="0"/>
              </a:rPr>
              <a:t>chơi cát</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sử</a:t>
            </a:r>
            <a:r>
              <a:rPr lang="en-US" sz="2400" b="1" dirty="0">
                <a:solidFill>
                  <a:srgbClr val="002060"/>
                </a:solidFill>
                <a:cs typeface="Arial" pitchFamily="34" charset="0"/>
              </a:rPr>
              <a:t> </a:t>
            </a:r>
            <a:r>
              <a:rPr lang="en-US" sz="2400" b="1" dirty="0" err="1">
                <a:solidFill>
                  <a:srgbClr val="002060"/>
                </a:solidFill>
                <a:cs typeface="Arial" pitchFamily="34" charset="0"/>
              </a:rPr>
              <a:t>dụng</a:t>
            </a:r>
            <a:r>
              <a:rPr lang="en-US" sz="2400" b="1" dirty="0">
                <a:solidFill>
                  <a:srgbClr val="002060"/>
                </a:solidFill>
                <a:cs typeface="Arial" pitchFamily="34" charset="0"/>
              </a:rPr>
              <a:t> </a:t>
            </a:r>
            <a:r>
              <a:rPr lang="en-US" sz="2400" b="1" dirty="0" err="1">
                <a:solidFill>
                  <a:srgbClr val="002060"/>
                </a:solidFill>
                <a:cs typeface="Arial" pitchFamily="34" charset="0"/>
              </a:rPr>
              <a:t>cát</a:t>
            </a:r>
            <a:r>
              <a:rPr lang="en-US" sz="2400" b="1" dirty="0">
                <a:solidFill>
                  <a:srgbClr val="002060"/>
                </a:solidFill>
                <a:cs typeface="Arial" pitchFamily="34" charset="0"/>
              </a:rPr>
              <a:t> </a:t>
            </a:r>
            <a:r>
              <a:rPr lang="en-US" sz="2400" b="1" dirty="0" err="1">
                <a:solidFill>
                  <a:srgbClr val="002060"/>
                </a:solidFill>
                <a:cs typeface="Arial" pitchFamily="34" charset="0"/>
              </a:rPr>
              <a:t>sạch</a:t>
            </a:r>
            <a:endParaRPr lang="vi-VN" sz="2400" b="1" dirty="0">
              <a:solidFill>
                <a:srgbClr val="002060"/>
              </a:solidFill>
              <a:cs typeface="Arial" pitchFamily="34" charset="0"/>
            </a:endParaRPr>
          </a:p>
        </p:txBody>
      </p:sp>
      <p:pic>
        <p:nvPicPr>
          <p:cNvPr id="6" name="Picture 5" descr="G:\DCIM\148___05\IMG_1373.JPG"/>
          <p:cNvPicPr/>
          <p:nvPr/>
        </p:nvPicPr>
        <p:blipFill>
          <a:blip r:embed="rId3" cstate="print"/>
          <a:srcRect/>
          <a:stretch>
            <a:fillRect/>
          </a:stretch>
        </p:blipFill>
        <p:spPr bwMode="auto">
          <a:xfrm>
            <a:off x="8991600" y="4343400"/>
            <a:ext cx="9296400" cy="5715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split orient="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DSC02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775" y="4305300"/>
            <a:ext cx="89916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8" descr="High-quanlity-cartoon-Spongebob-bolster-pillow-baby-blanket-infant-quilt-sleeping-quilt-bedspread-plaid-bed-sheet.jpg_250x2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87662">
            <a:off x="4260850" y="5938838"/>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srcRect/>
          <a:stretch>
            <a:fillRect/>
          </a:stretch>
        </p:blipFill>
        <p:spPr bwMode="auto">
          <a:xfrm>
            <a:off x="457200" y="228600"/>
            <a:ext cx="8229600" cy="4914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601200" y="2000250"/>
            <a:ext cx="7848600" cy="685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rgbClr val="002060"/>
                </a:solidFill>
                <a:cs typeface="Arial" pitchFamily="34" charset="0"/>
              </a:rPr>
              <a:t>K</a:t>
            </a:r>
            <a:r>
              <a:rPr lang="vi-VN" sz="2400" b="1" dirty="0">
                <a:solidFill>
                  <a:srgbClr val="002060"/>
                </a:solidFill>
                <a:cs typeface="Arial" pitchFamily="34" charset="0"/>
              </a:rPr>
              <a:t>hu vực</a:t>
            </a:r>
            <a:r>
              <a:rPr lang="en-US" sz="2400" b="1" dirty="0">
                <a:solidFill>
                  <a:srgbClr val="002060"/>
                </a:solidFill>
                <a:cs typeface="Arial" pitchFamily="34" charset="0"/>
              </a:rPr>
              <a:t> </a:t>
            </a:r>
            <a:r>
              <a:rPr lang="vi-VN" sz="2400" b="1" dirty="0">
                <a:solidFill>
                  <a:srgbClr val="002060"/>
                </a:solidFill>
                <a:cs typeface="Arial" pitchFamily="34" charset="0"/>
              </a:rPr>
              <a:t>chơi </a:t>
            </a:r>
            <a:r>
              <a:rPr lang="en-US" sz="2400" b="1" dirty="0" err="1">
                <a:solidFill>
                  <a:srgbClr val="002060"/>
                </a:solidFill>
                <a:cs typeface="Arial" pitchFamily="34" charset="0"/>
              </a:rPr>
              <a:t>nước</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mực</a:t>
            </a:r>
            <a:r>
              <a:rPr lang="en-US" sz="2400" b="1" dirty="0">
                <a:solidFill>
                  <a:srgbClr val="002060"/>
                </a:solidFill>
                <a:cs typeface="Arial" pitchFamily="34" charset="0"/>
              </a:rPr>
              <a:t> </a:t>
            </a:r>
            <a:r>
              <a:rPr lang="en-US" sz="2400" b="1" dirty="0" err="1">
                <a:solidFill>
                  <a:srgbClr val="002060"/>
                </a:solidFill>
                <a:cs typeface="Arial" pitchFamily="34" charset="0"/>
              </a:rPr>
              <a:t>nước</a:t>
            </a:r>
            <a:r>
              <a:rPr lang="en-US" sz="2400" b="1" dirty="0">
                <a:solidFill>
                  <a:srgbClr val="002060"/>
                </a:solidFill>
                <a:cs typeface="Arial" pitchFamily="34" charset="0"/>
              </a:rPr>
              <a:t> </a:t>
            </a:r>
            <a:r>
              <a:rPr lang="en-US" sz="2400" b="1" dirty="0" err="1">
                <a:solidFill>
                  <a:srgbClr val="002060"/>
                </a:solidFill>
                <a:cs typeface="Arial" pitchFamily="34" charset="0"/>
              </a:rPr>
              <a:t>vừa</a:t>
            </a:r>
            <a:r>
              <a:rPr lang="en-US" sz="2400" b="1" dirty="0">
                <a:solidFill>
                  <a:srgbClr val="002060"/>
                </a:solidFill>
                <a:cs typeface="Arial" pitchFamily="34" charset="0"/>
              </a:rPr>
              <a:t> </a:t>
            </a:r>
            <a:r>
              <a:rPr lang="en-US" sz="2400" b="1" dirty="0" err="1">
                <a:solidFill>
                  <a:srgbClr val="002060"/>
                </a:solidFill>
                <a:cs typeface="Arial" pitchFamily="34" charset="0"/>
              </a:rPr>
              <a:t>phải</a:t>
            </a:r>
            <a:endParaRPr lang="vi-VN" sz="24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f871fa71cfc3159d4cd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000500" y="0"/>
            <a:ext cx="10287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800" y="266700"/>
            <a:ext cx="9723438" cy="685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rgbClr val="002060"/>
                </a:solidFill>
                <a:cs typeface="Arial" pitchFamily="34" charset="0"/>
              </a:rPr>
              <a:t>LốI</a:t>
            </a:r>
            <a:r>
              <a:rPr lang="en-US" sz="2400" b="1" dirty="0">
                <a:solidFill>
                  <a:srgbClr val="002060"/>
                </a:solidFill>
                <a:cs typeface="Arial" pitchFamily="34" charset="0"/>
              </a:rPr>
              <a:t> </a:t>
            </a:r>
            <a:r>
              <a:rPr lang="en-US" sz="2400" b="1" dirty="0" err="1">
                <a:solidFill>
                  <a:srgbClr val="002060"/>
                </a:solidFill>
                <a:cs typeface="Arial" pitchFamily="34" charset="0"/>
              </a:rPr>
              <a:t>lên</a:t>
            </a:r>
            <a:r>
              <a:rPr lang="en-US" sz="2400" b="1" dirty="0">
                <a:solidFill>
                  <a:srgbClr val="002060"/>
                </a:solidFill>
                <a:cs typeface="Arial" pitchFamily="34" charset="0"/>
              </a:rPr>
              <a:t> </a:t>
            </a:r>
            <a:r>
              <a:rPr lang="en-US" sz="2400" b="1" dirty="0" err="1">
                <a:solidFill>
                  <a:srgbClr val="002060"/>
                </a:solidFill>
                <a:cs typeface="Arial" pitchFamily="34" charset="0"/>
              </a:rPr>
              <a:t>xuống</a:t>
            </a:r>
            <a:r>
              <a:rPr lang="en-US" sz="2400" b="1" dirty="0">
                <a:solidFill>
                  <a:srgbClr val="002060"/>
                </a:solidFill>
                <a:cs typeface="Arial" pitchFamily="34" charset="0"/>
              </a:rPr>
              <a:t> </a:t>
            </a:r>
            <a:r>
              <a:rPr lang="en-US" sz="2400" b="1" dirty="0" err="1">
                <a:solidFill>
                  <a:srgbClr val="002060"/>
                </a:solidFill>
                <a:cs typeface="Arial" pitchFamily="34" charset="0"/>
              </a:rPr>
              <a:t>có</a:t>
            </a:r>
            <a:r>
              <a:rPr lang="en-US" sz="2400" b="1" dirty="0">
                <a:solidFill>
                  <a:srgbClr val="002060"/>
                </a:solidFill>
                <a:cs typeface="Arial" pitchFamily="34" charset="0"/>
              </a:rPr>
              <a:t> </a:t>
            </a:r>
            <a:r>
              <a:rPr lang="en-US" sz="2400" b="1" dirty="0" err="1">
                <a:solidFill>
                  <a:srgbClr val="002060"/>
                </a:solidFill>
                <a:cs typeface="Arial" pitchFamily="34" charset="0"/>
              </a:rPr>
              <a:t>bảng</a:t>
            </a:r>
            <a:r>
              <a:rPr lang="en-US" sz="2400" b="1" dirty="0">
                <a:solidFill>
                  <a:srgbClr val="002060"/>
                </a:solidFill>
                <a:cs typeface="Arial" pitchFamily="34" charset="0"/>
              </a:rPr>
              <a:t> </a:t>
            </a:r>
            <a:r>
              <a:rPr lang="en-US" sz="2400" b="1" dirty="0" err="1">
                <a:solidFill>
                  <a:srgbClr val="002060"/>
                </a:solidFill>
                <a:cs typeface="Arial" pitchFamily="34" charset="0"/>
              </a:rPr>
              <a:t>hướng</a:t>
            </a:r>
            <a:r>
              <a:rPr lang="en-US" sz="2400" b="1" dirty="0">
                <a:solidFill>
                  <a:srgbClr val="002060"/>
                </a:solidFill>
                <a:cs typeface="Arial" pitchFamily="34" charset="0"/>
              </a:rPr>
              <a:t> </a:t>
            </a:r>
            <a:r>
              <a:rPr lang="en-US" sz="2400" b="1" dirty="0" err="1">
                <a:solidFill>
                  <a:srgbClr val="002060"/>
                </a:solidFill>
                <a:cs typeface="Arial" pitchFamily="34" charset="0"/>
              </a:rPr>
              <a:t>dẫn</a:t>
            </a:r>
            <a:r>
              <a:rPr lang="en-US" sz="2400" b="1" dirty="0">
                <a:solidFill>
                  <a:srgbClr val="002060"/>
                </a:solidFill>
                <a:cs typeface="Arial" pitchFamily="34" charset="0"/>
              </a:rPr>
              <a:t> </a:t>
            </a:r>
            <a:r>
              <a:rPr lang="en-US" sz="2400" b="1" dirty="0" err="1">
                <a:solidFill>
                  <a:srgbClr val="002060"/>
                </a:solidFill>
                <a:cs typeface="Arial" pitchFamily="34" charset="0"/>
              </a:rPr>
              <a:t>và</a:t>
            </a:r>
            <a:r>
              <a:rPr lang="en-US" sz="2400" b="1" dirty="0">
                <a:solidFill>
                  <a:srgbClr val="002060"/>
                </a:solidFill>
                <a:cs typeface="Arial" pitchFamily="34" charset="0"/>
              </a:rPr>
              <a:t> </a:t>
            </a:r>
            <a:r>
              <a:rPr lang="en-US" sz="2400" b="1" dirty="0" err="1">
                <a:solidFill>
                  <a:srgbClr val="002060"/>
                </a:solidFill>
                <a:cs typeface="Arial" pitchFamily="34" charset="0"/>
              </a:rPr>
              <a:t>tay</a:t>
            </a:r>
            <a:r>
              <a:rPr lang="en-US" sz="2400" b="1" dirty="0">
                <a:solidFill>
                  <a:srgbClr val="002060"/>
                </a:solidFill>
                <a:cs typeface="Arial" pitchFamily="34" charset="0"/>
              </a:rPr>
              <a:t> </a:t>
            </a:r>
            <a:r>
              <a:rPr lang="en-US" sz="2400" b="1" dirty="0" err="1">
                <a:solidFill>
                  <a:srgbClr val="002060"/>
                </a:solidFill>
                <a:cs typeface="Arial" pitchFamily="34" charset="0"/>
              </a:rPr>
              <a:t>vịn</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cho</a:t>
            </a:r>
            <a:r>
              <a:rPr lang="en-US" sz="2400" b="1" dirty="0">
                <a:solidFill>
                  <a:srgbClr val="002060"/>
                </a:solidFill>
                <a:cs typeface="Arial" pitchFamily="34" charset="0"/>
              </a:rPr>
              <a:t> </a:t>
            </a:r>
            <a:r>
              <a:rPr lang="en-US" sz="2400" b="1" dirty="0" err="1">
                <a:solidFill>
                  <a:srgbClr val="002060"/>
                </a:solidFill>
                <a:cs typeface="Arial" pitchFamily="34" charset="0"/>
              </a:rPr>
              <a:t>trẻ</a:t>
            </a:r>
            <a:endParaRPr lang="vi-VN" sz="24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cot duoc boc an toan cho tre MN cang Q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71628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342900"/>
            <a:ext cx="8305800" cy="9144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Các</a:t>
            </a:r>
            <a:r>
              <a:rPr lang="en-US" sz="2400" b="1" dirty="0">
                <a:cs typeface="Arial" pitchFamily="34" charset="0"/>
              </a:rPr>
              <a:t> </a:t>
            </a:r>
            <a:r>
              <a:rPr lang="en-US" sz="2400" b="1" dirty="0" err="1">
                <a:cs typeface="Arial" pitchFamily="34" charset="0"/>
              </a:rPr>
              <a:t>cột</a:t>
            </a:r>
            <a:r>
              <a:rPr lang="en-US" sz="2400" b="1" dirty="0">
                <a:cs typeface="Arial" pitchFamily="34" charset="0"/>
              </a:rPr>
              <a:t> ở </a:t>
            </a:r>
            <a:r>
              <a:rPr lang="en-US" sz="2400" b="1" dirty="0" err="1">
                <a:cs typeface="Arial" pitchFamily="34" charset="0"/>
              </a:rPr>
              <a:t>sảnh</a:t>
            </a:r>
            <a:r>
              <a:rPr lang="en-US" sz="2400" b="1" dirty="0">
                <a:cs typeface="Arial" pitchFamily="34" charset="0"/>
              </a:rPr>
              <a:t> </a:t>
            </a:r>
            <a:r>
              <a:rPr lang="en-US" sz="2400" b="1" dirty="0" err="1">
                <a:cs typeface="Arial" pitchFamily="34" charset="0"/>
              </a:rPr>
              <a:t>hành</a:t>
            </a:r>
            <a:r>
              <a:rPr lang="en-US" sz="2400" b="1" dirty="0">
                <a:cs typeface="Arial" pitchFamily="34" charset="0"/>
              </a:rPr>
              <a:t> </a:t>
            </a:r>
            <a:r>
              <a:rPr lang="en-US" sz="2400" b="1" dirty="0" err="1">
                <a:cs typeface="Arial" pitchFamily="34" charset="0"/>
              </a:rPr>
              <a:t>lang</a:t>
            </a:r>
            <a:r>
              <a:rPr lang="en-US" sz="2400" b="1" dirty="0">
                <a:cs typeface="Arial" pitchFamily="34" charset="0"/>
              </a:rPr>
              <a:t>, </a:t>
            </a:r>
            <a:r>
              <a:rPr lang="en-US" sz="2400" b="1" dirty="0" err="1">
                <a:cs typeface="Arial" pitchFamily="34" charset="0"/>
              </a:rPr>
              <a:t>sân</a:t>
            </a:r>
            <a:r>
              <a:rPr lang="en-US" sz="2400" b="1" dirty="0">
                <a:cs typeface="Arial" pitchFamily="34" charset="0"/>
              </a:rPr>
              <a:t> </a:t>
            </a:r>
            <a:r>
              <a:rPr lang="en-US" sz="2400" b="1" dirty="0" err="1">
                <a:cs typeface="Arial" pitchFamily="34" charset="0"/>
              </a:rPr>
              <a:t>chơi</a:t>
            </a:r>
            <a:r>
              <a:rPr lang="en-US" sz="2400" b="1" dirty="0">
                <a:cs typeface="Arial" pitchFamily="34" charset="0"/>
              </a:rPr>
              <a:t> </a:t>
            </a:r>
            <a:r>
              <a:rPr lang="en-US" sz="2400" b="1" dirty="0" err="1">
                <a:cs typeface="Arial" pitchFamily="34" charset="0"/>
              </a:rPr>
              <a:t>được</a:t>
            </a:r>
            <a:r>
              <a:rPr lang="en-US" sz="2400" b="1" dirty="0">
                <a:cs typeface="Arial" pitchFamily="34" charset="0"/>
              </a:rPr>
              <a:t> </a:t>
            </a:r>
            <a:r>
              <a:rPr lang="en-US" sz="2400" b="1" dirty="0" err="1">
                <a:cs typeface="Arial" pitchFamily="34" charset="0"/>
              </a:rPr>
              <a:t>bọc</a:t>
            </a:r>
            <a:r>
              <a:rPr lang="en-US" sz="2400" b="1" dirty="0">
                <a:cs typeface="Arial" pitchFamily="34" charset="0"/>
              </a:rPr>
              <a:t> </a:t>
            </a:r>
            <a:r>
              <a:rPr lang="en-US" sz="2400" b="1" dirty="0" err="1">
                <a:cs typeface="Arial" pitchFamily="34" charset="0"/>
              </a:rPr>
              <a:t>simili</a:t>
            </a:r>
            <a:endParaRPr lang="en-US" sz="2400" b="1" dirty="0">
              <a:cs typeface="Arial" pitchFamily="34" charset="0"/>
            </a:endParaRPr>
          </a:p>
        </p:txBody>
      </p:sp>
      <p:pic>
        <p:nvPicPr>
          <p:cNvPr id="4" name="Content Placeholder 5"/>
          <p:cNvPicPr>
            <a:picLocks noChangeAspect="1"/>
          </p:cNvPicPr>
          <p:nvPr/>
        </p:nvPicPr>
        <p:blipFill>
          <a:blip r:embed="rId3" cstate="print"/>
          <a:stretch>
            <a:fillRect/>
          </a:stretch>
        </p:blipFill>
        <p:spPr>
          <a:xfrm>
            <a:off x="9296400" y="914400"/>
            <a:ext cx="8077200" cy="8458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82000" y="8801100"/>
            <a:ext cx="8991600" cy="1143000"/>
          </a:xfrm>
          <a:prstGeom prst="rect">
            <a:avLst/>
          </a:prstGeom>
        </p:spPr>
        <p:style>
          <a:lnRef idx="1">
            <a:schemeClr val="accent1"/>
          </a:lnRef>
          <a:fillRef idx="2">
            <a:schemeClr val="accent1"/>
          </a:fillRef>
          <a:effectRef idx="1">
            <a:schemeClr val="accent1"/>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Tay</a:t>
            </a:r>
            <a:r>
              <a:rPr lang="en-US" sz="2400" b="1" dirty="0">
                <a:solidFill>
                  <a:schemeClr val="tx1"/>
                </a:solidFill>
                <a:cs typeface="Arial" pitchFamily="34" charset="0"/>
              </a:rPr>
              <a:t> </a:t>
            </a:r>
            <a:r>
              <a:rPr lang="en-US" sz="2400" b="1" dirty="0" err="1">
                <a:solidFill>
                  <a:schemeClr val="tx1"/>
                </a:solidFill>
                <a:cs typeface="Arial" pitchFamily="34" charset="0"/>
              </a:rPr>
              <a:t>vịn</a:t>
            </a:r>
            <a:r>
              <a:rPr lang="en-US" sz="2400" b="1" dirty="0">
                <a:solidFill>
                  <a:schemeClr val="tx1"/>
                </a:solidFill>
                <a:cs typeface="Arial" pitchFamily="34" charset="0"/>
              </a:rPr>
              <a:t> </a:t>
            </a:r>
            <a:r>
              <a:rPr lang="en-US" sz="2400" b="1" dirty="0" err="1">
                <a:solidFill>
                  <a:schemeClr val="tx1"/>
                </a:solidFill>
                <a:cs typeface="Arial" pitchFamily="34" charset="0"/>
              </a:rPr>
              <a:t>cầu</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gắn</a:t>
            </a:r>
            <a:r>
              <a:rPr lang="en-US" sz="2400" b="1" dirty="0">
                <a:solidFill>
                  <a:schemeClr val="tx1"/>
                </a:solidFill>
                <a:cs typeface="Arial" pitchFamily="34" charset="0"/>
              </a:rPr>
              <a:t> </a:t>
            </a:r>
            <a:r>
              <a:rPr lang="en-US" sz="2400" b="1" dirty="0" err="1">
                <a:solidFill>
                  <a:schemeClr val="tx1"/>
                </a:solidFill>
                <a:cs typeface="Arial" pitchFamily="34" charset="0"/>
              </a:rPr>
              <a:t>thêm</a:t>
            </a:r>
            <a:r>
              <a:rPr lang="en-US" sz="2400" b="1" dirty="0">
                <a:solidFill>
                  <a:schemeClr val="tx1"/>
                </a:solidFill>
                <a:cs typeface="Arial" pitchFamily="34" charset="0"/>
              </a:rPr>
              <a:t> mica</a:t>
            </a:r>
          </a:p>
          <a:p>
            <a:pPr algn="ctr" eaLnBrk="1" fontAlgn="auto" hangingPunct="1">
              <a:spcBef>
                <a:spcPts val="0"/>
              </a:spcBef>
              <a:spcAft>
                <a:spcPts val="0"/>
              </a:spcAft>
              <a:defRPr/>
            </a:pP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DD6DDF0-3059-0712-9E05-0D9126C66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7236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943100"/>
            <a:ext cx="15697200" cy="6972300"/>
          </a:xfrm>
        </p:spPr>
        <p:txBody>
          <a:bodyPr rtlCol="0">
            <a:normAutofit/>
          </a:bodyPr>
          <a:lstStyle/>
          <a:p>
            <a:pPr marL="0" indent="0" eaLnBrk="1" fontAlgn="auto" hangingPunct="1">
              <a:lnSpc>
                <a:spcPct val="150000"/>
              </a:lnSpc>
              <a:spcBef>
                <a:spcPts val="0"/>
              </a:spcBef>
              <a:spcAft>
                <a:spcPts val="0"/>
              </a:spcAft>
              <a:buFont typeface="Arial" pitchFamily="34" charset="0"/>
              <a:buNone/>
              <a:defRPr/>
            </a:pPr>
            <a:r>
              <a:rPr lang="en-US" b="1" dirty="0">
                <a:solidFill>
                  <a:srgbClr val="0000CC"/>
                </a:solidFill>
              </a:rPr>
              <a:t>2. </a:t>
            </a:r>
            <a:r>
              <a:rPr lang="en-US" b="1" dirty="0" err="1">
                <a:solidFill>
                  <a:srgbClr val="0000CC"/>
                </a:solidFill>
              </a:rPr>
              <a:t>Môi</a:t>
            </a:r>
            <a:r>
              <a:rPr lang="en-US" b="1" dirty="0">
                <a:solidFill>
                  <a:srgbClr val="0000CC"/>
                </a:solidFill>
              </a:rPr>
              <a:t> </a:t>
            </a:r>
            <a:r>
              <a:rPr lang="en-US" b="1" dirty="0" err="1">
                <a:solidFill>
                  <a:srgbClr val="0000CC"/>
                </a:solidFill>
              </a:rPr>
              <a:t>trường</a:t>
            </a:r>
            <a:r>
              <a:rPr lang="en-US" b="1" dirty="0">
                <a:solidFill>
                  <a:srgbClr val="0000CC"/>
                </a:solidFill>
              </a:rPr>
              <a:t> </a:t>
            </a:r>
            <a:r>
              <a:rPr lang="en-US" b="1" dirty="0" err="1">
                <a:solidFill>
                  <a:srgbClr val="0000CC"/>
                </a:solidFill>
              </a:rPr>
              <a:t>giáo</a:t>
            </a:r>
            <a:r>
              <a:rPr lang="en-US" b="1" dirty="0">
                <a:solidFill>
                  <a:srgbClr val="0000CC"/>
                </a:solidFill>
              </a:rPr>
              <a:t> </a:t>
            </a:r>
            <a:r>
              <a:rPr lang="en-US" b="1" dirty="0" err="1">
                <a:solidFill>
                  <a:srgbClr val="0000CC"/>
                </a:solidFill>
              </a:rPr>
              <a:t>dục</a:t>
            </a:r>
            <a:r>
              <a:rPr lang="en-US" b="1" dirty="0">
                <a:solidFill>
                  <a:srgbClr val="0000CC"/>
                </a:solidFill>
              </a:rPr>
              <a:t> an </a:t>
            </a:r>
            <a:r>
              <a:rPr lang="en-US" b="1" dirty="0" err="1">
                <a:solidFill>
                  <a:srgbClr val="0000CC"/>
                </a:solidFill>
              </a:rPr>
              <a:t>toàn</a:t>
            </a:r>
            <a:r>
              <a:rPr lang="en-US" b="1" dirty="0">
                <a:solidFill>
                  <a:srgbClr val="0000CC"/>
                </a:solidFill>
              </a:rPr>
              <a:t>: </a:t>
            </a:r>
          </a:p>
          <a:p>
            <a:pPr eaLnBrk="1" fontAlgn="auto" hangingPunct="1">
              <a:lnSpc>
                <a:spcPct val="150000"/>
              </a:lnSpc>
              <a:spcBef>
                <a:spcPts val="0"/>
              </a:spcBef>
              <a:spcAft>
                <a:spcPts val="0"/>
              </a:spcAft>
              <a:buFontTx/>
              <a:buChar char="-"/>
              <a:defRPr/>
            </a:pPr>
            <a:r>
              <a:rPr lang="en-US" dirty="0" err="1"/>
              <a:t>Trẻ</a:t>
            </a:r>
            <a:r>
              <a:rPr lang="en-US" dirty="0"/>
              <a:t> </a:t>
            </a:r>
            <a:r>
              <a:rPr lang="en-US" dirty="0" err="1"/>
              <a:t>em</a:t>
            </a:r>
            <a:r>
              <a:rPr lang="en-US" dirty="0"/>
              <a:t> </a:t>
            </a:r>
            <a:r>
              <a:rPr lang="en-US" dirty="0" err="1"/>
              <a:t>được</a:t>
            </a:r>
            <a:r>
              <a:rPr lang="en-US" dirty="0"/>
              <a:t> </a:t>
            </a:r>
            <a:r>
              <a:rPr lang="en-US" dirty="0" err="1"/>
              <a:t>bảo</a:t>
            </a:r>
            <a:r>
              <a:rPr lang="en-US" dirty="0"/>
              <a:t> </a:t>
            </a:r>
            <a:r>
              <a:rPr lang="en-US" dirty="0" err="1"/>
              <a:t>vệ</a:t>
            </a:r>
            <a:r>
              <a:rPr lang="en-US" dirty="0"/>
              <a:t>, </a:t>
            </a:r>
            <a:r>
              <a:rPr lang="en-US" dirty="0" err="1"/>
              <a:t>được</a:t>
            </a:r>
            <a:r>
              <a:rPr lang="en-US" dirty="0"/>
              <a:t> </a:t>
            </a:r>
            <a:r>
              <a:rPr lang="en-US" dirty="0" err="1"/>
              <a:t>đối</a:t>
            </a:r>
            <a:r>
              <a:rPr lang="en-US" dirty="0"/>
              <a:t> </a:t>
            </a:r>
            <a:r>
              <a:rPr lang="en-US" dirty="0" err="1"/>
              <a:t>xử</a:t>
            </a:r>
            <a:r>
              <a:rPr lang="en-US" dirty="0"/>
              <a:t> </a:t>
            </a:r>
            <a:r>
              <a:rPr lang="en-US" dirty="0" err="1"/>
              <a:t>công</a:t>
            </a:r>
            <a:r>
              <a:rPr lang="en-US" dirty="0"/>
              <a:t> </a:t>
            </a:r>
            <a:r>
              <a:rPr lang="en-US" dirty="0" err="1"/>
              <a:t>bằng</a:t>
            </a:r>
            <a:endParaRPr lang="en-US" dirty="0"/>
          </a:p>
          <a:p>
            <a:pPr eaLnBrk="1" fontAlgn="auto" hangingPunct="1">
              <a:lnSpc>
                <a:spcPct val="150000"/>
              </a:lnSpc>
              <a:spcBef>
                <a:spcPts val="0"/>
              </a:spcBef>
              <a:spcAft>
                <a:spcPts val="0"/>
              </a:spcAft>
              <a:buFontTx/>
              <a:buChar char="-"/>
              <a:defRPr/>
            </a:pPr>
            <a:r>
              <a:rPr lang="en-US" dirty="0" err="1"/>
              <a:t>Không</a:t>
            </a:r>
            <a:r>
              <a:rPr lang="en-US" dirty="0"/>
              <a:t> </a:t>
            </a:r>
            <a:r>
              <a:rPr lang="en-US" dirty="0" err="1"/>
              <a:t>bị</a:t>
            </a:r>
            <a:r>
              <a:rPr lang="en-US" dirty="0"/>
              <a:t> </a:t>
            </a:r>
            <a:r>
              <a:rPr lang="en-US" dirty="0" err="1"/>
              <a:t>bạo</a:t>
            </a:r>
            <a:r>
              <a:rPr lang="en-US" dirty="0"/>
              <a:t> </a:t>
            </a:r>
            <a:r>
              <a:rPr lang="en-US" dirty="0" err="1"/>
              <a:t>hành</a:t>
            </a:r>
            <a:r>
              <a:rPr lang="en-US" dirty="0"/>
              <a:t>, </a:t>
            </a:r>
            <a:r>
              <a:rPr lang="en-US" dirty="0" err="1"/>
              <a:t>không</a:t>
            </a:r>
            <a:r>
              <a:rPr lang="en-US" dirty="0"/>
              <a:t> </a:t>
            </a:r>
            <a:r>
              <a:rPr lang="en-US" dirty="0" err="1"/>
              <a:t>bị</a:t>
            </a:r>
            <a:r>
              <a:rPr lang="en-US" dirty="0"/>
              <a:t> </a:t>
            </a:r>
            <a:r>
              <a:rPr lang="en-US" dirty="0" err="1"/>
              <a:t>xâm</a:t>
            </a:r>
            <a:r>
              <a:rPr lang="en-US" dirty="0"/>
              <a:t> </a:t>
            </a:r>
            <a:r>
              <a:rPr lang="en-US" dirty="0" err="1"/>
              <a:t>hại</a:t>
            </a:r>
            <a:endParaRPr lang="en-US" dirty="0"/>
          </a:p>
          <a:p>
            <a:pPr eaLnBrk="1" fontAlgn="auto" hangingPunct="1">
              <a:lnSpc>
                <a:spcPct val="150000"/>
              </a:lnSpc>
              <a:spcBef>
                <a:spcPts val="0"/>
              </a:spcBef>
              <a:spcAft>
                <a:spcPts val="0"/>
              </a:spcAft>
              <a:buFontTx/>
              <a:buChar char="-"/>
              <a:defRPr/>
            </a:pPr>
            <a:r>
              <a:rPr lang="en-US" dirty="0" err="1"/>
              <a:t>Tạo</a:t>
            </a:r>
            <a:r>
              <a:rPr lang="en-US" dirty="0"/>
              <a:t> </a:t>
            </a:r>
            <a:r>
              <a:rPr lang="en-US" dirty="0" err="1"/>
              <a:t>điều</a:t>
            </a:r>
            <a:r>
              <a:rPr lang="en-US" dirty="0"/>
              <a:t> </a:t>
            </a:r>
            <a:r>
              <a:rPr lang="en-US" dirty="0" err="1"/>
              <a:t>kiện</a:t>
            </a:r>
            <a:r>
              <a:rPr lang="en-US" dirty="0"/>
              <a:t> </a:t>
            </a:r>
            <a:r>
              <a:rPr lang="en-US" dirty="0" err="1"/>
              <a:t>tốt</a:t>
            </a:r>
            <a:r>
              <a:rPr lang="en-US" dirty="0"/>
              <a:t> </a:t>
            </a:r>
            <a:r>
              <a:rPr lang="en-US" dirty="0" err="1"/>
              <a:t>nhất</a:t>
            </a:r>
            <a:r>
              <a:rPr lang="en-US" dirty="0"/>
              <a:t> </a:t>
            </a:r>
            <a:r>
              <a:rPr lang="en-US" dirty="0" err="1"/>
              <a:t>để</a:t>
            </a:r>
            <a:r>
              <a:rPr lang="en-US" dirty="0"/>
              <a:t> </a:t>
            </a:r>
            <a:r>
              <a:rPr lang="en-US" dirty="0" err="1"/>
              <a:t>phát</a:t>
            </a:r>
            <a:r>
              <a:rPr lang="en-US" dirty="0"/>
              <a:t> </a:t>
            </a:r>
            <a:r>
              <a:rPr lang="en-US" dirty="0" err="1"/>
              <a:t>triển</a:t>
            </a:r>
            <a:r>
              <a:rPr lang="en-US" dirty="0"/>
              <a:t> </a:t>
            </a:r>
            <a:r>
              <a:rPr lang="en-US" dirty="0" err="1"/>
              <a:t>toàn</a:t>
            </a:r>
            <a:r>
              <a:rPr lang="en-US" dirty="0"/>
              <a:t> </a:t>
            </a:r>
            <a:r>
              <a:rPr lang="en-US" dirty="0" err="1"/>
              <a:t>diện</a:t>
            </a:r>
            <a:r>
              <a:rPr lang="en-US" dirty="0" smtClean="0"/>
              <a:t>.</a:t>
            </a:r>
          </a:p>
          <a:p>
            <a:pPr marL="0" indent="0" eaLnBrk="1" fontAlgn="auto" hangingPunct="1">
              <a:lnSpc>
                <a:spcPct val="150000"/>
              </a:lnSpc>
              <a:spcBef>
                <a:spcPts val="0"/>
              </a:spcBef>
              <a:spcAft>
                <a:spcPts val="0"/>
              </a:spcAft>
              <a:buNone/>
              <a:defRPr/>
            </a:pPr>
            <a:endParaRPr lang="en-US" dirty="0"/>
          </a:p>
          <a:p>
            <a:pPr marL="0" indent="0" eaLnBrk="1" fontAlgn="auto" hangingPunct="1">
              <a:lnSpc>
                <a:spcPct val="150000"/>
              </a:lnSpc>
              <a:spcBef>
                <a:spcPts val="0"/>
              </a:spcBef>
              <a:spcAft>
                <a:spcPts val="0"/>
              </a:spcAft>
              <a:buFont typeface="Arial" pitchFamily="34" charset="0"/>
              <a:buNone/>
              <a:defRPr/>
            </a:pPr>
            <a:r>
              <a:rPr lang="en-US" b="1" dirty="0" smtClean="0">
                <a:solidFill>
                  <a:srgbClr val="0000CC"/>
                </a:solidFill>
              </a:rPr>
              <a:t>3</a:t>
            </a:r>
            <a:r>
              <a:rPr lang="en-US" b="1" dirty="0">
                <a:solidFill>
                  <a:srgbClr val="0000CC"/>
                </a:solidFill>
              </a:rPr>
              <a:t>. </a:t>
            </a:r>
            <a:r>
              <a:rPr lang="en-US" b="1" dirty="0" err="1">
                <a:solidFill>
                  <a:srgbClr val="0000CC"/>
                </a:solidFill>
              </a:rPr>
              <a:t>Cơ</a:t>
            </a:r>
            <a:r>
              <a:rPr lang="en-US" b="1" dirty="0">
                <a:solidFill>
                  <a:srgbClr val="0000CC"/>
                </a:solidFill>
              </a:rPr>
              <a:t> </a:t>
            </a:r>
            <a:r>
              <a:rPr lang="en-US" b="1" dirty="0" err="1">
                <a:solidFill>
                  <a:srgbClr val="0000CC"/>
                </a:solidFill>
              </a:rPr>
              <a:t>sở</a:t>
            </a:r>
            <a:r>
              <a:rPr lang="en-US" b="1" dirty="0">
                <a:solidFill>
                  <a:srgbClr val="0000CC"/>
                </a:solidFill>
              </a:rPr>
              <a:t> GDMN an </a:t>
            </a:r>
            <a:r>
              <a:rPr lang="en-US" b="1" dirty="0" err="1">
                <a:solidFill>
                  <a:srgbClr val="0000CC"/>
                </a:solidFill>
              </a:rPr>
              <a:t>toàn</a:t>
            </a:r>
            <a:r>
              <a:rPr lang="en-US" b="1" dirty="0">
                <a:solidFill>
                  <a:srgbClr val="0000CC"/>
                </a:solidFill>
              </a:rPr>
              <a:t>, </a:t>
            </a:r>
            <a:r>
              <a:rPr lang="en-US" b="1" dirty="0" err="1">
                <a:solidFill>
                  <a:srgbClr val="0000CC"/>
                </a:solidFill>
              </a:rPr>
              <a:t>phòng</a:t>
            </a:r>
            <a:r>
              <a:rPr lang="en-US" b="1" dirty="0">
                <a:solidFill>
                  <a:srgbClr val="0000CC"/>
                </a:solidFill>
              </a:rPr>
              <a:t> </a:t>
            </a:r>
            <a:r>
              <a:rPr lang="en-US" b="1" dirty="0" err="1">
                <a:solidFill>
                  <a:srgbClr val="0000CC"/>
                </a:solidFill>
              </a:rPr>
              <a:t>chống</a:t>
            </a:r>
            <a:r>
              <a:rPr lang="en-US" b="1" dirty="0">
                <a:solidFill>
                  <a:srgbClr val="0000CC"/>
                </a:solidFill>
              </a:rPr>
              <a:t> TNTT:</a:t>
            </a:r>
          </a:p>
          <a:p>
            <a:pPr eaLnBrk="1" fontAlgn="auto" hangingPunct="1">
              <a:lnSpc>
                <a:spcPct val="150000"/>
              </a:lnSpc>
              <a:spcBef>
                <a:spcPts val="0"/>
              </a:spcBef>
              <a:spcAft>
                <a:spcPts val="0"/>
              </a:spcAft>
              <a:buFontTx/>
              <a:buChar char="-"/>
              <a:defRPr/>
            </a:pPr>
            <a:r>
              <a:rPr lang="en-US" dirty="0" err="1"/>
              <a:t>Giảm</a:t>
            </a:r>
            <a:r>
              <a:rPr lang="en-US" dirty="0"/>
              <a:t> </a:t>
            </a:r>
            <a:r>
              <a:rPr lang="en-US" dirty="0" err="1"/>
              <a:t>thiểu</a:t>
            </a:r>
            <a:r>
              <a:rPr lang="en-US" dirty="0"/>
              <a:t> </a:t>
            </a:r>
            <a:r>
              <a:rPr lang="en-US" dirty="0" err="1"/>
              <a:t>tối</a:t>
            </a:r>
            <a:r>
              <a:rPr lang="en-US" dirty="0"/>
              <a:t> </a:t>
            </a:r>
            <a:r>
              <a:rPr lang="en-US" dirty="0" err="1"/>
              <a:t>đa</a:t>
            </a:r>
            <a:r>
              <a:rPr lang="en-US" dirty="0"/>
              <a:t>, </a:t>
            </a:r>
            <a:r>
              <a:rPr lang="en-US" dirty="0" err="1"/>
              <a:t>loại</a:t>
            </a:r>
            <a:r>
              <a:rPr lang="en-US" dirty="0"/>
              <a:t> </a:t>
            </a:r>
            <a:r>
              <a:rPr lang="en-US" dirty="0" err="1"/>
              <a:t>bỏ</a:t>
            </a:r>
            <a:r>
              <a:rPr lang="en-US" dirty="0"/>
              <a:t> </a:t>
            </a:r>
            <a:r>
              <a:rPr lang="en-US" dirty="0" err="1"/>
              <a:t>hoàn</a:t>
            </a:r>
            <a:r>
              <a:rPr lang="en-US" dirty="0"/>
              <a:t> </a:t>
            </a:r>
            <a:r>
              <a:rPr lang="en-US" dirty="0" err="1"/>
              <a:t>toàn</a:t>
            </a:r>
            <a:r>
              <a:rPr lang="en-US" dirty="0"/>
              <a:t> </a:t>
            </a:r>
            <a:r>
              <a:rPr lang="en-US" dirty="0" err="1"/>
              <a:t>các</a:t>
            </a:r>
            <a:r>
              <a:rPr lang="en-US" dirty="0"/>
              <a:t> </a:t>
            </a:r>
            <a:r>
              <a:rPr lang="en-US" dirty="0" err="1"/>
              <a:t>yếu</a:t>
            </a:r>
            <a:r>
              <a:rPr lang="en-US" dirty="0"/>
              <a:t> </a:t>
            </a:r>
            <a:r>
              <a:rPr lang="en-US" dirty="0" err="1"/>
              <a:t>tố</a:t>
            </a:r>
            <a:r>
              <a:rPr lang="en-US" dirty="0"/>
              <a:t> </a:t>
            </a:r>
            <a:r>
              <a:rPr lang="en-US" dirty="0" err="1"/>
              <a:t>nguy</a:t>
            </a:r>
            <a:r>
              <a:rPr lang="en-US" dirty="0"/>
              <a:t> </a:t>
            </a:r>
            <a:r>
              <a:rPr lang="en-US" dirty="0" err="1"/>
              <a:t>cơ</a:t>
            </a:r>
            <a:r>
              <a:rPr lang="en-US" dirty="0"/>
              <a:t> </a:t>
            </a:r>
            <a:r>
              <a:rPr lang="en-US" dirty="0" err="1"/>
              <a:t>không</a:t>
            </a:r>
            <a:r>
              <a:rPr lang="en-US" dirty="0"/>
              <a:t> an </a:t>
            </a:r>
            <a:r>
              <a:rPr lang="en-US" dirty="0" err="1"/>
              <a:t>toàn</a:t>
            </a:r>
            <a:r>
              <a:rPr lang="en-US" dirty="0"/>
              <a:t> </a:t>
            </a:r>
            <a:r>
              <a:rPr lang="en-US" dirty="0" err="1"/>
              <a:t>cho</a:t>
            </a:r>
            <a:r>
              <a:rPr lang="en-US" dirty="0"/>
              <a:t> </a:t>
            </a:r>
            <a:r>
              <a:rPr lang="en-US" dirty="0" err="1"/>
              <a:t>trẻ</a:t>
            </a:r>
            <a:endParaRPr lang="en-US" dirty="0"/>
          </a:p>
          <a:p>
            <a:pPr eaLnBrk="1" fontAlgn="auto" hangingPunct="1">
              <a:lnSpc>
                <a:spcPct val="150000"/>
              </a:lnSpc>
              <a:spcBef>
                <a:spcPts val="0"/>
              </a:spcBef>
              <a:spcAft>
                <a:spcPts val="0"/>
              </a:spcAft>
              <a:buFontTx/>
              <a:buChar char="-"/>
              <a:defRPr/>
            </a:pPr>
            <a:r>
              <a:rPr lang="en-US" dirty="0" err="1"/>
              <a:t>Trẻ</a:t>
            </a:r>
            <a:r>
              <a:rPr lang="en-US" dirty="0"/>
              <a:t> </a:t>
            </a:r>
            <a:r>
              <a:rPr lang="en-US" dirty="0" err="1"/>
              <a:t>em</a:t>
            </a:r>
            <a:r>
              <a:rPr lang="en-US" dirty="0"/>
              <a:t> </a:t>
            </a:r>
            <a:r>
              <a:rPr lang="en-US" dirty="0" err="1"/>
              <a:t>được</a:t>
            </a:r>
            <a:r>
              <a:rPr lang="en-US" dirty="0"/>
              <a:t> </a:t>
            </a:r>
            <a:r>
              <a:rPr lang="en-US" dirty="0" err="1"/>
              <a:t>bảo</a:t>
            </a:r>
            <a:r>
              <a:rPr lang="en-US" dirty="0"/>
              <a:t> </a:t>
            </a:r>
            <a:r>
              <a:rPr lang="en-US" dirty="0" err="1"/>
              <a:t>đảm</a:t>
            </a:r>
            <a:r>
              <a:rPr lang="en-US" dirty="0"/>
              <a:t> an </a:t>
            </a:r>
            <a:r>
              <a:rPr lang="en-US" dirty="0" err="1"/>
              <a:t>toàn</a:t>
            </a:r>
            <a:r>
              <a:rPr lang="en-US" dirty="0"/>
              <a:t> </a:t>
            </a:r>
            <a:r>
              <a:rPr lang="en-US" dirty="0" err="1"/>
              <a:t>về</a:t>
            </a:r>
            <a:r>
              <a:rPr lang="en-US" dirty="0"/>
              <a:t> </a:t>
            </a:r>
            <a:r>
              <a:rPr lang="en-US" dirty="0" err="1"/>
              <a:t>thể</a:t>
            </a:r>
            <a:r>
              <a:rPr lang="en-US" dirty="0"/>
              <a:t> </a:t>
            </a:r>
            <a:r>
              <a:rPr lang="en-US" dirty="0" err="1"/>
              <a:t>chất</a:t>
            </a:r>
            <a:r>
              <a:rPr lang="en-US" dirty="0"/>
              <a:t> </a:t>
            </a:r>
            <a:r>
              <a:rPr lang="en-US" dirty="0" err="1"/>
              <a:t>và</a:t>
            </a:r>
            <a:r>
              <a:rPr lang="en-US" dirty="0"/>
              <a:t> </a:t>
            </a:r>
            <a:r>
              <a:rPr lang="en-US" dirty="0" err="1"/>
              <a:t>tinh</a:t>
            </a:r>
            <a:r>
              <a:rPr lang="en-US" dirty="0"/>
              <a:t> </a:t>
            </a:r>
            <a:r>
              <a:rPr lang="en-US" dirty="0" err="1"/>
              <a:t>thần</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469900"/>
            <a:ext cx="6629400" cy="10922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defPPr>
              <a:defRPr lang="en-US"/>
            </a:defPPr>
            <a:lvl1pPr algn="ctr">
              <a:defRPr sz="2400" b="1">
                <a:solidFill>
                  <a:schemeClr val="tx1"/>
                </a:solidFill>
                <a:latin typeface="Arial" pitchFamily="34" charset="0"/>
                <a:cs typeface="Arial" pitchFamily="34" charset="0"/>
              </a:defRPr>
            </a:lvl1pPr>
          </a:lstStyle>
          <a:p>
            <a:pPr eaLnBrk="1" fontAlgn="auto" hangingPunct="1">
              <a:spcBef>
                <a:spcPts val="0"/>
              </a:spcBef>
              <a:spcAft>
                <a:spcPts val="0"/>
              </a:spcAft>
              <a:defRPr/>
            </a:pPr>
            <a:r>
              <a:rPr lang="en-US" dirty="0" err="1"/>
              <a:t>Lưới</a:t>
            </a:r>
            <a:r>
              <a:rPr lang="en-US" dirty="0"/>
              <a:t> </a:t>
            </a:r>
            <a:r>
              <a:rPr lang="en-US" dirty="0" err="1"/>
              <a:t>bảo</a:t>
            </a:r>
            <a:r>
              <a:rPr lang="en-US" dirty="0"/>
              <a:t> </a:t>
            </a:r>
            <a:r>
              <a:rPr lang="en-US" dirty="0" err="1"/>
              <a:t>vệ</a:t>
            </a:r>
            <a:r>
              <a:rPr lang="en-US" dirty="0"/>
              <a:t> ở </a:t>
            </a:r>
            <a:r>
              <a:rPr lang="en-US" dirty="0" err="1"/>
              <a:t>lối</a:t>
            </a:r>
            <a:r>
              <a:rPr lang="en-US" dirty="0"/>
              <a:t> </a:t>
            </a:r>
            <a:r>
              <a:rPr lang="en-US" dirty="0" err="1"/>
              <a:t>lên</a:t>
            </a:r>
            <a:r>
              <a:rPr lang="en-US" dirty="0"/>
              <a:t> </a:t>
            </a:r>
            <a:r>
              <a:rPr lang="en-US" dirty="0" err="1"/>
              <a:t>xuống</a:t>
            </a:r>
            <a:r>
              <a:rPr lang="en-US" dirty="0"/>
              <a:t> </a:t>
            </a:r>
            <a:r>
              <a:rPr lang="en-US" dirty="0" err="1"/>
              <a:t>cầu</a:t>
            </a:r>
            <a:r>
              <a:rPr lang="en-US" dirty="0"/>
              <a:t> </a:t>
            </a:r>
            <a:r>
              <a:rPr lang="en-US" dirty="0" err="1"/>
              <a:t>thang</a:t>
            </a:r>
            <a:r>
              <a:rPr lang="en-US" dirty="0"/>
              <a:t> </a:t>
            </a:r>
            <a:r>
              <a:rPr lang="en-US" dirty="0" err="1"/>
              <a:t>vừa</a:t>
            </a:r>
            <a:r>
              <a:rPr lang="en-US" dirty="0"/>
              <a:t> an </a:t>
            </a:r>
            <a:r>
              <a:rPr lang="en-US" dirty="0" err="1"/>
              <a:t>toàn</a:t>
            </a:r>
            <a:r>
              <a:rPr lang="en-US" dirty="0"/>
              <a:t> </a:t>
            </a:r>
            <a:r>
              <a:rPr lang="en-US" dirty="0" err="1"/>
              <a:t>và</a:t>
            </a:r>
            <a:r>
              <a:rPr lang="en-US" dirty="0"/>
              <a:t> </a:t>
            </a:r>
            <a:r>
              <a:rPr lang="en-US" dirty="0" err="1"/>
              <a:t>thẫm</a:t>
            </a:r>
            <a:r>
              <a:rPr lang="en-US" dirty="0"/>
              <a:t> </a:t>
            </a:r>
            <a:r>
              <a:rPr lang="en-US" dirty="0" err="1"/>
              <a:t>mỹ</a:t>
            </a:r>
            <a:endParaRPr lang="en-US" dirty="0"/>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t="12776"/>
          <a:stretch>
            <a:fillRect/>
          </a:stretch>
        </p:blipFill>
        <p:spPr bwMode="auto">
          <a:xfrm>
            <a:off x="457200" y="2768600"/>
            <a:ext cx="96012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r="-7361" b="18713"/>
          <a:stretch>
            <a:fillRect/>
          </a:stretch>
        </p:blipFill>
        <p:spPr bwMode="auto">
          <a:xfrm>
            <a:off x="10515600" y="1222375"/>
            <a:ext cx="8097838" cy="81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c01a92490a9654cf1b"/>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947988" y="651199"/>
            <a:ext cx="7429500" cy="9334500"/>
          </a:xfrm>
          <a:prstGeom prst="rect">
            <a:avLst/>
          </a:prstGeom>
          <a:noFill/>
          <a:ln>
            <a:noFill/>
          </a:ln>
        </p:spPr>
      </p:pic>
      <p:pic>
        <p:nvPicPr>
          <p:cNvPr id="3" name="Picture 2" descr="f0d5248c7714a84af10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09600" y="888741"/>
            <a:ext cx="8267700" cy="8789437"/>
          </a:xfrm>
          <a:prstGeom prst="rect">
            <a:avLst/>
          </a:prstGeom>
          <a:noFill/>
          <a:ln>
            <a:noFill/>
          </a:ln>
        </p:spPr>
      </p:pic>
    </p:spTree>
    <p:extLst>
      <p:ext uri="{BB962C8B-B14F-4D97-AF65-F5344CB8AC3E}">
        <p14:creationId xmlns:p14="http://schemas.microsoft.com/office/powerpoint/2010/main" val="1055879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740D2AA-68F1-A069-9CF8-8E1BE8B23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273459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800100"/>
            <a:ext cx="8915400" cy="66865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19200" y="81153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Đầu</a:t>
            </a:r>
            <a:r>
              <a:rPr lang="en-US" sz="2400" b="1" dirty="0">
                <a:solidFill>
                  <a:schemeClr val="tx1"/>
                </a:solidFill>
                <a:cs typeface="Arial" pitchFamily="34" charset="0"/>
              </a:rPr>
              <a:t> </a:t>
            </a:r>
            <a:r>
              <a:rPr lang="en-US" sz="2400" b="1" dirty="0" err="1">
                <a:solidFill>
                  <a:schemeClr val="tx1"/>
                </a:solidFill>
                <a:cs typeface="Arial" pitchFamily="34" charset="0"/>
              </a:rPr>
              <a:t>cầu</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lên</a:t>
            </a:r>
            <a:r>
              <a:rPr lang="en-US" sz="2400" b="1" dirty="0">
                <a:solidFill>
                  <a:schemeClr val="tx1"/>
                </a:solidFill>
                <a:cs typeface="Arial" pitchFamily="34" charset="0"/>
              </a:rPr>
              <a:t> </a:t>
            </a:r>
            <a:r>
              <a:rPr lang="en-US" sz="2400" b="1" dirty="0" err="1">
                <a:solidFill>
                  <a:schemeClr val="tx1"/>
                </a:solidFill>
                <a:cs typeface="Arial" pitchFamily="34" charset="0"/>
              </a:rPr>
              <a:t>xuống</a:t>
            </a:r>
            <a:r>
              <a:rPr lang="en-US" sz="2400" b="1" dirty="0">
                <a:solidFill>
                  <a:schemeClr val="tx1"/>
                </a:solidFill>
                <a:cs typeface="Arial" pitchFamily="34" charset="0"/>
              </a:rPr>
              <a:t> hay </a:t>
            </a:r>
            <a:r>
              <a:rPr lang="en-US" sz="2400" b="1" dirty="0" err="1">
                <a:solidFill>
                  <a:schemeClr val="tx1"/>
                </a:solidFill>
                <a:cs typeface="Arial" pitchFamily="34" charset="0"/>
              </a:rPr>
              <a:t>lối</a:t>
            </a:r>
            <a:r>
              <a:rPr lang="en-US" sz="2400" b="1" dirty="0">
                <a:solidFill>
                  <a:schemeClr val="tx1"/>
                </a:solidFill>
                <a:cs typeface="Arial" pitchFamily="34" charset="0"/>
              </a:rPr>
              <a:t> qua </a:t>
            </a:r>
            <a:r>
              <a:rPr lang="en-US" sz="2400" b="1" dirty="0" err="1">
                <a:solidFill>
                  <a:schemeClr val="tx1"/>
                </a:solidFill>
                <a:cs typeface="Arial" pitchFamily="34" charset="0"/>
              </a:rPr>
              <a:t>lại</a:t>
            </a:r>
            <a:r>
              <a:rPr lang="en-US" sz="2400" b="1" dirty="0">
                <a:solidFill>
                  <a:schemeClr val="tx1"/>
                </a:solidFill>
                <a:cs typeface="Arial" pitchFamily="34" charset="0"/>
              </a:rPr>
              <a:t> ở </a:t>
            </a:r>
            <a:r>
              <a:rPr lang="en-US" sz="2400" b="1" dirty="0" err="1">
                <a:solidFill>
                  <a:schemeClr val="tx1"/>
                </a:solidFill>
                <a:cs typeface="Arial" pitchFamily="34" charset="0"/>
              </a:rPr>
              <a:t>hành</a:t>
            </a:r>
            <a:r>
              <a:rPr lang="en-US" sz="2400" b="1" dirty="0">
                <a:solidFill>
                  <a:schemeClr val="tx1"/>
                </a:solidFill>
                <a:cs typeface="Arial" pitchFamily="34" charset="0"/>
              </a:rPr>
              <a:t> </a:t>
            </a:r>
            <a:r>
              <a:rPr lang="en-US" sz="2400" b="1" dirty="0" err="1">
                <a:solidFill>
                  <a:schemeClr val="tx1"/>
                </a:solidFill>
                <a:cs typeface="Arial" pitchFamily="34" charset="0"/>
              </a:rPr>
              <a:t>lang</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cửa</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pic>
        <p:nvPicPr>
          <p:cNvPr id="57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1104900"/>
            <a:ext cx="7772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39813"/>
            <a:ext cx="7874000" cy="858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347200" y="582613"/>
            <a:ext cx="7889875"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chấn</a:t>
            </a:r>
            <a:r>
              <a:rPr lang="en-US" sz="2400" b="1" dirty="0">
                <a:solidFill>
                  <a:schemeClr val="tx1"/>
                </a:solidFill>
                <a:cs typeface="Arial" pitchFamily="34" charset="0"/>
              </a:rPr>
              <a:t> song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nhóm</a:t>
            </a:r>
            <a:r>
              <a:rPr lang="en-US" sz="2400" b="1" dirty="0">
                <a:solidFill>
                  <a:schemeClr val="tx1"/>
                </a:solidFill>
                <a:cs typeface="Arial" pitchFamily="34" charset="0"/>
              </a:rPr>
              <a:t> </a:t>
            </a:r>
            <a:r>
              <a:rPr lang="en-US" sz="2400" b="1" dirty="0" err="1">
                <a:solidFill>
                  <a:schemeClr val="tx1"/>
                </a:solidFill>
                <a:cs typeface="Arial" pitchFamily="34" charset="0"/>
              </a:rPr>
              <a:t>nhà</a:t>
            </a:r>
            <a:r>
              <a:rPr lang="en-US" sz="2400" b="1" dirty="0">
                <a:solidFill>
                  <a:schemeClr val="tx1"/>
                </a:solidFill>
                <a:cs typeface="Arial" pitchFamily="34" charset="0"/>
              </a:rPr>
              <a:t> </a:t>
            </a:r>
            <a:r>
              <a:rPr lang="en-US" sz="2400" b="1" dirty="0" err="1">
                <a:solidFill>
                  <a:schemeClr val="tx1"/>
                </a:solidFill>
                <a:cs typeface="Arial" pitchFamily="34" charset="0"/>
              </a:rPr>
              <a:t>trẻ</a:t>
            </a:r>
            <a:endParaRPr lang="en-US" sz="2400" b="1" dirty="0">
              <a:solidFill>
                <a:schemeClr val="tx1"/>
              </a:solidFill>
              <a:cs typeface="Arial" pitchFamily="34" charset="0"/>
            </a:endParaRPr>
          </a:p>
        </p:txBody>
      </p:sp>
      <p:pic>
        <p:nvPicPr>
          <p:cNvPr id="4" name="Picture 3"/>
          <p:cNvPicPr>
            <a:picLocks noChangeAspect="1"/>
          </p:cNvPicPr>
          <p:nvPr/>
        </p:nvPicPr>
        <p:blipFill rotWithShape="1">
          <a:blip r:embed="rId3"/>
          <a:srcRect l="9378" r="15777"/>
          <a:stretch/>
        </p:blipFill>
        <p:spPr>
          <a:xfrm>
            <a:off x="9372600" y="3086100"/>
            <a:ext cx="8271681" cy="6201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571500"/>
            <a:ext cx="11353800" cy="8506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9144000" y="7124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vận</a:t>
            </a:r>
            <a:r>
              <a:rPr lang="en-US" sz="2400" b="1" dirty="0">
                <a:solidFill>
                  <a:schemeClr val="tx1"/>
                </a:solidFill>
                <a:cs typeface="Arial" pitchFamily="34" charset="0"/>
              </a:rPr>
              <a:t> </a:t>
            </a:r>
            <a:r>
              <a:rPr lang="en-US" sz="2400" b="1" dirty="0" err="1">
                <a:solidFill>
                  <a:schemeClr val="tx1"/>
                </a:solidFill>
                <a:cs typeface="Arial" pitchFamily="34" charset="0"/>
              </a:rPr>
              <a:t>động</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trải</a:t>
            </a:r>
            <a:r>
              <a:rPr lang="en-US" sz="2400" b="1" dirty="0">
                <a:solidFill>
                  <a:schemeClr val="tx1"/>
                </a:solidFill>
                <a:cs typeface="Arial" pitchFamily="34" charset="0"/>
              </a:rPr>
              <a:t> </a:t>
            </a:r>
            <a:r>
              <a:rPr lang="en-US" sz="2400" b="1" dirty="0" err="1">
                <a:solidFill>
                  <a:schemeClr val="tx1"/>
                </a:solidFill>
                <a:cs typeface="Arial" pitchFamily="34" charset="0"/>
              </a:rPr>
              <a:t>thảm</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F79FEE-28E4-EAAC-5044-B3C3AA6CE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2857127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474EDB-9594-16A6-5EF5-07FEF101D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5250969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2E77E9-B234-2F7D-C125-5CA242394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671142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stretch>
            <a:fillRect/>
          </a:stretch>
        </p:blipFill>
        <p:spPr>
          <a:xfrm rot="390245">
            <a:off x="1558528" y="1143001"/>
            <a:ext cx="6788944" cy="8046245"/>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5"/>
          <p:cNvPicPr>
            <a:picLocks noGrp="1" noChangeAspect="1"/>
          </p:cNvPicPr>
          <p:nvPr>
            <p:ph sz="half" idx="2"/>
          </p:nvPr>
        </p:nvPicPr>
        <p:blipFill>
          <a:blip r:embed="rId3" cstate="print"/>
          <a:stretch>
            <a:fillRect/>
          </a:stretch>
        </p:blipFill>
        <p:spPr>
          <a:xfrm rot="389460">
            <a:off x="9296400" y="2681625"/>
            <a:ext cx="8077200" cy="5384859"/>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9601200" y="86868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Ổ </a:t>
            </a:r>
            <a:r>
              <a:rPr lang="en-US" sz="2400" b="1" dirty="0" err="1">
                <a:solidFill>
                  <a:schemeClr val="tx1"/>
                </a:solidFill>
                <a:cs typeface="Arial" pitchFamily="34" charset="0"/>
              </a:rPr>
              <a:t>điện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trí</a:t>
            </a:r>
            <a:r>
              <a:rPr lang="en-US" sz="2400" b="1" dirty="0">
                <a:solidFill>
                  <a:schemeClr val="tx1"/>
                </a:solidFill>
                <a:cs typeface="Arial" pitchFamily="34" charset="0"/>
              </a:rPr>
              <a:t> </a:t>
            </a:r>
            <a:r>
              <a:rPr lang="en-US" sz="2400" b="1" dirty="0" err="1">
                <a:solidFill>
                  <a:schemeClr val="tx1"/>
                </a:solidFill>
                <a:cs typeface="Arial" pitchFamily="34" charset="0"/>
              </a:rPr>
              <a:t>thẩm</a:t>
            </a:r>
            <a:r>
              <a:rPr lang="en-US" sz="2400" b="1" dirty="0">
                <a:solidFill>
                  <a:schemeClr val="tx1"/>
                </a:solidFill>
                <a:cs typeface="Arial" pitchFamily="34" charset="0"/>
              </a:rPr>
              <a:t> </a:t>
            </a:r>
            <a:r>
              <a:rPr lang="en-US" sz="2400" b="1" dirty="0" err="1">
                <a:solidFill>
                  <a:schemeClr val="tx1"/>
                </a:solidFill>
                <a:cs typeface="Arial" pitchFamily="34" charset="0"/>
              </a:rPr>
              <a:t>mỹ</a:t>
            </a:r>
            <a:r>
              <a:rPr lang="en-US" sz="2400" b="1" dirty="0">
                <a:solidFill>
                  <a:schemeClr val="tx1"/>
                </a:solidFill>
                <a:cs typeface="Arial" pitchFamily="34" charset="0"/>
              </a:rPr>
              <a:t> </a:t>
            </a:r>
            <a:r>
              <a:rPr lang="en-US" sz="2400" b="1" dirty="0" err="1">
                <a:solidFill>
                  <a:schemeClr val="tx1"/>
                </a:solidFill>
                <a:cs typeface="Arial" pitchFamily="34" charset="0"/>
              </a:rPr>
              <a:t>và</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876300"/>
            <a:ext cx="16306800" cy="2667000"/>
          </a:xfrm>
        </p:spPr>
        <p:txBody>
          <a:bodyPr rtlCol="0">
            <a:normAutofit/>
          </a:bodyPr>
          <a:lstStyle/>
          <a:p>
            <a:pPr eaLnBrk="1" fontAlgn="auto" hangingPunct="1">
              <a:spcAft>
                <a:spcPts val="0"/>
              </a:spcAft>
              <a:defRPr/>
            </a:pPr>
            <a:r>
              <a:rPr lang="en-US" b="1" dirty="0">
                <a:solidFill>
                  <a:srgbClr val="C00000"/>
                </a:solidFill>
              </a:rPr>
              <a:t>II. </a:t>
            </a:r>
            <a:r>
              <a:rPr lang="en-US" b="1" dirty="0" err="1">
                <a:solidFill>
                  <a:srgbClr val="C00000"/>
                </a:solidFill>
              </a:rPr>
              <a:t>Hướng</a:t>
            </a:r>
            <a:r>
              <a:rPr lang="en-US" b="1" dirty="0">
                <a:solidFill>
                  <a:srgbClr val="C00000"/>
                </a:solidFill>
              </a:rPr>
              <a:t> </a:t>
            </a:r>
            <a:r>
              <a:rPr lang="en-US" b="1" dirty="0" err="1">
                <a:solidFill>
                  <a:srgbClr val="C00000"/>
                </a:solidFill>
              </a:rPr>
              <a:t>dẫn</a:t>
            </a:r>
            <a:r>
              <a:rPr lang="en-US" b="1" dirty="0">
                <a:solidFill>
                  <a:srgbClr val="C00000"/>
                </a:solidFill>
              </a:rPr>
              <a:t> </a:t>
            </a:r>
            <a:r>
              <a:rPr lang="en-US" b="1" dirty="0" err="1">
                <a:solidFill>
                  <a:srgbClr val="C00000"/>
                </a:solidFill>
              </a:rPr>
              <a:t>xây</a:t>
            </a:r>
            <a:r>
              <a:rPr lang="en-US" b="1" dirty="0">
                <a:solidFill>
                  <a:srgbClr val="C00000"/>
                </a:solidFill>
              </a:rPr>
              <a:t> </a:t>
            </a:r>
            <a:r>
              <a:rPr lang="en-US" b="1" dirty="0" err="1">
                <a:solidFill>
                  <a:srgbClr val="C00000"/>
                </a:solidFill>
              </a:rPr>
              <a:t>dựng</a:t>
            </a:r>
            <a:r>
              <a:rPr lang="en-US" b="1" dirty="0">
                <a:solidFill>
                  <a:srgbClr val="C00000"/>
                </a:solidFill>
              </a:rPr>
              <a:t> </a:t>
            </a:r>
            <a:r>
              <a:rPr lang="en-US" b="1" dirty="0" err="1">
                <a:solidFill>
                  <a:srgbClr val="C00000"/>
                </a:solidFill>
              </a:rPr>
              <a:t>trường</a:t>
            </a:r>
            <a:r>
              <a:rPr lang="en-US" b="1" dirty="0">
                <a:solidFill>
                  <a:srgbClr val="C00000"/>
                </a:solidFill>
              </a:rPr>
              <a:t> </a:t>
            </a:r>
            <a:r>
              <a:rPr lang="en-US" b="1" dirty="0" err="1">
                <a:solidFill>
                  <a:srgbClr val="C00000"/>
                </a:solidFill>
              </a:rPr>
              <a:t>học</a:t>
            </a:r>
            <a:r>
              <a:rPr lang="en-US" b="1" dirty="0">
                <a:solidFill>
                  <a:srgbClr val="C00000"/>
                </a:solidFill>
              </a:rPr>
              <a:t> an </a:t>
            </a:r>
            <a:r>
              <a:rPr lang="en-US" b="1" dirty="0" err="1">
                <a:solidFill>
                  <a:srgbClr val="C00000"/>
                </a:solidFill>
              </a:rPr>
              <a:t>toàn</a:t>
            </a:r>
            <a:r>
              <a:rPr lang="en-US" b="1" dirty="0">
                <a:solidFill>
                  <a:srgbClr val="C00000"/>
                </a:solidFill>
              </a:rPr>
              <a:t>, </a:t>
            </a:r>
            <a:r>
              <a:rPr lang="en-US" b="1" dirty="0" err="1">
                <a:solidFill>
                  <a:srgbClr val="C00000"/>
                </a:solidFill>
              </a:rPr>
              <a:t>phòng</a:t>
            </a:r>
            <a:r>
              <a:rPr lang="en-US" b="1" dirty="0">
                <a:solidFill>
                  <a:srgbClr val="C00000"/>
                </a:solidFill>
              </a:rPr>
              <a:t>, </a:t>
            </a:r>
            <a:r>
              <a:rPr lang="en-US" b="1" dirty="0" err="1">
                <a:solidFill>
                  <a:srgbClr val="C00000"/>
                </a:solidFill>
              </a:rPr>
              <a:t>chống</a:t>
            </a:r>
            <a:r>
              <a:rPr lang="en-US" b="1" dirty="0">
                <a:solidFill>
                  <a:srgbClr val="C00000"/>
                </a:solidFill>
              </a:rPr>
              <a:t> tai </a:t>
            </a:r>
            <a:r>
              <a:rPr lang="en-US" b="1" dirty="0" err="1">
                <a:solidFill>
                  <a:srgbClr val="C00000"/>
                </a:solidFill>
              </a:rPr>
              <a:t>nạn</a:t>
            </a:r>
            <a:r>
              <a:rPr lang="en-US" b="1" dirty="0">
                <a:solidFill>
                  <a:srgbClr val="C00000"/>
                </a:solidFill>
              </a:rPr>
              <a:t> </a:t>
            </a:r>
            <a:r>
              <a:rPr lang="en-US" b="1" dirty="0" err="1">
                <a:solidFill>
                  <a:srgbClr val="C00000"/>
                </a:solidFill>
              </a:rPr>
              <a:t>thương</a:t>
            </a:r>
            <a:r>
              <a:rPr lang="en-US" b="1" dirty="0">
                <a:solidFill>
                  <a:srgbClr val="C00000"/>
                </a:solidFill>
              </a:rPr>
              <a:t> </a:t>
            </a:r>
            <a:r>
              <a:rPr lang="en-US" b="1" dirty="0" err="1">
                <a:solidFill>
                  <a:srgbClr val="C00000"/>
                </a:solidFill>
              </a:rPr>
              <a:t>tích</a:t>
            </a:r>
            <a:r>
              <a:rPr lang="en-US" b="1" dirty="0">
                <a:solidFill>
                  <a:srgbClr val="C00000"/>
                </a:solidFill>
              </a:rPr>
              <a:t> </a:t>
            </a:r>
            <a:r>
              <a:rPr lang="en-US" b="1" dirty="0" err="1">
                <a:solidFill>
                  <a:srgbClr val="C00000"/>
                </a:solidFill>
              </a:rPr>
              <a:t>trong</a:t>
            </a:r>
            <a:r>
              <a:rPr lang="en-US" b="1" dirty="0">
                <a:solidFill>
                  <a:srgbClr val="C00000"/>
                </a:solidFill>
              </a:rPr>
              <a:t> </a:t>
            </a:r>
            <a:r>
              <a:rPr lang="en-US" b="1" dirty="0" err="1">
                <a:solidFill>
                  <a:srgbClr val="C00000"/>
                </a:solidFill>
              </a:rPr>
              <a:t>cơ</a:t>
            </a:r>
            <a:r>
              <a:rPr lang="en-US" b="1" dirty="0">
                <a:solidFill>
                  <a:srgbClr val="C00000"/>
                </a:solidFill>
              </a:rPr>
              <a:t> </a:t>
            </a:r>
            <a:r>
              <a:rPr lang="en-US" b="1" dirty="0" err="1">
                <a:solidFill>
                  <a:srgbClr val="C00000"/>
                </a:solidFill>
              </a:rPr>
              <a:t>sở</a:t>
            </a:r>
            <a:r>
              <a:rPr lang="en-US" b="1" dirty="0">
                <a:solidFill>
                  <a:srgbClr val="C00000"/>
                </a:solidFill>
              </a:rPr>
              <a:t> GDMN </a:t>
            </a:r>
            <a:r>
              <a:rPr lang="en-US" b="1" i="1" dirty="0">
                <a:solidFill>
                  <a:srgbClr val="C00000"/>
                </a:solidFill>
              </a:rPr>
              <a:t>(</a:t>
            </a:r>
            <a:r>
              <a:rPr lang="en-US" b="1" i="1" dirty="0" err="1">
                <a:solidFill>
                  <a:srgbClr val="C00000"/>
                </a:solidFill>
              </a:rPr>
              <a:t>theo</a:t>
            </a:r>
            <a:r>
              <a:rPr lang="en-US" b="1" i="1" dirty="0">
                <a:solidFill>
                  <a:srgbClr val="C00000"/>
                </a:solidFill>
              </a:rPr>
              <a:t> </a:t>
            </a:r>
            <a:r>
              <a:rPr lang="en-US" b="1" i="1" dirty="0" err="1">
                <a:solidFill>
                  <a:srgbClr val="C00000"/>
                </a:solidFill>
              </a:rPr>
              <a:t>quy</a:t>
            </a:r>
            <a:r>
              <a:rPr lang="en-US" b="1" i="1" dirty="0">
                <a:solidFill>
                  <a:srgbClr val="C00000"/>
                </a:solidFill>
              </a:rPr>
              <a:t> </a:t>
            </a:r>
            <a:r>
              <a:rPr lang="en-US" b="1" i="1" dirty="0" err="1">
                <a:solidFill>
                  <a:srgbClr val="C00000"/>
                </a:solidFill>
              </a:rPr>
              <a:t>định</a:t>
            </a:r>
            <a:r>
              <a:rPr lang="en-US" b="1" i="1" dirty="0">
                <a:solidFill>
                  <a:srgbClr val="C00000"/>
                </a:solidFill>
              </a:rPr>
              <a:t> </a:t>
            </a:r>
            <a:br>
              <a:rPr lang="en-US" b="1" i="1" dirty="0">
                <a:solidFill>
                  <a:srgbClr val="C00000"/>
                </a:solidFill>
              </a:rPr>
            </a:br>
            <a:r>
              <a:rPr lang="en-US" b="1" i="1" dirty="0" err="1">
                <a:solidFill>
                  <a:srgbClr val="C00000"/>
                </a:solidFill>
              </a:rPr>
              <a:t>tại</a:t>
            </a:r>
            <a:r>
              <a:rPr lang="en-US" b="1" i="1" dirty="0">
                <a:solidFill>
                  <a:srgbClr val="C00000"/>
                </a:solidFill>
              </a:rPr>
              <a:t> </a:t>
            </a:r>
            <a:r>
              <a:rPr lang="en-US" b="1" i="1" dirty="0" err="1">
                <a:solidFill>
                  <a:srgbClr val="C00000"/>
                </a:solidFill>
              </a:rPr>
              <a:t>Thông</a:t>
            </a:r>
            <a:r>
              <a:rPr lang="en-US" b="1" i="1" dirty="0">
                <a:solidFill>
                  <a:srgbClr val="C00000"/>
                </a:solidFill>
              </a:rPr>
              <a:t> </a:t>
            </a:r>
            <a:r>
              <a:rPr lang="en-US" b="1" i="1" dirty="0" err="1">
                <a:solidFill>
                  <a:srgbClr val="C00000"/>
                </a:solidFill>
              </a:rPr>
              <a:t>tư</a:t>
            </a:r>
            <a:r>
              <a:rPr lang="en-US" b="1" i="1" dirty="0">
                <a:solidFill>
                  <a:srgbClr val="C00000"/>
                </a:solidFill>
              </a:rPr>
              <a:t> </a:t>
            </a:r>
            <a:r>
              <a:rPr lang="en-US" b="1" i="1" dirty="0" err="1">
                <a:solidFill>
                  <a:srgbClr val="C00000"/>
                </a:solidFill>
              </a:rPr>
              <a:t>số</a:t>
            </a:r>
            <a:r>
              <a:rPr lang="en-US" b="1" i="1" dirty="0">
                <a:solidFill>
                  <a:srgbClr val="C00000"/>
                </a:solidFill>
              </a:rPr>
              <a:t> 45/2021/TT-BGDĐT) </a:t>
            </a:r>
          </a:p>
        </p:txBody>
      </p:sp>
      <p:sp>
        <p:nvSpPr>
          <p:cNvPr id="3" name="Content Placeholder 2"/>
          <p:cNvSpPr>
            <a:spLocks noGrp="1"/>
          </p:cNvSpPr>
          <p:nvPr>
            <p:ph idx="1"/>
          </p:nvPr>
        </p:nvSpPr>
        <p:spPr>
          <a:xfrm>
            <a:off x="1295400" y="3924300"/>
            <a:ext cx="16230600" cy="4762500"/>
          </a:xfrm>
        </p:spPr>
        <p:txBody>
          <a:bodyPr rtlCol="0">
            <a:normAutofit/>
          </a:bodyPr>
          <a:lstStyle/>
          <a:p>
            <a:pPr marL="0" indent="0" algn="just" eaLnBrk="1" fontAlgn="auto" hangingPunct="1">
              <a:lnSpc>
                <a:spcPct val="150000"/>
              </a:lnSpc>
              <a:spcAft>
                <a:spcPts val="0"/>
              </a:spcAft>
              <a:buFont typeface="Arial" pitchFamily="34" charset="0"/>
              <a:buNone/>
              <a:defRPr/>
            </a:pPr>
            <a:r>
              <a:rPr lang="en-US" b="1" dirty="0"/>
              <a:t>- </a:t>
            </a:r>
            <a:r>
              <a:rPr lang="en-US" b="1" dirty="0" err="1"/>
              <a:t>Thông</a:t>
            </a:r>
            <a:r>
              <a:rPr lang="en-US" b="1" dirty="0"/>
              <a:t> </a:t>
            </a:r>
            <a:r>
              <a:rPr lang="en-US" b="1" dirty="0" err="1"/>
              <a:t>tư</a:t>
            </a:r>
            <a:r>
              <a:rPr lang="en-US" b="1" dirty="0"/>
              <a:t> </a:t>
            </a:r>
            <a:r>
              <a:rPr lang="en-US" b="1" dirty="0" err="1"/>
              <a:t>số</a:t>
            </a:r>
            <a:r>
              <a:rPr lang="en-US" b="1" dirty="0"/>
              <a:t> 45/2021/TT-BGDĐT ban </a:t>
            </a:r>
            <a:r>
              <a:rPr lang="en-US" b="1" dirty="0" err="1"/>
              <a:t>hành</a:t>
            </a:r>
            <a:r>
              <a:rPr lang="en-US" b="1" dirty="0"/>
              <a:t> </a:t>
            </a:r>
            <a:r>
              <a:rPr lang="en-US" b="1" dirty="0" err="1"/>
              <a:t>ngày</a:t>
            </a:r>
            <a:r>
              <a:rPr lang="en-US" b="1" dirty="0"/>
              <a:t> 31/12/2021 (</a:t>
            </a:r>
            <a:r>
              <a:rPr lang="en-US" b="1" i="1" dirty="0" err="1">
                <a:solidFill>
                  <a:srgbClr val="0000CC"/>
                </a:solidFill>
                <a:cs typeface="Arial" pitchFamily="34" charset="0"/>
              </a:rPr>
              <a:t>Thay</a:t>
            </a:r>
            <a:r>
              <a:rPr lang="en-US" b="1" i="1" dirty="0">
                <a:solidFill>
                  <a:srgbClr val="0000CC"/>
                </a:solidFill>
                <a:cs typeface="Arial" pitchFamily="34" charset="0"/>
              </a:rPr>
              <a:t> </a:t>
            </a:r>
            <a:r>
              <a:rPr lang="en-US" b="1" i="1" dirty="0" err="1">
                <a:solidFill>
                  <a:srgbClr val="0000CC"/>
                </a:solidFill>
                <a:cs typeface="Arial" pitchFamily="34" charset="0"/>
              </a:rPr>
              <a:t>thế</a:t>
            </a:r>
            <a:r>
              <a:rPr lang="en-US" b="1" i="1" dirty="0">
                <a:solidFill>
                  <a:srgbClr val="0000CC"/>
                </a:solidFill>
                <a:cs typeface="Arial" pitchFamily="34" charset="0"/>
              </a:rPr>
              <a:t> </a:t>
            </a:r>
            <a:r>
              <a:rPr lang="en-US" b="1" i="1" dirty="0" err="1">
                <a:solidFill>
                  <a:srgbClr val="0000CC"/>
                </a:solidFill>
                <a:cs typeface="Arial" pitchFamily="34" charset="0"/>
              </a:rPr>
              <a:t>Thông</a:t>
            </a:r>
            <a:r>
              <a:rPr lang="en-US" b="1" i="1" dirty="0">
                <a:solidFill>
                  <a:srgbClr val="0000CC"/>
                </a:solidFill>
                <a:cs typeface="Arial" pitchFamily="34" charset="0"/>
              </a:rPr>
              <a:t> </a:t>
            </a:r>
            <a:r>
              <a:rPr lang="en-US" b="1" i="1" dirty="0" err="1">
                <a:solidFill>
                  <a:srgbClr val="0000CC"/>
                </a:solidFill>
                <a:cs typeface="Arial" pitchFamily="34" charset="0"/>
              </a:rPr>
              <a:t>tư</a:t>
            </a:r>
            <a:r>
              <a:rPr lang="en-US" b="1" i="1" dirty="0">
                <a:solidFill>
                  <a:srgbClr val="0000CC"/>
                </a:solidFill>
                <a:cs typeface="Arial" pitchFamily="34" charset="0"/>
              </a:rPr>
              <a:t> 30/2010/TT-BGDĐT)</a:t>
            </a:r>
            <a:endParaRPr lang="en-US" b="1" dirty="0"/>
          </a:p>
          <a:p>
            <a:pPr algn="just" eaLnBrk="1" fontAlgn="auto" hangingPunct="1">
              <a:lnSpc>
                <a:spcPct val="150000"/>
              </a:lnSpc>
              <a:spcAft>
                <a:spcPts val="0"/>
              </a:spcAft>
              <a:buFontTx/>
              <a:buChar char="-"/>
              <a:defRPr/>
            </a:pPr>
            <a:r>
              <a:rPr lang="en-US" b="1" dirty="0" err="1"/>
              <a:t>Phạm</a:t>
            </a:r>
            <a:r>
              <a:rPr lang="en-US" b="1" dirty="0"/>
              <a:t> vi </a:t>
            </a:r>
            <a:r>
              <a:rPr lang="en-US" b="1" dirty="0" err="1"/>
              <a:t>điều</a:t>
            </a:r>
            <a:r>
              <a:rPr lang="en-US" b="1" dirty="0"/>
              <a:t> </a:t>
            </a:r>
            <a:r>
              <a:rPr lang="en-US" b="1" dirty="0" err="1"/>
              <a:t>chỉnh</a:t>
            </a:r>
            <a:r>
              <a:rPr lang="en-US" b="1" dirty="0"/>
              <a:t>: </a:t>
            </a:r>
            <a:r>
              <a:rPr lang="en-US" b="1" dirty="0" err="1"/>
              <a:t>quy</a:t>
            </a:r>
            <a:r>
              <a:rPr lang="en-US" b="1" dirty="0"/>
              <a:t> </a:t>
            </a:r>
            <a:r>
              <a:rPr lang="en-US" b="1" dirty="0" err="1"/>
              <a:t>định</a:t>
            </a:r>
            <a:r>
              <a:rPr lang="en-US" b="1" dirty="0"/>
              <a:t> </a:t>
            </a:r>
            <a:r>
              <a:rPr lang="en-US" b="1" dirty="0" err="1"/>
              <a:t>việc</a:t>
            </a:r>
            <a:r>
              <a:rPr lang="en-US" b="1" dirty="0"/>
              <a:t> </a:t>
            </a:r>
            <a:r>
              <a:rPr lang="en-US" b="1" dirty="0" err="1"/>
              <a:t>xây</a:t>
            </a:r>
            <a:r>
              <a:rPr lang="en-US" b="1" dirty="0"/>
              <a:t> </a:t>
            </a:r>
            <a:r>
              <a:rPr lang="en-US" b="1" dirty="0" err="1"/>
              <a:t>dựng</a:t>
            </a:r>
            <a:r>
              <a:rPr lang="en-US" b="1" dirty="0"/>
              <a:t> </a:t>
            </a:r>
            <a:r>
              <a:rPr lang="en-US" b="1" dirty="0" err="1"/>
              <a:t>trường</a:t>
            </a:r>
            <a:r>
              <a:rPr lang="en-US" b="1" dirty="0"/>
              <a:t> </a:t>
            </a:r>
            <a:r>
              <a:rPr lang="en-US" b="1" dirty="0" err="1"/>
              <a:t>học</a:t>
            </a:r>
            <a:r>
              <a:rPr lang="en-US" b="1" dirty="0"/>
              <a:t> an </a:t>
            </a:r>
            <a:r>
              <a:rPr lang="en-US" b="1" dirty="0" err="1"/>
              <a:t>toàn</a:t>
            </a:r>
            <a:r>
              <a:rPr lang="en-US" b="1" dirty="0"/>
              <a:t>, </a:t>
            </a:r>
            <a:r>
              <a:rPr lang="en-US" b="1" dirty="0" err="1"/>
              <a:t>phòng</a:t>
            </a:r>
            <a:r>
              <a:rPr lang="en-US" b="1" dirty="0"/>
              <a:t>, </a:t>
            </a:r>
            <a:r>
              <a:rPr lang="en-US" b="1" dirty="0" err="1"/>
              <a:t>chống</a:t>
            </a:r>
            <a:r>
              <a:rPr lang="en-US" b="1" dirty="0"/>
              <a:t> </a:t>
            </a:r>
            <a:r>
              <a:rPr lang="en-US" b="1" dirty="0" smtClean="0"/>
              <a:t>TNTT  </a:t>
            </a:r>
            <a:r>
              <a:rPr lang="en-US" b="1" dirty="0" err="1"/>
              <a:t>trong</a:t>
            </a:r>
            <a:r>
              <a:rPr lang="en-US" b="1" dirty="0"/>
              <a:t> </a:t>
            </a:r>
            <a:r>
              <a:rPr lang="en-US" b="1" dirty="0" err="1"/>
              <a:t>cơ</a:t>
            </a:r>
            <a:r>
              <a:rPr lang="en-US" b="1" dirty="0"/>
              <a:t> </a:t>
            </a:r>
            <a:r>
              <a:rPr lang="en-US" b="1" dirty="0" err="1"/>
              <a:t>sở</a:t>
            </a:r>
            <a:r>
              <a:rPr lang="en-US" b="1" dirty="0"/>
              <a:t> GDMN</a:t>
            </a:r>
          </a:p>
          <a:p>
            <a:pPr algn="just" eaLnBrk="1" fontAlgn="auto" hangingPunct="1">
              <a:lnSpc>
                <a:spcPct val="150000"/>
              </a:lnSpc>
              <a:spcAft>
                <a:spcPts val="0"/>
              </a:spcAft>
              <a:buFontTx/>
              <a:buChar char="-"/>
              <a:defRPr/>
            </a:pPr>
            <a:r>
              <a:rPr lang="en-US" b="1" dirty="0" err="1"/>
              <a:t>Đối</a:t>
            </a:r>
            <a:r>
              <a:rPr lang="en-US" b="1" dirty="0"/>
              <a:t> </a:t>
            </a:r>
            <a:r>
              <a:rPr lang="en-US" b="1" dirty="0" err="1"/>
              <a:t>tượng</a:t>
            </a:r>
            <a:r>
              <a:rPr lang="en-US" b="1" dirty="0"/>
              <a:t> </a:t>
            </a:r>
            <a:r>
              <a:rPr lang="en-US" b="1" dirty="0" err="1"/>
              <a:t>áp</a:t>
            </a:r>
            <a:r>
              <a:rPr lang="en-US" b="1" dirty="0"/>
              <a:t> </a:t>
            </a:r>
            <a:r>
              <a:rPr lang="en-US" b="1" dirty="0" err="1"/>
              <a:t>dụng</a:t>
            </a:r>
            <a:r>
              <a:rPr lang="en-US" b="1" dirty="0"/>
              <a:t>: </a:t>
            </a:r>
            <a:r>
              <a:rPr lang="en-US" b="1" dirty="0" err="1"/>
              <a:t>áp</a:t>
            </a:r>
            <a:r>
              <a:rPr lang="en-US" b="1" dirty="0"/>
              <a:t> </a:t>
            </a:r>
            <a:r>
              <a:rPr lang="en-US" b="1" dirty="0" err="1"/>
              <a:t>dụng</a:t>
            </a:r>
            <a:r>
              <a:rPr lang="en-US" b="1" dirty="0"/>
              <a:t> </a:t>
            </a:r>
            <a:r>
              <a:rPr lang="en-US" b="1" dirty="0" err="1"/>
              <a:t>đối</a:t>
            </a:r>
            <a:r>
              <a:rPr lang="en-US" b="1" dirty="0"/>
              <a:t> </a:t>
            </a:r>
            <a:r>
              <a:rPr lang="en-US" b="1" dirty="0" err="1"/>
              <a:t>với</a:t>
            </a:r>
            <a:r>
              <a:rPr lang="en-US" b="1" dirty="0"/>
              <a:t> </a:t>
            </a:r>
            <a:r>
              <a:rPr lang="en-US" b="1" dirty="0" err="1"/>
              <a:t>các</a:t>
            </a:r>
            <a:r>
              <a:rPr lang="en-US" b="1" dirty="0"/>
              <a:t> </a:t>
            </a:r>
            <a:r>
              <a:rPr lang="en-US" b="1" dirty="0" err="1"/>
              <a:t>cơ</a:t>
            </a:r>
            <a:r>
              <a:rPr lang="en-US" b="1" dirty="0"/>
              <a:t> </a:t>
            </a:r>
            <a:r>
              <a:rPr lang="en-US" b="1" dirty="0" err="1"/>
              <a:t>sở</a:t>
            </a:r>
            <a:r>
              <a:rPr lang="en-US" b="1" dirty="0"/>
              <a:t> GDMN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012825"/>
            <a:ext cx="5486400" cy="5486400"/>
          </a:xfrm>
        </p:spPr>
      </p:pic>
      <p:pic>
        <p:nvPicPr>
          <p:cNvPr id="6144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38500"/>
            <a:ext cx="56435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66613" y="3262313"/>
            <a:ext cx="5584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8382000" y="647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Ổ </a:t>
            </a:r>
            <a:r>
              <a:rPr lang="en-US" sz="2400" b="1" dirty="0" err="1">
                <a:solidFill>
                  <a:schemeClr val="tx1"/>
                </a:solidFill>
                <a:cs typeface="Arial" pitchFamily="34" charset="0"/>
              </a:rPr>
              <a:t>điện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trí</a:t>
            </a:r>
            <a:r>
              <a:rPr lang="en-US" sz="2400" b="1" dirty="0">
                <a:solidFill>
                  <a:schemeClr val="tx1"/>
                </a:solidFill>
                <a:cs typeface="Arial" pitchFamily="34" charset="0"/>
              </a:rPr>
              <a:t> </a:t>
            </a:r>
            <a:r>
              <a:rPr lang="en-US" sz="2400" b="1" dirty="0" err="1">
                <a:solidFill>
                  <a:schemeClr val="tx1"/>
                </a:solidFill>
                <a:cs typeface="Arial" pitchFamily="34" charset="0"/>
              </a:rPr>
              <a:t>thẩm</a:t>
            </a:r>
            <a:r>
              <a:rPr lang="en-US" sz="2400" b="1" dirty="0">
                <a:solidFill>
                  <a:schemeClr val="tx1"/>
                </a:solidFill>
                <a:cs typeface="Arial" pitchFamily="34" charset="0"/>
              </a:rPr>
              <a:t> </a:t>
            </a:r>
            <a:r>
              <a:rPr lang="en-US" sz="2400" b="1" dirty="0" err="1">
                <a:solidFill>
                  <a:schemeClr val="tx1"/>
                </a:solidFill>
                <a:cs typeface="Arial" pitchFamily="34" charset="0"/>
              </a:rPr>
              <a:t>mỹ</a:t>
            </a:r>
            <a:r>
              <a:rPr lang="en-US" sz="2400" b="1" dirty="0">
                <a:solidFill>
                  <a:schemeClr val="tx1"/>
                </a:solidFill>
                <a:cs typeface="Arial" pitchFamily="34" charset="0"/>
              </a:rPr>
              <a:t> </a:t>
            </a:r>
            <a:r>
              <a:rPr lang="en-US" sz="2400" b="1" dirty="0" err="1">
                <a:solidFill>
                  <a:schemeClr val="tx1"/>
                </a:solidFill>
                <a:cs typeface="Arial" pitchFamily="34" charset="0"/>
              </a:rPr>
              <a:t>và</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025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DSC027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275" y="4686300"/>
            <a:ext cx="992187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16_082842"/>
          <p:cNvPicPr>
            <a:picLocks noGrp="1" noChangeAspect="1"/>
          </p:cNvPicPr>
          <p:nvPr isPhoto="1"/>
        </p:nvPicPr>
        <p:blipFill>
          <a:blip r:embed="rId2"/>
          <a:stretch>
            <a:fillRect/>
          </a:stretch>
        </p:blipFill>
        <p:spPr>
          <a:xfrm>
            <a:off x="0" y="0"/>
            <a:ext cx="8534400" cy="6743700"/>
          </a:xfrm>
          <a:prstGeom prst="rect">
            <a:avLst/>
          </a:prstGeom>
          <a:ln>
            <a:noFill/>
          </a:ln>
          <a:effectLst>
            <a:outerShdw blurRad="292100" dist="139700" dir="2700000" algn="tl" rotWithShape="0">
              <a:srgbClr val="333333">
                <a:alpha val="65000"/>
              </a:srgbClr>
            </a:outerShdw>
          </a:effectLst>
        </p:spPr>
      </p:pic>
      <p:pic>
        <p:nvPicPr>
          <p:cNvPr id="3" name="Picture 2" descr="20141216_083537"/>
          <p:cNvPicPr>
            <a:picLocks noGrp="1" noChangeAspect="1"/>
          </p:cNvPicPr>
          <p:nvPr isPhoto="1"/>
        </p:nvPicPr>
        <p:blipFill>
          <a:blip r:embed="rId3"/>
          <a:srcRect l="5660" t="21442" r="11353" b="5660"/>
          <a:stretch>
            <a:fillRect/>
          </a:stretch>
        </p:blipFill>
        <p:spPr>
          <a:xfrm>
            <a:off x="8229600" y="4343400"/>
            <a:ext cx="10058400" cy="59436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9829800" y="9525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bị</a:t>
            </a:r>
            <a:r>
              <a:rPr lang="en-US" sz="2400" b="1" dirty="0">
                <a:solidFill>
                  <a:schemeClr val="tx1"/>
                </a:solidFill>
                <a:cs typeface="Arial" pitchFamily="34" charset="0"/>
              </a:rPr>
              <a:t> </a:t>
            </a:r>
            <a:r>
              <a:rPr lang="en-US" sz="2400" b="1" dirty="0" err="1">
                <a:solidFill>
                  <a:schemeClr val="tx1"/>
                </a:solidFill>
                <a:cs typeface="Arial" pitchFamily="34" charset="0"/>
              </a:rPr>
              <a:t>ĐDĐC</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phù</a:t>
            </a:r>
            <a:r>
              <a:rPr lang="en-US" sz="2400" b="1" dirty="0">
                <a:solidFill>
                  <a:schemeClr val="tx1"/>
                </a:solidFill>
                <a:cs typeface="Arial" pitchFamily="34" charset="0"/>
              </a:rPr>
              <a:t> </a:t>
            </a:r>
            <a:r>
              <a:rPr lang="en-US" sz="2400" b="1" dirty="0" err="1">
                <a:solidFill>
                  <a:schemeClr val="tx1"/>
                </a:solidFill>
                <a:cs typeface="Arial" pitchFamily="34" charset="0"/>
              </a:rPr>
              <a:t>hợp</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thuận</a:t>
            </a:r>
            <a:r>
              <a:rPr lang="en-US" sz="2400" b="1" dirty="0">
                <a:solidFill>
                  <a:schemeClr val="tx1"/>
                </a:solidFill>
                <a:cs typeface="Arial" pitchFamily="34" charset="0"/>
              </a:rPr>
              <a:t> </a:t>
            </a:r>
            <a:r>
              <a:rPr lang="en-US" sz="2400" b="1" dirty="0" err="1">
                <a:solidFill>
                  <a:schemeClr val="tx1"/>
                </a:solidFill>
                <a:cs typeface="Arial" pitchFamily="34" charset="0"/>
              </a:rPr>
              <a:t>tiện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96938"/>
            <a:ext cx="9101138"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3086100"/>
            <a:ext cx="8234363"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853613" y="11811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ĐDĐC</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phù</a:t>
            </a:r>
            <a:r>
              <a:rPr lang="en-US" sz="2400" b="1" dirty="0">
                <a:solidFill>
                  <a:schemeClr val="tx1"/>
                </a:solidFill>
                <a:cs typeface="Arial" pitchFamily="34" charset="0"/>
              </a:rPr>
              <a:t> </a:t>
            </a:r>
            <a:r>
              <a:rPr lang="en-US" sz="2400" b="1" dirty="0" err="1">
                <a:solidFill>
                  <a:schemeClr val="tx1"/>
                </a:solidFill>
                <a:cs typeface="Arial" pitchFamily="34" charset="0"/>
              </a:rPr>
              <a:t>hợp</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thuận</a:t>
            </a:r>
            <a:r>
              <a:rPr lang="en-US" sz="2400" b="1" dirty="0">
                <a:solidFill>
                  <a:schemeClr val="tx1"/>
                </a:solidFill>
                <a:cs typeface="Arial" pitchFamily="34" charset="0"/>
              </a:rPr>
              <a:t> </a:t>
            </a:r>
            <a:r>
              <a:rPr lang="en-US" sz="2400" b="1" dirty="0" err="1">
                <a:solidFill>
                  <a:schemeClr val="tx1"/>
                </a:solidFill>
                <a:cs typeface="Arial" pitchFamily="34" charset="0"/>
              </a:rPr>
              <a:t>tiện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01675"/>
            <a:ext cx="7772400" cy="9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descr="Giá để ly uống nước được bắt vít vào tường, tủ thuốc y tế để xa tầm tay trẻ - Copy"/>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9525000" y="2019300"/>
            <a:ext cx="7886700" cy="788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25000" y="520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Ly, </a:t>
            </a:r>
            <a:r>
              <a:rPr lang="en-US" sz="2400" b="1" dirty="0" err="1">
                <a:solidFill>
                  <a:schemeClr val="tx1"/>
                </a:solidFill>
                <a:cs typeface="Arial" pitchFamily="34" charset="0"/>
              </a:rPr>
              <a:t>ca</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vào</a:t>
            </a:r>
            <a:r>
              <a:rPr lang="en-US" sz="2400" b="1" dirty="0">
                <a:solidFill>
                  <a:schemeClr val="tx1"/>
                </a:solidFill>
                <a:cs typeface="Arial" pitchFamily="34" charset="0"/>
              </a:rPr>
              <a:t> </a:t>
            </a:r>
            <a:r>
              <a:rPr lang="en-US" sz="2400" b="1" dirty="0" err="1">
                <a:solidFill>
                  <a:schemeClr val="tx1"/>
                </a:solidFill>
                <a:cs typeface="Arial" pitchFamily="34" charset="0"/>
              </a:rPr>
              <a:t>tủ</a:t>
            </a:r>
            <a:r>
              <a:rPr lang="en-US" sz="2400" b="1" dirty="0">
                <a:solidFill>
                  <a:schemeClr val="tx1"/>
                </a:solidFill>
                <a:cs typeface="Arial" pitchFamily="34" charset="0"/>
              </a:rPr>
              <a:t>, </a:t>
            </a:r>
            <a:r>
              <a:rPr lang="en-US" sz="2400" b="1" dirty="0" err="1">
                <a:solidFill>
                  <a:schemeClr val="tx1"/>
                </a:solidFill>
                <a:cs typeface="Arial" pitchFamily="34" charset="0"/>
              </a:rPr>
              <a:t>kệ</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rãnh</a:t>
            </a:r>
            <a:r>
              <a:rPr lang="en-US" sz="2400" b="1" dirty="0">
                <a:solidFill>
                  <a:schemeClr val="tx1"/>
                </a:solidFill>
                <a:cs typeface="Arial" pitchFamily="34" charset="0"/>
              </a:rPr>
              <a:t> </a:t>
            </a:r>
            <a:r>
              <a:rPr lang="en-US" sz="2400" b="1" dirty="0" err="1">
                <a:solidFill>
                  <a:schemeClr val="tx1"/>
                </a:solidFill>
                <a:cs typeface="Arial" pitchFamily="34" charset="0"/>
              </a:rPr>
              <a:t>bên</a:t>
            </a:r>
            <a:r>
              <a:rPr lang="en-US" sz="2400" b="1" dirty="0">
                <a:solidFill>
                  <a:schemeClr val="tx1"/>
                </a:solidFill>
                <a:cs typeface="Arial" pitchFamily="34" charset="0"/>
              </a:rPr>
              <a:t> </a:t>
            </a:r>
            <a:r>
              <a:rPr lang="en-US" sz="2400" b="1" dirty="0" err="1">
                <a:solidFill>
                  <a:schemeClr val="tx1"/>
                </a:solidFill>
                <a:cs typeface="Arial" pitchFamily="34" charset="0"/>
              </a:rPr>
              <a:t>dưới</a:t>
            </a:r>
            <a:r>
              <a:rPr lang="en-US" sz="2400" b="1" dirty="0">
                <a:solidFill>
                  <a:schemeClr val="tx1"/>
                </a:solidFill>
                <a:cs typeface="Arial" pitchFamily="34" charset="0"/>
              </a:rPr>
              <a:t> </a:t>
            </a:r>
            <a:r>
              <a:rPr lang="en-US" sz="2400" b="1" dirty="0" err="1">
                <a:solidFill>
                  <a:schemeClr val="tx1"/>
                </a:solidFill>
                <a:cs typeface="Arial" pitchFamily="34" charset="0"/>
              </a:rPr>
              <a:t>để</a:t>
            </a:r>
            <a:r>
              <a:rPr lang="en-US" sz="2400" b="1" dirty="0">
                <a:solidFill>
                  <a:schemeClr val="tx1"/>
                </a:solidFill>
                <a:cs typeface="Arial" pitchFamily="34" charset="0"/>
              </a:rPr>
              <a:t> </a:t>
            </a:r>
          </a:p>
          <a:p>
            <a:pPr algn="ctr" eaLnBrk="1" fontAlgn="auto" hangingPunct="1">
              <a:spcBef>
                <a:spcPts val="0"/>
              </a:spcBef>
              <a:spcAft>
                <a:spcPts val="0"/>
              </a:spcAft>
              <a:defRPr/>
            </a:pPr>
            <a:r>
              <a:rPr lang="en-US" sz="2400" b="1" dirty="0" err="1">
                <a:solidFill>
                  <a:schemeClr val="tx1"/>
                </a:solidFill>
                <a:cs typeface="Arial" pitchFamily="34" charset="0"/>
              </a:rPr>
              <a:t>ca</a:t>
            </a:r>
            <a:r>
              <a:rPr lang="en-US" sz="2400" b="1" dirty="0">
                <a:solidFill>
                  <a:schemeClr val="tx1"/>
                </a:solidFill>
                <a:cs typeface="Arial" pitchFamily="34" charset="0"/>
              </a:rPr>
              <a:t>, </a:t>
            </a:r>
            <a:r>
              <a:rPr lang="en-US" sz="2400" b="1" dirty="0" err="1">
                <a:solidFill>
                  <a:schemeClr val="tx1"/>
                </a:solidFill>
                <a:cs typeface="Arial" pitchFamily="34" charset="0"/>
              </a:rPr>
              <a:t>ly</a:t>
            </a:r>
            <a:r>
              <a:rPr lang="en-US" sz="2400" b="1" dirty="0">
                <a:solidFill>
                  <a:schemeClr val="tx1"/>
                </a:solidFill>
                <a:cs typeface="Arial" pitchFamily="34" charset="0"/>
              </a:rPr>
              <a:t> </a:t>
            </a:r>
            <a:r>
              <a:rPr lang="en-US" sz="2400" b="1" dirty="0" err="1">
                <a:solidFill>
                  <a:schemeClr val="tx1"/>
                </a:solidFill>
                <a:cs typeface="Arial" pitchFamily="34" charset="0"/>
              </a:rPr>
              <a:t>luôn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khô</a:t>
            </a:r>
            <a:r>
              <a:rPr lang="en-US" sz="2400" b="1" dirty="0">
                <a:solidFill>
                  <a:schemeClr val="tx1"/>
                </a:solidFill>
                <a:cs typeface="Arial" pitchFamily="34" charset="0"/>
              </a:rPr>
              <a:t> </a:t>
            </a:r>
            <a:r>
              <a:rPr lang="en-US" sz="2400" b="1" dirty="0" err="1">
                <a:solidFill>
                  <a:schemeClr val="tx1"/>
                </a:solidFill>
                <a:cs typeface="Arial" pitchFamily="34" charset="0"/>
              </a:rPr>
              <a:t>ráo</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Có khu vực riêng để Tủ để đồ dùng bán trú được vít cố định vào tường - Copy"/>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15200" y="4191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Đồ</a:t>
            </a:r>
            <a:r>
              <a:rPr lang="en-US" sz="2400" b="1" dirty="0">
                <a:solidFill>
                  <a:schemeClr val="tx1"/>
                </a:solidFill>
                <a:cs typeface="Arial" pitchFamily="34" charset="0"/>
              </a:rPr>
              <a:t> </a:t>
            </a:r>
            <a:r>
              <a:rPr lang="en-US" sz="2400" b="1" dirty="0" err="1">
                <a:solidFill>
                  <a:schemeClr val="tx1"/>
                </a:solidFill>
                <a:cs typeface="Arial" pitchFamily="34" charset="0"/>
              </a:rPr>
              <a:t>dùng</a:t>
            </a:r>
            <a:r>
              <a:rPr lang="en-US" sz="2400" b="1" dirty="0">
                <a:solidFill>
                  <a:schemeClr val="tx1"/>
                </a:solidFill>
                <a:cs typeface="Arial" pitchFamily="34" charset="0"/>
              </a:rPr>
              <a:t> </a:t>
            </a:r>
            <a:r>
              <a:rPr lang="en-US" sz="2400" b="1" dirty="0" err="1">
                <a:solidFill>
                  <a:schemeClr val="tx1"/>
                </a:solidFill>
                <a:cs typeface="Arial" pitchFamily="34" charset="0"/>
              </a:rPr>
              <a:t>bán</a:t>
            </a:r>
            <a:r>
              <a:rPr lang="en-US" sz="2400" b="1" dirty="0">
                <a:solidFill>
                  <a:schemeClr val="tx1"/>
                </a:solidFill>
                <a:cs typeface="Arial" pitchFamily="34" charset="0"/>
              </a:rPr>
              <a:t> </a:t>
            </a:r>
            <a:r>
              <a:rPr lang="en-US" sz="2400" b="1" dirty="0" err="1">
                <a:solidFill>
                  <a:schemeClr val="tx1"/>
                </a:solidFill>
                <a:cs typeface="Arial" pitchFamily="34" charset="0"/>
              </a:rPr>
              <a:t>trú</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sạch</a:t>
            </a:r>
            <a:r>
              <a:rPr lang="en-US" sz="2400" b="1" dirty="0">
                <a:solidFill>
                  <a:schemeClr val="tx1"/>
                </a:solidFill>
                <a:cs typeface="Arial" pitchFamily="34" charset="0"/>
              </a:rPr>
              <a:t> </a:t>
            </a:r>
            <a:r>
              <a:rPr lang="en-US" sz="2400" b="1" dirty="0" err="1">
                <a:solidFill>
                  <a:schemeClr val="tx1"/>
                </a:solidFill>
                <a:cs typeface="Arial" pitchFamily="34" charset="0"/>
              </a:rPr>
              <a:t>sẽ</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chan song ngan cach bep va nhom lop MN 2 Q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2171700"/>
            <a:ext cx="14782800"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542925"/>
            <a:ext cx="8458200" cy="8001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Hàng</a:t>
            </a:r>
            <a:r>
              <a:rPr lang="en-US" sz="2400" b="1" dirty="0">
                <a:solidFill>
                  <a:schemeClr val="tx1"/>
                </a:solidFill>
                <a:cs typeface="Arial" pitchFamily="34" charset="0"/>
              </a:rPr>
              <a:t> </a:t>
            </a:r>
            <a:r>
              <a:rPr lang="en-US" sz="2400" b="1" dirty="0" err="1">
                <a:solidFill>
                  <a:schemeClr val="tx1"/>
                </a:solidFill>
                <a:cs typeface="Arial" pitchFamily="34" charset="0"/>
              </a:rPr>
              <a:t>rào</a:t>
            </a:r>
            <a:r>
              <a:rPr lang="en-US" sz="2400" b="1" dirty="0">
                <a:solidFill>
                  <a:schemeClr val="tx1"/>
                </a:solidFill>
                <a:cs typeface="Arial" pitchFamily="34" charset="0"/>
              </a:rPr>
              <a:t> </a:t>
            </a:r>
            <a:r>
              <a:rPr lang="en-US" sz="2400" b="1" dirty="0" err="1">
                <a:solidFill>
                  <a:schemeClr val="tx1"/>
                </a:solidFill>
                <a:cs typeface="Arial" pitchFamily="34" charset="0"/>
              </a:rPr>
              <a:t>ngăn</a:t>
            </a:r>
            <a:r>
              <a:rPr lang="en-US" sz="2400" b="1" dirty="0">
                <a:solidFill>
                  <a:schemeClr val="tx1"/>
                </a:solidFill>
                <a:cs typeface="Arial" pitchFamily="34" charset="0"/>
              </a:rPr>
              <a:t> </a:t>
            </a:r>
            <a:r>
              <a:rPr lang="en-US" sz="2400" b="1" dirty="0" err="1">
                <a:solidFill>
                  <a:schemeClr val="tx1"/>
                </a:solidFill>
                <a:cs typeface="Arial" pitchFamily="34" charset="0"/>
              </a:rPr>
              <a:t>cách</a:t>
            </a:r>
            <a:r>
              <a:rPr lang="en-US" sz="2400" b="1" dirty="0">
                <a:solidFill>
                  <a:schemeClr val="tx1"/>
                </a:solidFill>
                <a:cs typeface="Arial" pitchFamily="34" charset="0"/>
              </a:rPr>
              <a:t> </a:t>
            </a: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bếp</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DSC09424.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19200" y="1028700"/>
            <a:ext cx="16002000" cy="90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67200" y="228600"/>
            <a:ext cx="9296400" cy="8001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Hàng</a:t>
            </a:r>
            <a:r>
              <a:rPr lang="en-US" sz="2400" b="1" dirty="0">
                <a:solidFill>
                  <a:schemeClr val="tx1"/>
                </a:solidFill>
                <a:cs typeface="Arial" pitchFamily="34" charset="0"/>
              </a:rPr>
              <a:t> </a:t>
            </a:r>
            <a:r>
              <a:rPr lang="en-US" sz="2400" b="1" dirty="0" err="1">
                <a:solidFill>
                  <a:schemeClr val="tx1"/>
                </a:solidFill>
                <a:cs typeface="Arial" pitchFamily="34" charset="0"/>
              </a:rPr>
              <a:t>rào</a:t>
            </a:r>
            <a:r>
              <a:rPr lang="en-US" sz="2400" b="1" dirty="0">
                <a:solidFill>
                  <a:schemeClr val="tx1"/>
                </a:solidFill>
                <a:cs typeface="Arial" pitchFamily="34" charset="0"/>
              </a:rPr>
              <a:t> </a:t>
            </a:r>
            <a:r>
              <a:rPr lang="en-US" sz="2400" b="1" dirty="0" err="1">
                <a:solidFill>
                  <a:schemeClr val="tx1"/>
                </a:solidFill>
                <a:cs typeface="Arial" pitchFamily="34" charset="0"/>
              </a:rPr>
              <a:t>ngăn</a:t>
            </a:r>
            <a:r>
              <a:rPr lang="en-US" sz="2400" b="1" dirty="0">
                <a:solidFill>
                  <a:schemeClr val="tx1"/>
                </a:solidFill>
                <a:cs typeface="Arial" pitchFamily="34" charset="0"/>
              </a:rPr>
              <a:t> </a:t>
            </a:r>
            <a:r>
              <a:rPr lang="en-US" sz="2400" b="1" dirty="0" err="1">
                <a:solidFill>
                  <a:schemeClr val="tx1"/>
                </a:solidFill>
                <a:cs typeface="Arial" pitchFamily="34" charset="0"/>
              </a:rPr>
              <a:t>cách</a:t>
            </a:r>
            <a:r>
              <a:rPr lang="en-US" sz="2400" b="1" dirty="0">
                <a:solidFill>
                  <a:schemeClr val="tx1"/>
                </a:solidFill>
                <a:cs typeface="Arial" pitchFamily="34" charset="0"/>
              </a:rPr>
              <a:t> </a:t>
            </a: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nâng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363"/>
            <a:ext cx="18288000" cy="956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8800" y="2857500"/>
            <a:ext cx="15087600" cy="1826872"/>
          </a:xfrm>
          <a:prstGeom prst="rect">
            <a:avLst/>
          </a:prstGeom>
          <a:noFill/>
        </p:spPr>
        <p:txBody>
          <a:bodyPr lIns="163284" tIns="81642" rIns="163284" bIns="81642">
            <a:spAutoFit/>
          </a:bodyPr>
          <a:lstStyle/>
          <a:p>
            <a:pPr algn="ctr" eaLnBrk="1" fontAlgn="auto" hangingPunct="1">
              <a:spcBef>
                <a:spcPts val="0"/>
              </a:spcBef>
              <a:spcAft>
                <a:spcPts val="0"/>
              </a:spcAft>
              <a:defRPr/>
            </a:pPr>
            <a:r>
              <a:rPr lang="en-US" sz="5400" b="1" dirty="0">
                <a:ln w="10541" cmpd="sng">
                  <a:solidFill>
                    <a:schemeClr val="accent1">
                      <a:shade val="88000"/>
                      <a:satMod val="110000"/>
                    </a:schemeClr>
                  </a:solidFill>
                  <a:prstDash val="solid"/>
                </a:ln>
                <a:solidFill>
                  <a:srgbClr val="00B050"/>
                </a:solidFill>
                <a:cs typeface="Arial" pitchFamily="34" charset="0"/>
              </a:rPr>
              <a:t>AN TOÀN TRONG </a:t>
            </a:r>
            <a:r>
              <a:rPr lang="en-US" sz="5400" b="1" dirty="0" err="1">
                <a:ln w="10541" cmpd="sng">
                  <a:solidFill>
                    <a:schemeClr val="accent1">
                      <a:shade val="88000"/>
                      <a:satMod val="110000"/>
                    </a:schemeClr>
                  </a:solidFill>
                  <a:prstDash val="solid"/>
                </a:ln>
                <a:solidFill>
                  <a:srgbClr val="00B050"/>
                </a:solidFill>
                <a:cs typeface="Arial" pitchFamily="34" charset="0"/>
              </a:rPr>
              <a:t>CÁC</a:t>
            </a:r>
            <a:r>
              <a:rPr lang="en-US" sz="5400" b="1" dirty="0">
                <a:ln w="10541" cmpd="sng">
                  <a:solidFill>
                    <a:schemeClr val="accent1">
                      <a:shade val="88000"/>
                      <a:satMod val="110000"/>
                    </a:schemeClr>
                  </a:solidFill>
                  <a:prstDash val="solid"/>
                </a:ln>
                <a:solidFill>
                  <a:srgbClr val="00B050"/>
                </a:solidFill>
                <a:cs typeface="Arial" pitchFamily="34" charset="0"/>
              </a:rPr>
              <a:t> </a:t>
            </a:r>
          </a:p>
          <a:p>
            <a:pPr algn="ctr" eaLnBrk="1" fontAlgn="auto" hangingPunct="1">
              <a:spcBef>
                <a:spcPts val="0"/>
              </a:spcBef>
              <a:spcAft>
                <a:spcPts val="0"/>
              </a:spcAft>
              <a:defRPr/>
            </a:pPr>
            <a:r>
              <a:rPr lang="en-US" sz="5400" b="1" dirty="0" err="1">
                <a:ln w="10541" cmpd="sng">
                  <a:solidFill>
                    <a:schemeClr val="accent1">
                      <a:shade val="88000"/>
                      <a:satMod val="110000"/>
                    </a:schemeClr>
                  </a:solidFill>
                  <a:prstDash val="solid"/>
                </a:ln>
                <a:solidFill>
                  <a:srgbClr val="00B050"/>
                </a:solidFill>
                <a:cs typeface="Arial" pitchFamily="34" charset="0"/>
              </a:rPr>
              <a:t>BUỔI</a:t>
            </a:r>
            <a:r>
              <a:rPr lang="en-US" sz="5400" b="1" dirty="0">
                <a:ln w="10541" cmpd="sng">
                  <a:solidFill>
                    <a:schemeClr val="accent1">
                      <a:shade val="88000"/>
                      <a:satMod val="110000"/>
                    </a:schemeClr>
                  </a:solidFill>
                  <a:prstDash val="solid"/>
                </a:ln>
                <a:solidFill>
                  <a:srgbClr val="00B050"/>
                </a:solidFill>
                <a:cs typeface="Arial" pitchFamily="34" charset="0"/>
              </a:rPr>
              <a:t> HỌC NGOẠI KHÓA</a:t>
            </a:r>
          </a:p>
        </p:txBody>
      </p:sp>
    </p:spTree>
  </p:cSld>
  <p:clrMapOvr>
    <a:masterClrMapping/>
  </p:clrMapOvr>
  <p:transition spd="slow">
    <p:randomBar dir="ver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15" descr="DSC00066"/>
          <p:cNvPicPr>
            <a:picLocks noChangeAspect="1" noChangeArrowheads="1"/>
          </p:cNvPicPr>
          <p:nvPr/>
        </p:nvPicPr>
        <p:blipFill>
          <a:blip r:embed="rId2"/>
          <a:srcRect/>
          <a:stretch>
            <a:fillRect/>
          </a:stretch>
        </p:blipFill>
        <p:spPr bwMode="auto">
          <a:xfrm>
            <a:off x="152401" y="0"/>
            <a:ext cx="9143998"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0659" name="AutoShape 10"/>
          <p:cNvSpPr>
            <a:spLocks noChangeArrowheads="1"/>
          </p:cNvSpPr>
          <p:nvPr/>
        </p:nvSpPr>
        <p:spPr bwMode="auto">
          <a:xfrm>
            <a:off x="11125200" y="1371600"/>
            <a:ext cx="6248400" cy="10287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Hồ bơi có rào chắn và mái che đảm bảo an toàn cho trẻ</a:t>
            </a:r>
          </a:p>
          <a:p>
            <a:pPr algn="ctr" eaLnBrk="1" hangingPunct="1">
              <a:spcBef>
                <a:spcPct val="0"/>
              </a:spcBef>
              <a:buFontTx/>
              <a:buNone/>
            </a:pPr>
            <a:endParaRPr lang="en-US" altLang="en-US" sz="2400" b="1">
              <a:cs typeface="Arial" pitchFamily="34" charset="0"/>
            </a:endParaRPr>
          </a:p>
        </p:txBody>
      </p:sp>
      <p:pic>
        <p:nvPicPr>
          <p:cNvPr id="6" name="Picture 9" descr="DSC00469"/>
          <p:cNvPicPr>
            <a:picLocks noChangeAspect="1" noChangeArrowheads="1"/>
          </p:cNvPicPr>
          <p:nvPr/>
        </p:nvPicPr>
        <p:blipFill>
          <a:blip r:embed="rId3"/>
          <a:srcRect l="30380" t="5626" b="14487"/>
          <a:stretch>
            <a:fillRect/>
          </a:stretch>
        </p:blipFill>
        <p:spPr bwMode="auto">
          <a:xfrm>
            <a:off x="8991600" y="4137610"/>
            <a:ext cx="9236364" cy="596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242" name="TextBox 2"/>
          <p:cNvSpPr txBox="1">
            <a:spLocks noChangeArrowheads="1"/>
          </p:cNvSpPr>
          <p:nvPr/>
        </p:nvSpPr>
        <p:spPr bwMode="auto">
          <a:xfrm>
            <a:off x="212725" y="557213"/>
            <a:ext cx="17773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cs typeface="Arial" pitchFamily="34" charset="0"/>
              </a:rPr>
              <a:t>NỘI DUNG: THÔNG TƯ GỒM 5 CHƯƠNG, 15 Điều</a:t>
            </a:r>
          </a:p>
        </p:txBody>
      </p:sp>
      <p:graphicFrame>
        <p:nvGraphicFramePr>
          <p:cNvPr id="9" name="Diagram 8"/>
          <p:cNvGraphicFramePr/>
          <p:nvPr>
            <p:extLst>
              <p:ext uri="{D42A27DB-BD31-4B8C-83A1-F6EECF244321}">
                <p14:modId xmlns:p14="http://schemas.microsoft.com/office/powerpoint/2010/main" val="146496772"/>
              </p:ext>
            </p:extLst>
          </p:nvPr>
        </p:nvGraphicFramePr>
        <p:xfrm>
          <a:off x="357122" y="190500"/>
          <a:ext cx="8153400" cy="990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2549525" y="1701800"/>
            <a:ext cx="10618788" cy="955675"/>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x-none" sz="2900" b="1" dirty="0">
                <a:solidFill>
                  <a:srgbClr val="FF0000"/>
                </a:solidFill>
                <a:cs typeface="Arial" panose="020B0604020202020204" pitchFamily="34" charset="0"/>
              </a:rPr>
              <a:t>QUY ĐỊNH CHUNG </a:t>
            </a:r>
          </a:p>
        </p:txBody>
      </p:sp>
      <p:sp>
        <p:nvSpPr>
          <p:cNvPr id="11" name="Rounded Rectangle 10"/>
          <p:cNvSpPr/>
          <p:nvPr/>
        </p:nvSpPr>
        <p:spPr>
          <a:xfrm>
            <a:off x="3838575" y="3155950"/>
            <a:ext cx="13701713" cy="1377950"/>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vi-VN" sz="2900" b="1" dirty="0">
                <a:solidFill>
                  <a:srgbClr val="FF0000"/>
                </a:solidFill>
                <a:cs typeface="Arial" panose="020B0604020202020204" pitchFamily="34" charset="0"/>
              </a:rPr>
              <a:t>NỘI DUNG XÂY DỰNG TRƯỜNG HỌC AN TOÀN, PHÒNG, CHỐNG TAI NẠN THƯƠNG TÍCH TRONG CƠ SỞ </a:t>
            </a:r>
            <a:r>
              <a:rPr lang="en-US" sz="2900" b="1" dirty="0" err="1">
                <a:solidFill>
                  <a:srgbClr val="FF0000"/>
                </a:solidFill>
                <a:cs typeface="Arial" panose="020B0604020202020204" pitchFamily="34" charset="0"/>
              </a:rPr>
              <a:t>GDMN</a:t>
            </a:r>
            <a:endParaRPr lang="x-none" sz="2900" b="1" dirty="0">
              <a:solidFill>
                <a:srgbClr val="FF0000"/>
              </a:solidFill>
              <a:cs typeface="Arial" panose="020B0604020202020204" pitchFamily="34" charset="0"/>
            </a:endParaRPr>
          </a:p>
        </p:txBody>
      </p:sp>
      <p:sp>
        <p:nvSpPr>
          <p:cNvPr id="12" name="Rounded Rectangle 11"/>
          <p:cNvSpPr/>
          <p:nvPr/>
        </p:nvSpPr>
        <p:spPr>
          <a:xfrm>
            <a:off x="5638800" y="4857750"/>
            <a:ext cx="12052300" cy="1436688"/>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vi-VN" sz="2900" b="1" dirty="0">
                <a:solidFill>
                  <a:srgbClr val="FF0000"/>
                </a:solidFill>
                <a:cs typeface="Arial" panose="020B0604020202020204" pitchFamily="34" charset="0"/>
              </a:rPr>
              <a:t>KIỂM TRA, ĐÁNH GIÁ CƠ SỞ </a:t>
            </a:r>
            <a:r>
              <a:rPr lang="en-US" sz="2900" b="1" dirty="0" err="1">
                <a:solidFill>
                  <a:srgbClr val="FF0000"/>
                </a:solidFill>
                <a:cs typeface="Arial" panose="020B0604020202020204" pitchFamily="34" charset="0"/>
              </a:rPr>
              <a:t>GDMN</a:t>
            </a:r>
            <a:r>
              <a:rPr lang="en-US" sz="2900" b="1" dirty="0">
                <a:solidFill>
                  <a:srgbClr val="FF0000"/>
                </a:solidFill>
                <a:cs typeface="Arial" panose="020B0604020202020204" pitchFamily="34" charset="0"/>
              </a:rPr>
              <a:t> </a:t>
            </a:r>
            <a:r>
              <a:rPr lang="vi-VN" sz="2900" b="1" dirty="0">
                <a:solidFill>
                  <a:srgbClr val="FF0000"/>
                </a:solidFill>
                <a:cs typeface="Arial" panose="020B0604020202020204" pitchFamily="34" charset="0"/>
              </a:rPr>
              <a:t>AN TOÀN, PHÒNG, CHỐNG TAI NẠN THƯƠNG TÍCH</a:t>
            </a:r>
            <a:endParaRPr lang="en-US" sz="2900" b="1" dirty="0">
              <a:solidFill>
                <a:srgbClr val="FF0000"/>
              </a:solidFill>
              <a:cs typeface="Arial" panose="020B0604020202020204" pitchFamily="34" charset="0"/>
            </a:endParaRPr>
          </a:p>
        </p:txBody>
      </p:sp>
      <p:sp>
        <p:nvSpPr>
          <p:cNvPr id="17" name="Rounded Rectangle 16"/>
          <p:cNvSpPr/>
          <p:nvPr/>
        </p:nvSpPr>
        <p:spPr>
          <a:xfrm>
            <a:off x="7072313" y="6756400"/>
            <a:ext cx="10618787" cy="954088"/>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x-none" sz="2900" b="1" dirty="0">
                <a:solidFill>
                  <a:srgbClr val="FF0000"/>
                </a:solidFill>
                <a:cs typeface="Arial" panose="020B0604020202020204" pitchFamily="34" charset="0"/>
              </a:rPr>
              <a:t>TRÁCH NHIỆM CỦA CÁC CƠ QUAN, TỔ CHỨC, CÁ NHÂN</a:t>
            </a:r>
          </a:p>
        </p:txBody>
      </p:sp>
      <p:sp>
        <p:nvSpPr>
          <p:cNvPr id="18" name="Rounded Rectangle 17"/>
          <p:cNvSpPr/>
          <p:nvPr/>
        </p:nvSpPr>
        <p:spPr>
          <a:xfrm>
            <a:off x="8077200" y="8115300"/>
            <a:ext cx="9058275" cy="955675"/>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en-US" sz="2900" b="1" dirty="0">
                <a:solidFill>
                  <a:srgbClr val="FF0000"/>
                </a:solidFill>
                <a:cs typeface="Arial" panose="020B0604020202020204" pitchFamily="34" charset="0"/>
              </a:rPr>
              <a:t>ĐIỀU KHOẢN THI HÀNH</a:t>
            </a:r>
            <a:endParaRPr lang="x-none" sz="2900" b="1" dirty="0">
              <a:solidFill>
                <a:srgbClr val="FF0000"/>
              </a:solidFill>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left)">
                                      <p:cBhvr>
                                        <p:cTn id="12" dur="500"/>
                                        <p:tgtEl>
                                          <p:spTgt spid="1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left)">
                                      <p:cBhvr>
                                        <p:cTn id="20" dur="500"/>
                                        <p:tgtEl>
                                          <p:spTgt spid="11">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2">
                                            <p:bg/>
                                          </p:spTgt>
                                        </p:tgtEl>
                                        <p:attrNameLst>
                                          <p:attrName>style.visibility</p:attrName>
                                        </p:attrNameLst>
                                      </p:cBhvr>
                                      <p:to>
                                        <p:strVal val="visible"/>
                                      </p:to>
                                    </p:set>
                                    <p:animEffect transition="in" filter="wipe(left)">
                                      <p:cBhvr>
                                        <p:cTn id="28" dur="500"/>
                                        <p:tgtEl>
                                          <p:spTgt spid="12">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wipe(left)">
                                      <p:cBhvr>
                                        <p:cTn id="36" dur="500"/>
                                        <p:tgtEl>
                                          <p:spTgt spid="17">
                                            <p:bg/>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8">
                                            <p:bg/>
                                          </p:spTgt>
                                        </p:tgtEl>
                                        <p:attrNameLst>
                                          <p:attrName>style.visibility</p:attrName>
                                        </p:attrNameLst>
                                      </p:cBhvr>
                                      <p:to>
                                        <p:strVal val="visible"/>
                                      </p:to>
                                    </p:set>
                                    <p:animEffect transition="in" filter="wipe(left)">
                                      <p:cBhvr>
                                        <p:cTn id="44" dur="500"/>
                                        <p:tgtEl>
                                          <p:spTgt spid="18">
                                            <p:bg/>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build="p" animBg="1"/>
      <p:bldP spid="11" grpId="0" build="p" animBg="1"/>
      <p:bldP spid="12" grpId="0" build="p" animBg="1"/>
      <p:bldP spid="17" grpId="0" build="p" animBg="1"/>
      <p:bldP spid="18"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11073570_755768617870400_2886380178503538901_n.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914400"/>
            <a:ext cx="15392400" cy="86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10"/>
          <p:cNvSpPr>
            <a:spLocks noChangeArrowheads="1"/>
          </p:cNvSpPr>
          <p:nvPr/>
        </p:nvSpPr>
        <p:spPr bwMode="auto">
          <a:xfrm>
            <a:off x="4724400" y="457200"/>
            <a:ext cx="9753600" cy="9144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Luôn có sự giám sát của giáo viên khi cho trẻ hoạt động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0710627_669362839844312_4269408766541346621_n.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914400" y="685800"/>
            <a:ext cx="16306800" cy="917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0"/>
            <a:ext cx="18391188" cy="94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28800" y="2857501"/>
            <a:ext cx="15087600" cy="1088208"/>
          </a:xfrm>
          <a:prstGeom prst="rect">
            <a:avLst/>
          </a:prstGeom>
          <a:noFill/>
        </p:spPr>
        <p:txBody>
          <a:bodyPr lIns="163284" tIns="81642" rIns="163284" bIns="81642">
            <a:spAutoFit/>
          </a:bodyPr>
          <a:lstStyle/>
          <a:p>
            <a:pPr algn="ctr" eaLnBrk="1" fontAlgn="auto" hangingPunct="1">
              <a:spcBef>
                <a:spcPts val="0"/>
              </a:spcBef>
              <a:spcAft>
                <a:spcPts val="0"/>
              </a:spcAft>
              <a:defRPr/>
            </a:pPr>
            <a:r>
              <a:rPr lang="en-US" sz="6000" b="1" dirty="0">
                <a:ln w="10541" cmpd="sng">
                  <a:solidFill>
                    <a:schemeClr val="accent1">
                      <a:shade val="88000"/>
                      <a:satMod val="110000"/>
                    </a:schemeClr>
                  </a:solidFill>
                  <a:prstDash val="solid"/>
                </a:ln>
                <a:solidFill>
                  <a:srgbClr val="0000CC"/>
                </a:solidFill>
                <a:cs typeface="Arial" pitchFamily="34" charset="0"/>
              </a:rPr>
              <a:t>CÁC ĐỒ DÙNG AN TOÀN</a:t>
            </a:r>
          </a:p>
        </p:txBody>
      </p:sp>
    </p:spTree>
  </p:cSld>
  <p:clrMapOvr>
    <a:masterClrMapping/>
  </p:clrMapOvr>
  <p:transition spd="slow">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ba1642a37711ad4ff40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254375" y="0"/>
            <a:ext cx="117760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5565.JPG"/>
          <p:cNvPicPr>
            <a:picLocks noChangeAspect="1"/>
          </p:cNvPicPr>
          <p:nvPr/>
        </p:nvPicPr>
        <p:blipFill>
          <a:blip r:embed="rId2" cstate="print"/>
          <a:stretch>
            <a:fillRect/>
          </a:stretch>
        </p:blipFill>
        <p:spPr>
          <a:xfrm>
            <a:off x="7924800" y="4457700"/>
            <a:ext cx="10363200" cy="5829300"/>
          </a:xfrm>
          <a:prstGeom prst="rect">
            <a:avLst/>
          </a:prstGeom>
          <a:ln>
            <a:noFill/>
          </a:ln>
          <a:effectLst>
            <a:softEdge rad="112500"/>
          </a:effectLst>
        </p:spPr>
      </p:pic>
      <p:pic>
        <p:nvPicPr>
          <p:cNvPr id="4" name="Picture 3" descr="MN2-7.JPG"/>
          <p:cNvPicPr>
            <a:picLocks noGrp="1" noChangeAspect="1"/>
          </p:cNvPicPr>
          <p:nvPr isPhoto="1"/>
        </p:nvPicPr>
        <p:blipFill>
          <a:blip r:embed="rId3"/>
          <a:stretch>
            <a:fillRect/>
          </a:stretch>
        </p:blipFill>
        <p:spPr>
          <a:xfrm>
            <a:off x="0" y="0"/>
            <a:ext cx="8839200" cy="7200900"/>
          </a:xfrm>
          <a:prstGeom prst="rect">
            <a:avLst/>
          </a:prstGeom>
          <a:ln>
            <a:noFill/>
          </a:ln>
          <a:effectLst>
            <a:outerShdw blurRad="292100" dist="139700" dir="2700000" algn="tl" rotWithShape="0">
              <a:srgbClr val="333333">
                <a:alpha val="65000"/>
              </a:srgbClr>
            </a:outerShdw>
          </a:effectLst>
        </p:spPr>
      </p:pic>
      <p:sp>
        <p:nvSpPr>
          <p:cNvPr id="75780" name="AutoShape 10"/>
          <p:cNvSpPr>
            <a:spLocks noChangeArrowheads="1"/>
          </p:cNvSpPr>
          <p:nvPr/>
        </p:nvSpPr>
        <p:spPr bwMode="auto">
          <a:xfrm>
            <a:off x="8796338" y="800100"/>
            <a:ext cx="9144000" cy="10668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Các đồ dùng của trẻ được sắp xếp gọn gàng thẩm mỹ</a:t>
            </a:r>
          </a:p>
          <a:p>
            <a:pPr algn="ctr" eaLnBrk="1" hangingPunct="1">
              <a:spcBef>
                <a:spcPct val="0"/>
              </a:spcBef>
              <a:buFontTx/>
              <a:buNone/>
            </a:pPr>
            <a:r>
              <a:rPr lang="en-US" altLang="en-US" sz="2400" b="1">
                <a:cs typeface="Arial" pitchFamily="34" charset="0"/>
              </a:rPr>
              <a:t> an toàn và thuận tiện khi sử dụng</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 chuyển và đựng nệm, gối.JPG"/>
          <p:cNvPicPr>
            <a:picLocks noGrp="1" noChangeAspect="1"/>
          </p:cNvPicPr>
          <p:nvPr isPhoto="1"/>
        </p:nvPicPr>
        <p:blipFill>
          <a:blip r:embed="rId2" cstate="print">
            <a:lum/>
          </a:blip>
          <a:stretch>
            <a:fillRect/>
          </a:stretch>
        </p:blipFill>
        <p:spPr>
          <a:xfrm>
            <a:off x="8686800" y="4229100"/>
            <a:ext cx="9601200" cy="6057900"/>
          </a:xfrm>
          <a:prstGeom prst="rect">
            <a:avLst/>
          </a:prstGeom>
          <a:ln>
            <a:noFill/>
          </a:ln>
          <a:effectLst>
            <a:softEdge rad="112500"/>
          </a:effectLst>
        </p:spPr>
      </p:pic>
      <p:pic>
        <p:nvPicPr>
          <p:cNvPr id="3" name="Picture 2" descr="DSC08095.JPG"/>
          <p:cNvPicPr>
            <a:picLocks noGrp="1" noChangeAspect="1"/>
          </p:cNvPicPr>
          <p:nvPr isPhoto="1"/>
        </p:nvPicPr>
        <p:blipFill>
          <a:blip r:embed="rId3">
            <a:lum/>
          </a:blip>
          <a:srcRect t="23333" r="10000"/>
          <a:stretch>
            <a:fillRect/>
          </a:stretch>
        </p:blipFill>
        <p:spPr>
          <a:xfrm>
            <a:off x="1" y="0"/>
            <a:ext cx="9124122" cy="7772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542.JPG"/>
          <p:cNvPicPr>
            <a:picLocks noChangeAspect="1"/>
          </p:cNvPicPr>
          <p:nvPr/>
        </p:nvPicPr>
        <p:blipFill>
          <a:blip r:embed="rId2"/>
          <a:srcRect/>
          <a:stretch>
            <a:fillRect/>
          </a:stretch>
        </p:blipFill>
        <p:spPr bwMode="auto">
          <a:xfrm>
            <a:off x="304800" y="914400"/>
            <a:ext cx="8229600" cy="7772400"/>
          </a:xfrm>
          <a:prstGeom prst="rect">
            <a:avLst/>
          </a:prstGeom>
          <a:noFill/>
          <a:ln>
            <a:noFill/>
          </a:ln>
          <a:effectLst>
            <a:outerShdw blurRad="292100" dist="139700" dir="2700000" algn="tl" rotWithShape="0">
              <a:srgbClr val="333333">
                <a:alpha val="64999"/>
              </a:srgbClr>
            </a:outerShdw>
          </a:effectLst>
        </p:spPr>
      </p:pic>
      <p:pic>
        <p:nvPicPr>
          <p:cNvPr id="3" name="Picture 2" descr="IMG_2839.jpg"/>
          <p:cNvPicPr>
            <a:picLocks noChangeAspect="1"/>
          </p:cNvPicPr>
          <p:nvPr/>
        </p:nvPicPr>
        <p:blipFill>
          <a:blip r:embed="rId3" cstate="print"/>
          <a:stretch>
            <a:fillRect/>
          </a:stretch>
        </p:blipFill>
        <p:spPr>
          <a:xfrm>
            <a:off x="8686800" y="4371975"/>
            <a:ext cx="9601200" cy="591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3776663" y="1638300"/>
            <a:ext cx="11058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latin typeface="Architecture" charset="0"/>
                <a:ea typeface="Architecture" charset="0"/>
                <a:cs typeface="Architecture" charset="0"/>
              </a:rPr>
              <a:t>V</a:t>
            </a:r>
            <a:r>
              <a:rPr lang="vi-VN" altLang="en-US" sz="3600" b="1">
                <a:solidFill>
                  <a:srgbClr val="0000CC"/>
                </a:solidFill>
                <a:latin typeface="Architecture" charset="0"/>
                <a:ea typeface="Architecture" charset="0"/>
                <a:cs typeface="Architecture" charset="0"/>
              </a:rPr>
              <a:t>ì vậy để các em phát triển toàn diện cả thể chất lẫn tinh thần,</a:t>
            </a:r>
            <a:endParaRPr lang="en-US" altLang="en-US" sz="3600" b="1">
              <a:solidFill>
                <a:srgbClr val="0000CC"/>
              </a:solidFill>
              <a:latin typeface="Architecture" charset="0"/>
              <a:ea typeface="Architecture" charset="0"/>
              <a:cs typeface="Architecture" charset="0"/>
            </a:endParaRPr>
          </a:p>
          <a:p>
            <a:pPr algn="ctr" eaLnBrk="1" hangingPunct="1">
              <a:spcBef>
                <a:spcPct val="0"/>
              </a:spcBef>
              <a:buFontTx/>
              <a:buNone/>
            </a:pPr>
            <a:r>
              <a:rPr lang="vi-VN" altLang="en-US" sz="3600" b="1">
                <a:solidFill>
                  <a:srgbClr val="0000CC"/>
                </a:solidFill>
                <a:latin typeface="Architecture" charset="0"/>
                <a:ea typeface="Architecture" charset="0"/>
                <a:cs typeface="Architecture" charset="0"/>
              </a:rPr>
              <a:t>cần phải được sống trong môi trường giáo dục an toàn, lành mạnh, thân thiện.</a:t>
            </a:r>
            <a:endParaRPr lang="en-US" altLang="en-US" sz="3600" b="1">
              <a:solidFill>
                <a:srgbClr val="0000CC"/>
              </a:solidFill>
              <a:latin typeface="Architecture" charset="0"/>
              <a:ea typeface="Architecture" charset="0"/>
              <a:cs typeface="Architecture" charset="0"/>
            </a:endParaRPr>
          </a:p>
        </p:txBody>
      </p:sp>
      <p:sp>
        <p:nvSpPr>
          <p:cNvPr id="80899" name="Rectangle 2"/>
          <p:cNvSpPr>
            <a:spLocks noChangeArrowheads="1"/>
          </p:cNvSpPr>
          <p:nvPr/>
        </p:nvSpPr>
        <p:spPr bwMode="auto">
          <a:xfrm>
            <a:off x="5367338" y="781050"/>
            <a:ext cx="7219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latin typeface="Arrus-Black" charset="0"/>
                <a:ea typeface="Arrus-Black" charset="0"/>
                <a:cs typeface="Arrus-Black" charset="0"/>
              </a:rPr>
              <a:t>“</a:t>
            </a:r>
            <a:r>
              <a:rPr lang="vi-VN" altLang="en-US" sz="3600" b="1">
                <a:solidFill>
                  <a:srgbClr val="0000CC"/>
                </a:solidFill>
                <a:latin typeface="Arrus-Black" charset="0"/>
                <a:ea typeface="Arrus-Black" charset="0"/>
                <a:cs typeface="Arrus-Black" charset="0"/>
              </a:rPr>
              <a:t>Trẻ em </a:t>
            </a:r>
            <a:r>
              <a:rPr lang="en-US" altLang="en-US" sz="3600" b="1">
                <a:solidFill>
                  <a:srgbClr val="0000CC"/>
                </a:solidFill>
                <a:latin typeface="Arrus-Black" charset="0"/>
                <a:ea typeface="Arrus-Black" charset="0"/>
                <a:cs typeface="Arrus-Black" charset="0"/>
              </a:rPr>
              <a:t>như búp trên cành”</a:t>
            </a:r>
          </a:p>
        </p:txBody>
      </p:sp>
    </p:spTree>
  </p:cSld>
  <p:clrMapOvr>
    <a:masterClrMapping/>
  </p:clrMapOvr>
  <p:transition spd="slow">
    <p:circl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0" y="4043149"/>
            <a:ext cx="10287000" cy="3046988"/>
          </a:xfrm>
          <a:prstGeom prst="rect">
            <a:avLst/>
          </a:prstGeom>
          <a:noFill/>
        </p:spPr>
        <p:txBody>
          <a:bodyPr>
            <a:spAutoFit/>
          </a:bodyPr>
          <a:lstStyle/>
          <a:p>
            <a:pPr algn="ctr" eaLnBrk="1" fontAlgn="auto" hangingPunct="1">
              <a:spcBef>
                <a:spcPts val="0"/>
              </a:spcBef>
              <a:spcAft>
                <a:spcPts val="0"/>
              </a:spcAft>
              <a:defRPr/>
            </a:pP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TRÂN</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a:t>
            </a: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TRỌNG</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a:t>
            </a: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CẢM</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ƠN</a:t>
            </a:r>
          </a:p>
        </p:txBody>
      </p:sp>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266" name="Content Placeholder 2"/>
          <p:cNvSpPr>
            <a:spLocks noGrp="1"/>
          </p:cNvSpPr>
          <p:nvPr>
            <p:ph idx="4294967295"/>
          </p:nvPr>
        </p:nvSpPr>
        <p:spPr>
          <a:xfrm>
            <a:off x="5257800" y="646907"/>
            <a:ext cx="7216775" cy="838200"/>
          </a:xfrm>
        </p:spPr>
        <p:txBody>
          <a:bodyPr/>
          <a:lstStyle/>
          <a:p>
            <a:pPr marL="0" indent="0" algn="ctr" eaLnBrk="1" hangingPunct="1">
              <a:buFont typeface="Arial" pitchFamily="34" charset="0"/>
              <a:buNone/>
            </a:pPr>
            <a:r>
              <a:rPr lang="en-US" altLang="en-US" sz="4200" b="1" dirty="0" err="1" smtClean="0">
                <a:solidFill>
                  <a:srgbClr val="C00000"/>
                </a:solidFill>
                <a:cs typeface="Arial" pitchFamily="34" charset="0"/>
              </a:rPr>
              <a:t>Phụ</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lục</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bảng</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kiểm</a:t>
            </a:r>
            <a:endParaRPr lang="en-US" altLang="en-US" b="1" dirty="0" smtClean="0">
              <a:solidFill>
                <a:srgbClr val="C00000"/>
              </a:solidFill>
              <a:cs typeface="Arial" pitchFamily="34" charset="0"/>
            </a:endParaRPr>
          </a:p>
        </p:txBody>
      </p:sp>
      <p:sp>
        <p:nvSpPr>
          <p:cNvPr id="2" name="Rectangle 1"/>
          <p:cNvSpPr/>
          <p:nvPr/>
        </p:nvSpPr>
        <p:spPr>
          <a:xfrm>
            <a:off x="1557790" y="2019300"/>
            <a:ext cx="15763875" cy="30464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lnSpc>
                <a:spcPct val="150000"/>
              </a:lnSpc>
              <a:spcBef>
                <a:spcPts val="0"/>
              </a:spcBef>
              <a:spcAft>
                <a:spcPts val="0"/>
              </a:spcAft>
              <a:defRPr/>
            </a:pPr>
            <a:r>
              <a:rPr lang="en-US" sz="3200" dirty="0" err="1">
                <a:cs typeface="Arial" pitchFamily="34" charset="0"/>
              </a:rPr>
              <a:t>Mẫu</a:t>
            </a:r>
            <a:r>
              <a:rPr lang="en-US" sz="3200" dirty="0">
                <a:cs typeface="Arial" pitchFamily="34" charset="0"/>
              </a:rPr>
              <a:t> 1. </a:t>
            </a:r>
            <a:r>
              <a:rPr lang="en-US" sz="3200" dirty="0" err="1">
                <a:cs typeface="Arial" pitchFamily="34" charset="0"/>
              </a:rPr>
              <a:t>Dành</a:t>
            </a:r>
            <a:r>
              <a:rPr lang="en-US" sz="3200" dirty="0">
                <a:cs typeface="Arial" pitchFamily="34" charset="0"/>
              </a:rPr>
              <a:t> </a:t>
            </a:r>
            <a:r>
              <a:rPr lang="en-US" sz="3200" dirty="0" err="1">
                <a:cs typeface="Arial" pitchFamily="34" charset="0"/>
              </a:rPr>
              <a:t>cho</a:t>
            </a:r>
            <a:r>
              <a:rPr lang="en-US" sz="3200" dirty="0">
                <a:cs typeface="Arial" pitchFamily="34" charset="0"/>
              </a:rPr>
              <a:t> </a:t>
            </a:r>
            <a:r>
              <a:rPr lang="en-US" sz="3200" b="1" dirty="0">
                <a:solidFill>
                  <a:schemeClr val="accent2">
                    <a:lumMod val="50000"/>
                  </a:schemeClr>
                </a:solidFill>
                <a:cs typeface="Arial" pitchFamily="34" charset="0"/>
              </a:rPr>
              <a:t>TRƯỜNG</a:t>
            </a:r>
            <a:r>
              <a:rPr lang="en-US" sz="3200" dirty="0">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Với</a:t>
            </a:r>
            <a:r>
              <a:rPr lang="en-US" sz="3200" dirty="0">
                <a:cs typeface="Arial" pitchFamily="34" charset="0"/>
              </a:rPr>
              <a:t> </a:t>
            </a:r>
            <a:r>
              <a:rPr lang="en-US" sz="3200" u="sng" dirty="0">
                <a:solidFill>
                  <a:srgbClr val="FF0000"/>
                </a:solidFill>
                <a:cs typeface="Arial" pitchFamily="34" charset="0"/>
              </a:rPr>
              <a:t>50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tối</a:t>
            </a:r>
            <a:r>
              <a:rPr lang="en-US" sz="3200" dirty="0">
                <a:cs typeface="Arial" pitchFamily="34" charset="0"/>
              </a:rPr>
              <a:t> </a:t>
            </a:r>
            <a:r>
              <a:rPr lang="en-US" sz="3200" dirty="0" err="1">
                <a:cs typeface="Arial" pitchFamily="34" charset="0"/>
              </a:rPr>
              <a:t>thiểu</a:t>
            </a:r>
            <a:r>
              <a:rPr lang="en-US" sz="3200" dirty="0">
                <a:cs typeface="Arial" pitchFamily="34" charset="0"/>
              </a:rPr>
              <a:t> </a:t>
            </a:r>
            <a:r>
              <a:rPr lang="en-US" sz="3200" b="1" dirty="0">
                <a:solidFill>
                  <a:srgbClr val="FF0000"/>
                </a:solidFill>
                <a:cs typeface="Arial" pitchFamily="34" charset="0"/>
              </a:rPr>
              <a:t>40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bao</a:t>
            </a:r>
            <a:r>
              <a:rPr lang="en-US" sz="3200" dirty="0">
                <a:cs typeface="Arial" pitchFamily="34" charset="0"/>
              </a:rPr>
              <a:t> </a:t>
            </a:r>
            <a:r>
              <a:rPr lang="en-US" sz="3200" dirty="0" err="1">
                <a:cs typeface="Arial" pitchFamily="34" charset="0"/>
              </a:rPr>
              <a:t>gồm</a:t>
            </a:r>
            <a:r>
              <a:rPr lang="en-US" sz="3200" dirty="0">
                <a:cs typeface="Arial" pitchFamily="34" charset="0"/>
              </a:rPr>
              <a:t> </a:t>
            </a:r>
            <a:r>
              <a:rPr lang="en-US" sz="3200" dirty="0">
                <a:solidFill>
                  <a:srgbClr val="FF0000"/>
                </a:solidFill>
                <a:cs typeface="Arial" pitchFamily="34" charset="0"/>
              </a:rPr>
              <a:t>20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giá</a:t>
            </a:r>
            <a:r>
              <a:rPr lang="en-US" sz="3200" dirty="0">
                <a:cs typeface="Arial" pitchFamily="34" charset="0"/>
              </a:rPr>
              <a:t> “</a:t>
            </a:r>
            <a:r>
              <a:rPr lang="en-US" sz="3200" dirty="0" err="1">
                <a:cs typeface="Arial" pitchFamily="34" charset="0"/>
              </a:rPr>
              <a:t>đạt</a:t>
            </a:r>
            <a:r>
              <a:rPr lang="en-US" sz="3200" dirty="0">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được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dấu</a:t>
            </a:r>
            <a:r>
              <a:rPr lang="en-US" sz="3200" dirty="0">
                <a:cs typeface="Arial" pitchFamily="34" charset="0"/>
              </a:rPr>
              <a:t> </a:t>
            </a:r>
            <a:r>
              <a:rPr lang="en-US" sz="3200" dirty="0" err="1">
                <a:cs typeface="Arial" pitchFamily="34" charset="0"/>
              </a:rPr>
              <a:t>gạch</a:t>
            </a:r>
            <a:r>
              <a:rPr lang="en-US" sz="3200" dirty="0">
                <a:cs typeface="Arial" pitchFamily="34" charset="0"/>
              </a:rPr>
              <a:t> </a:t>
            </a:r>
            <a:r>
              <a:rPr lang="en-US" sz="3200" dirty="0" err="1">
                <a:cs typeface="Arial" pitchFamily="34" charset="0"/>
              </a:rPr>
              <a:t>chân</a:t>
            </a:r>
            <a:r>
              <a:rPr lang="en-US" sz="3200" dirty="0">
                <a:cs typeface="Arial" pitchFamily="34" charset="0"/>
              </a:rPr>
              <a:t>: </a:t>
            </a:r>
            <a:r>
              <a:rPr lang="en-US" sz="3200" u="sng" dirty="0">
                <a:cs typeface="Arial" pitchFamily="34" charset="0"/>
              </a:rPr>
              <a:t>1, 2, 5, 6, 8, 9, 10, 13, 15, 16, 17, 19, 24, 28, 32, 34, 35, 36, 42, 48</a:t>
            </a:r>
          </a:p>
        </p:txBody>
      </p:sp>
      <p:sp>
        <p:nvSpPr>
          <p:cNvPr id="3" name="Rectangle 2"/>
          <p:cNvSpPr/>
          <p:nvPr/>
        </p:nvSpPr>
        <p:spPr>
          <a:xfrm>
            <a:off x="1509032" y="6134100"/>
            <a:ext cx="15763875" cy="30464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lnSpc>
                <a:spcPct val="150000"/>
              </a:lnSpc>
              <a:spcBef>
                <a:spcPts val="0"/>
              </a:spcBef>
              <a:spcAft>
                <a:spcPts val="0"/>
              </a:spcAft>
              <a:defRPr/>
            </a:pPr>
            <a:r>
              <a:rPr lang="en-US" sz="3200" dirty="0" err="1">
                <a:cs typeface="Arial" pitchFamily="34" charset="0"/>
              </a:rPr>
              <a:t>Mẫu</a:t>
            </a:r>
            <a:r>
              <a:rPr lang="en-US" sz="3200" dirty="0">
                <a:cs typeface="Arial" pitchFamily="34" charset="0"/>
              </a:rPr>
              <a:t> 2. </a:t>
            </a:r>
            <a:r>
              <a:rPr lang="en-US" sz="3200" dirty="0" err="1">
                <a:cs typeface="Arial" pitchFamily="34" charset="0"/>
              </a:rPr>
              <a:t>Dành</a:t>
            </a:r>
            <a:r>
              <a:rPr lang="en-US" sz="3200" dirty="0">
                <a:cs typeface="Arial" pitchFamily="34" charset="0"/>
              </a:rPr>
              <a:t> </a:t>
            </a:r>
            <a:r>
              <a:rPr lang="en-US" sz="3200" dirty="0" err="1">
                <a:cs typeface="Arial" pitchFamily="34" charset="0"/>
              </a:rPr>
              <a:t>cho</a:t>
            </a:r>
            <a:r>
              <a:rPr lang="en-US" sz="3200" dirty="0">
                <a:cs typeface="Arial" pitchFamily="34" charset="0"/>
              </a:rPr>
              <a:t> </a:t>
            </a:r>
            <a:r>
              <a:rPr lang="en-US" sz="3200" b="1" dirty="0">
                <a:solidFill>
                  <a:srgbClr val="0000CC"/>
                </a:solidFill>
                <a:cs typeface="Arial" pitchFamily="34" charset="0"/>
              </a:rPr>
              <a:t>CƠ SỞ GDMN ĐỘC LẬP</a:t>
            </a:r>
            <a:r>
              <a:rPr lang="en-US" sz="3200" dirty="0">
                <a:solidFill>
                  <a:srgbClr val="0000CC"/>
                </a:solidFill>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với</a:t>
            </a:r>
            <a:r>
              <a:rPr lang="en-US" sz="3200" dirty="0">
                <a:cs typeface="Arial" pitchFamily="34" charset="0"/>
              </a:rPr>
              <a:t> </a:t>
            </a:r>
            <a:r>
              <a:rPr lang="en-US" sz="3200" u="sng" dirty="0">
                <a:solidFill>
                  <a:srgbClr val="FF0000"/>
                </a:solidFill>
                <a:cs typeface="Arial" pitchFamily="34" charset="0"/>
              </a:rPr>
              <a:t>40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tối</a:t>
            </a:r>
            <a:r>
              <a:rPr lang="en-US" sz="3200" dirty="0">
                <a:cs typeface="Arial" pitchFamily="34" charset="0"/>
              </a:rPr>
              <a:t> </a:t>
            </a:r>
            <a:r>
              <a:rPr lang="en-US" sz="3200" dirty="0" err="1">
                <a:cs typeface="Arial" pitchFamily="34" charset="0"/>
              </a:rPr>
              <a:t>thiểu</a:t>
            </a:r>
            <a:r>
              <a:rPr lang="en-US" sz="3200" dirty="0">
                <a:cs typeface="Arial" pitchFamily="34" charset="0"/>
              </a:rPr>
              <a:t> </a:t>
            </a:r>
            <a:r>
              <a:rPr lang="en-US" sz="3200" b="1" dirty="0">
                <a:solidFill>
                  <a:srgbClr val="FF0000"/>
                </a:solidFill>
                <a:cs typeface="Arial" pitchFamily="34" charset="0"/>
              </a:rPr>
              <a:t>30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bao</a:t>
            </a:r>
            <a:r>
              <a:rPr lang="en-US" sz="3200" dirty="0">
                <a:cs typeface="Arial" pitchFamily="34" charset="0"/>
              </a:rPr>
              <a:t> </a:t>
            </a:r>
            <a:r>
              <a:rPr lang="en-US" sz="3200" dirty="0" err="1">
                <a:cs typeface="Arial" pitchFamily="34" charset="0"/>
              </a:rPr>
              <a:t>gồm</a:t>
            </a:r>
            <a:r>
              <a:rPr lang="en-US" sz="3200" dirty="0">
                <a:cs typeface="Arial" pitchFamily="34" charset="0"/>
              </a:rPr>
              <a:t> </a:t>
            </a:r>
            <a:r>
              <a:rPr lang="en-US" sz="3200" dirty="0">
                <a:solidFill>
                  <a:srgbClr val="FF0000"/>
                </a:solidFill>
                <a:cs typeface="Arial" pitchFamily="34" charset="0"/>
              </a:rPr>
              <a:t>15</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giá</a:t>
            </a:r>
            <a:r>
              <a:rPr lang="en-US" sz="3200" dirty="0">
                <a:cs typeface="Arial" pitchFamily="34" charset="0"/>
              </a:rPr>
              <a:t> “</a:t>
            </a:r>
            <a:r>
              <a:rPr lang="en-US" sz="3200" dirty="0" err="1">
                <a:cs typeface="Arial" pitchFamily="34" charset="0"/>
              </a:rPr>
              <a:t>đạt</a:t>
            </a:r>
            <a:r>
              <a:rPr lang="en-US" sz="3200" dirty="0">
                <a:cs typeface="Arial" pitchFamily="34" charset="0"/>
              </a:rPr>
              <a:t>”</a:t>
            </a:r>
          </a:p>
          <a:p>
            <a:pPr algn="ctr" eaLnBrk="1" fontAlgn="auto" hangingPunct="1">
              <a:lnSpc>
                <a:spcPct val="150000"/>
              </a:lnSpc>
              <a:spcBef>
                <a:spcPts val="0"/>
              </a:spcBef>
              <a:spcAft>
                <a:spcPts val="0"/>
              </a:spcAft>
              <a:defRPr/>
            </a:pP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được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dấu</a:t>
            </a:r>
            <a:r>
              <a:rPr lang="en-US" sz="3200" dirty="0">
                <a:cs typeface="Arial" pitchFamily="34" charset="0"/>
              </a:rPr>
              <a:t> </a:t>
            </a:r>
            <a:r>
              <a:rPr lang="en-US" sz="3200" dirty="0" err="1">
                <a:cs typeface="Arial" pitchFamily="34" charset="0"/>
              </a:rPr>
              <a:t>gạch</a:t>
            </a:r>
            <a:r>
              <a:rPr lang="en-US" sz="3200" dirty="0">
                <a:cs typeface="Arial" pitchFamily="34" charset="0"/>
              </a:rPr>
              <a:t> </a:t>
            </a:r>
            <a:r>
              <a:rPr lang="en-US" sz="3200" dirty="0" err="1">
                <a:cs typeface="Arial" pitchFamily="34" charset="0"/>
              </a:rPr>
              <a:t>chân</a:t>
            </a:r>
            <a:r>
              <a:rPr lang="en-US" sz="3200" dirty="0">
                <a:cs typeface="Arial" pitchFamily="34" charset="0"/>
              </a:rPr>
              <a:t>: </a:t>
            </a:r>
            <a:r>
              <a:rPr lang="en-US" sz="3200" u="sng" dirty="0">
                <a:cs typeface="Arial" pitchFamily="34" charset="0"/>
              </a:rPr>
              <a:t>1, 2, 5, 6, 11, 16, 21, 23, 24, 25, 28, 29, 30, 34, 35</a:t>
            </a:r>
            <a:r>
              <a:rPr lang="en-US" sz="3200" dirty="0">
                <a:cs typeface="Arial" pitchFamily="34" charset="0"/>
              </a:rPr>
              <a:t> </a:t>
            </a:r>
            <a:endParaRPr lang="en-US" sz="3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2672</TotalTime>
  <Words>3457</Words>
  <Application>Microsoft Office PowerPoint</Application>
  <PresentationFormat>Custom</PresentationFormat>
  <Paragraphs>302</Paragraphs>
  <Slides>88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Architecture</vt:lpstr>
      <vt:lpstr>UTM Aptima</vt:lpstr>
      <vt:lpstr>Arrus-Black</vt:lpstr>
      <vt:lpstr>AmdtSymbols</vt:lpstr>
      <vt:lpstr>Times New Roman</vt:lpstr>
      <vt:lpstr>Calibri</vt:lpstr>
      <vt:lpstr>Office Theme</vt:lpstr>
      <vt:lpstr>PowerPoint Presentation</vt:lpstr>
      <vt:lpstr>MỤC TIÊU</vt:lpstr>
      <vt:lpstr>NỘI DUNG CHUYÊN ĐỀ </vt:lpstr>
      <vt:lpstr>THẢO LUẬN</vt:lpstr>
      <vt:lpstr>I. Một số khái niệm cơ bản</vt:lpstr>
      <vt:lpstr>PowerPoint Presentation</vt:lpstr>
      <vt:lpstr>II. Hướng dẫn xây dựng trường học an toàn, phòng, chống tai nạn thương tích trong cơ sở GDMN (theo quy định  tại Thông tư số 45/2021/TT-BGDĐT) </vt:lpstr>
      <vt:lpstr>PowerPoint Presentation</vt:lpstr>
      <vt:lpstr>PowerPoint Presentation</vt:lpstr>
      <vt:lpstr>PowerPoint Presentation</vt:lpstr>
      <vt:lpstr>PowerPoint Presentation</vt:lpstr>
      <vt:lpstr>CÁC HOẠT ĐỘNG XÂY DỰNG TRƯỜNG HỌC AT, PC TNTT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Bảng tóm tắt trách nhiệm nội dung thực hiện của các cơ quan, cơ sở giáo dục mầm non</vt:lpstr>
      <vt:lpstr>PowerPoint Presentation</vt:lpstr>
      <vt:lpstr>III. GỢI Ý XÂY DỰNG CÁC PHƯƠNG ÁN ĐẢM BẢO AN TOÀN </vt:lpstr>
      <vt:lpstr>PowerPoint Presentation</vt:lpstr>
      <vt:lpstr>Một số nguyên nhân gây tai nạn thương tích thường gặp ở trẻ mầm non </vt:lpstr>
      <vt:lpstr>Tai nạn do thiết bị đồ dùng đồ chơi ngoài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THÀNH PHỐ HỒ CHÍ MINH SỞ GIÁO DỤC VÀ ĐÀO TẠO</dc:title>
  <dc:creator>Admin</dc:creator>
  <cp:lastModifiedBy>Nguyen Thi Anh Tuyet</cp:lastModifiedBy>
  <cp:revision>294</cp:revision>
  <cp:lastPrinted>2023-05-11T06:48:14Z</cp:lastPrinted>
  <dcterms:created xsi:type="dcterms:W3CDTF">2006-08-16T00:00:00Z</dcterms:created>
  <dcterms:modified xsi:type="dcterms:W3CDTF">2023-05-12T04:57:18Z</dcterms:modified>
</cp:coreProperties>
</file>