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 id="2147484319" r:id="rId2"/>
    <p:sldMasterId id="2147484331" r:id="rId3"/>
  </p:sldMasterIdLst>
  <p:notesMasterIdLst>
    <p:notesMasterId r:id="rId75"/>
  </p:notesMasterIdLst>
  <p:sldIdLst>
    <p:sldId id="524" r:id="rId4"/>
    <p:sldId id="617" r:id="rId5"/>
    <p:sldId id="690" r:id="rId6"/>
    <p:sldId id="622" r:id="rId7"/>
    <p:sldId id="626" r:id="rId8"/>
    <p:sldId id="627" r:id="rId9"/>
    <p:sldId id="629" r:id="rId10"/>
    <p:sldId id="696" r:id="rId11"/>
    <p:sldId id="698" r:id="rId12"/>
    <p:sldId id="630" r:id="rId13"/>
    <p:sldId id="783" r:id="rId14"/>
    <p:sldId id="730" r:id="rId15"/>
    <p:sldId id="705" r:id="rId16"/>
    <p:sldId id="736" r:id="rId17"/>
    <p:sldId id="786" r:id="rId18"/>
    <p:sldId id="788" r:id="rId19"/>
    <p:sldId id="669" r:id="rId20"/>
    <p:sldId id="668" r:id="rId21"/>
    <p:sldId id="709" r:id="rId22"/>
    <p:sldId id="711" r:id="rId23"/>
    <p:sldId id="713" r:id="rId24"/>
    <p:sldId id="715" r:id="rId25"/>
    <p:sldId id="717" r:id="rId26"/>
    <p:sldId id="720" r:id="rId27"/>
    <p:sldId id="719" r:id="rId28"/>
    <p:sldId id="790" r:id="rId29"/>
    <p:sldId id="688" r:id="rId30"/>
    <p:sldId id="648" r:id="rId31"/>
    <p:sldId id="649" r:id="rId32"/>
    <p:sldId id="742" r:id="rId33"/>
    <p:sldId id="740" r:id="rId34"/>
    <p:sldId id="651" r:id="rId35"/>
    <p:sldId id="744" r:id="rId36"/>
    <p:sldId id="745" r:id="rId37"/>
    <p:sldId id="747" r:id="rId38"/>
    <p:sldId id="753" r:id="rId39"/>
    <p:sldId id="757" r:id="rId40"/>
    <p:sldId id="761" r:id="rId41"/>
    <p:sldId id="763" r:id="rId42"/>
    <p:sldId id="767" r:id="rId43"/>
    <p:sldId id="771" r:id="rId44"/>
    <p:sldId id="775" r:id="rId45"/>
    <p:sldId id="777" r:id="rId46"/>
    <p:sldId id="781" r:id="rId47"/>
    <p:sldId id="658" r:id="rId48"/>
    <p:sldId id="791" r:id="rId49"/>
    <p:sldId id="792" r:id="rId50"/>
    <p:sldId id="814" r:id="rId51"/>
    <p:sldId id="793" r:id="rId52"/>
    <p:sldId id="794" r:id="rId53"/>
    <p:sldId id="795" r:id="rId54"/>
    <p:sldId id="796" r:id="rId55"/>
    <p:sldId id="797" r:id="rId56"/>
    <p:sldId id="798" r:id="rId57"/>
    <p:sldId id="799" r:id="rId58"/>
    <p:sldId id="800" r:id="rId59"/>
    <p:sldId id="815" r:id="rId60"/>
    <p:sldId id="801" r:id="rId61"/>
    <p:sldId id="802" r:id="rId62"/>
    <p:sldId id="803" r:id="rId63"/>
    <p:sldId id="804" r:id="rId64"/>
    <p:sldId id="805" r:id="rId65"/>
    <p:sldId id="806" r:id="rId66"/>
    <p:sldId id="807" r:id="rId67"/>
    <p:sldId id="808" r:id="rId68"/>
    <p:sldId id="809" r:id="rId69"/>
    <p:sldId id="810" r:id="rId70"/>
    <p:sldId id="811" r:id="rId71"/>
    <p:sldId id="812" r:id="rId72"/>
    <p:sldId id="816" r:id="rId73"/>
    <p:sldId id="817" r:id="rId74"/>
  </p:sldIdLst>
  <p:sldSz cx="12192000" cy="6858000"/>
  <p:notesSz cx="6735763" cy="9866313"/>
  <p:custDataLst>
    <p:tags r:id="rId76"/>
  </p:custDataLst>
  <p:defaultTextStyle>
    <a:defPPr>
      <a:defRPr lang="vi-VN"/>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9900CC"/>
    <a:srgbClr val="CCFFFF"/>
    <a:srgbClr val="CCECFF"/>
    <a:srgbClr val="F9F9DD"/>
    <a:srgbClr val="FFCC99"/>
    <a:srgbClr val="87E7FD"/>
    <a:srgbClr val="CC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8CE53-DCCF-4F8B-A741-4DD7B00A48AA}" v="4433" dt="2023-02-23T08:19:13.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3" d="100"/>
          <a:sy n="73" d="100"/>
        </p:scale>
        <p:origin x="-126" y="-7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Doan Trang" userId="5e07392c-8206-4969-bb7b-58a2f79de5f8" providerId="ADAL" clId="{6208CE53-DCCF-4F8B-A741-4DD7B00A48AA}"/>
    <pc:docChg chg="undo custSel addSld delSld modSld">
      <pc:chgData name="Nguyen Thi Doan Trang" userId="5e07392c-8206-4969-bb7b-58a2f79de5f8" providerId="ADAL" clId="{6208CE53-DCCF-4F8B-A741-4DD7B00A48AA}" dt="2023-02-23T08:19:13.139" v="5232" actId="20577"/>
      <pc:docMkLst>
        <pc:docMk/>
      </pc:docMkLst>
      <pc:sldChg chg="modSp mod">
        <pc:chgData name="Nguyen Thi Doan Trang" userId="5e07392c-8206-4969-bb7b-58a2f79de5f8" providerId="ADAL" clId="{6208CE53-DCCF-4F8B-A741-4DD7B00A48AA}" dt="2023-02-22T01:49:23.711" v="5059" actId="14100"/>
        <pc:sldMkLst>
          <pc:docMk/>
          <pc:sldMk cId="2314788166" sldId="524"/>
        </pc:sldMkLst>
        <pc:spChg chg="mod">
          <ac:chgData name="Nguyen Thi Doan Trang" userId="5e07392c-8206-4969-bb7b-58a2f79de5f8" providerId="ADAL" clId="{6208CE53-DCCF-4F8B-A741-4DD7B00A48AA}" dt="2023-02-09T09:00:37.773" v="60" actId="1076"/>
          <ac:spMkLst>
            <pc:docMk/>
            <pc:sldMk cId="2314788166" sldId="524"/>
            <ac:spMk id="9" creationId="{00000000-0000-0000-0000-000000000000}"/>
          </ac:spMkLst>
        </pc:spChg>
        <pc:spChg chg="mod">
          <ac:chgData name="Nguyen Thi Doan Trang" userId="5e07392c-8206-4969-bb7b-58a2f79de5f8" providerId="ADAL" clId="{6208CE53-DCCF-4F8B-A741-4DD7B00A48AA}" dt="2023-02-22T01:49:23.711" v="5059" actId="14100"/>
          <ac:spMkLst>
            <pc:docMk/>
            <pc:sldMk cId="2314788166" sldId="524"/>
            <ac:spMk id="10" creationId="{00000000-0000-0000-0000-000000000000}"/>
          </ac:spMkLst>
        </pc:spChg>
        <pc:grpChg chg="mod">
          <ac:chgData name="Nguyen Thi Doan Trang" userId="5e07392c-8206-4969-bb7b-58a2f79de5f8" providerId="ADAL" clId="{6208CE53-DCCF-4F8B-A741-4DD7B00A48AA}" dt="2023-02-09T09:00:37.773" v="60" actId="1076"/>
          <ac:grpSpMkLst>
            <pc:docMk/>
            <pc:sldMk cId="2314788166" sldId="524"/>
            <ac:grpSpMk id="2" creationId="{AA05E524-F95B-3EF9-741F-0B5D729AB0DA}"/>
          </ac:grpSpMkLst>
        </pc:grpChg>
        <pc:picChg chg="mod">
          <ac:chgData name="Nguyen Thi Doan Trang" userId="5e07392c-8206-4969-bb7b-58a2f79de5f8" providerId="ADAL" clId="{6208CE53-DCCF-4F8B-A741-4DD7B00A48AA}" dt="2023-02-09T09:00:37.773" v="60" actId="1076"/>
          <ac:picMkLst>
            <pc:docMk/>
            <pc:sldMk cId="2314788166" sldId="524"/>
            <ac:picMk id="30724" creationId="{00000000-0000-0000-0000-000000000000}"/>
          </ac:picMkLst>
        </pc:picChg>
      </pc:sldChg>
      <pc:sldChg chg="addSp delSp modSp mod delAnim modAnim">
        <pc:chgData name="Nguyen Thi Doan Trang" userId="5e07392c-8206-4969-bb7b-58a2f79de5f8" providerId="ADAL" clId="{6208CE53-DCCF-4F8B-A741-4DD7B00A48AA}" dt="2023-02-13T06:59:20.850" v="828" actId="20577"/>
        <pc:sldMkLst>
          <pc:docMk/>
          <pc:sldMk cId="2237859886" sldId="617"/>
        </pc:sldMkLst>
        <pc:spChg chg="mod">
          <ac:chgData name="Nguyen Thi Doan Trang" userId="5e07392c-8206-4969-bb7b-58a2f79de5f8" providerId="ADAL" clId="{6208CE53-DCCF-4F8B-A741-4DD7B00A48AA}" dt="2023-02-13T06:59:15.812" v="826" actId="20577"/>
          <ac:spMkLst>
            <pc:docMk/>
            <pc:sldMk cId="2237859886" sldId="617"/>
            <ac:spMk id="3" creationId="{0AE5300E-8DC9-ACA1-5B22-4D8A19BE97E6}"/>
          </ac:spMkLst>
        </pc:spChg>
        <pc:spChg chg="add del mod">
          <ac:chgData name="Nguyen Thi Doan Trang" userId="5e07392c-8206-4969-bb7b-58a2f79de5f8" providerId="ADAL" clId="{6208CE53-DCCF-4F8B-A741-4DD7B00A48AA}" dt="2023-02-13T06:58:40.947" v="817" actId="22"/>
          <ac:spMkLst>
            <pc:docMk/>
            <pc:sldMk cId="2237859886" sldId="617"/>
            <ac:spMk id="4" creationId="{7119BCD6-6D0A-DEDB-2B8A-73E4FC9A1DF6}"/>
          </ac:spMkLst>
        </pc:spChg>
        <pc:spChg chg="del">
          <ac:chgData name="Nguyen Thi Doan Trang" userId="5e07392c-8206-4969-bb7b-58a2f79de5f8" providerId="ADAL" clId="{6208CE53-DCCF-4F8B-A741-4DD7B00A48AA}" dt="2023-02-09T09:01:04.549" v="61" actId="478"/>
          <ac:spMkLst>
            <pc:docMk/>
            <pc:sldMk cId="2237859886" sldId="617"/>
            <ac:spMk id="5" creationId="{FF9AD794-4D35-E3F4-CF92-8F7708D742A5}"/>
          </ac:spMkLst>
        </pc:spChg>
        <pc:spChg chg="mod">
          <ac:chgData name="Nguyen Thi Doan Trang" userId="5e07392c-8206-4969-bb7b-58a2f79de5f8" providerId="ADAL" clId="{6208CE53-DCCF-4F8B-A741-4DD7B00A48AA}" dt="2023-02-13T06:59:20.850" v="828" actId="20577"/>
          <ac:spMkLst>
            <pc:docMk/>
            <pc:sldMk cId="2237859886" sldId="617"/>
            <ac:spMk id="7" creationId="{00000000-0000-0000-0000-000000000000}"/>
          </ac:spMkLst>
        </pc:spChg>
      </pc:sldChg>
      <pc:sldChg chg="addSp delSp modSp mod delAnim modAnim">
        <pc:chgData name="Nguyen Thi Doan Trang" userId="5e07392c-8206-4969-bb7b-58a2f79de5f8" providerId="ADAL" clId="{6208CE53-DCCF-4F8B-A741-4DD7B00A48AA}" dt="2023-02-23T07:45:13.115" v="5213" actId="20577"/>
        <pc:sldMkLst>
          <pc:docMk/>
          <pc:sldMk cId="942685701" sldId="622"/>
        </pc:sldMkLst>
        <pc:spChg chg="mod">
          <ac:chgData name="Nguyen Thi Doan Trang" userId="5e07392c-8206-4969-bb7b-58a2f79de5f8" providerId="ADAL" clId="{6208CE53-DCCF-4F8B-A741-4DD7B00A48AA}" dt="2023-02-23T07:45:13.115" v="5213" actId="20577"/>
          <ac:spMkLst>
            <pc:docMk/>
            <pc:sldMk cId="942685701" sldId="622"/>
            <ac:spMk id="2" creationId="{00000000-0000-0000-0000-000000000000}"/>
          </ac:spMkLst>
        </pc:spChg>
        <pc:spChg chg="add del mod">
          <ac:chgData name="Nguyen Thi Doan Trang" userId="5e07392c-8206-4969-bb7b-58a2f79de5f8" providerId="ADAL" clId="{6208CE53-DCCF-4F8B-A741-4DD7B00A48AA}" dt="2023-02-13T06:27:14.764" v="236" actId="478"/>
          <ac:spMkLst>
            <pc:docMk/>
            <pc:sldMk cId="942685701" sldId="622"/>
            <ac:spMk id="3" creationId="{3FE90297-37C2-7E57-16F9-5928937610BE}"/>
          </ac:spMkLst>
        </pc:spChg>
        <pc:spChg chg="mod">
          <ac:chgData name="Nguyen Thi Doan Trang" userId="5e07392c-8206-4969-bb7b-58a2f79de5f8" providerId="ADAL" clId="{6208CE53-DCCF-4F8B-A741-4DD7B00A48AA}" dt="2023-02-15T07:24:01.476" v="4732" actId="255"/>
          <ac:spMkLst>
            <pc:docMk/>
            <pc:sldMk cId="942685701" sldId="622"/>
            <ac:spMk id="4" creationId="{00000000-0000-0000-0000-000000000000}"/>
          </ac:spMkLst>
        </pc:spChg>
        <pc:spChg chg="add del mod">
          <ac:chgData name="Nguyen Thi Doan Trang" userId="5e07392c-8206-4969-bb7b-58a2f79de5f8" providerId="ADAL" clId="{6208CE53-DCCF-4F8B-A741-4DD7B00A48AA}" dt="2023-02-09T09:05:39.843" v="129" actId="478"/>
          <ac:spMkLst>
            <pc:docMk/>
            <pc:sldMk cId="942685701" sldId="622"/>
            <ac:spMk id="5" creationId="{77EB8055-3414-2A74-2843-92C8CFB956CA}"/>
          </ac:spMkLst>
        </pc:spChg>
      </pc:sldChg>
      <pc:sldChg chg="del">
        <pc:chgData name="Nguyen Thi Doan Trang" userId="5e07392c-8206-4969-bb7b-58a2f79de5f8" providerId="ADAL" clId="{6208CE53-DCCF-4F8B-A741-4DD7B00A48AA}" dt="2023-02-15T03:48:46.875" v="4699" actId="47"/>
        <pc:sldMkLst>
          <pc:docMk/>
          <pc:sldMk cId="3169761493" sldId="625"/>
        </pc:sldMkLst>
      </pc:sldChg>
      <pc:sldChg chg="addSp delSp modSp mod delAnim modAnim">
        <pc:chgData name="Nguyen Thi Doan Trang" userId="5e07392c-8206-4969-bb7b-58a2f79de5f8" providerId="ADAL" clId="{6208CE53-DCCF-4F8B-A741-4DD7B00A48AA}" dt="2023-02-13T06:40:44.181" v="601" actId="1076"/>
        <pc:sldMkLst>
          <pc:docMk/>
          <pc:sldMk cId="3127920289" sldId="626"/>
        </pc:sldMkLst>
        <pc:spChg chg="mod">
          <ac:chgData name="Nguyen Thi Doan Trang" userId="5e07392c-8206-4969-bb7b-58a2f79de5f8" providerId="ADAL" clId="{6208CE53-DCCF-4F8B-A741-4DD7B00A48AA}" dt="2023-02-13T06:39:40.722" v="594" actId="14100"/>
          <ac:spMkLst>
            <pc:docMk/>
            <pc:sldMk cId="3127920289" sldId="626"/>
            <ac:spMk id="2" creationId="{00000000-0000-0000-0000-000000000000}"/>
          </ac:spMkLst>
        </pc:spChg>
        <pc:spChg chg="del">
          <ac:chgData name="Nguyen Thi Doan Trang" userId="5e07392c-8206-4969-bb7b-58a2f79de5f8" providerId="ADAL" clId="{6208CE53-DCCF-4F8B-A741-4DD7B00A48AA}" dt="2023-02-13T06:29:33.798" v="330" actId="478"/>
          <ac:spMkLst>
            <pc:docMk/>
            <pc:sldMk cId="3127920289" sldId="626"/>
            <ac:spMk id="3" creationId="{1831546C-C701-9173-78BF-79B06A595011}"/>
          </ac:spMkLst>
        </pc:spChg>
        <pc:spChg chg="add mod">
          <ac:chgData name="Nguyen Thi Doan Trang" userId="5e07392c-8206-4969-bb7b-58a2f79de5f8" providerId="ADAL" clId="{6208CE53-DCCF-4F8B-A741-4DD7B00A48AA}" dt="2023-02-13T06:40:44.181" v="601" actId="1076"/>
          <ac:spMkLst>
            <pc:docMk/>
            <pc:sldMk cId="3127920289" sldId="626"/>
            <ac:spMk id="4" creationId="{87DDC4E5-D765-8356-2104-35EFAEB188BA}"/>
          </ac:spMkLst>
        </pc:spChg>
        <pc:spChg chg="del mod">
          <ac:chgData name="Nguyen Thi Doan Trang" userId="5e07392c-8206-4969-bb7b-58a2f79de5f8" providerId="ADAL" clId="{6208CE53-DCCF-4F8B-A741-4DD7B00A48AA}" dt="2023-02-13T06:29:37.275" v="332" actId="478"/>
          <ac:spMkLst>
            <pc:docMk/>
            <pc:sldMk cId="3127920289" sldId="626"/>
            <ac:spMk id="6" creationId="{2D78712C-52C7-CE5F-69F4-27AE98A4BD48}"/>
          </ac:spMkLst>
        </pc:spChg>
      </pc:sldChg>
      <pc:sldChg chg="delSp modSp add del mod delAnim modAnim">
        <pc:chgData name="Nguyen Thi Doan Trang" userId="5e07392c-8206-4969-bb7b-58a2f79de5f8" providerId="ADAL" clId="{6208CE53-DCCF-4F8B-A741-4DD7B00A48AA}" dt="2023-02-15T07:21:25.716" v="4729" actId="207"/>
        <pc:sldMkLst>
          <pc:docMk/>
          <pc:sldMk cId="734976406" sldId="627"/>
        </pc:sldMkLst>
        <pc:spChg chg="mod">
          <ac:chgData name="Nguyen Thi Doan Trang" userId="5e07392c-8206-4969-bb7b-58a2f79de5f8" providerId="ADAL" clId="{6208CE53-DCCF-4F8B-A741-4DD7B00A48AA}" dt="2023-02-13T06:30:07.129" v="342" actId="21"/>
          <ac:spMkLst>
            <pc:docMk/>
            <pc:sldMk cId="734976406" sldId="627"/>
            <ac:spMk id="5" creationId="{5DE8095E-F30F-B9C6-14A9-71581B968BF5}"/>
          </ac:spMkLst>
        </pc:spChg>
        <pc:spChg chg="mod">
          <ac:chgData name="Nguyen Thi Doan Trang" userId="5e07392c-8206-4969-bb7b-58a2f79de5f8" providerId="ADAL" clId="{6208CE53-DCCF-4F8B-A741-4DD7B00A48AA}" dt="2023-02-15T07:21:25.716" v="4729" actId="207"/>
          <ac:spMkLst>
            <pc:docMk/>
            <pc:sldMk cId="734976406" sldId="627"/>
            <ac:spMk id="6" creationId="{D3E0FBB1-89BF-7552-F0F3-C573B04B5300}"/>
          </ac:spMkLst>
        </pc:spChg>
        <pc:grpChg chg="del">
          <ac:chgData name="Nguyen Thi Doan Trang" userId="5e07392c-8206-4969-bb7b-58a2f79de5f8" providerId="ADAL" clId="{6208CE53-DCCF-4F8B-A741-4DD7B00A48AA}" dt="2023-02-13T06:30:09.063" v="343" actId="478"/>
          <ac:grpSpMkLst>
            <pc:docMk/>
            <pc:sldMk cId="734976406" sldId="627"/>
            <ac:grpSpMk id="2" creationId="{5601E749-6FF6-9872-1EAD-797A340BECD9}"/>
          </ac:grpSpMkLst>
        </pc:grpChg>
      </pc:sldChg>
      <pc:sldChg chg="delSp modSp mod modAnim">
        <pc:chgData name="Nguyen Thi Doan Trang" userId="5e07392c-8206-4969-bb7b-58a2f79de5f8" providerId="ADAL" clId="{6208CE53-DCCF-4F8B-A741-4DD7B00A48AA}" dt="2023-02-15T07:21:21.155" v="4728" actId="207"/>
        <pc:sldMkLst>
          <pc:docMk/>
          <pc:sldMk cId="521716092" sldId="629"/>
        </pc:sldMkLst>
        <pc:spChg chg="del mod">
          <ac:chgData name="Nguyen Thi Doan Trang" userId="5e07392c-8206-4969-bb7b-58a2f79de5f8" providerId="ADAL" clId="{6208CE53-DCCF-4F8B-A741-4DD7B00A48AA}" dt="2023-02-13T07:12:27.798" v="1046" actId="478"/>
          <ac:spMkLst>
            <pc:docMk/>
            <pc:sldMk cId="521716092" sldId="629"/>
            <ac:spMk id="2" creationId="{88116DEF-E8E7-6611-D067-3448B83AEF0A}"/>
          </ac:spMkLst>
        </pc:spChg>
        <pc:spChg chg="mod">
          <ac:chgData name="Nguyen Thi Doan Trang" userId="5e07392c-8206-4969-bb7b-58a2f79de5f8" providerId="ADAL" clId="{6208CE53-DCCF-4F8B-A741-4DD7B00A48AA}" dt="2023-02-15T07:21:21.155" v="4728" actId="207"/>
          <ac:spMkLst>
            <pc:docMk/>
            <pc:sldMk cId="521716092" sldId="629"/>
            <ac:spMk id="3" creationId="{630F4E4B-D57E-C9BE-5636-0F7932B9BABD}"/>
          </ac:spMkLst>
        </pc:spChg>
      </pc:sldChg>
      <pc:sldChg chg="delSp modSp mod delAnim">
        <pc:chgData name="Nguyen Thi Doan Trang" userId="5e07392c-8206-4969-bb7b-58a2f79de5f8" providerId="ADAL" clId="{6208CE53-DCCF-4F8B-A741-4DD7B00A48AA}" dt="2023-02-15T07:26:36.178" v="4743" actId="14100"/>
        <pc:sldMkLst>
          <pc:docMk/>
          <pc:sldMk cId="1901094564" sldId="630"/>
        </pc:sldMkLst>
        <pc:spChg chg="mod">
          <ac:chgData name="Nguyen Thi Doan Trang" userId="5e07392c-8206-4969-bb7b-58a2f79de5f8" providerId="ADAL" clId="{6208CE53-DCCF-4F8B-A741-4DD7B00A48AA}" dt="2023-02-15T07:26:36.178" v="4743" actId="14100"/>
          <ac:spMkLst>
            <pc:docMk/>
            <pc:sldMk cId="1901094564" sldId="630"/>
            <ac:spMk id="3" creationId="{C52D786C-4398-4212-BB36-A8293A8DF90A}"/>
          </ac:spMkLst>
        </pc:spChg>
        <pc:spChg chg="del">
          <ac:chgData name="Nguyen Thi Doan Trang" userId="5e07392c-8206-4969-bb7b-58a2f79de5f8" providerId="ADAL" clId="{6208CE53-DCCF-4F8B-A741-4DD7B00A48AA}" dt="2023-02-13T07:38:43.960" v="2016" actId="478"/>
          <ac:spMkLst>
            <pc:docMk/>
            <pc:sldMk cId="1901094564" sldId="630"/>
            <ac:spMk id="4" creationId="{00000000-0000-0000-0000-000000000000}"/>
          </ac:spMkLst>
        </pc:spChg>
        <pc:spChg chg="mod">
          <ac:chgData name="Nguyen Thi Doan Trang" userId="5e07392c-8206-4969-bb7b-58a2f79de5f8" providerId="ADAL" clId="{6208CE53-DCCF-4F8B-A741-4DD7B00A48AA}" dt="2023-02-15T07:23:18.842" v="4730" actId="255"/>
          <ac:spMkLst>
            <pc:docMk/>
            <pc:sldMk cId="1901094564" sldId="630"/>
            <ac:spMk id="6" creationId="{FEE6BC20-A598-9777-1150-586A7E99C537}"/>
          </ac:spMkLst>
        </pc:spChg>
        <pc:picChg chg="mod">
          <ac:chgData name="Nguyen Thi Doan Trang" userId="5e07392c-8206-4969-bb7b-58a2f79de5f8" providerId="ADAL" clId="{6208CE53-DCCF-4F8B-A741-4DD7B00A48AA}" dt="2023-02-15T07:26:24.643" v="4740" actId="14100"/>
          <ac:picMkLst>
            <pc:docMk/>
            <pc:sldMk cId="1901094564" sldId="630"/>
            <ac:picMk id="2" creationId="{4117D64E-8718-12EF-CBA4-9297CBF0C2C6}"/>
          </ac:picMkLst>
        </pc:picChg>
      </pc:sldChg>
      <pc:sldChg chg="del">
        <pc:chgData name="Nguyen Thi Doan Trang" userId="5e07392c-8206-4969-bb7b-58a2f79de5f8" providerId="ADAL" clId="{6208CE53-DCCF-4F8B-A741-4DD7B00A48AA}" dt="2023-02-14T08:49:02.700" v="2875" actId="47"/>
        <pc:sldMkLst>
          <pc:docMk/>
          <pc:sldMk cId="333529583" sldId="640"/>
        </pc:sldMkLst>
      </pc:sldChg>
      <pc:sldChg chg="addSp delSp modSp mod delAnim">
        <pc:chgData name="Nguyen Thi Doan Trang" userId="5e07392c-8206-4969-bb7b-58a2f79de5f8" providerId="ADAL" clId="{6208CE53-DCCF-4F8B-A741-4DD7B00A48AA}" dt="2023-02-15T01:50:32.414" v="3906" actId="20577"/>
        <pc:sldMkLst>
          <pc:docMk/>
          <pc:sldMk cId="3547727760" sldId="648"/>
        </pc:sldMkLst>
        <pc:spChg chg="del mod">
          <ac:chgData name="Nguyen Thi Doan Trang" userId="5e07392c-8206-4969-bb7b-58a2f79de5f8" providerId="ADAL" clId="{6208CE53-DCCF-4F8B-A741-4DD7B00A48AA}" dt="2023-02-15T01:49:35.181" v="3892" actId="478"/>
          <ac:spMkLst>
            <pc:docMk/>
            <pc:sldMk cId="3547727760" sldId="648"/>
            <ac:spMk id="3" creationId="{00000000-0000-0000-0000-000000000000}"/>
          </ac:spMkLst>
        </pc:spChg>
        <pc:spChg chg="add del mod">
          <ac:chgData name="Nguyen Thi Doan Trang" userId="5e07392c-8206-4969-bb7b-58a2f79de5f8" providerId="ADAL" clId="{6208CE53-DCCF-4F8B-A741-4DD7B00A48AA}" dt="2023-02-15T01:49:44.957" v="3894" actId="478"/>
          <ac:spMkLst>
            <pc:docMk/>
            <pc:sldMk cId="3547727760" sldId="648"/>
            <ac:spMk id="4" creationId="{4612ABB3-D68A-059D-6BC3-C88F603360BA}"/>
          </ac:spMkLst>
        </pc:spChg>
        <pc:spChg chg="mod">
          <ac:chgData name="Nguyen Thi Doan Trang" userId="5e07392c-8206-4969-bb7b-58a2f79de5f8" providerId="ADAL" clId="{6208CE53-DCCF-4F8B-A741-4DD7B00A48AA}" dt="2023-02-15T01:50:32.414" v="3906" actId="20577"/>
          <ac:spMkLst>
            <pc:docMk/>
            <pc:sldMk cId="3547727760" sldId="648"/>
            <ac:spMk id="6" creationId="{00000000-0000-0000-0000-000000000000}"/>
          </ac:spMkLst>
        </pc:spChg>
      </pc:sldChg>
      <pc:sldChg chg="addSp delSp modSp mod addAnim delAnim">
        <pc:chgData name="Nguyen Thi Doan Trang" userId="5e07392c-8206-4969-bb7b-58a2f79de5f8" providerId="ADAL" clId="{6208CE53-DCCF-4F8B-A741-4DD7B00A48AA}" dt="2023-02-15T02:07:07.249" v="4212" actId="14100"/>
        <pc:sldMkLst>
          <pc:docMk/>
          <pc:sldMk cId="2505610371" sldId="649"/>
        </pc:sldMkLst>
        <pc:spChg chg="del mod">
          <ac:chgData name="Nguyen Thi Doan Trang" userId="5e07392c-8206-4969-bb7b-58a2f79de5f8" providerId="ADAL" clId="{6208CE53-DCCF-4F8B-A741-4DD7B00A48AA}" dt="2023-02-15T01:50:36.980" v="3907" actId="478"/>
          <ac:spMkLst>
            <pc:docMk/>
            <pc:sldMk cId="2505610371" sldId="649"/>
            <ac:spMk id="2" creationId="{056550A5-07C7-D6D6-99C0-1F02A23B5563}"/>
          </ac:spMkLst>
        </pc:spChg>
        <pc:spChg chg="add del mod">
          <ac:chgData name="Nguyen Thi Doan Trang" userId="5e07392c-8206-4969-bb7b-58a2f79de5f8" providerId="ADAL" clId="{6208CE53-DCCF-4F8B-A741-4DD7B00A48AA}" dt="2023-02-15T01:50:44.004" v="3909" actId="478"/>
          <ac:spMkLst>
            <pc:docMk/>
            <pc:sldMk cId="2505610371" sldId="649"/>
            <ac:spMk id="4" creationId="{F23DCBB0-2FB1-BD98-74CB-D21B7737F457}"/>
          </ac:spMkLst>
        </pc:spChg>
        <pc:spChg chg="mod">
          <ac:chgData name="Nguyen Thi Doan Trang" userId="5e07392c-8206-4969-bb7b-58a2f79de5f8" providerId="ADAL" clId="{6208CE53-DCCF-4F8B-A741-4DD7B00A48AA}" dt="2023-02-15T02:07:07.249" v="4212" actId="14100"/>
          <ac:spMkLst>
            <pc:docMk/>
            <pc:sldMk cId="2505610371" sldId="649"/>
            <ac:spMk id="7" creationId="{00000000-0000-0000-0000-000000000000}"/>
          </ac:spMkLst>
        </pc:spChg>
      </pc:sldChg>
      <pc:sldChg chg="modSp mod">
        <pc:chgData name="Nguyen Thi Doan Trang" userId="5e07392c-8206-4969-bb7b-58a2f79de5f8" providerId="ADAL" clId="{6208CE53-DCCF-4F8B-A741-4DD7B00A48AA}" dt="2023-02-22T03:48:55.449" v="5128" actId="20577"/>
        <pc:sldMkLst>
          <pc:docMk/>
          <pc:sldMk cId="3900387973" sldId="651"/>
        </pc:sldMkLst>
        <pc:spChg chg="mod">
          <ac:chgData name="Nguyen Thi Doan Trang" userId="5e07392c-8206-4969-bb7b-58a2f79de5f8" providerId="ADAL" clId="{6208CE53-DCCF-4F8B-A741-4DD7B00A48AA}" dt="2023-02-15T02:08:41.929" v="4223" actId="1076"/>
          <ac:spMkLst>
            <pc:docMk/>
            <pc:sldMk cId="3900387973" sldId="651"/>
            <ac:spMk id="2" creationId="{B183E438-3072-A785-3696-3FBC688EB2A6}"/>
          </ac:spMkLst>
        </pc:spChg>
        <pc:spChg chg="mod">
          <ac:chgData name="Nguyen Thi Doan Trang" userId="5e07392c-8206-4969-bb7b-58a2f79de5f8" providerId="ADAL" clId="{6208CE53-DCCF-4F8B-A741-4DD7B00A48AA}" dt="2023-02-22T03:48:55.449" v="5128" actId="20577"/>
          <ac:spMkLst>
            <pc:docMk/>
            <pc:sldMk cId="3900387973" sldId="651"/>
            <ac:spMk id="7" creationId="{00000000-0000-0000-0000-000000000000}"/>
          </ac:spMkLst>
        </pc:spChg>
      </pc:sldChg>
      <pc:sldChg chg="modSp del mod">
        <pc:chgData name="Nguyen Thi Doan Trang" userId="5e07392c-8206-4969-bb7b-58a2f79de5f8" providerId="ADAL" clId="{6208CE53-DCCF-4F8B-A741-4DD7B00A48AA}" dt="2023-02-15T02:09:10.066" v="4227" actId="47"/>
        <pc:sldMkLst>
          <pc:docMk/>
          <pc:sldMk cId="3158484236" sldId="654"/>
        </pc:sldMkLst>
        <pc:spChg chg="mod">
          <ac:chgData name="Nguyen Thi Doan Trang" userId="5e07392c-8206-4969-bb7b-58a2f79de5f8" providerId="ADAL" clId="{6208CE53-DCCF-4F8B-A741-4DD7B00A48AA}" dt="2023-02-15T02:07:51.663" v="4215" actId="21"/>
          <ac:spMkLst>
            <pc:docMk/>
            <pc:sldMk cId="3158484236" sldId="654"/>
            <ac:spMk id="4" creationId="{00000000-0000-0000-0000-000000000000}"/>
          </ac:spMkLst>
        </pc:spChg>
      </pc:sldChg>
      <pc:sldChg chg="del">
        <pc:chgData name="Nguyen Thi Doan Trang" userId="5e07392c-8206-4969-bb7b-58a2f79de5f8" providerId="ADAL" clId="{6208CE53-DCCF-4F8B-A741-4DD7B00A48AA}" dt="2023-02-15T03:48:40.065" v="4697" actId="47"/>
        <pc:sldMkLst>
          <pc:docMk/>
          <pc:sldMk cId="3319889390" sldId="664"/>
        </pc:sldMkLst>
      </pc:sldChg>
      <pc:sldChg chg="modSp">
        <pc:chgData name="Nguyen Thi Doan Trang" userId="5e07392c-8206-4969-bb7b-58a2f79de5f8" providerId="ADAL" clId="{6208CE53-DCCF-4F8B-A741-4DD7B00A48AA}" dt="2023-02-15T08:47:29.561" v="4906" actId="20577"/>
        <pc:sldMkLst>
          <pc:docMk/>
          <pc:sldMk cId="2356549212" sldId="668"/>
        </pc:sldMkLst>
        <pc:spChg chg="mod">
          <ac:chgData name="Nguyen Thi Doan Trang" userId="5e07392c-8206-4969-bb7b-58a2f79de5f8" providerId="ADAL" clId="{6208CE53-DCCF-4F8B-A741-4DD7B00A48AA}" dt="2023-02-15T08:47:29.561" v="4906" actId="20577"/>
          <ac:spMkLst>
            <pc:docMk/>
            <pc:sldMk cId="2356549212" sldId="668"/>
            <ac:spMk id="14" creationId="{00000000-0000-0000-0000-000000000000}"/>
          </ac:spMkLst>
        </pc:spChg>
      </pc:sldChg>
      <pc:sldChg chg="modSp">
        <pc:chgData name="Nguyen Thi Doan Trang" userId="5e07392c-8206-4969-bb7b-58a2f79de5f8" providerId="ADAL" clId="{6208CE53-DCCF-4F8B-A741-4DD7B00A48AA}" dt="2023-02-23T08:03:35.145" v="5215" actId="20577"/>
        <pc:sldMkLst>
          <pc:docMk/>
          <pc:sldMk cId="3223693731" sldId="669"/>
        </pc:sldMkLst>
        <pc:spChg chg="mod">
          <ac:chgData name="Nguyen Thi Doan Trang" userId="5e07392c-8206-4969-bb7b-58a2f79de5f8" providerId="ADAL" clId="{6208CE53-DCCF-4F8B-A741-4DD7B00A48AA}" dt="2023-02-23T08:03:35.145" v="5215" actId="20577"/>
          <ac:spMkLst>
            <pc:docMk/>
            <pc:sldMk cId="3223693731" sldId="669"/>
            <ac:spMk id="14" creationId="{00000000-0000-0000-0000-000000000000}"/>
          </ac:spMkLst>
        </pc:spChg>
      </pc:sldChg>
      <pc:sldChg chg="addSp delSp modSp mod delAnim">
        <pc:chgData name="Nguyen Thi Doan Trang" userId="5e07392c-8206-4969-bb7b-58a2f79de5f8" providerId="ADAL" clId="{6208CE53-DCCF-4F8B-A741-4DD7B00A48AA}" dt="2023-02-23T07:29:49.900" v="5190" actId="20577"/>
        <pc:sldMkLst>
          <pc:docMk/>
          <pc:sldMk cId="4028911655" sldId="688"/>
        </pc:sldMkLst>
        <pc:spChg chg="del mod">
          <ac:chgData name="Nguyen Thi Doan Trang" userId="5e07392c-8206-4969-bb7b-58a2f79de5f8" providerId="ADAL" clId="{6208CE53-DCCF-4F8B-A741-4DD7B00A48AA}" dt="2023-02-15T01:47:06.960" v="3875" actId="478"/>
          <ac:spMkLst>
            <pc:docMk/>
            <pc:sldMk cId="4028911655" sldId="688"/>
            <ac:spMk id="3" creationId="{00000000-0000-0000-0000-000000000000}"/>
          </ac:spMkLst>
        </pc:spChg>
        <pc:spChg chg="add mod">
          <ac:chgData name="Nguyen Thi Doan Trang" userId="5e07392c-8206-4969-bb7b-58a2f79de5f8" providerId="ADAL" clId="{6208CE53-DCCF-4F8B-A741-4DD7B00A48AA}" dt="2023-02-17T02:54:02.123" v="5053" actId="20577"/>
          <ac:spMkLst>
            <pc:docMk/>
            <pc:sldMk cId="4028911655" sldId="688"/>
            <ac:spMk id="5" creationId="{894CB7AC-6CA9-2D59-AE38-245E1FBE44DA}"/>
          </ac:spMkLst>
        </pc:spChg>
        <pc:spChg chg="mod">
          <ac:chgData name="Nguyen Thi Doan Trang" userId="5e07392c-8206-4969-bb7b-58a2f79de5f8" providerId="ADAL" clId="{6208CE53-DCCF-4F8B-A741-4DD7B00A48AA}" dt="2023-02-23T07:29:49.900" v="5190" actId="20577"/>
          <ac:spMkLst>
            <pc:docMk/>
            <pc:sldMk cId="4028911655" sldId="688"/>
            <ac:spMk id="6" creationId="{00000000-0000-0000-0000-000000000000}"/>
          </ac:spMkLst>
        </pc:spChg>
        <pc:picChg chg="add mod">
          <ac:chgData name="Nguyen Thi Doan Trang" userId="5e07392c-8206-4969-bb7b-58a2f79de5f8" providerId="ADAL" clId="{6208CE53-DCCF-4F8B-A741-4DD7B00A48AA}" dt="2023-02-15T01:47:19.472" v="3878" actId="14100"/>
          <ac:picMkLst>
            <pc:docMk/>
            <pc:sldMk cId="4028911655" sldId="688"/>
            <ac:picMk id="2" creationId="{BD73A358-4CCA-0CE2-37C7-A094CC9C26D6}"/>
          </ac:picMkLst>
        </pc:picChg>
      </pc:sldChg>
      <pc:sldChg chg="modSp mod">
        <pc:chgData name="Nguyen Thi Doan Trang" userId="5e07392c-8206-4969-bb7b-58a2f79de5f8" providerId="ADAL" clId="{6208CE53-DCCF-4F8B-A741-4DD7B00A48AA}" dt="2023-02-15T07:23:31.277" v="4731" actId="255"/>
        <pc:sldMkLst>
          <pc:docMk/>
          <pc:sldMk cId="4069686046" sldId="690"/>
        </pc:sldMkLst>
        <pc:spChg chg="mod">
          <ac:chgData name="Nguyen Thi Doan Trang" userId="5e07392c-8206-4969-bb7b-58a2f79de5f8" providerId="ADAL" clId="{6208CE53-DCCF-4F8B-A741-4DD7B00A48AA}" dt="2023-02-15T07:23:31.277" v="4731" actId="255"/>
          <ac:spMkLst>
            <pc:docMk/>
            <pc:sldMk cId="4069686046" sldId="690"/>
            <ac:spMk id="5" creationId="{FF9AD794-4D35-E3F4-CF92-8F7708D742A5}"/>
          </ac:spMkLst>
        </pc:spChg>
      </pc:sldChg>
      <pc:sldChg chg="del">
        <pc:chgData name="Nguyen Thi Doan Trang" userId="5e07392c-8206-4969-bb7b-58a2f79de5f8" providerId="ADAL" clId="{6208CE53-DCCF-4F8B-A741-4DD7B00A48AA}" dt="2023-02-13T07:17:53.592" v="1264" actId="47"/>
        <pc:sldMkLst>
          <pc:docMk/>
          <pc:sldMk cId="865935644" sldId="692"/>
        </pc:sldMkLst>
      </pc:sldChg>
      <pc:sldChg chg="del">
        <pc:chgData name="Nguyen Thi Doan Trang" userId="5e07392c-8206-4969-bb7b-58a2f79de5f8" providerId="ADAL" clId="{6208CE53-DCCF-4F8B-A741-4DD7B00A48AA}" dt="2023-02-15T03:48:42.706" v="4698" actId="47"/>
        <pc:sldMkLst>
          <pc:docMk/>
          <pc:sldMk cId="1946044613" sldId="694"/>
        </pc:sldMkLst>
      </pc:sldChg>
      <pc:sldChg chg="delSp modSp mod">
        <pc:chgData name="Nguyen Thi Doan Trang" userId="5e07392c-8206-4969-bb7b-58a2f79de5f8" providerId="ADAL" clId="{6208CE53-DCCF-4F8B-A741-4DD7B00A48AA}" dt="2023-02-15T07:25:12.740" v="4734" actId="21"/>
        <pc:sldMkLst>
          <pc:docMk/>
          <pc:sldMk cId="2179996635" sldId="696"/>
        </pc:sldMkLst>
        <pc:spChg chg="del">
          <ac:chgData name="Nguyen Thi Doan Trang" userId="5e07392c-8206-4969-bb7b-58a2f79de5f8" providerId="ADAL" clId="{6208CE53-DCCF-4F8B-A741-4DD7B00A48AA}" dt="2023-02-13T07:17:56.613" v="1265" actId="478"/>
          <ac:spMkLst>
            <pc:docMk/>
            <pc:sldMk cId="2179996635" sldId="696"/>
            <ac:spMk id="2" creationId="{88116DEF-E8E7-6611-D067-3448B83AEF0A}"/>
          </ac:spMkLst>
        </pc:spChg>
        <pc:spChg chg="mod">
          <ac:chgData name="Nguyen Thi Doan Trang" userId="5e07392c-8206-4969-bb7b-58a2f79de5f8" providerId="ADAL" clId="{6208CE53-DCCF-4F8B-A741-4DD7B00A48AA}" dt="2023-02-15T07:25:12.740" v="4734" actId="21"/>
          <ac:spMkLst>
            <pc:docMk/>
            <pc:sldMk cId="2179996635" sldId="696"/>
            <ac:spMk id="3" creationId="{630F4E4B-D57E-C9BE-5636-0F7932B9BABD}"/>
          </ac:spMkLst>
        </pc:spChg>
      </pc:sldChg>
      <pc:sldChg chg="delSp modSp mod modAnim">
        <pc:chgData name="Nguyen Thi Doan Trang" userId="5e07392c-8206-4969-bb7b-58a2f79de5f8" providerId="ADAL" clId="{6208CE53-DCCF-4F8B-A741-4DD7B00A48AA}" dt="2023-02-23T07:27:03.672" v="5189" actId="20577"/>
        <pc:sldMkLst>
          <pc:docMk/>
          <pc:sldMk cId="3778347364" sldId="698"/>
        </pc:sldMkLst>
        <pc:spChg chg="del">
          <ac:chgData name="Nguyen Thi Doan Trang" userId="5e07392c-8206-4969-bb7b-58a2f79de5f8" providerId="ADAL" clId="{6208CE53-DCCF-4F8B-A741-4DD7B00A48AA}" dt="2023-02-13T07:31:33.180" v="1699" actId="478"/>
          <ac:spMkLst>
            <pc:docMk/>
            <pc:sldMk cId="3778347364" sldId="698"/>
            <ac:spMk id="2" creationId="{88116DEF-E8E7-6611-D067-3448B83AEF0A}"/>
          </ac:spMkLst>
        </pc:spChg>
        <pc:spChg chg="mod">
          <ac:chgData name="Nguyen Thi Doan Trang" userId="5e07392c-8206-4969-bb7b-58a2f79de5f8" providerId="ADAL" clId="{6208CE53-DCCF-4F8B-A741-4DD7B00A48AA}" dt="2023-02-23T07:27:03.672" v="5189" actId="20577"/>
          <ac:spMkLst>
            <pc:docMk/>
            <pc:sldMk cId="3778347364" sldId="698"/>
            <ac:spMk id="3" creationId="{630F4E4B-D57E-C9BE-5636-0F7932B9BABD}"/>
          </ac:spMkLst>
        </pc:spChg>
      </pc:sldChg>
      <pc:sldChg chg="del">
        <pc:chgData name="Nguyen Thi Doan Trang" userId="5e07392c-8206-4969-bb7b-58a2f79de5f8" providerId="ADAL" clId="{6208CE53-DCCF-4F8B-A741-4DD7B00A48AA}" dt="2023-02-13T07:54:33.905" v="2125" actId="47"/>
        <pc:sldMkLst>
          <pc:docMk/>
          <pc:sldMk cId="1494965679" sldId="702"/>
        </pc:sldMkLst>
      </pc:sldChg>
      <pc:sldChg chg="delSp modSp mod delAnim">
        <pc:chgData name="Nguyen Thi Doan Trang" userId="5e07392c-8206-4969-bb7b-58a2f79de5f8" providerId="ADAL" clId="{6208CE53-DCCF-4F8B-A741-4DD7B00A48AA}" dt="2023-02-15T07:29:02.082" v="4757" actId="20577"/>
        <pc:sldMkLst>
          <pc:docMk/>
          <pc:sldMk cId="1835818398" sldId="705"/>
        </pc:sldMkLst>
        <pc:spChg chg="mod">
          <ac:chgData name="Nguyen Thi Doan Trang" userId="5e07392c-8206-4969-bb7b-58a2f79de5f8" providerId="ADAL" clId="{6208CE53-DCCF-4F8B-A741-4DD7B00A48AA}" dt="2023-02-15T07:29:02.082" v="4757" actId="20577"/>
          <ac:spMkLst>
            <pc:docMk/>
            <pc:sldMk cId="1835818398" sldId="705"/>
            <ac:spMk id="3" creationId="{C52D786C-4398-4212-BB36-A8293A8DF90A}"/>
          </ac:spMkLst>
        </pc:spChg>
        <pc:spChg chg="del">
          <ac:chgData name="Nguyen Thi Doan Trang" userId="5e07392c-8206-4969-bb7b-58a2f79de5f8" providerId="ADAL" clId="{6208CE53-DCCF-4F8B-A741-4DD7B00A48AA}" dt="2023-02-13T07:56:01.591" v="2141" actId="478"/>
          <ac:spMkLst>
            <pc:docMk/>
            <pc:sldMk cId="1835818398" sldId="705"/>
            <ac:spMk id="4" creationId="{00000000-0000-0000-0000-000000000000}"/>
          </ac:spMkLst>
        </pc:spChg>
      </pc:sldChg>
      <pc:sldChg chg="delSp modSp del mod delAnim modAnim">
        <pc:chgData name="Nguyen Thi Doan Trang" userId="5e07392c-8206-4969-bb7b-58a2f79de5f8" providerId="ADAL" clId="{6208CE53-DCCF-4F8B-A741-4DD7B00A48AA}" dt="2023-02-13T07:57:01.414" v="2155" actId="47"/>
        <pc:sldMkLst>
          <pc:docMk/>
          <pc:sldMk cId="1334205317" sldId="707"/>
        </pc:sldMkLst>
        <pc:spChg chg="del mod">
          <ac:chgData name="Nguyen Thi Doan Trang" userId="5e07392c-8206-4969-bb7b-58a2f79de5f8" providerId="ADAL" clId="{6208CE53-DCCF-4F8B-A741-4DD7B00A48AA}" dt="2023-02-13T07:54:42.676" v="2128"/>
          <ac:spMkLst>
            <pc:docMk/>
            <pc:sldMk cId="1334205317" sldId="707"/>
            <ac:spMk id="3" creationId="{C52D786C-4398-4212-BB36-A8293A8DF90A}"/>
          </ac:spMkLst>
        </pc:spChg>
      </pc:sldChg>
      <pc:sldChg chg="modSp mod">
        <pc:chgData name="Nguyen Thi Doan Trang" userId="5e07392c-8206-4969-bb7b-58a2f79de5f8" providerId="ADAL" clId="{6208CE53-DCCF-4F8B-A741-4DD7B00A48AA}" dt="2023-02-22T03:32:01.264" v="5104" actId="20577"/>
        <pc:sldMkLst>
          <pc:docMk/>
          <pc:sldMk cId="2877202107" sldId="709"/>
        </pc:sldMkLst>
        <pc:spChg chg="mod">
          <ac:chgData name="Nguyen Thi Doan Trang" userId="5e07392c-8206-4969-bb7b-58a2f79de5f8" providerId="ADAL" clId="{6208CE53-DCCF-4F8B-A741-4DD7B00A48AA}" dt="2023-02-22T03:32:01.264" v="5104" actId="20577"/>
          <ac:spMkLst>
            <pc:docMk/>
            <pc:sldMk cId="2877202107" sldId="709"/>
            <ac:spMk id="14" creationId="{00000000-0000-0000-0000-000000000000}"/>
          </ac:spMkLst>
        </pc:spChg>
      </pc:sldChg>
      <pc:sldChg chg="modSp">
        <pc:chgData name="Nguyen Thi Doan Trang" userId="5e07392c-8206-4969-bb7b-58a2f79de5f8" providerId="ADAL" clId="{6208CE53-DCCF-4F8B-A741-4DD7B00A48AA}" dt="2023-02-14T08:49:29.514" v="2878" actId="207"/>
        <pc:sldMkLst>
          <pc:docMk/>
          <pc:sldMk cId="2846522887" sldId="711"/>
        </pc:sldMkLst>
        <pc:spChg chg="mod">
          <ac:chgData name="Nguyen Thi Doan Trang" userId="5e07392c-8206-4969-bb7b-58a2f79de5f8" providerId="ADAL" clId="{6208CE53-DCCF-4F8B-A741-4DD7B00A48AA}" dt="2023-02-14T08:49:29.514" v="2878" actId="207"/>
          <ac:spMkLst>
            <pc:docMk/>
            <pc:sldMk cId="2846522887" sldId="711"/>
            <ac:spMk id="14" creationId="{00000000-0000-0000-0000-000000000000}"/>
          </ac:spMkLst>
        </pc:spChg>
      </pc:sldChg>
      <pc:sldChg chg="modSp mod">
        <pc:chgData name="Nguyen Thi Doan Trang" userId="5e07392c-8206-4969-bb7b-58a2f79de5f8" providerId="ADAL" clId="{6208CE53-DCCF-4F8B-A741-4DD7B00A48AA}" dt="2023-02-15T07:19:16.928" v="4720" actId="20577"/>
        <pc:sldMkLst>
          <pc:docMk/>
          <pc:sldMk cId="3532687406" sldId="713"/>
        </pc:sldMkLst>
        <pc:spChg chg="mod">
          <ac:chgData name="Nguyen Thi Doan Trang" userId="5e07392c-8206-4969-bb7b-58a2f79de5f8" providerId="ADAL" clId="{6208CE53-DCCF-4F8B-A741-4DD7B00A48AA}" dt="2023-02-15T07:19:16.928" v="4720" actId="20577"/>
          <ac:spMkLst>
            <pc:docMk/>
            <pc:sldMk cId="3532687406" sldId="713"/>
            <ac:spMk id="14" creationId="{00000000-0000-0000-0000-000000000000}"/>
          </ac:spMkLst>
        </pc:spChg>
      </pc:sldChg>
      <pc:sldChg chg="modSp">
        <pc:chgData name="Nguyen Thi Doan Trang" userId="5e07392c-8206-4969-bb7b-58a2f79de5f8" providerId="ADAL" clId="{6208CE53-DCCF-4F8B-A741-4DD7B00A48AA}" dt="2023-02-14T08:50:49.697" v="2912" actId="207"/>
        <pc:sldMkLst>
          <pc:docMk/>
          <pc:sldMk cId="1503791978" sldId="715"/>
        </pc:sldMkLst>
        <pc:spChg chg="mod">
          <ac:chgData name="Nguyen Thi Doan Trang" userId="5e07392c-8206-4969-bb7b-58a2f79de5f8" providerId="ADAL" clId="{6208CE53-DCCF-4F8B-A741-4DD7B00A48AA}" dt="2023-02-14T08:50:49.697" v="2912" actId="207"/>
          <ac:spMkLst>
            <pc:docMk/>
            <pc:sldMk cId="1503791978" sldId="715"/>
            <ac:spMk id="14" creationId="{00000000-0000-0000-0000-000000000000}"/>
          </ac:spMkLst>
        </pc:spChg>
      </pc:sldChg>
      <pc:sldChg chg="delSp modSp del mod">
        <pc:chgData name="Nguyen Thi Doan Trang" userId="5e07392c-8206-4969-bb7b-58a2f79de5f8" providerId="ADAL" clId="{6208CE53-DCCF-4F8B-A741-4DD7B00A48AA}" dt="2023-02-13T07:57:03.699" v="2156" actId="47"/>
        <pc:sldMkLst>
          <pc:docMk/>
          <pc:sldMk cId="1061145200" sldId="724"/>
        </pc:sldMkLst>
        <pc:spChg chg="del mod">
          <ac:chgData name="Nguyen Thi Doan Trang" userId="5e07392c-8206-4969-bb7b-58a2f79de5f8" providerId="ADAL" clId="{6208CE53-DCCF-4F8B-A741-4DD7B00A48AA}" dt="2023-02-13T07:56:18.752" v="2146"/>
          <ac:spMkLst>
            <pc:docMk/>
            <pc:sldMk cId="1061145200" sldId="724"/>
            <ac:spMk id="5" creationId="{D921F6A1-6B90-6E17-F30F-34455E26EE68}"/>
          </ac:spMkLst>
        </pc:spChg>
      </pc:sldChg>
      <pc:sldChg chg="delSp modSp mod delAnim">
        <pc:chgData name="Nguyen Thi Doan Trang" userId="5e07392c-8206-4969-bb7b-58a2f79de5f8" providerId="ADAL" clId="{6208CE53-DCCF-4F8B-A741-4DD7B00A48AA}" dt="2023-02-13T07:56:36.855" v="2154" actId="20577"/>
        <pc:sldMkLst>
          <pc:docMk/>
          <pc:sldMk cId="2434207271" sldId="730"/>
        </pc:sldMkLst>
        <pc:spChg chg="mod">
          <ac:chgData name="Nguyen Thi Doan Trang" userId="5e07392c-8206-4969-bb7b-58a2f79de5f8" providerId="ADAL" clId="{6208CE53-DCCF-4F8B-A741-4DD7B00A48AA}" dt="2023-02-13T07:56:36.855" v="2154" actId="20577"/>
          <ac:spMkLst>
            <pc:docMk/>
            <pc:sldMk cId="2434207271" sldId="730"/>
            <ac:spMk id="3" creationId="{C52D786C-4398-4212-BB36-A8293A8DF90A}"/>
          </ac:spMkLst>
        </pc:spChg>
        <pc:spChg chg="del">
          <ac:chgData name="Nguyen Thi Doan Trang" userId="5e07392c-8206-4969-bb7b-58a2f79de5f8" providerId="ADAL" clId="{6208CE53-DCCF-4F8B-A741-4DD7B00A48AA}" dt="2023-02-13T07:54:16.049" v="2124" actId="478"/>
          <ac:spMkLst>
            <pc:docMk/>
            <pc:sldMk cId="2434207271" sldId="730"/>
            <ac:spMk id="4" creationId="{00000000-0000-0000-0000-000000000000}"/>
          </ac:spMkLst>
        </pc:spChg>
      </pc:sldChg>
      <pc:sldChg chg="addSp delSp modSp mod">
        <pc:chgData name="Nguyen Thi Doan Trang" userId="5e07392c-8206-4969-bb7b-58a2f79de5f8" providerId="ADAL" clId="{6208CE53-DCCF-4F8B-A741-4DD7B00A48AA}" dt="2023-02-14T08:33:32.091" v="2248" actId="207"/>
        <pc:sldMkLst>
          <pc:docMk/>
          <pc:sldMk cId="1816897992" sldId="736"/>
        </pc:sldMkLst>
        <pc:spChg chg="mod">
          <ac:chgData name="Nguyen Thi Doan Trang" userId="5e07392c-8206-4969-bb7b-58a2f79de5f8" providerId="ADAL" clId="{6208CE53-DCCF-4F8B-A741-4DD7B00A48AA}" dt="2023-02-14T08:33:32.091" v="2248" actId="207"/>
          <ac:spMkLst>
            <pc:docMk/>
            <pc:sldMk cId="1816897992" sldId="736"/>
            <ac:spMk id="14" creationId="{00000000-0000-0000-0000-000000000000}"/>
          </ac:spMkLst>
        </pc:spChg>
        <pc:spChg chg="add mod">
          <ac:chgData name="Nguyen Thi Doan Trang" userId="5e07392c-8206-4969-bb7b-58a2f79de5f8" providerId="ADAL" clId="{6208CE53-DCCF-4F8B-A741-4DD7B00A48AA}" dt="2023-02-14T08:23:19.175" v="2220" actId="1076"/>
          <ac:spMkLst>
            <pc:docMk/>
            <pc:sldMk cId="1816897992" sldId="736"/>
            <ac:spMk id="30" creationId="{4D0E9626-4AC3-54EB-4E17-5FBF7503785D}"/>
          </ac:spMkLst>
        </pc:spChg>
        <pc:picChg chg="mod">
          <ac:chgData name="Nguyen Thi Doan Trang" userId="5e07392c-8206-4969-bb7b-58a2f79de5f8" providerId="ADAL" clId="{6208CE53-DCCF-4F8B-A741-4DD7B00A48AA}" dt="2023-02-14T08:22:05.465" v="2172" actId="962"/>
          <ac:picMkLst>
            <pc:docMk/>
            <pc:sldMk cId="1816897992" sldId="736"/>
            <ac:picMk id="2" creationId="{AC9C7E7A-6311-E582-7D79-A6B1B1A8AC61}"/>
          </ac:picMkLst>
        </pc:picChg>
        <pc:picChg chg="del mod">
          <ac:chgData name="Nguyen Thi Doan Trang" userId="5e07392c-8206-4969-bb7b-58a2f79de5f8" providerId="ADAL" clId="{6208CE53-DCCF-4F8B-A741-4DD7B00A48AA}" dt="2023-02-14T08:21:20.243" v="2164" actId="478"/>
          <ac:picMkLst>
            <pc:docMk/>
            <pc:sldMk cId="1816897992" sldId="736"/>
            <ac:picMk id="4" creationId="{9DEEBF5F-0832-A184-75D5-8CAA2A294A52}"/>
          </ac:picMkLst>
        </pc:picChg>
      </pc:sldChg>
      <pc:sldChg chg="addSp delSp modSp del mod">
        <pc:chgData name="Nguyen Thi Doan Trang" userId="5e07392c-8206-4969-bb7b-58a2f79de5f8" providerId="ADAL" clId="{6208CE53-DCCF-4F8B-A741-4DD7B00A48AA}" dt="2023-02-14T08:29:43.611" v="2242" actId="47"/>
        <pc:sldMkLst>
          <pc:docMk/>
          <pc:sldMk cId="3226834863" sldId="738"/>
        </pc:sldMkLst>
        <pc:spChg chg="add del mod">
          <ac:chgData name="Nguyen Thi Doan Trang" userId="5e07392c-8206-4969-bb7b-58a2f79de5f8" providerId="ADAL" clId="{6208CE53-DCCF-4F8B-A741-4DD7B00A48AA}" dt="2023-02-14T08:26:43.238" v="2234" actId="478"/>
          <ac:spMkLst>
            <pc:docMk/>
            <pc:sldMk cId="3226834863" sldId="738"/>
            <ac:spMk id="14" creationId="{72ED9316-79E9-68CC-FCCD-7ECE6955D709}"/>
          </ac:spMkLst>
        </pc:spChg>
        <pc:picChg chg="add del mod">
          <ac:chgData name="Nguyen Thi Doan Trang" userId="5e07392c-8206-4969-bb7b-58a2f79de5f8" providerId="ADAL" clId="{6208CE53-DCCF-4F8B-A741-4DD7B00A48AA}" dt="2023-02-14T08:25:56.907" v="2233" actId="478"/>
          <ac:picMkLst>
            <pc:docMk/>
            <pc:sldMk cId="3226834863" sldId="738"/>
            <ac:picMk id="2" creationId="{45414324-58F4-CBF1-09BD-0EE2C168FCCC}"/>
          </ac:picMkLst>
        </pc:picChg>
        <pc:picChg chg="add del mod">
          <ac:chgData name="Nguyen Thi Doan Trang" userId="5e07392c-8206-4969-bb7b-58a2f79de5f8" providerId="ADAL" clId="{6208CE53-DCCF-4F8B-A741-4DD7B00A48AA}" dt="2023-02-14T08:29:41.918" v="2241" actId="478"/>
          <ac:picMkLst>
            <pc:docMk/>
            <pc:sldMk cId="3226834863" sldId="738"/>
            <ac:picMk id="30" creationId="{0AC62B43-BF07-46DC-9E93-9BCC217DE550}"/>
          </ac:picMkLst>
        </pc:picChg>
      </pc:sldChg>
      <pc:sldChg chg="addSp delSp modSp mod addAnim delAnim">
        <pc:chgData name="Nguyen Thi Doan Trang" userId="5e07392c-8206-4969-bb7b-58a2f79de5f8" providerId="ADAL" clId="{6208CE53-DCCF-4F8B-A741-4DD7B00A48AA}" dt="2023-02-15T02:06:06.881" v="4188" actId="1076"/>
        <pc:sldMkLst>
          <pc:docMk/>
          <pc:sldMk cId="3445318047" sldId="740"/>
        </pc:sldMkLst>
        <pc:spChg chg="add del mod">
          <ac:chgData name="Nguyen Thi Doan Trang" userId="5e07392c-8206-4969-bb7b-58a2f79de5f8" providerId="ADAL" clId="{6208CE53-DCCF-4F8B-A741-4DD7B00A48AA}" dt="2023-02-15T02:02:01.918" v="4108" actId="478"/>
          <ac:spMkLst>
            <pc:docMk/>
            <pc:sldMk cId="3445318047" sldId="740"/>
            <ac:spMk id="3" creationId="{C6522E49-1B5D-A61B-B316-056127BB6395}"/>
          </ac:spMkLst>
        </pc:spChg>
        <pc:spChg chg="del">
          <ac:chgData name="Nguyen Thi Doan Trang" userId="5e07392c-8206-4969-bb7b-58a2f79de5f8" providerId="ADAL" clId="{6208CE53-DCCF-4F8B-A741-4DD7B00A48AA}" dt="2023-02-15T02:01:57.444" v="4105" actId="478"/>
          <ac:spMkLst>
            <pc:docMk/>
            <pc:sldMk cId="3445318047" sldId="740"/>
            <ac:spMk id="5" creationId="{FAF81F52-DECC-1795-CA96-B4B46592AD62}"/>
          </ac:spMkLst>
        </pc:spChg>
        <pc:spChg chg="add del mod">
          <ac:chgData name="Nguyen Thi Doan Trang" userId="5e07392c-8206-4969-bb7b-58a2f79de5f8" providerId="ADAL" clId="{6208CE53-DCCF-4F8B-A741-4DD7B00A48AA}" dt="2023-02-15T02:06:06.881" v="4188" actId="1076"/>
          <ac:spMkLst>
            <pc:docMk/>
            <pc:sldMk cId="3445318047" sldId="740"/>
            <ac:spMk id="7" creationId="{00000000-0000-0000-0000-000000000000}"/>
          </ac:spMkLst>
        </pc:spChg>
      </pc:sldChg>
      <pc:sldChg chg="addSp delSp modSp mod delAnim">
        <pc:chgData name="Nguyen Thi Doan Trang" userId="5e07392c-8206-4969-bb7b-58a2f79de5f8" providerId="ADAL" clId="{6208CE53-DCCF-4F8B-A741-4DD7B00A48AA}" dt="2023-02-23T07:26:02.036" v="5186" actId="20577"/>
        <pc:sldMkLst>
          <pc:docMk/>
          <pc:sldMk cId="1537298282" sldId="742"/>
        </pc:sldMkLst>
        <pc:spChg chg="del">
          <ac:chgData name="Nguyen Thi Doan Trang" userId="5e07392c-8206-4969-bb7b-58a2f79de5f8" providerId="ADAL" clId="{6208CE53-DCCF-4F8B-A741-4DD7B00A48AA}" dt="2023-02-15T01:53:29.130" v="3977" actId="478"/>
          <ac:spMkLst>
            <pc:docMk/>
            <pc:sldMk cId="1537298282" sldId="742"/>
            <ac:spMk id="2" creationId="{61B189F7-9013-586F-6435-8989A64A962D}"/>
          </ac:spMkLst>
        </pc:spChg>
        <pc:spChg chg="add del mod">
          <ac:chgData name="Nguyen Thi Doan Trang" userId="5e07392c-8206-4969-bb7b-58a2f79de5f8" providerId="ADAL" clId="{6208CE53-DCCF-4F8B-A741-4DD7B00A48AA}" dt="2023-02-15T01:53:35.069" v="3980" actId="478"/>
          <ac:spMkLst>
            <pc:docMk/>
            <pc:sldMk cId="1537298282" sldId="742"/>
            <ac:spMk id="4" creationId="{21D3062A-B0C8-0FDC-FED4-0294764B9B2E}"/>
          </ac:spMkLst>
        </pc:spChg>
        <pc:spChg chg="mod">
          <ac:chgData name="Nguyen Thi Doan Trang" userId="5e07392c-8206-4969-bb7b-58a2f79de5f8" providerId="ADAL" clId="{6208CE53-DCCF-4F8B-A741-4DD7B00A48AA}" dt="2023-02-23T07:26:02.036" v="5186" actId="20577"/>
          <ac:spMkLst>
            <pc:docMk/>
            <pc:sldMk cId="1537298282" sldId="742"/>
            <ac:spMk id="7" creationId="{00000000-0000-0000-0000-000000000000}"/>
          </ac:spMkLst>
        </pc:spChg>
      </pc:sldChg>
      <pc:sldChg chg="delSp modSp mod delAnim">
        <pc:chgData name="Nguyen Thi Doan Trang" userId="5e07392c-8206-4969-bb7b-58a2f79de5f8" providerId="ADAL" clId="{6208CE53-DCCF-4F8B-A741-4DD7B00A48AA}" dt="2023-02-15T07:19:55.684" v="4722" actId="20577"/>
        <pc:sldMkLst>
          <pc:docMk/>
          <pc:sldMk cId="2080740760" sldId="747"/>
        </pc:sldMkLst>
        <pc:spChg chg="del mod">
          <ac:chgData name="Nguyen Thi Doan Trang" userId="5e07392c-8206-4969-bb7b-58a2f79de5f8" providerId="ADAL" clId="{6208CE53-DCCF-4F8B-A741-4DD7B00A48AA}" dt="2023-02-15T03:22:18.761" v="4252" actId="478"/>
          <ac:spMkLst>
            <pc:docMk/>
            <pc:sldMk cId="2080740760" sldId="747"/>
            <ac:spMk id="2" creationId="{61B189F7-9013-586F-6435-8989A64A962D}"/>
          </ac:spMkLst>
        </pc:spChg>
        <pc:spChg chg="mod">
          <ac:chgData name="Nguyen Thi Doan Trang" userId="5e07392c-8206-4969-bb7b-58a2f79de5f8" providerId="ADAL" clId="{6208CE53-DCCF-4F8B-A741-4DD7B00A48AA}" dt="2023-02-15T07:19:55.684" v="4722" actId="20577"/>
          <ac:spMkLst>
            <pc:docMk/>
            <pc:sldMk cId="2080740760" sldId="747"/>
            <ac:spMk id="7" creationId="{00000000-0000-0000-0000-000000000000}"/>
          </ac:spMkLst>
        </pc:spChg>
      </pc:sldChg>
      <pc:sldChg chg="modSp del mod">
        <pc:chgData name="Nguyen Thi Doan Trang" userId="5e07392c-8206-4969-bb7b-58a2f79de5f8" providerId="ADAL" clId="{6208CE53-DCCF-4F8B-A741-4DD7B00A48AA}" dt="2023-02-15T02:07:31.329" v="4214" actId="47"/>
        <pc:sldMkLst>
          <pc:docMk/>
          <pc:sldMk cId="2295896201" sldId="751"/>
        </pc:sldMkLst>
        <pc:spChg chg="mod">
          <ac:chgData name="Nguyen Thi Doan Trang" userId="5e07392c-8206-4969-bb7b-58a2f79de5f8" providerId="ADAL" clId="{6208CE53-DCCF-4F8B-A741-4DD7B00A48AA}" dt="2023-02-15T02:05:39.126" v="4178" actId="21"/>
          <ac:spMkLst>
            <pc:docMk/>
            <pc:sldMk cId="2295896201" sldId="751"/>
            <ac:spMk id="7" creationId="{00000000-0000-0000-0000-000000000000}"/>
          </ac:spMkLst>
        </pc:spChg>
      </pc:sldChg>
      <pc:sldChg chg="addSp delSp modSp mod delAnim">
        <pc:chgData name="Nguyen Thi Doan Trang" userId="5e07392c-8206-4969-bb7b-58a2f79de5f8" providerId="ADAL" clId="{6208CE53-DCCF-4F8B-A741-4DD7B00A48AA}" dt="2023-02-15T03:25:44.116" v="4347" actId="20577"/>
        <pc:sldMkLst>
          <pc:docMk/>
          <pc:sldMk cId="4130559574" sldId="753"/>
        </pc:sldMkLst>
        <pc:spChg chg="del">
          <ac:chgData name="Nguyen Thi Doan Trang" userId="5e07392c-8206-4969-bb7b-58a2f79de5f8" providerId="ADAL" clId="{6208CE53-DCCF-4F8B-A741-4DD7B00A48AA}" dt="2023-02-15T03:23:38.112" v="4301" actId="478"/>
          <ac:spMkLst>
            <pc:docMk/>
            <pc:sldMk cId="4130559574" sldId="753"/>
            <ac:spMk id="2" creationId="{61B189F7-9013-586F-6435-8989A64A962D}"/>
          </ac:spMkLst>
        </pc:spChg>
        <pc:spChg chg="add del mod">
          <ac:chgData name="Nguyen Thi Doan Trang" userId="5e07392c-8206-4969-bb7b-58a2f79de5f8" providerId="ADAL" clId="{6208CE53-DCCF-4F8B-A741-4DD7B00A48AA}" dt="2023-02-15T03:23:40.863" v="4302" actId="478"/>
          <ac:spMkLst>
            <pc:docMk/>
            <pc:sldMk cId="4130559574" sldId="753"/>
            <ac:spMk id="4" creationId="{E63593B3-5EB3-A62C-D6CC-7296B59F65D6}"/>
          </ac:spMkLst>
        </pc:spChg>
        <pc:spChg chg="mod">
          <ac:chgData name="Nguyen Thi Doan Trang" userId="5e07392c-8206-4969-bb7b-58a2f79de5f8" providerId="ADAL" clId="{6208CE53-DCCF-4F8B-A741-4DD7B00A48AA}" dt="2023-02-15T03:25:44.116" v="4347" actId="20577"/>
          <ac:spMkLst>
            <pc:docMk/>
            <pc:sldMk cId="4130559574" sldId="753"/>
            <ac:spMk id="7" creationId="{00000000-0000-0000-0000-000000000000}"/>
          </ac:spMkLst>
        </pc:spChg>
      </pc:sldChg>
      <pc:sldChg chg="modSp del mod">
        <pc:chgData name="Nguyen Thi Doan Trang" userId="5e07392c-8206-4969-bb7b-58a2f79de5f8" providerId="ADAL" clId="{6208CE53-DCCF-4F8B-A741-4DD7B00A48AA}" dt="2023-02-15T03:25:47.574" v="4348" actId="47"/>
        <pc:sldMkLst>
          <pc:docMk/>
          <pc:sldMk cId="3599869135" sldId="755"/>
        </pc:sldMkLst>
        <pc:spChg chg="mod">
          <ac:chgData name="Nguyen Thi Doan Trang" userId="5e07392c-8206-4969-bb7b-58a2f79de5f8" providerId="ADAL" clId="{6208CE53-DCCF-4F8B-A741-4DD7B00A48AA}" dt="2023-02-15T03:25:38.201" v="4343" actId="21"/>
          <ac:spMkLst>
            <pc:docMk/>
            <pc:sldMk cId="3599869135" sldId="755"/>
            <ac:spMk id="7" creationId="{00000000-0000-0000-0000-000000000000}"/>
          </ac:spMkLst>
        </pc:spChg>
      </pc:sldChg>
      <pc:sldChg chg="modSp mod">
        <pc:chgData name="Nguyen Thi Doan Trang" userId="5e07392c-8206-4969-bb7b-58a2f79de5f8" providerId="ADAL" clId="{6208CE53-DCCF-4F8B-A741-4DD7B00A48AA}" dt="2023-02-23T08:19:13.139" v="5232" actId="20577"/>
        <pc:sldMkLst>
          <pc:docMk/>
          <pc:sldMk cId="2161773252" sldId="757"/>
        </pc:sldMkLst>
        <pc:spChg chg="mod">
          <ac:chgData name="Nguyen Thi Doan Trang" userId="5e07392c-8206-4969-bb7b-58a2f79de5f8" providerId="ADAL" clId="{6208CE53-DCCF-4F8B-A741-4DD7B00A48AA}" dt="2023-02-15T03:28:40.851" v="4480" actId="14100"/>
          <ac:spMkLst>
            <pc:docMk/>
            <pc:sldMk cId="2161773252" sldId="757"/>
            <ac:spMk id="2" creationId="{B183E438-3072-A785-3696-3FBC688EB2A6}"/>
          </ac:spMkLst>
        </pc:spChg>
        <pc:spChg chg="mod">
          <ac:chgData name="Nguyen Thi Doan Trang" userId="5e07392c-8206-4969-bb7b-58a2f79de5f8" providerId="ADAL" clId="{6208CE53-DCCF-4F8B-A741-4DD7B00A48AA}" dt="2023-02-23T08:19:13.139" v="5232" actId="20577"/>
          <ac:spMkLst>
            <pc:docMk/>
            <pc:sldMk cId="2161773252" sldId="757"/>
            <ac:spMk id="7" creationId="{00000000-0000-0000-0000-000000000000}"/>
          </ac:spMkLst>
        </pc:spChg>
      </pc:sldChg>
      <pc:sldChg chg="modSp del mod">
        <pc:chgData name="Nguyen Thi Doan Trang" userId="5e07392c-8206-4969-bb7b-58a2f79de5f8" providerId="ADAL" clId="{6208CE53-DCCF-4F8B-A741-4DD7B00A48AA}" dt="2023-02-15T03:28:48.161" v="4482" actId="47"/>
        <pc:sldMkLst>
          <pc:docMk/>
          <pc:sldMk cId="3960975738" sldId="759"/>
        </pc:sldMkLst>
        <pc:spChg chg="mod">
          <ac:chgData name="Nguyen Thi Doan Trang" userId="5e07392c-8206-4969-bb7b-58a2f79de5f8" providerId="ADAL" clId="{6208CE53-DCCF-4F8B-A741-4DD7B00A48AA}" dt="2023-02-15T03:26:26.786" v="4351" actId="21"/>
          <ac:spMkLst>
            <pc:docMk/>
            <pc:sldMk cId="3960975738" sldId="759"/>
            <ac:spMk id="7" creationId="{00000000-0000-0000-0000-000000000000}"/>
          </ac:spMkLst>
        </pc:spChg>
      </pc:sldChg>
      <pc:sldChg chg="delSp modSp mod delAnim">
        <pc:chgData name="Nguyen Thi Doan Trang" userId="5e07392c-8206-4969-bb7b-58a2f79de5f8" providerId="ADAL" clId="{6208CE53-DCCF-4F8B-A741-4DD7B00A48AA}" dt="2023-02-15T07:20:02.482" v="4723" actId="20577"/>
        <pc:sldMkLst>
          <pc:docMk/>
          <pc:sldMk cId="2915931490" sldId="761"/>
        </pc:sldMkLst>
        <pc:spChg chg="del mod">
          <ac:chgData name="Nguyen Thi Doan Trang" userId="5e07392c-8206-4969-bb7b-58a2f79de5f8" providerId="ADAL" clId="{6208CE53-DCCF-4F8B-A741-4DD7B00A48AA}" dt="2023-02-15T03:29:04.360" v="4484" actId="478"/>
          <ac:spMkLst>
            <pc:docMk/>
            <pc:sldMk cId="2915931490" sldId="761"/>
            <ac:spMk id="2" creationId="{61B189F7-9013-586F-6435-8989A64A962D}"/>
          </ac:spMkLst>
        </pc:spChg>
        <pc:spChg chg="mod">
          <ac:chgData name="Nguyen Thi Doan Trang" userId="5e07392c-8206-4969-bb7b-58a2f79de5f8" providerId="ADAL" clId="{6208CE53-DCCF-4F8B-A741-4DD7B00A48AA}" dt="2023-02-15T07:20:02.482" v="4723" actId="20577"/>
          <ac:spMkLst>
            <pc:docMk/>
            <pc:sldMk cId="2915931490" sldId="761"/>
            <ac:spMk id="7" creationId="{00000000-0000-0000-0000-000000000000}"/>
          </ac:spMkLst>
        </pc:spChg>
      </pc:sldChg>
      <pc:sldChg chg="addSp delSp modSp mod delAnim">
        <pc:chgData name="Nguyen Thi Doan Trang" userId="5e07392c-8206-4969-bb7b-58a2f79de5f8" providerId="ADAL" clId="{6208CE53-DCCF-4F8B-A741-4DD7B00A48AA}" dt="2023-02-15T03:30:36.063" v="4513" actId="20577"/>
        <pc:sldMkLst>
          <pc:docMk/>
          <pc:sldMk cId="2136324505" sldId="763"/>
        </pc:sldMkLst>
        <pc:spChg chg="del">
          <ac:chgData name="Nguyen Thi Doan Trang" userId="5e07392c-8206-4969-bb7b-58a2f79de5f8" providerId="ADAL" clId="{6208CE53-DCCF-4F8B-A741-4DD7B00A48AA}" dt="2023-02-15T03:29:45.511" v="4493" actId="478"/>
          <ac:spMkLst>
            <pc:docMk/>
            <pc:sldMk cId="2136324505" sldId="763"/>
            <ac:spMk id="2" creationId="{61B189F7-9013-586F-6435-8989A64A962D}"/>
          </ac:spMkLst>
        </pc:spChg>
        <pc:spChg chg="add del mod">
          <ac:chgData name="Nguyen Thi Doan Trang" userId="5e07392c-8206-4969-bb7b-58a2f79de5f8" providerId="ADAL" clId="{6208CE53-DCCF-4F8B-A741-4DD7B00A48AA}" dt="2023-02-15T03:29:52.664" v="4495" actId="478"/>
          <ac:spMkLst>
            <pc:docMk/>
            <pc:sldMk cId="2136324505" sldId="763"/>
            <ac:spMk id="4" creationId="{17905245-0AF1-AA09-9D24-E9753C81C2E2}"/>
          </ac:spMkLst>
        </pc:spChg>
        <pc:spChg chg="mod">
          <ac:chgData name="Nguyen Thi Doan Trang" userId="5e07392c-8206-4969-bb7b-58a2f79de5f8" providerId="ADAL" clId="{6208CE53-DCCF-4F8B-A741-4DD7B00A48AA}" dt="2023-02-15T03:30:36.063" v="4513" actId="20577"/>
          <ac:spMkLst>
            <pc:docMk/>
            <pc:sldMk cId="2136324505" sldId="763"/>
            <ac:spMk id="7" creationId="{00000000-0000-0000-0000-000000000000}"/>
          </ac:spMkLst>
        </pc:spChg>
      </pc:sldChg>
      <pc:sldChg chg="modSp del mod">
        <pc:chgData name="Nguyen Thi Doan Trang" userId="5e07392c-8206-4969-bb7b-58a2f79de5f8" providerId="ADAL" clId="{6208CE53-DCCF-4F8B-A741-4DD7B00A48AA}" dt="2023-02-15T03:30:56.815" v="4514" actId="47"/>
        <pc:sldMkLst>
          <pc:docMk/>
          <pc:sldMk cId="1090502468" sldId="765"/>
        </pc:sldMkLst>
        <pc:spChg chg="mod">
          <ac:chgData name="Nguyen Thi Doan Trang" userId="5e07392c-8206-4969-bb7b-58a2f79de5f8" providerId="ADAL" clId="{6208CE53-DCCF-4F8B-A741-4DD7B00A48AA}" dt="2023-02-15T03:30:30.243" v="4509" actId="21"/>
          <ac:spMkLst>
            <pc:docMk/>
            <pc:sldMk cId="1090502468" sldId="765"/>
            <ac:spMk id="7" creationId="{00000000-0000-0000-0000-000000000000}"/>
          </ac:spMkLst>
        </pc:spChg>
      </pc:sldChg>
      <pc:sldChg chg="modSp mod modAnim">
        <pc:chgData name="Nguyen Thi Doan Trang" userId="5e07392c-8206-4969-bb7b-58a2f79de5f8" providerId="ADAL" clId="{6208CE53-DCCF-4F8B-A741-4DD7B00A48AA}" dt="2023-02-15T03:33:33.483" v="4527" actId="14100"/>
        <pc:sldMkLst>
          <pc:docMk/>
          <pc:sldMk cId="1126838616" sldId="767"/>
        </pc:sldMkLst>
        <pc:spChg chg="mod">
          <ac:chgData name="Nguyen Thi Doan Trang" userId="5e07392c-8206-4969-bb7b-58a2f79de5f8" providerId="ADAL" clId="{6208CE53-DCCF-4F8B-A741-4DD7B00A48AA}" dt="2023-02-15T03:33:33.483" v="4527" actId="14100"/>
          <ac:spMkLst>
            <pc:docMk/>
            <pc:sldMk cId="1126838616" sldId="767"/>
            <ac:spMk id="2" creationId="{B183E438-3072-A785-3696-3FBC688EB2A6}"/>
          </ac:spMkLst>
        </pc:spChg>
        <pc:spChg chg="mod">
          <ac:chgData name="Nguyen Thi Doan Trang" userId="5e07392c-8206-4969-bb7b-58a2f79de5f8" providerId="ADAL" clId="{6208CE53-DCCF-4F8B-A741-4DD7B00A48AA}" dt="2023-02-15T03:33:30.861" v="4526" actId="14100"/>
          <ac:spMkLst>
            <pc:docMk/>
            <pc:sldMk cId="1126838616" sldId="767"/>
            <ac:spMk id="7" creationId="{00000000-0000-0000-0000-000000000000}"/>
          </ac:spMkLst>
        </pc:spChg>
      </pc:sldChg>
      <pc:sldChg chg="modSp del mod">
        <pc:chgData name="Nguyen Thi Doan Trang" userId="5e07392c-8206-4969-bb7b-58a2f79de5f8" providerId="ADAL" clId="{6208CE53-DCCF-4F8B-A741-4DD7B00A48AA}" dt="2023-02-15T03:31:19.847" v="4516" actId="47"/>
        <pc:sldMkLst>
          <pc:docMk/>
          <pc:sldMk cId="3556778776" sldId="769"/>
        </pc:sldMkLst>
        <pc:spChg chg="mod">
          <ac:chgData name="Nguyen Thi Doan Trang" userId="5e07392c-8206-4969-bb7b-58a2f79de5f8" providerId="ADAL" clId="{6208CE53-DCCF-4F8B-A741-4DD7B00A48AA}" dt="2023-02-15T03:31:16.027" v="4515" actId="21"/>
          <ac:spMkLst>
            <pc:docMk/>
            <pc:sldMk cId="3556778776" sldId="769"/>
            <ac:spMk id="7" creationId="{00000000-0000-0000-0000-000000000000}"/>
          </ac:spMkLst>
        </pc:spChg>
      </pc:sldChg>
      <pc:sldChg chg="modSp mod modAnim">
        <pc:chgData name="Nguyen Thi Doan Trang" userId="5e07392c-8206-4969-bb7b-58a2f79de5f8" providerId="ADAL" clId="{6208CE53-DCCF-4F8B-A741-4DD7B00A48AA}" dt="2023-02-15T03:37:13.213" v="4559" actId="14100"/>
        <pc:sldMkLst>
          <pc:docMk/>
          <pc:sldMk cId="2611628051" sldId="771"/>
        </pc:sldMkLst>
        <pc:spChg chg="mod">
          <ac:chgData name="Nguyen Thi Doan Trang" userId="5e07392c-8206-4969-bb7b-58a2f79de5f8" providerId="ADAL" clId="{6208CE53-DCCF-4F8B-A741-4DD7B00A48AA}" dt="2023-02-15T03:37:11.028" v="4558" actId="14100"/>
          <ac:spMkLst>
            <pc:docMk/>
            <pc:sldMk cId="2611628051" sldId="771"/>
            <ac:spMk id="2" creationId="{B183E438-3072-A785-3696-3FBC688EB2A6}"/>
          </ac:spMkLst>
        </pc:spChg>
        <pc:spChg chg="mod">
          <ac:chgData name="Nguyen Thi Doan Trang" userId="5e07392c-8206-4969-bb7b-58a2f79de5f8" providerId="ADAL" clId="{6208CE53-DCCF-4F8B-A741-4DD7B00A48AA}" dt="2023-02-15T03:37:13.213" v="4559" actId="14100"/>
          <ac:spMkLst>
            <pc:docMk/>
            <pc:sldMk cId="2611628051" sldId="771"/>
            <ac:spMk id="7" creationId="{00000000-0000-0000-0000-000000000000}"/>
          </ac:spMkLst>
        </pc:spChg>
      </pc:sldChg>
      <pc:sldChg chg="modSp del mod">
        <pc:chgData name="Nguyen Thi Doan Trang" userId="5e07392c-8206-4969-bb7b-58a2f79de5f8" providerId="ADAL" clId="{6208CE53-DCCF-4F8B-A741-4DD7B00A48AA}" dt="2023-02-15T03:37:17.652" v="4560" actId="47"/>
        <pc:sldMkLst>
          <pc:docMk/>
          <pc:sldMk cId="3981471947" sldId="773"/>
        </pc:sldMkLst>
        <pc:spChg chg="mod">
          <ac:chgData name="Nguyen Thi Doan Trang" userId="5e07392c-8206-4969-bb7b-58a2f79de5f8" providerId="ADAL" clId="{6208CE53-DCCF-4F8B-A741-4DD7B00A48AA}" dt="2023-02-15T03:33:58.217" v="4528" actId="21"/>
          <ac:spMkLst>
            <pc:docMk/>
            <pc:sldMk cId="3981471947" sldId="773"/>
            <ac:spMk id="7" creationId="{00000000-0000-0000-0000-000000000000}"/>
          </ac:spMkLst>
        </pc:spChg>
      </pc:sldChg>
      <pc:sldChg chg="delSp modSp mod delAnim">
        <pc:chgData name="Nguyen Thi Doan Trang" userId="5e07392c-8206-4969-bb7b-58a2f79de5f8" providerId="ADAL" clId="{6208CE53-DCCF-4F8B-A741-4DD7B00A48AA}" dt="2023-02-22T04:03:34.139" v="5153" actId="20577"/>
        <pc:sldMkLst>
          <pc:docMk/>
          <pc:sldMk cId="141658352" sldId="775"/>
        </pc:sldMkLst>
        <pc:spChg chg="del mod">
          <ac:chgData name="Nguyen Thi Doan Trang" userId="5e07392c-8206-4969-bb7b-58a2f79de5f8" providerId="ADAL" clId="{6208CE53-DCCF-4F8B-A741-4DD7B00A48AA}" dt="2023-02-15T03:37:36.481" v="4568" actId="478"/>
          <ac:spMkLst>
            <pc:docMk/>
            <pc:sldMk cId="141658352" sldId="775"/>
            <ac:spMk id="2" creationId="{61B189F7-9013-586F-6435-8989A64A962D}"/>
          </ac:spMkLst>
        </pc:spChg>
        <pc:spChg chg="mod">
          <ac:chgData name="Nguyen Thi Doan Trang" userId="5e07392c-8206-4969-bb7b-58a2f79de5f8" providerId="ADAL" clId="{6208CE53-DCCF-4F8B-A741-4DD7B00A48AA}" dt="2023-02-22T04:03:34.139" v="5153" actId="20577"/>
          <ac:spMkLst>
            <pc:docMk/>
            <pc:sldMk cId="141658352" sldId="775"/>
            <ac:spMk id="7" creationId="{00000000-0000-0000-0000-000000000000}"/>
          </ac:spMkLst>
        </pc:spChg>
      </pc:sldChg>
      <pc:sldChg chg="addSp delSp modSp mod delAnim modAnim">
        <pc:chgData name="Nguyen Thi Doan Trang" userId="5e07392c-8206-4969-bb7b-58a2f79de5f8" providerId="ADAL" clId="{6208CE53-DCCF-4F8B-A741-4DD7B00A48AA}" dt="2023-02-15T09:03:02.762" v="4998" actId="20577"/>
        <pc:sldMkLst>
          <pc:docMk/>
          <pc:sldMk cId="2647748903" sldId="777"/>
        </pc:sldMkLst>
        <pc:spChg chg="del">
          <ac:chgData name="Nguyen Thi Doan Trang" userId="5e07392c-8206-4969-bb7b-58a2f79de5f8" providerId="ADAL" clId="{6208CE53-DCCF-4F8B-A741-4DD7B00A48AA}" dt="2023-02-15T03:38:11.511" v="4570" actId="478"/>
          <ac:spMkLst>
            <pc:docMk/>
            <pc:sldMk cId="2647748903" sldId="777"/>
            <ac:spMk id="2" creationId="{61B189F7-9013-586F-6435-8989A64A962D}"/>
          </ac:spMkLst>
        </pc:spChg>
        <pc:spChg chg="add del mod">
          <ac:chgData name="Nguyen Thi Doan Trang" userId="5e07392c-8206-4969-bb7b-58a2f79de5f8" providerId="ADAL" clId="{6208CE53-DCCF-4F8B-A741-4DD7B00A48AA}" dt="2023-02-15T03:38:15.176" v="4571" actId="478"/>
          <ac:spMkLst>
            <pc:docMk/>
            <pc:sldMk cId="2647748903" sldId="777"/>
            <ac:spMk id="4" creationId="{F5E70367-92D1-9DC7-FA34-25E2DA6228DD}"/>
          </ac:spMkLst>
        </pc:spChg>
        <pc:spChg chg="mod">
          <ac:chgData name="Nguyen Thi Doan Trang" userId="5e07392c-8206-4969-bb7b-58a2f79de5f8" providerId="ADAL" clId="{6208CE53-DCCF-4F8B-A741-4DD7B00A48AA}" dt="2023-02-15T09:03:02.762" v="4998" actId="20577"/>
          <ac:spMkLst>
            <pc:docMk/>
            <pc:sldMk cId="2647748903" sldId="777"/>
            <ac:spMk id="7" creationId="{00000000-0000-0000-0000-000000000000}"/>
          </ac:spMkLst>
        </pc:spChg>
      </pc:sldChg>
      <pc:sldChg chg="modSp del mod">
        <pc:chgData name="Nguyen Thi Doan Trang" userId="5e07392c-8206-4969-bb7b-58a2f79de5f8" providerId="ADAL" clId="{6208CE53-DCCF-4F8B-A741-4DD7B00A48AA}" dt="2023-02-15T03:38:59.680" v="4576" actId="47"/>
        <pc:sldMkLst>
          <pc:docMk/>
          <pc:sldMk cId="858564757" sldId="779"/>
        </pc:sldMkLst>
        <pc:spChg chg="mod">
          <ac:chgData name="Nguyen Thi Doan Trang" userId="5e07392c-8206-4969-bb7b-58a2f79de5f8" providerId="ADAL" clId="{6208CE53-DCCF-4F8B-A741-4DD7B00A48AA}" dt="2023-02-15T03:38:56.348" v="4575" actId="21"/>
          <ac:spMkLst>
            <pc:docMk/>
            <pc:sldMk cId="858564757" sldId="779"/>
            <ac:spMk id="7" creationId="{00000000-0000-0000-0000-000000000000}"/>
          </ac:spMkLst>
        </pc:spChg>
      </pc:sldChg>
      <pc:sldChg chg="addSp delSp modSp mod delAnim">
        <pc:chgData name="Nguyen Thi Doan Trang" userId="5e07392c-8206-4969-bb7b-58a2f79de5f8" providerId="ADAL" clId="{6208CE53-DCCF-4F8B-A741-4DD7B00A48AA}" dt="2023-02-23T07:25:47.982" v="5185" actId="20577"/>
        <pc:sldMkLst>
          <pc:docMk/>
          <pc:sldMk cId="3148671118" sldId="781"/>
        </pc:sldMkLst>
        <pc:spChg chg="del">
          <ac:chgData name="Nguyen Thi Doan Trang" userId="5e07392c-8206-4969-bb7b-58a2f79de5f8" providerId="ADAL" clId="{6208CE53-DCCF-4F8B-A741-4DD7B00A48AA}" dt="2023-02-15T03:39:57.229" v="4588" actId="478"/>
          <ac:spMkLst>
            <pc:docMk/>
            <pc:sldMk cId="3148671118" sldId="781"/>
            <ac:spMk id="2" creationId="{61B189F7-9013-586F-6435-8989A64A962D}"/>
          </ac:spMkLst>
        </pc:spChg>
        <pc:spChg chg="add del mod">
          <ac:chgData name="Nguyen Thi Doan Trang" userId="5e07392c-8206-4969-bb7b-58a2f79de5f8" providerId="ADAL" clId="{6208CE53-DCCF-4F8B-A741-4DD7B00A48AA}" dt="2023-02-15T03:39:59.848" v="4589" actId="478"/>
          <ac:spMkLst>
            <pc:docMk/>
            <pc:sldMk cId="3148671118" sldId="781"/>
            <ac:spMk id="4" creationId="{F6569CB5-89AA-6CAA-AC9A-4E2A85E5947C}"/>
          </ac:spMkLst>
        </pc:spChg>
        <pc:spChg chg="mod">
          <ac:chgData name="Nguyen Thi Doan Trang" userId="5e07392c-8206-4969-bb7b-58a2f79de5f8" providerId="ADAL" clId="{6208CE53-DCCF-4F8B-A741-4DD7B00A48AA}" dt="2023-02-23T07:25:47.982" v="5185" actId="20577"/>
          <ac:spMkLst>
            <pc:docMk/>
            <pc:sldMk cId="3148671118" sldId="781"/>
            <ac:spMk id="7" creationId="{00000000-0000-0000-0000-000000000000}"/>
          </ac:spMkLst>
        </pc:spChg>
      </pc:sldChg>
      <pc:sldChg chg="new del">
        <pc:chgData name="Nguyen Thi Doan Trang" userId="5e07392c-8206-4969-bb7b-58a2f79de5f8" providerId="ADAL" clId="{6208CE53-DCCF-4F8B-A741-4DD7B00A48AA}" dt="2023-02-13T07:22:20.364" v="1354" actId="47"/>
        <pc:sldMkLst>
          <pc:docMk/>
          <pc:sldMk cId="1072539523" sldId="782"/>
        </pc:sldMkLst>
      </pc:sldChg>
      <pc:sldChg chg="new del">
        <pc:chgData name="Nguyen Thi Doan Trang" userId="5e07392c-8206-4969-bb7b-58a2f79de5f8" providerId="ADAL" clId="{6208CE53-DCCF-4F8B-A741-4DD7B00A48AA}" dt="2023-02-13T07:35:49.305" v="1806" actId="47"/>
        <pc:sldMkLst>
          <pc:docMk/>
          <pc:sldMk cId="4171395421" sldId="782"/>
        </pc:sldMkLst>
      </pc:sldChg>
      <pc:sldChg chg="add del">
        <pc:chgData name="Nguyen Thi Doan Trang" userId="5e07392c-8206-4969-bb7b-58a2f79de5f8" providerId="ADAL" clId="{6208CE53-DCCF-4F8B-A741-4DD7B00A48AA}" dt="2023-02-13T07:34:29.702" v="1803" actId="47"/>
        <pc:sldMkLst>
          <pc:docMk/>
          <pc:sldMk cId="2064723511" sldId="783"/>
        </pc:sldMkLst>
      </pc:sldChg>
      <pc:sldChg chg="delSp modSp add mod delAnim">
        <pc:chgData name="Nguyen Thi Doan Trang" userId="5e07392c-8206-4969-bb7b-58a2f79de5f8" providerId="ADAL" clId="{6208CE53-DCCF-4F8B-A741-4DD7B00A48AA}" dt="2023-02-15T07:28:06.812" v="4754" actId="20577"/>
        <pc:sldMkLst>
          <pc:docMk/>
          <pc:sldMk cId="3446760198" sldId="783"/>
        </pc:sldMkLst>
        <pc:spChg chg="mod">
          <ac:chgData name="Nguyen Thi Doan Trang" userId="5e07392c-8206-4969-bb7b-58a2f79de5f8" providerId="ADAL" clId="{6208CE53-DCCF-4F8B-A741-4DD7B00A48AA}" dt="2023-02-13T07:48:41.258" v="2077" actId="21"/>
          <ac:spMkLst>
            <pc:docMk/>
            <pc:sldMk cId="3446760198" sldId="783"/>
            <ac:spMk id="3" creationId="{C52D786C-4398-4212-BB36-A8293A8DF90A}"/>
          </ac:spMkLst>
        </pc:spChg>
        <pc:spChg chg="del">
          <ac:chgData name="Nguyen Thi Doan Trang" userId="5e07392c-8206-4969-bb7b-58a2f79de5f8" providerId="ADAL" clId="{6208CE53-DCCF-4F8B-A741-4DD7B00A48AA}" dt="2023-02-13T07:48:42.961" v="2078" actId="478"/>
          <ac:spMkLst>
            <pc:docMk/>
            <pc:sldMk cId="3446760198" sldId="783"/>
            <ac:spMk id="4" creationId="{00000000-0000-0000-0000-000000000000}"/>
          </ac:spMkLst>
        </pc:spChg>
        <pc:spChg chg="mod">
          <ac:chgData name="Nguyen Thi Doan Trang" userId="5e07392c-8206-4969-bb7b-58a2f79de5f8" providerId="ADAL" clId="{6208CE53-DCCF-4F8B-A741-4DD7B00A48AA}" dt="2023-02-15T07:28:06.812" v="4754" actId="20577"/>
          <ac:spMkLst>
            <pc:docMk/>
            <pc:sldMk cId="3446760198" sldId="783"/>
            <ac:spMk id="6" creationId="{FEE6BC20-A598-9777-1150-586A7E99C537}"/>
          </ac:spMkLst>
        </pc:spChg>
        <pc:picChg chg="del">
          <ac:chgData name="Nguyen Thi Doan Trang" userId="5e07392c-8206-4969-bb7b-58a2f79de5f8" providerId="ADAL" clId="{6208CE53-DCCF-4F8B-A741-4DD7B00A48AA}" dt="2023-02-13T07:48:27.660" v="2075" actId="478"/>
          <ac:picMkLst>
            <pc:docMk/>
            <pc:sldMk cId="3446760198" sldId="783"/>
            <ac:picMk id="2" creationId="{4117D64E-8718-12EF-CBA4-9297CBF0C2C6}"/>
          </ac:picMkLst>
        </pc:picChg>
      </pc:sldChg>
      <pc:sldChg chg="add del setBg">
        <pc:chgData name="Nguyen Thi Doan Trang" userId="5e07392c-8206-4969-bb7b-58a2f79de5f8" providerId="ADAL" clId="{6208CE53-DCCF-4F8B-A741-4DD7B00A48AA}" dt="2023-02-13T07:21:52.471" v="1352"/>
        <pc:sldMkLst>
          <pc:docMk/>
          <pc:sldMk cId="4000038589" sldId="783"/>
        </pc:sldMkLst>
      </pc:sldChg>
      <pc:sldChg chg="add del setBg">
        <pc:chgData name="Nguyen Thi Doan Trang" userId="5e07392c-8206-4969-bb7b-58a2f79de5f8" providerId="ADAL" clId="{6208CE53-DCCF-4F8B-A741-4DD7B00A48AA}" dt="2023-02-14T08:30:04.535" v="2244" actId="47"/>
        <pc:sldMkLst>
          <pc:docMk/>
          <pc:sldMk cId="718286009" sldId="784"/>
        </pc:sldMkLst>
      </pc:sldChg>
      <pc:sldChg chg="addSp delSp modSp new del mod">
        <pc:chgData name="Nguyen Thi Doan Trang" userId="5e07392c-8206-4969-bb7b-58a2f79de5f8" providerId="ADAL" clId="{6208CE53-DCCF-4F8B-A741-4DD7B00A48AA}" dt="2023-02-14T08:25:47.727" v="2230" actId="47"/>
        <pc:sldMkLst>
          <pc:docMk/>
          <pc:sldMk cId="4221274217" sldId="784"/>
        </pc:sldMkLst>
        <pc:spChg chg="del">
          <ac:chgData name="Nguyen Thi Doan Trang" userId="5e07392c-8206-4969-bb7b-58a2f79de5f8" providerId="ADAL" clId="{6208CE53-DCCF-4F8B-A741-4DD7B00A48AA}" dt="2023-02-14T08:25:36.589" v="2225"/>
          <ac:spMkLst>
            <pc:docMk/>
            <pc:sldMk cId="4221274217" sldId="784"/>
            <ac:spMk id="3" creationId="{F90DB552-FFFA-4F46-9625-1E48AA61EC02}"/>
          </ac:spMkLst>
        </pc:spChg>
        <pc:spChg chg="add del mod">
          <ac:chgData name="Nguyen Thi Doan Trang" userId="5e07392c-8206-4969-bb7b-58a2f79de5f8" providerId="ADAL" clId="{6208CE53-DCCF-4F8B-A741-4DD7B00A48AA}" dt="2023-02-14T08:25:42.705" v="2228" actId="21"/>
          <ac:spMkLst>
            <pc:docMk/>
            <pc:sldMk cId="4221274217" sldId="784"/>
            <ac:spMk id="6" creationId="{4035B60E-7D31-61C6-3355-388968F8D928}"/>
          </ac:spMkLst>
        </pc:spChg>
        <pc:picChg chg="add del mod">
          <ac:chgData name="Nguyen Thi Doan Trang" userId="5e07392c-8206-4969-bb7b-58a2f79de5f8" providerId="ADAL" clId="{6208CE53-DCCF-4F8B-A741-4DD7B00A48AA}" dt="2023-02-14T08:25:44.887" v="2229" actId="1076"/>
          <ac:picMkLst>
            <pc:docMk/>
            <pc:sldMk cId="4221274217" sldId="784"/>
            <ac:picMk id="4" creationId="{A3827DA5-6697-8F7D-38D8-1CA8ED415937}"/>
          </ac:picMkLst>
        </pc:picChg>
      </pc:sldChg>
      <pc:sldChg chg="add del setBg">
        <pc:chgData name="Nguyen Thi Doan Trang" userId="5e07392c-8206-4969-bb7b-58a2f79de5f8" providerId="ADAL" clId="{6208CE53-DCCF-4F8B-A741-4DD7B00A48AA}" dt="2023-02-14T08:29:46.791" v="2243" actId="47"/>
        <pc:sldMkLst>
          <pc:docMk/>
          <pc:sldMk cId="3429738827" sldId="785"/>
        </pc:sldMkLst>
      </pc:sldChg>
      <pc:sldChg chg="modSp add">
        <pc:chgData name="Nguyen Thi Doan Trang" userId="5e07392c-8206-4969-bb7b-58a2f79de5f8" providerId="ADAL" clId="{6208CE53-DCCF-4F8B-A741-4DD7B00A48AA}" dt="2023-02-15T07:18:59.684" v="4719" actId="20577"/>
        <pc:sldMkLst>
          <pc:docMk/>
          <pc:sldMk cId="3266404431" sldId="786"/>
        </pc:sldMkLst>
        <pc:spChg chg="mod">
          <ac:chgData name="Nguyen Thi Doan Trang" userId="5e07392c-8206-4969-bb7b-58a2f79de5f8" providerId="ADAL" clId="{6208CE53-DCCF-4F8B-A741-4DD7B00A48AA}" dt="2023-02-15T07:18:59.684" v="4719" actId="20577"/>
          <ac:spMkLst>
            <pc:docMk/>
            <pc:sldMk cId="3266404431" sldId="786"/>
            <ac:spMk id="14" creationId="{00000000-0000-0000-0000-000000000000}"/>
          </ac:spMkLst>
        </pc:spChg>
      </pc:sldChg>
      <pc:sldChg chg="new del">
        <pc:chgData name="Nguyen Thi Doan Trang" userId="5e07392c-8206-4969-bb7b-58a2f79de5f8" providerId="ADAL" clId="{6208CE53-DCCF-4F8B-A741-4DD7B00A48AA}" dt="2023-02-14T08:30:18.607" v="2247" actId="47"/>
        <pc:sldMkLst>
          <pc:docMk/>
          <pc:sldMk cId="198704688" sldId="787"/>
        </pc:sldMkLst>
      </pc:sldChg>
      <pc:sldChg chg="modSp add">
        <pc:chgData name="Nguyen Thi Doan Trang" userId="5e07392c-8206-4969-bb7b-58a2f79de5f8" providerId="ADAL" clId="{6208CE53-DCCF-4F8B-A741-4DD7B00A48AA}" dt="2023-02-14T08:48:26.441" v="2874" actId="207"/>
        <pc:sldMkLst>
          <pc:docMk/>
          <pc:sldMk cId="1429191997" sldId="788"/>
        </pc:sldMkLst>
        <pc:spChg chg="mod">
          <ac:chgData name="Nguyen Thi Doan Trang" userId="5e07392c-8206-4969-bb7b-58a2f79de5f8" providerId="ADAL" clId="{6208CE53-DCCF-4F8B-A741-4DD7B00A48AA}" dt="2023-02-14T08:48:26.441" v="2874" actId="207"/>
          <ac:spMkLst>
            <pc:docMk/>
            <pc:sldMk cId="1429191997" sldId="788"/>
            <ac:spMk id="14" creationId="{00000000-0000-0000-0000-000000000000}"/>
          </ac:spMkLst>
        </pc:spChg>
      </pc:sldChg>
      <pc:sldChg chg="new del">
        <pc:chgData name="Nguyen Thi Doan Trang" userId="5e07392c-8206-4969-bb7b-58a2f79de5f8" providerId="ADAL" clId="{6208CE53-DCCF-4F8B-A741-4DD7B00A48AA}" dt="2023-02-14T08:57:26.738" v="3038" actId="47"/>
        <pc:sldMkLst>
          <pc:docMk/>
          <pc:sldMk cId="830656888" sldId="789"/>
        </pc:sldMkLst>
      </pc:sldChg>
      <pc:sldChg chg="modSp add mod modAnim">
        <pc:chgData name="Nguyen Thi Doan Trang" userId="5e07392c-8206-4969-bb7b-58a2f79de5f8" providerId="ADAL" clId="{6208CE53-DCCF-4F8B-A741-4DD7B00A48AA}" dt="2023-02-15T08:53:42.366" v="4910" actId="20577"/>
        <pc:sldMkLst>
          <pc:docMk/>
          <pc:sldMk cId="3119454456" sldId="790"/>
        </pc:sldMkLst>
        <pc:spChg chg="mod">
          <ac:chgData name="Nguyen Thi Doan Trang" userId="5e07392c-8206-4969-bb7b-58a2f79de5f8" providerId="ADAL" clId="{6208CE53-DCCF-4F8B-A741-4DD7B00A48AA}" dt="2023-02-15T08:53:42.366" v="4910" actId="20577"/>
          <ac:spMkLst>
            <pc:docMk/>
            <pc:sldMk cId="3119454456" sldId="790"/>
            <ac:spMk id="14" creationId="{00000000-0000-0000-0000-000000000000}"/>
          </ac:spMkLst>
        </pc:spChg>
      </pc:sldChg>
      <pc:sldChg chg="new del">
        <pc:chgData name="Nguyen Thi Doan Trang" userId="5e07392c-8206-4969-bb7b-58a2f79de5f8" providerId="ADAL" clId="{6208CE53-DCCF-4F8B-A741-4DD7B00A48AA}" dt="2023-02-15T02:05:45.068" v="4180" actId="680"/>
        <pc:sldMkLst>
          <pc:docMk/>
          <pc:sldMk cId="2030734860" sldId="791"/>
        </pc:sldMkLst>
      </pc:sldChg>
      <pc:sldChg chg="delSp modSp new del mod">
        <pc:chgData name="Nguyen Thi Doan Trang" userId="5e07392c-8206-4969-bb7b-58a2f79de5f8" providerId="ADAL" clId="{6208CE53-DCCF-4F8B-A741-4DD7B00A48AA}" dt="2023-02-15T03:20:50.651" v="4232" actId="47"/>
        <pc:sldMkLst>
          <pc:docMk/>
          <pc:sldMk cId="2654920834" sldId="791"/>
        </pc:sldMkLst>
        <pc:spChg chg="del">
          <ac:chgData name="Nguyen Thi Doan Trang" userId="5e07392c-8206-4969-bb7b-58a2f79de5f8" providerId="ADAL" clId="{6208CE53-DCCF-4F8B-A741-4DD7B00A48AA}" dt="2023-02-15T02:09:37.374" v="4231" actId="478"/>
          <ac:spMkLst>
            <pc:docMk/>
            <pc:sldMk cId="2654920834" sldId="791"/>
            <ac:spMk id="2" creationId="{5076CD6A-36EE-3DAC-DFA3-3043EC7F8625}"/>
          </ac:spMkLst>
        </pc:spChg>
        <pc:spChg chg="del mod">
          <ac:chgData name="Nguyen Thi Doan Trang" userId="5e07392c-8206-4969-bb7b-58a2f79de5f8" providerId="ADAL" clId="{6208CE53-DCCF-4F8B-A741-4DD7B00A48AA}" dt="2023-02-15T02:09:36.277" v="4230" actId="478"/>
          <ac:spMkLst>
            <pc:docMk/>
            <pc:sldMk cId="2654920834" sldId="791"/>
            <ac:spMk id="3" creationId="{0C5473C5-AFD2-EC3F-148D-0754946BEABE}"/>
          </ac:spMkLst>
        </pc:spChg>
      </pc:sldChg>
      <pc:sldChg chg="addSp delSp modSp new mod modClrScheme delAnim modAnim chgLayout">
        <pc:chgData name="Nguyen Thi Doan Trang" userId="5e07392c-8206-4969-bb7b-58a2f79de5f8" providerId="ADAL" clId="{6208CE53-DCCF-4F8B-A741-4DD7B00A48AA}" dt="2023-02-15T09:07:46.772" v="5052" actId="1076"/>
        <pc:sldMkLst>
          <pc:docMk/>
          <pc:sldMk cId="3994267901" sldId="791"/>
        </pc:sldMkLst>
        <pc:spChg chg="del">
          <ac:chgData name="Nguyen Thi Doan Trang" userId="5e07392c-8206-4969-bb7b-58a2f79de5f8" providerId="ADAL" clId="{6208CE53-DCCF-4F8B-A741-4DD7B00A48AA}" dt="2023-02-15T08:07:52.698" v="4759" actId="478"/>
          <ac:spMkLst>
            <pc:docMk/>
            <pc:sldMk cId="3994267901" sldId="791"/>
            <ac:spMk id="2" creationId="{16ED734B-AAFC-40F4-F135-3E41E80996EC}"/>
          </ac:spMkLst>
        </pc:spChg>
        <pc:spChg chg="del">
          <ac:chgData name="Nguyen Thi Doan Trang" userId="5e07392c-8206-4969-bb7b-58a2f79de5f8" providerId="ADAL" clId="{6208CE53-DCCF-4F8B-A741-4DD7B00A48AA}" dt="2023-02-15T08:07:53.760" v="4760" actId="478"/>
          <ac:spMkLst>
            <pc:docMk/>
            <pc:sldMk cId="3994267901" sldId="791"/>
            <ac:spMk id="3" creationId="{C881911F-3679-E1CF-D2D4-B88132108E54}"/>
          </ac:spMkLst>
        </pc:spChg>
        <pc:spChg chg="add mod ord">
          <ac:chgData name="Nguyen Thi Doan Trang" userId="5e07392c-8206-4969-bb7b-58a2f79de5f8" providerId="ADAL" clId="{6208CE53-DCCF-4F8B-A741-4DD7B00A48AA}" dt="2023-02-15T08:13:33.429" v="4845" actId="207"/>
          <ac:spMkLst>
            <pc:docMk/>
            <pc:sldMk cId="3994267901" sldId="791"/>
            <ac:spMk id="6" creationId="{2645651B-28E4-7DE0-CE54-8EEA513A7AE8}"/>
          </ac:spMkLst>
        </pc:spChg>
        <pc:picChg chg="add del mod">
          <ac:chgData name="Nguyen Thi Doan Trang" userId="5e07392c-8206-4969-bb7b-58a2f79de5f8" providerId="ADAL" clId="{6208CE53-DCCF-4F8B-A741-4DD7B00A48AA}" dt="2023-02-15T09:06:08.377" v="5045" actId="478"/>
          <ac:picMkLst>
            <pc:docMk/>
            <pc:sldMk cId="3994267901" sldId="791"/>
            <ac:picMk id="4" creationId="{C5F50687-4262-4B34-8DBF-9C4892BB396C}"/>
          </ac:picMkLst>
        </pc:picChg>
        <pc:picChg chg="add mod">
          <ac:chgData name="Nguyen Thi Doan Trang" userId="5e07392c-8206-4969-bb7b-58a2f79de5f8" providerId="ADAL" clId="{6208CE53-DCCF-4F8B-A741-4DD7B00A48AA}" dt="2023-02-15T09:06:20.924" v="5047" actId="1076"/>
          <ac:picMkLst>
            <pc:docMk/>
            <pc:sldMk cId="3994267901" sldId="791"/>
            <ac:picMk id="5" creationId="{E55DAD42-1053-C950-AD6B-D476A31A43E4}"/>
          </ac:picMkLst>
        </pc:picChg>
        <pc:picChg chg="add del mod">
          <ac:chgData name="Nguyen Thi Doan Trang" userId="5e07392c-8206-4969-bb7b-58a2f79de5f8" providerId="ADAL" clId="{6208CE53-DCCF-4F8B-A741-4DD7B00A48AA}" dt="2023-02-15T09:07:01.358" v="5048" actId="478"/>
          <ac:picMkLst>
            <pc:docMk/>
            <pc:sldMk cId="3994267901" sldId="791"/>
            <ac:picMk id="7" creationId="{B38941ED-D23C-F68D-F2EF-E5B7E902C2A1}"/>
          </ac:picMkLst>
        </pc:picChg>
        <pc:picChg chg="add mod">
          <ac:chgData name="Nguyen Thi Doan Trang" userId="5e07392c-8206-4969-bb7b-58a2f79de5f8" providerId="ADAL" clId="{6208CE53-DCCF-4F8B-A741-4DD7B00A48AA}" dt="2023-02-15T09:07:46.772" v="5052" actId="1076"/>
          <ac:picMkLst>
            <pc:docMk/>
            <pc:sldMk cId="3994267901" sldId="791"/>
            <ac:picMk id="8" creationId="{B4BC8990-6B3B-4B6E-EDE5-70F593D8091B}"/>
          </ac:picMkLst>
        </pc:picChg>
      </pc:sldChg>
      <pc:sldChg chg="addSp delSp modSp new mod modAnim">
        <pc:chgData name="Nguyen Thi Doan Trang" userId="5e07392c-8206-4969-bb7b-58a2f79de5f8" providerId="ADAL" clId="{6208CE53-DCCF-4F8B-A741-4DD7B00A48AA}" dt="2023-02-15T08:22:24.747" v="4903" actId="1076"/>
        <pc:sldMkLst>
          <pc:docMk/>
          <pc:sldMk cId="2188628660" sldId="792"/>
        </pc:sldMkLst>
        <pc:spChg chg="mod">
          <ac:chgData name="Nguyen Thi Doan Trang" userId="5e07392c-8206-4969-bb7b-58a2f79de5f8" providerId="ADAL" clId="{6208CE53-DCCF-4F8B-A741-4DD7B00A48AA}" dt="2023-02-15T08:14:09.741" v="4902" actId="207"/>
          <ac:spMkLst>
            <pc:docMk/>
            <pc:sldMk cId="2188628660" sldId="792"/>
            <ac:spMk id="2" creationId="{1288FC39-58A3-4ACE-1EF2-C16669AC66BF}"/>
          </ac:spMkLst>
        </pc:spChg>
        <pc:spChg chg="del">
          <ac:chgData name="Nguyen Thi Doan Trang" userId="5e07392c-8206-4969-bb7b-58a2f79de5f8" providerId="ADAL" clId="{6208CE53-DCCF-4F8B-A741-4DD7B00A48AA}" dt="2023-02-15T08:11:52.510" v="4764"/>
          <ac:spMkLst>
            <pc:docMk/>
            <pc:sldMk cId="2188628660" sldId="792"/>
            <ac:spMk id="3" creationId="{74A8C8BA-6ECA-CB9D-D794-CA7DC56E98D4}"/>
          </ac:spMkLst>
        </pc:spChg>
        <pc:picChg chg="add mod">
          <ac:chgData name="Nguyen Thi Doan Trang" userId="5e07392c-8206-4969-bb7b-58a2f79de5f8" providerId="ADAL" clId="{6208CE53-DCCF-4F8B-A741-4DD7B00A48AA}" dt="2023-02-15T08:22:24.747" v="4903" actId="1076"/>
          <ac:picMkLst>
            <pc:docMk/>
            <pc:sldMk cId="2188628660" sldId="792"/>
            <ac:picMk id="4" creationId="{6B8908AF-5F5B-8F6F-5863-E729C92AAD5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pPr>
              <a:defRPr/>
            </a:pPr>
            <a:fld id="{58C4BE7D-CB8B-4ED4-93A7-0812B2F7CDAA}" type="datetimeFigureOut">
              <a:rPr lang="en-US"/>
              <a:pPr>
                <a:defRPr/>
              </a:pPr>
              <a:t>3/28/2023</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pPr>
              <a:defRPr/>
            </a:pPr>
            <a:fld id="{3A7FB3BF-5A18-4D71-9EB7-B91EC4203220}" type="slidenum">
              <a:rPr lang="en-US"/>
              <a:pPr>
                <a:defRPr/>
              </a:pPr>
              <a:t>‹#›</a:t>
            </a:fld>
            <a:endParaRPr lang="en-US"/>
          </a:p>
        </p:txBody>
      </p:sp>
    </p:spTree>
    <p:extLst>
      <p:ext uri="{BB962C8B-B14F-4D97-AF65-F5344CB8AC3E}">
        <p14:creationId xmlns:p14="http://schemas.microsoft.com/office/powerpoint/2010/main" val="3514585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84263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3/28/2023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67F696-2B9B-470E-B82E-BDF7D049CA0E}" type="slidenum">
              <a:rPr lang="en-US"/>
              <a:pPr>
                <a:defRPr/>
              </a:pPr>
              <a:t>‹#›</a:t>
            </a:fld>
            <a:endParaRPr lang="en-US"/>
          </a:p>
        </p:txBody>
      </p:sp>
    </p:spTree>
    <p:extLst>
      <p:ext uri="{BB962C8B-B14F-4D97-AF65-F5344CB8AC3E}">
        <p14:creationId xmlns:p14="http://schemas.microsoft.com/office/powerpoint/2010/main" val="392204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3/28/2023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18113-D8E2-4270-A09D-CE661F4E2041}" type="slidenum">
              <a:rPr lang="en-US"/>
              <a:pPr>
                <a:defRPr/>
              </a:pPr>
              <a:t>‹#›</a:t>
            </a:fld>
            <a:endParaRPr lang="en-US"/>
          </a:p>
        </p:txBody>
      </p:sp>
    </p:spTree>
    <p:extLst>
      <p:ext uri="{BB962C8B-B14F-4D97-AF65-F5344CB8AC3E}">
        <p14:creationId xmlns:p14="http://schemas.microsoft.com/office/powerpoint/2010/main" val="381764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3/28/2023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28693A-EE57-4F88-968B-E5985031FF7E}" type="slidenum">
              <a:rPr lang="en-US"/>
              <a:pPr>
                <a:defRPr/>
              </a:pPr>
              <a:t>‹#›</a:t>
            </a:fld>
            <a:endParaRPr lang="en-US"/>
          </a:p>
        </p:txBody>
      </p:sp>
    </p:spTree>
    <p:extLst>
      <p:ext uri="{BB962C8B-B14F-4D97-AF65-F5344CB8AC3E}">
        <p14:creationId xmlns:p14="http://schemas.microsoft.com/office/powerpoint/2010/main" val="312757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559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077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638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DEA3CB-3DFF-496B-8FED-786D9C9AABEF}" type="datetimeFigureOut">
              <a:rPr lang="en-US" smtClean="0">
                <a:solidFill>
                  <a:prstClr val="black">
                    <a:tint val="75000"/>
                  </a:prstClr>
                </a:solidFill>
              </a:rPr>
              <a:pPr/>
              <a:t>3/28/2023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96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DEA3CB-3DFF-496B-8FED-786D9C9AABEF}" type="datetimeFigureOut">
              <a:rPr lang="en-US" smtClean="0">
                <a:solidFill>
                  <a:prstClr val="black">
                    <a:tint val="75000"/>
                  </a:prstClr>
                </a:solidFill>
              </a:rPr>
              <a:pPr/>
              <a:t>3/28/2023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779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DEA3CB-3DFF-496B-8FED-786D9C9AABEF}" type="datetimeFigureOut">
              <a:rPr lang="en-US" smtClean="0">
                <a:solidFill>
                  <a:prstClr val="black">
                    <a:tint val="75000"/>
                  </a:prstClr>
                </a:solidFill>
              </a:rPr>
              <a:pPr/>
              <a:t>3/28/2023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85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EA3CB-3DFF-496B-8FED-786D9C9AABEF}" type="datetimeFigureOut">
              <a:rPr lang="en-US" smtClean="0">
                <a:solidFill>
                  <a:prstClr val="black">
                    <a:tint val="75000"/>
                  </a:prstClr>
                </a:solidFill>
              </a:rPr>
              <a:pPr/>
              <a:t>3/28/2023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941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EA3CB-3DFF-496B-8FED-786D9C9AABEF}" type="datetimeFigureOut">
              <a:rPr lang="en-US" smtClean="0">
                <a:solidFill>
                  <a:prstClr val="black">
                    <a:tint val="75000"/>
                  </a:prstClr>
                </a:solidFill>
              </a:rPr>
              <a:pPr/>
              <a:t>3/28/2023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1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3/28/2023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3FF010-0615-4CC2-8218-552DC445F07C}" type="slidenum">
              <a:rPr lang="en-US"/>
              <a:pPr>
                <a:defRPr/>
              </a:pPr>
              <a:t>‹#›</a:t>
            </a:fld>
            <a:endParaRPr lang="en-US"/>
          </a:p>
        </p:txBody>
      </p:sp>
    </p:spTree>
    <p:extLst>
      <p:ext uri="{BB962C8B-B14F-4D97-AF65-F5344CB8AC3E}">
        <p14:creationId xmlns:p14="http://schemas.microsoft.com/office/powerpoint/2010/main" val="3123617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EA3CB-3DFF-496B-8FED-786D9C9AABEF}" type="datetimeFigureOut">
              <a:rPr lang="en-US" smtClean="0">
                <a:solidFill>
                  <a:prstClr val="black">
                    <a:tint val="75000"/>
                  </a:prstClr>
                </a:solidFill>
              </a:rPr>
              <a:pPr/>
              <a:t>3/28/2023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90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26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3/28/2023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648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79867" y="1006497"/>
            <a:ext cx="7232400" cy="266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333">
                <a:solidFill>
                  <a:srgbClr val="191919"/>
                </a:solidFill>
                <a:latin typeface="Chau Philomene One"/>
                <a:ea typeface="Chau Philomene One"/>
                <a:cs typeface="Chau Philomene One"/>
                <a:sym typeface="Chau Philomene One"/>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479733" y="3480297"/>
            <a:ext cx="7232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Didact Gothic"/>
                <a:ea typeface="Didact Gothic"/>
                <a:cs typeface="Didact Gothic"/>
                <a:sym typeface="Didact Gothic"/>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p:nvPr/>
        </p:nvSpPr>
        <p:spPr>
          <a:xfrm>
            <a:off x="1576469" y="5372468"/>
            <a:ext cx="9228779" cy="1524305"/>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 name="Google Shape;13;p2"/>
          <p:cNvSpPr/>
          <p:nvPr/>
        </p:nvSpPr>
        <p:spPr>
          <a:xfrm>
            <a:off x="3446536" y="5583767"/>
            <a:ext cx="5241917" cy="1508087"/>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4" name="Google Shape;14;p2"/>
          <p:cNvGrpSpPr/>
          <p:nvPr/>
        </p:nvGrpSpPr>
        <p:grpSpPr>
          <a:xfrm>
            <a:off x="-7586" y="4962802"/>
            <a:ext cx="5081812" cy="1952245"/>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7" name="Google Shape;17;p2"/>
          <p:cNvGrpSpPr/>
          <p:nvPr/>
        </p:nvGrpSpPr>
        <p:grpSpPr>
          <a:xfrm flipH="1">
            <a:off x="7110201" y="4962802"/>
            <a:ext cx="5081812" cy="1952245"/>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0" name="Google Shape;20;p2"/>
          <p:cNvGrpSpPr/>
          <p:nvPr/>
        </p:nvGrpSpPr>
        <p:grpSpPr>
          <a:xfrm>
            <a:off x="10549015" y="210196"/>
            <a:ext cx="1872580" cy="5935597"/>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33" name="Google Shape;33;p2"/>
          <p:cNvGrpSpPr/>
          <p:nvPr/>
        </p:nvGrpSpPr>
        <p:grpSpPr>
          <a:xfrm>
            <a:off x="-525947" y="-6470"/>
            <a:ext cx="2169080" cy="5889428"/>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273135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4142393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732276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960000" y="2816267"/>
            <a:ext cx="3340800" cy="74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5"/>
          <p:cNvSpPr txBox="1">
            <a:spLocks noGrp="1"/>
          </p:cNvSpPr>
          <p:nvPr>
            <p:ph type="title" idx="2"/>
          </p:nvPr>
        </p:nvSpPr>
        <p:spPr>
          <a:xfrm>
            <a:off x="7935267" y="2816267"/>
            <a:ext cx="3340800" cy="745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5"/>
          <p:cNvSpPr txBox="1">
            <a:spLocks noGrp="1"/>
          </p:cNvSpPr>
          <p:nvPr>
            <p:ph type="subTitle" idx="1"/>
          </p:nvPr>
        </p:nvSpPr>
        <p:spPr>
          <a:xfrm>
            <a:off x="7935263" y="3466429"/>
            <a:ext cx="3340800" cy="13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5"/>
          <p:cNvSpPr txBox="1">
            <a:spLocks noGrp="1"/>
          </p:cNvSpPr>
          <p:nvPr>
            <p:ph type="subTitle" idx="3"/>
          </p:nvPr>
        </p:nvSpPr>
        <p:spPr>
          <a:xfrm>
            <a:off x="960233" y="3466429"/>
            <a:ext cx="3340800" cy="134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7" name="Google Shape;117;p5"/>
          <p:cNvSpPr/>
          <p:nvPr/>
        </p:nvSpPr>
        <p:spPr>
          <a:xfrm>
            <a:off x="11180268" y="14646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8" name="Google Shape;118;p5"/>
          <p:cNvSpPr/>
          <p:nvPr/>
        </p:nvSpPr>
        <p:spPr>
          <a:xfrm>
            <a:off x="-396433" y="4416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9" name="Google Shape;119;p5"/>
          <p:cNvSpPr/>
          <p:nvPr/>
        </p:nvSpPr>
        <p:spPr>
          <a:xfrm>
            <a:off x="8789891" y="-4030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20" name="Google Shape;120;p5"/>
          <p:cNvGrpSpPr/>
          <p:nvPr/>
        </p:nvGrpSpPr>
        <p:grpSpPr>
          <a:xfrm>
            <a:off x="0" y="5516099"/>
            <a:ext cx="12192000" cy="1347572"/>
            <a:chOff x="0" y="4260525"/>
            <a:chExt cx="9144000" cy="887338"/>
          </a:xfrm>
        </p:grpSpPr>
        <p:sp>
          <p:nvSpPr>
            <p:cNvPr id="121" name="Google Shape;121;p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2" name="Google Shape;122;p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3" name="Google Shape;123;p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4" name="Google Shape;124;p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5" name="Google Shape;125;p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6" name="Google Shape;126;p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7" name="Google Shape;127;p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8" name="Google Shape;128;p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9" name="Google Shape;129;p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0" name="Google Shape;130;p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31" name="Google Shape;131;p5"/>
          <p:cNvGrpSpPr/>
          <p:nvPr/>
        </p:nvGrpSpPr>
        <p:grpSpPr>
          <a:xfrm flipH="1">
            <a:off x="10876197" y="3666033"/>
            <a:ext cx="1341947" cy="3210584"/>
            <a:chOff x="-34400" y="2920300"/>
            <a:chExt cx="1006460" cy="2407938"/>
          </a:xfrm>
        </p:grpSpPr>
        <p:sp>
          <p:nvSpPr>
            <p:cNvPr id="132" name="Google Shape;13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3" name="Google Shape;13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4" name="Google Shape;13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5" name="Google Shape;13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36" name="Google Shape;136;p5"/>
          <p:cNvGrpSpPr/>
          <p:nvPr/>
        </p:nvGrpSpPr>
        <p:grpSpPr>
          <a:xfrm>
            <a:off x="786130" y="5612705"/>
            <a:ext cx="10236961" cy="1284999"/>
            <a:chOff x="1046797" y="6114528"/>
            <a:chExt cx="7677721" cy="963749"/>
          </a:xfrm>
        </p:grpSpPr>
        <p:sp>
          <p:nvSpPr>
            <p:cNvPr id="137" name="Google Shape;137;p5"/>
            <p:cNvSpPr/>
            <p:nvPr/>
          </p:nvSpPr>
          <p:spPr>
            <a:xfrm>
              <a:off x="4884137" y="6136293"/>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8" name="Google Shape;138;p5"/>
            <p:cNvSpPr/>
            <p:nvPr/>
          </p:nvSpPr>
          <p:spPr>
            <a:xfrm>
              <a:off x="4881404" y="6114528"/>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9" name="Google Shape;139;p5"/>
            <p:cNvSpPr/>
            <p:nvPr/>
          </p:nvSpPr>
          <p:spPr>
            <a:xfrm flipH="1">
              <a:off x="1046797" y="6133012"/>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0" name="Google Shape;140;p5"/>
            <p:cNvSpPr/>
            <p:nvPr/>
          </p:nvSpPr>
          <p:spPr>
            <a:xfrm flipH="1">
              <a:off x="1046797" y="6114663"/>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41" name="Google Shape;141;p5"/>
          <p:cNvGrpSpPr/>
          <p:nvPr/>
        </p:nvGrpSpPr>
        <p:grpSpPr>
          <a:xfrm>
            <a:off x="-45867" y="3669633"/>
            <a:ext cx="1341947" cy="3210584"/>
            <a:chOff x="-34400" y="2920300"/>
            <a:chExt cx="1006460" cy="2407938"/>
          </a:xfrm>
        </p:grpSpPr>
        <p:sp>
          <p:nvSpPr>
            <p:cNvPr id="142" name="Google Shape;14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3" name="Google Shape;14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4" name="Google Shape;14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5" name="Google Shape;14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46" name="Google Shape;146;p5"/>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5"/>
          <p:cNvSpPr/>
          <p:nvPr/>
        </p:nvSpPr>
        <p:spPr>
          <a:xfrm rot="10800000">
            <a:off x="5419586" y="5612702"/>
            <a:ext cx="1079013" cy="34150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chemeClr val="accent3"/>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2694324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309880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1368773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83572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3/28/2023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71BF03-FE06-486B-9449-6B71AE058273}" type="slidenum">
              <a:rPr lang="en-US"/>
              <a:pPr>
                <a:defRPr/>
              </a:pPr>
              <a:t>‹#›</a:t>
            </a:fld>
            <a:endParaRPr lang="en-US"/>
          </a:p>
        </p:txBody>
      </p:sp>
    </p:spTree>
    <p:extLst>
      <p:ext uri="{BB962C8B-B14F-4D97-AF65-F5344CB8AC3E}">
        <p14:creationId xmlns:p14="http://schemas.microsoft.com/office/powerpoint/2010/main" val="144938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2028275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30292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693496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988313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44742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494846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580927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2624953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1763076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33591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E949CA7-B00B-4DC5-B9BA-679CBFEBC563}" type="datetime1">
              <a:rPr lang="en-US"/>
              <a:pPr>
                <a:defRPr/>
              </a:pPr>
              <a:t>3/28/2023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7A5C79-DF7C-4FD3-92B6-D10714F27A79}" type="slidenum">
              <a:rPr lang="en-US"/>
              <a:pPr>
                <a:defRPr/>
              </a:pPr>
              <a:t>‹#›</a:t>
            </a:fld>
            <a:endParaRPr lang="en-US"/>
          </a:p>
        </p:txBody>
      </p:sp>
    </p:spTree>
    <p:extLst>
      <p:ext uri="{BB962C8B-B14F-4D97-AF65-F5344CB8AC3E}">
        <p14:creationId xmlns:p14="http://schemas.microsoft.com/office/powerpoint/2010/main" val="2879459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4"/>
        <p:cNvGrpSpPr/>
        <p:nvPr/>
      </p:nvGrpSpPr>
      <p:grpSpPr>
        <a:xfrm>
          <a:off x="0" y="0"/>
          <a:ext cx="0" cy="0"/>
          <a:chOff x="0" y="0"/>
          <a:chExt cx="0" cy="0"/>
        </a:xfrm>
      </p:grpSpPr>
      <p:grpSp>
        <p:nvGrpSpPr>
          <p:cNvPr id="105" name="Google Shape;105;p6"/>
          <p:cNvGrpSpPr/>
          <p:nvPr/>
        </p:nvGrpSpPr>
        <p:grpSpPr>
          <a:xfrm rot="10800000" flipH="1">
            <a:off x="-1079304" y="-2433421"/>
            <a:ext cx="14530024" cy="11749408"/>
            <a:chOff x="-4077158" y="-3112644"/>
            <a:chExt cx="15874025" cy="12841819"/>
          </a:xfrm>
        </p:grpSpPr>
        <p:sp>
          <p:nvSpPr>
            <p:cNvPr id="106" name="Google Shape;106;p6"/>
            <p:cNvSpPr/>
            <p:nvPr/>
          </p:nvSpPr>
          <p:spPr>
            <a:xfrm>
              <a:off x="3890925" y="-3112644"/>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 name="Google Shape;107;p6"/>
            <p:cNvSpPr/>
            <p:nvPr/>
          </p:nvSpPr>
          <p:spPr>
            <a:xfrm>
              <a:off x="4530750" y="-2364144"/>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 name="Google Shape;108;p6"/>
            <p:cNvSpPr/>
            <p:nvPr/>
          </p:nvSpPr>
          <p:spPr>
            <a:xfrm>
              <a:off x="5502650" y="-1676444"/>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 name="Google Shape;109;p6"/>
            <p:cNvSpPr/>
            <p:nvPr/>
          </p:nvSpPr>
          <p:spPr>
            <a:xfrm>
              <a:off x="6248562" y="-501110"/>
              <a:ext cx="4563276"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 name="Google Shape;110;p6"/>
            <p:cNvSpPr/>
            <p:nvPr/>
          </p:nvSpPr>
          <p:spPr>
            <a:xfrm>
              <a:off x="5613590" y="1442556"/>
              <a:ext cx="6183194"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 name="Google Shape;111;p6"/>
            <p:cNvSpPr/>
            <p:nvPr/>
          </p:nvSpPr>
          <p:spPr>
            <a:xfrm>
              <a:off x="6223043"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 name="Google Shape;112;p6"/>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 name="Google Shape;113;p6"/>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 name="Google Shape;114;p6"/>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5" name="Google Shape;115;p6"/>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6" name="Google Shape;116;p6"/>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7" name="Google Shape;117;p6"/>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8" name="Google Shape;118;p6"/>
            <p:cNvSpPr/>
            <p:nvPr/>
          </p:nvSpPr>
          <p:spPr>
            <a:xfrm>
              <a:off x="-2091319" y="4185762"/>
              <a:ext cx="3839192" cy="3479672"/>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9" name="Google Shape;119;p6"/>
            <p:cNvSpPr/>
            <p:nvPr/>
          </p:nvSpPr>
          <p:spPr>
            <a:xfrm>
              <a:off x="-4077158" y="3656148"/>
              <a:ext cx="5429920" cy="2613248"/>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0" name="Google Shape;120;p6"/>
            <p:cNvSpPr/>
            <p:nvPr/>
          </p:nvSpPr>
          <p:spPr>
            <a:xfrm>
              <a:off x="-2944325" y="2808075"/>
              <a:ext cx="4505425"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1" name="Google Shape;121;p6"/>
            <p:cNvSpPr/>
            <p:nvPr/>
          </p:nvSpPr>
          <p:spPr>
            <a:xfrm>
              <a:off x="-3163175" y="996326"/>
              <a:ext cx="4440075" cy="131842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2" name="Google Shape;122;p6"/>
            <p:cNvSpPr/>
            <p:nvPr/>
          </p:nvSpPr>
          <p:spPr>
            <a:xfrm>
              <a:off x="-3163168" y="-993673"/>
              <a:ext cx="4831656" cy="2868853"/>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3" name="Google Shape;123;p6"/>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4" name="Google Shape;124;p6"/>
            <p:cNvSpPr/>
            <p:nvPr/>
          </p:nvSpPr>
          <p:spPr>
            <a:xfrm>
              <a:off x="1034475" y="-2589069"/>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25" name="Google Shape;125;p6"/>
          <p:cNvSpPr txBox="1">
            <a:spLocks noGrp="1"/>
          </p:cNvSpPr>
          <p:nvPr>
            <p:ph type="title"/>
          </p:nvPr>
        </p:nvSpPr>
        <p:spPr>
          <a:xfrm>
            <a:off x="960000" y="719200"/>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8088220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18"/>
        <p:cNvGrpSpPr/>
        <p:nvPr/>
      </p:nvGrpSpPr>
      <p:grpSpPr>
        <a:xfrm>
          <a:off x="0" y="0"/>
          <a:ext cx="0" cy="0"/>
          <a:chOff x="0" y="0"/>
          <a:chExt cx="0" cy="0"/>
        </a:xfrm>
      </p:grpSpPr>
      <p:sp>
        <p:nvSpPr>
          <p:cNvPr id="419" name="Google Shape;419;p13"/>
          <p:cNvSpPr/>
          <p:nvPr/>
        </p:nvSpPr>
        <p:spPr>
          <a:xfrm flipH="1">
            <a:off x="0" y="1"/>
            <a:ext cx="4035109" cy="4323935"/>
          </a:xfrm>
          <a:custGeom>
            <a:avLst/>
            <a:gdLst/>
            <a:ahLst/>
            <a:cxnLst/>
            <a:rect l="l" t="t" r="r" b="b"/>
            <a:pathLst>
              <a:path w="22912" h="24552" extrusionOk="0">
                <a:moveTo>
                  <a:pt x="0" y="1"/>
                </a:moveTo>
                <a:cubicBezTo>
                  <a:pt x="1181" y="570"/>
                  <a:pt x="2684" y="1370"/>
                  <a:pt x="2928" y="2916"/>
                </a:cubicBezTo>
                <a:cubicBezTo>
                  <a:pt x="3660" y="7659"/>
                  <a:pt x="5043" y="9462"/>
                  <a:pt x="9598" y="9462"/>
                </a:cubicBezTo>
                <a:cubicBezTo>
                  <a:pt x="14153" y="9462"/>
                  <a:pt x="16105" y="10806"/>
                  <a:pt x="15942" y="14192"/>
                </a:cubicBezTo>
                <a:cubicBezTo>
                  <a:pt x="15780" y="17596"/>
                  <a:pt x="17826" y="23221"/>
                  <a:pt x="22911" y="24552"/>
                </a:cubicBezTo>
                <a:lnTo>
                  <a:pt x="22911" y="1"/>
                </a:lnTo>
                <a:close/>
              </a:path>
            </a:pathLst>
          </a:cu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0" name="Google Shape;420;p13"/>
          <p:cNvSpPr/>
          <p:nvPr/>
        </p:nvSpPr>
        <p:spPr>
          <a:xfrm rot="-5400000" flipH="1">
            <a:off x="8011259" y="-145627"/>
            <a:ext cx="4035109" cy="4326389"/>
          </a:xfrm>
          <a:custGeom>
            <a:avLst/>
            <a:gdLst/>
            <a:ahLst/>
            <a:cxnLst/>
            <a:rect l="l" t="t" r="r" b="b"/>
            <a:pathLst>
              <a:path w="22899" h="24552" extrusionOk="0">
                <a:moveTo>
                  <a:pt x="0" y="0"/>
                </a:moveTo>
                <a:lnTo>
                  <a:pt x="0" y="24551"/>
                </a:lnTo>
                <a:lnTo>
                  <a:pt x="22899" y="24551"/>
                </a:lnTo>
                <a:cubicBezTo>
                  <a:pt x="21718" y="23995"/>
                  <a:pt x="20215" y="23194"/>
                  <a:pt x="19971" y="21649"/>
                </a:cubicBezTo>
                <a:cubicBezTo>
                  <a:pt x="19239" y="16905"/>
                  <a:pt x="17856" y="15103"/>
                  <a:pt x="13301" y="15103"/>
                </a:cubicBezTo>
                <a:cubicBezTo>
                  <a:pt x="8746" y="15103"/>
                  <a:pt x="6794" y="13759"/>
                  <a:pt x="6957" y="10359"/>
                </a:cubicBezTo>
                <a:cubicBezTo>
                  <a:pt x="7119" y="6969"/>
                  <a:pt x="5073" y="1344"/>
                  <a:pt x="0" y="0"/>
                </a:cubicBezTo>
                <a:close/>
              </a:path>
            </a:pathLst>
          </a:cu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1" name="Google Shape;421;p13"/>
          <p:cNvSpPr/>
          <p:nvPr/>
        </p:nvSpPr>
        <p:spPr>
          <a:xfrm>
            <a:off x="1136617" y="3438300"/>
            <a:ext cx="890000" cy="890000"/>
          </a:xfrm>
          <a:prstGeom prst="ellipse">
            <a:avLst/>
          </a:pr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2" name="Google Shape;422;p13"/>
          <p:cNvSpPr/>
          <p:nvPr/>
        </p:nvSpPr>
        <p:spPr>
          <a:xfrm>
            <a:off x="9593200" y="1508600"/>
            <a:ext cx="591600" cy="591600"/>
          </a:xfrm>
          <a:prstGeom prst="ellipse">
            <a:avLst/>
          </a:pr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23" name="Google Shape;423;p13"/>
          <p:cNvGrpSpPr/>
          <p:nvPr/>
        </p:nvGrpSpPr>
        <p:grpSpPr>
          <a:xfrm rot="8654819">
            <a:off x="-336855" y="-636386"/>
            <a:ext cx="2359905" cy="3273269"/>
            <a:chOff x="241610" y="2190489"/>
            <a:chExt cx="1027376" cy="1424908"/>
          </a:xfrm>
        </p:grpSpPr>
        <p:sp>
          <p:nvSpPr>
            <p:cNvPr id="424" name="Google Shape;424;p13"/>
            <p:cNvSpPr/>
            <p:nvPr/>
          </p:nvSpPr>
          <p:spPr>
            <a:xfrm>
              <a:off x="425295" y="2693623"/>
              <a:ext cx="418392" cy="921774"/>
            </a:xfrm>
            <a:custGeom>
              <a:avLst/>
              <a:gdLst/>
              <a:ahLst/>
              <a:cxnLst/>
              <a:rect l="l" t="t" r="r" b="b"/>
              <a:pathLst>
                <a:path w="3510" h="7733" extrusionOk="0">
                  <a:moveTo>
                    <a:pt x="46" y="0"/>
                  </a:moveTo>
                  <a:cubicBezTo>
                    <a:pt x="24" y="0"/>
                    <a:pt x="1" y="20"/>
                    <a:pt x="18" y="45"/>
                  </a:cubicBezTo>
                  <a:cubicBezTo>
                    <a:pt x="1023" y="2663"/>
                    <a:pt x="2106" y="5235"/>
                    <a:pt x="3432" y="7716"/>
                  </a:cubicBezTo>
                  <a:cubicBezTo>
                    <a:pt x="3441" y="7728"/>
                    <a:pt x="3451" y="7732"/>
                    <a:pt x="3461" y="7732"/>
                  </a:cubicBezTo>
                  <a:cubicBezTo>
                    <a:pt x="3486" y="7732"/>
                    <a:pt x="3510" y="7704"/>
                    <a:pt x="3501" y="7674"/>
                  </a:cubicBezTo>
                  <a:cubicBezTo>
                    <a:pt x="2174" y="5209"/>
                    <a:pt x="1088" y="2634"/>
                    <a:pt x="73" y="19"/>
                  </a:cubicBezTo>
                  <a:cubicBezTo>
                    <a:pt x="69" y="6"/>
                    <a:pt x="57" y="0"/>
                    <a:pt x="46"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5" name="Google Shape;425;p13"/>
            <p:cNvSpPr/>
            <p:nvPr/>
          </p:nvSpPr>
          <p:spPr>
            <a:xfrm>
              <a:off x="463439" y="3122021"/>
              <a:ext cx="197634" cy="125637"/>
            </a:xfrm>
            <a:custGeom>
              <a:avLst/>
              <a:gdLst/>
              <a:ahLst/>
              <a:cxnLst/>
              <a:rect l="l" t="t" r="r" b="b"/>
              <a:pathLst>
                <a:path w="1658" h="1054" extrusionOk="0">
                  <a:moveTo>
                    <a:pt x="42" y="1"/>
                  </a:moveTo>
                  <a:cubicBezTo>
                    <a:pt x="8" y="1"/>
                    <a:pt x="0" y="59"/>
                    <a:pt x="36" y="71"/>
                  </a:cubicBezTo>
                  <a:cubicBezTo>
                    <a:pt x="592" y="289"/>
                    <a:pt x="1174" y="597"/>
                    <a:pt x="1581" y="1046"/>
                  </a:cubicBezTo>
                  <a:cubicBezTo>
                    <a:pt x="1589" y="1051"/>
                    <a:pt x="1597" y="1053"/>
                    <a:pt x="1604" y="1053"/>
                  </a:cubicBezTo>
                  <a:cubicBezTo>
                    <a:pt x="1635" y="1053"/>
                    <a:pt x="1657" y="1015"/>
                    <a:pt x="1636" y="991"/>
                  </a:cubicBezTo>
                  <a:cubicBezTo>
                    <a:pt x="1216" y="532"/>
                    <a:pt x="621" y="233"/>
                    <a:pt x="52" y="2"/>
                  </a:cubicBezTo>
                  <a:cubicBezTo>
                    <a:pt x="49" y="1"/>
                    <a:pt x="45" y="1"/>
                    <a:pt x="42"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6" name="Google Shape;426;p13"/>
            <p:cNvSpPr/>
            <p:nvPr/>
          </p:nvSpPr>
          <p:spPr>
            <a:xfrm>
              <a:off x="603378" y="2940005"/>
              <a:ext cx="57335" cy="205501"/>
            </a:xfrm>
            <a:custGeom>
              <a:avLst/>
              <a:gdLst/>
              <a:ahLst/>
              <a:cxnLst/>
              <a:rect l="l" t="t" r="r" b="b"/>
              <a:pathLst>
                <a:path w="481" h="1724" extrusionOk="0">
                  <a:moveTo>
                    <a:pt x="423" y="0"/>
                  </a:moveTo>
                  <a:cubicBezTo>
                    <a:pt x="413" y="0"/>
                    <a:pt x="402" y="4"/>
                    <a:pt x="394" y="11"/>
                  </a:cubicBezTo>
                  <a:cubicBezTo>
                    <a:pt x="98" y="499"/>
                    <a:pt x="0" y="1123"/>
                    <a:pt x="29" y="1692"/>
                  </a:cubicBezTo>
                  <a:cubicBezTo>
                    <a:pt x="29" y="1713"/>
                    <a:pt x="47" y="1724"/>
                    <a:pt x="64" y="1724"/>
                  </a:cubicBezTo>
                  <a:cubicBezTo>
                    <a:pt x="81" y="1724"/>
                    <a:pt x="98" y="1713"/>
                    <a:pt x="98" y="1692"/>
                  </a:cubicBezTo>
                  <a:cubicBezTo>
                    <a:pt x="68" y="1136"/>
                    <a:pt x="163" y="528"/>
                    <a:pt x="462" y="53"/>
                  </a:cubicBezTo>
                  <a:cubicBezTo>
                    <a:pt x="481" y="22"/>
                    <a:pt x="452" y="0"/>
                    <a:pt x="423"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7" name="Google Shape;427;p13"/>
            <p:cNvSpPr/>
            <p:nvPr/>
          </p:nvSpPr>
          <p:spPr>
            <a:xfrm>
              <a:off x="384767" y="2835707"/>
              <a:ext cx="175820" cy="177727"/>
            </a:xfrm>
            <a:custGeom>
              <a:avLst/>
              <a:gdLst/>
              <a:ahLst/>
              <a:cxnLst/>
              <a:rect l="l" t="t" r="r" b="b"/>
              <a:pathLst>
                <a:path w="1475" h="1491" extrusionOk="0">
                  <a:moveTo>
                    <a:pt x="47" y="1"/>
                  </a:moveTo>
                  <a:cubicBezTo>
                    <a:pt x="22" y="1"/>
                    <a:pt x="0" y="51"/>
                    <a:pt x="33" y="73"/>
                  </a:cubicBezTo>
                  <a:cubicBezTo>
                    <a:pt x="550" y="453"/>
                    <a:pt x="1064" y="915"/>
                    <a:pt x="1402" y="1471"/>
                  </a:cubicBezTo>
                  <a:cubicBezTo>
                    <a:pt x="1411" y="1485"/>
                    <a:pt x="1423" y="1490"/>
                    <a:pt x="1434" y="1490"/>
                  </a:cubicBezTo>
                  <a:cubicBezTo>
                    <a:pt x="1456" y="1490"/>
                    <a:pt x="1474" y="1470"/>
                    <a:pt x="1457" y="1442"/>
                  </a:cubicBezTo>
                  <a:cubicBezTo>
                    <a:pt x="1119" y="873"/>
                    <a:pt x="589" y="398"/>
                    <a:pt x="62" y="8"/>
                  </a:cubicBezTo>
                  <a:cubicBezTo>
                    <a:pt x="57" y="3"/>
                    <a:pt x="52" y="1"/>
                    <a:pt x="47"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8" name="Google Shape;428;p13"/>
            <p:cNvSpPr/>
            <p:nvPr/>
          </p:nvSpPr>
          <p:spPr>
            <a:xfrm>
              <a:off x="492642" y="2740587"/>
              <a:ext cx="55070" cy="130524"/>
            </a:xfrm>
            <a:custGeom>
              <a:avLst/>
              <a:gdLst/>
              <a:ahLst/>
              <a:cxnLst/>
              <a:rect l="l" t="t" r="r" b="b"/>
              <a:pathLst>
                <a:path w="462" h="1095" extrusionOk="0">
                  <a:moveTo>
                    <a:pt x="412" y="1"/>
                  </a:moveTo>
                  <a:cubicBezTo>
                    <a:pt x="403" y="1"/>
                    <a:pt x="393" y="6"/>
                    <a:pt x="389" y="19"/>
                  </a:cubicBezTo>
                  <a:cubicBezTo>
                    <a:pt x="214" y="344"/>
                    <a:pt x="77" y="695"/>
                    <a:pt x="9" y="1050"/>
                  </a:cubicBezTo>
                  <a:cubicBezTo>
                    <a:pt x="0" y="1075"/>
                    <a:pt x="26" y="1095"/>
                    <a:pt x="49" y="1095"/>
                  </a:cubicBezTo>
                  <a:cubicBezTo>
                    <a:pt x="61" y="1095"/>
                    <a:pt x="73" y="1089"/>
                    <a:pt x="77" y="1076"/>
                  </a:cubicBezTo>
                  <a:cubicBezTo>
                    <a:pt x="146" y="708"/>
                    <a:pt x="266" y="370"/>
                    <a:pt x="441" y="45"/>
                  </a:cubicBezTo>
                  <a:cubicBezTo>
                    <a:pt x="462" y="27"/>
                    <a:pt x="435" y="1"/>
                    <a:pt x="412"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9" name="Google Shape;429;p13"/>
            <p:cNvSpPr/>
            <p:nvPr/>
          </p:nvSpPr>
          <p:spPr>
            <a:xfrm>
              <a:off x="331962" y="2998770"/>
              <a:ext cx="180826" cy="156748"/>
            </a:xfrm>
            <a:custGeom>
              <a:avLst/>
              <a:gdLst/>
              <a:ahLst/>
              <a:cxnLst/>
              <a:rect l="l" t="t" r="r" b="b"/>
              <a:pathLst>
                <a:path w="1517" h="1315" extrusionOk="0">
                  <a:moveTo>
                    <a:pt x="913" y="1"/>
                  </a:moveTo>
                  <a:cubicBezTo>
                    <a:pt x="907" y="1"/>
                    <a:pt x="901" y="2"/>
                    <a:pt x="895" y="6"/>
                  </a:cubicBezTo>
                  <a:cubicBezTo>
                    <a:pt x="762" y="87"/>
                    <a:pt x="937" y="360"/>
                    <a:pt x="937" y="360"/>
                  </a:cubicBezTo>
                  <a:cubicBezTo>
                    <a:pt x="937" y="360"/>
                    <a:pt x="746" y="108"/>
                    <a:pt x="633" y="108"/>
                  </a:cubicBezTo>
                  <a:cubicBezTo>
                    <a:pt x="615" y="108"/>
                    <a:pt x="599" y="114"/>
                    <a:pt x="586" y="129"/>
                  </a:cubicBezTo>
                  <a:cubicBezTo>
                    <a:pt x="476" y="223"/>
                    <a:pt x="733" y="523"/>
                    <a:pt x="733" y="523"/>
                  </a:cubicBezTo>
                  <a:cubicBezTo>
                    <a:pt x="733" y="523"/>
                    <a:pt x="527" y="349"/>
                    <a:pt x="404" y="349"/>
                  </a:cubicBezTo>
                  <a:cubicBezTo>
                    <a:pt x="370" y="349"/>
                    <a:pt x="341" y="363"/>
                    <a:pt x="326" y="399"/>
                  </a:cubicBezTo>
                  <a:cubicBezTo>
                    <a:pt x="261" y="562"/>
                    <a:pt x="570" y="753"/>
                    <a:pt x="570" y="753"/>
                  </a:cubicBezTo>
                  <a:cubicBezTo>
                    <a:pt x="570" y="753"/>
                    <a:pt x="390" y="691"/>
                    <a:pt x="256" y="691"/>
                  </a:cubicBezTo>
                  <a:cubicBezTo>
                    <a:pt x="173" y="691"/>
                    <a:pt x="107" y="715"/>
                    <a:pt x="112" y="792"/>
                  </a:cubicBezTo>
                  <a:cubicBezTo>
                    <a:pt x="125" y="981"/>
                    <a:pt x="463" y="1010"/>
                    <a:pt x="463" y="1010"/>
                  </a:cubicBezTo>
                  <a:cubicBezTo>
                    <a:pt x="463" y="1010"/>
                    <a:pt x="1" y="1023"/>
                    <a:pt x="125" y="1186"/>
                  </a:cubicBezTo>
                  <a:cubicBezTo>
                    <a:pt x="198" y="1294"/>
                    <a:pt x="493" y="1315"/>
                    <a:pt x="709" y="1315"/>
                  </a:cubicBezTo>
                  <a:cubicBezTo>
                    <a:pt x="845" y="1315"/>
                    <a:pt x="950" y="1306"/>
                    <a:pt x="950" y="1306"/>
                  </a:cubicBezTo>
                  <a:cubicBezTo>
                    <a:pt x="950" y="1306"/>
                    <a:pt x="1357" y="1293"/>
                    <a:pt x="1438" y="1092"/>
                  </a:cubicBezTo>
                  <a:cubicBezTo>
                    <a:pt x="1516" y="895"/>
                    <a:pt x="1070" y="1"/>
                    <a:pt x="913"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0" name="Google Shape;430;p13"/>
            <p:cNvSpPr/>
            <p:nvPr/>
          </p:nvSpPr>
          <p:spPr>
            <a:xfrm>
              <a:off x="428871" y="3073746"/>
              <a:ext cx="79626" cy="80818"/>
            </a:xfrm>
            <a:custGeom>
              <a:avLst/>
              <a:gdLst/>
              <a:ahLst/>
              <a:cxnLst/>
              <a:rect l="l" t="t" r="r" b="b"/>
              <a:pathLst>
                <a:path w="668" h="678" extrusionOk="0">
                  <a:moveTo>
                    <a:pt x="531" y="1"/>
                  </a:moveTo>
                  <a:cubicBezTo>
                    <a:pt x="463" y="14"/>
                    <a:pt x="407" y="27"/>
                    <a:pt x="355" y="69"/>
                  </a:cubicBezTo>
                  <a:cubicBezTo>
                    <a:pt x="124" y="189"/>
                    <a:pt x="1" y="433"/>
                    <a:pt x="17" y="677"/>
                  </a:cubicBezTo>
                  <a:lnTo>
                    <a:pt x="137" y="677"/>
                  </a:lnTo>
                  <a:cubicBezTo>
                    <a:pt x="137" y="677"/>
                    <a:pt x="544" y="664"/>
                    <a:pt x="625" y="463"/>
                  </a:cubicBezTo>
                  <a:cubicBezTo>
                    <a:pt x="668" y="381"/>
                    <a:pt x="612" y="189"/>
                    <a:pt x="531"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1" name="Google Shape;431;p13"/>
            <p:cNvSpPr/>
            <p:nvPr/>
          </p:nvSpPr>
          <p:spPr>
            <a:xfrm>
              <a:off x="241610" y="2713291"/>
              <a:ext cx="179277" cy="155556"/>
            </a:xfrm>
            <a:custGeom>
              <a:avLst/>
              <a:gdLst/>
              <a:ahLst/>
              <a:cxnLst/>
              <a:rect l="l" t="t" r="r" b="b"/>
              <a:pathLst>
                <a:path w="1504" h="1305" extrusionOk="0">
                  <a:moveTo>
                    <a:pt x="953" y="1"/>
                  </a:moveTo>
                  <a:cubicBezTo>
                    <a:pt x="948" y="1"/>
                    <a:pt x="943" y="2"/>
                    <a:pt x="938" y="4"/>
                  </a:cubicBezTo>
                  <a:cubicBezTo>
                    <a:pt x="801" y="72"/>
                    <a:pt x="964" y="355"/>
                    <a:pt x="964" y="355"/>
                  </a:cubicBezTo>
                  <a:cubicBezTo>
                    <a:pt x="964" y="355"/>
                    <a:pt x="784" y="82"/>
                    <a:pt x="659" y="82"/>
                  </a:cubicBezTo>
                  <a:cubicBezTo>
                    <a:pt x="643" y="82"/>
                    <a:pt x="627" y="87"/>
                    <a:pt x="613" y="98"/>
                  </a:cubicBezTo>
                  <a:cubicBezTo>
                    <a:pt x="502" y="193"/>
                    <a:pt x="746" y="505"/>
                    <a:pt x="746" y="505"/>
                  </a:cubicBezTo>
                  <a:cubicBezTo>
                    <a:pt x="746" y="505"/>
                    <a:pt x="534" y="302"/>
                    <a:pt x="410" y="302"/>
                  </a:cubicBezTo>
                  <a:cubicBezTo>
                    <a:pt x="380" y="302"/>
                    <a:pt x="355" y="313"/>
                    <a:pt x="339" y="342"/>
                  </a:cubicBezTo>
                  <a:cubicBezTo>
                    <a:pt x="258" y="505"/>
                    <a:pt x="557" y="710"/>
                    <a:pt x="557" y="710"/>
                  </a:cubicBezTo>
                  <a:cubicBezTo>
                    <a:pt x="557" y="710"/>
                    <a:pt x="362" y="634"/>
                    <a:pt x="225" y="634"/>
                  </a:cubicBezTo>
                  <a:cubicBezTo>
                    <a:pt x="152" y="634"/>
                    <a:pt x="96" y="656"/>
                    <a:pt x="96" y="723"/>
                  </a:cubicBezTo>
                  <a:cubicBezTo>
                    <a:pt x="109" y="924"/>
                    <a:pt x="434" y="967"/>
                    <a:pt x="434" y="967"/>
                  </a:cubicBezTo>
                  <a:cubicBezTo>
                    <a:pt x="434" y="967"/>
                    <a:pt x="409" y="965"/>
                    <a:pt x="372" y="965"/>
                  </a:cubicBezTo>
                  <a:cubicBezTo>
                    <a:pt x="250" y="965"/>
                    <a:pt x="0" y="982"/>
                    <a:pt x="83" y="1129"/>
                  </a:cubicBezTo>
                  <a:cubicBezTo>
                    <a:pt x="190" y="1305"/>
                    <a:pt x="909" y="1305"/>
                    <a:pt x="909" y="1305"/>
                  </a:cubicBezTo>
                  <a:cubicBezTo>
                    <a:pt x="909" y="1305"/>
                    <a:pt x="914" y="1305"/>
                    <a:pt x="923" y="1305"/>
                  </a:cubicBezTo>
                  <a:cubicBezTo>
                    <a:pt x="997" y="1305"/>
                    <a:pt x="1326" y="1295"/>
                    <a:pt x="1409" y="1116"/>
                  </a:cubicBezTo>
                  <a:cubicBezTo>
                    <a:pt x="1504" y="918"/>
                    <a:pt x="1112" y="1"/>
                    <a:pt x="953"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2" name="Google Shape;432;p13"/>
            <p:cNvSpPr/>
            <p:nvPr/>
          </p:nvSpPr>
          <p:spPr>
            <a:xfrm>
              <a:off x="333989" y="2791246"/>
              <a:ext cx="80698" cy="77599"/>
            </a:xfrm>
            <a:custGeom>
              <a:avLst/>
              <a:gdLst/>
              <a:ahLst/>
              <a:cxnLst/>
              <a:rect l="l" t="t" r="r" b="b"/>
              <a:pathLst>
                <a:path w="677" h="651" extrusionOk="0">
                  <a:moveTo>
                    <a:pt x="569" y="0"/>
                  </a:moveTo>
                  <a:cubicBezTo>
                    <a:pt x="501" y="0"/>
                    <a:pt x="446" y="26"/>
                    <a:pt x="390" y="56"/>
                  </a:cubicBezTo>
                  <a:cubicBezTo>
                    <a:pt x="147" y="163"/>
                    <a:pt x="13" y="394"/>
                    <a:pt x="0" y="638"/>
                  </a:cubicBezTo>
                  <a:cubicBezTo>
                    <a:pt x="81" y="651"/>
                    <a:pt x="134" y="651"/>
                    <a:pt x="134" y="651"/>
                  </a:cubicBezTo>
                  <a:cubicBezTo>
                    <a:pt x="134" y="651"/>
                    <a:pt x="139" y="651"/>
                    <a:pt x="148" y="651"/>
                  </a:cubicBezTo>
                  <a:cubicBezTo>
                    <a:pt x="222" y="651"/>
                    <a:pt x="551" y="641"/>
                    <a:pt x="634" y="462"/>
                  </a:cubicBezTo>
                  <a:cubicBezTo>
                    <a:pt x="677" y="381"/>
                    <a:pt x="634" y="202"/>
                    <a:pt x="569"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3" name="Google Shape;433;p13"/>
            <p:cNvSpPr/>
            <p:nvPr/>
          </p:nvSpPr>
          <p:spPr>
            <a:xfrm>
              <a:off x="304308" y="2550347"/>
              <a:ext cx="173198" cy="157463"/>
            </a:xfrm>
            <a:custGeom>
              <a:avLst/>
              <a:gdLst/>
              <a:ahLst/>
              <a:cxnLst/>
              <a:rect l="l" t="t" r="r" b="b"/>
              <a:pathLst>
                <a:path w="1453" h="1321" extrusionOk="0">
                  <a:moveTo>
                    <a:pt x="978" y="1"/>
                  </a:moveTo>
                  <a:cubicBezTo>
                    <a:pt x="973" y="1"/>
                    <a:pt x="969" y="1"/>
                    <a:pt x="965" y="2"/>
                  </a:cubicBezTo>
                  <a:cubicBezTo>
                    <a:pt x="831" y="28"/>
                    <a:pt x="883" y="421"/>
                    <a:pt x="883" y="421"/>
                  </a:cubicBezTo>
                  <a:cubicBezTo>
                    <a:pt x="883" y="421"/>
                    <a:pt x="775" y="70"/>
                    <a:pt x="653" y="70"/>
                  </a:cubicBezTo>
                  <a:cubicBezTo>
                    <a:pt x="640" y="70"/>
                    <a:pt x="627" y="74"/>
                    <a:pt x="613" y="83"/>
                  </a:cubicBezTo>
                  <a:cubicBezTo>
                    <a:pt x="464" y="191"/>
                    <a:pt x="626" y="516"/>
                    <a:pt x="626" y="516"/>
                  </a:cubicBezTo>
                  <a:cubicBezTo>
                    <a:pt x="626" y="516"/>
                    <a:pt x="410" y="256"/>
                    <a:pt x="279" y="256"/>
                  </a:cubicBezTo>
                  <a:cubicBezTo>
                    <a:pt x="249" y="256"/>
                    <a:pt x="224" y="269"/>
                    <a:pt x="207" y="301"/>
                  </a:cubicBezTo>
                  <a:cubicBezTo>
                    <a:pt x="126" y="477"/>
                    <a:pt x="396" y="665"/>
                    <a:pt x="396" y="665"/>
                  </a:cubicBezTo>
                  <a:cubicBezTo>
                    <a:pt x="396" y="665"/>
                    <a:pt x="201" y="555"/>
                    <a:pt x="86" y="555"/>
                  </a:cubicBezTo>
                  <a:cubicBezTo>
                    <a:pt x="35" y="555"/>
                    <a:pt x="0" y="576"/>
                    <a:pt x="5" y="639"/>
                  </a:cubicBezTo>
                  <a:cubicBezTo>
                    <a:pt x="5" y="857"/>
                    <a:pt x="639" y="1195"/>
                    <a:pt x="639" y="1195"/>
                  </a:cubicBezTo>
                  <a:cubicBezTo>
                    <a:pt x="639" y="1195"/>
                    <a:pt x="838" y="1320"/>
                    <a:pt x="1016" y="1320"/>
                  </a:cubicBezTo>
                  <a:cubicBezTo>
                    <a:pt x="1071" y="1320"/>
                    <a:pt x="1125" y="1308"/>
                    <a:pt x="1169" y="1277"/>
                  </a:cubicBezTo>
                  <a:cubicBezTo>
                    <a:pt x="1345" y="1153"/>
                    <a:pt x="1452" y="83"/>
                    <a:pt x="1306" y="70"/>
                  </a:cubicBezTo>
                  <a:cubicBezTo>
                    <a:pt x="1143" y="70"/>
                    <a:pt x="1143" y="395"/>
                    <a:pt x="1143" y="395"/>
                  </a:cubicBezTo>
                  <a:cubicBezTo>
                    <a:pt x="1143" y="395"/>
                    <a:pt x="1116" y="1"/>
                    <a:pt x="978"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4" name="Google Shape;434;p13"/>
            <p:cNvSpPr/>
            <p:nvPr/>
          </p:nvSpPr>
          <p:spPr>
            <a:xfrm>
              <a:off x="367722" y="2645467"/>
              <a:ext cx="95479" cy="62342"/>
            </a:xfrm>
            <a:custGeom>
              <a:avLst/>
              <a:gdLst/>
              <a:ahLst/>
              <a:cxnLst/>
              <a:rect l="l" t="t" r="r" b="b"/>
              <a:pathLst>
                <a:path w="801" h="523" extrusionOk="0">
                  <a:moveTo>
                    <a:pt x="557" y="1"/>
                  </a:moveTo>
                  <a:cubicBezTo>
                    <a:pt x="314" y="1"/>
                    <a:pt x="113" y="129"/>
                    <a:pt x="0" y="329"/>
                  </a:cubicBezTo>
                  <a:cubicBezTo>
                    <a:pt x="55" y="368"/>
                    <a:pt x="107" y="397"/>
                    <a:pt x="107" y="397"/>
                  </a:cubicBezTo>
                  <a:cubicBezTo>
                    <a:pt x="107" y="397"/>
                    <a:pt x="306" y="522"/>
                    <a:pt x="484" y="522"/>
                  </a:cubicBezTo>
                  <a:cubicBezTo>
                    <a:pt x="539" y="522"/>
                    <a:pt x="593" y="510"/>
                    <a:pt x="637" y="479"/>
                  </a:cubicBezTo>
                  <a:cubicBezTo>
                    <a:pt x="706" y="436"/>
                    <a:pt x="758" y="248"/>
                    <a:pt x="800" y="43"/>
                  </a:cubicBezTo>
                  <a:cubicBezTo>
                    <a:pt x="745" y="17"/>
                    <a:pt x="676" y="4"/>
                    <a:pt x="624" y="4"/>
                  </a:cubicBezTo>
                  <a:cubicBezTo>
                    <a:pt x="602" y="2"/>
                    <a:pt x="579" y="1"/>
                    <a:pt x="557"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5" name="Google Shape;435;p13"/>
            <p:cNvSpPr/>
            <p:nvPr/>
          </p:nvSpPr>
          <p:spPr>
            <a:xfrm>
              <a:off x="506469" y="2598146"/>
              <a:ext cx="172244" cy="162112"/>
            </a:xfrm>
            <a:custGeom>
              <a:avLst/>
              <a:gdLst/>
              <a:ahLst/>
              <a:cxnLst/>
              <a:rect l="l" t="t" r="r" b="b"/>
              <a:pathLst>
                <a:path w="1445" h="1360" extrusionOk="0">
                  <a:moveTo>
                    <a:pt x="234" y="0"/>
                  </a:moveTo>
                  <a:cubicBezTo>
                    <a:pt x="218" y="0"/>
                    <a:pt x="199" y="7"/>
                    <a:pt x="179" y="20"/>
                  </a:cubicBezTo>
                  <a:cubicBezTo>
                    <a:pt x="0" y="157"/>
                    <a:pt x="82" y="863"/>
                    <a:pt x="82" y="863"/>
                  </a:cubicBezTo>
                  <a:cubicBezTo>
                    <a:pt x="82" y="863"/>
                    <a:pt x="98" y="1269"/>
                    <a:pt x="299" y="1350"/>
                  </a:cubicBezTo>
                  <a:cubicBezTo>
                    <a:pt x="314" y="1356"/>
                    <a:pt x="333" y="1359"/>
                    <a:pt x="355" y="1359"/>
                  </a:cubicBezTo>
                  <a:cubicBezTo>
                    <a:pt x="636" y="1359"/>
                    <a:pt x="1445" y="905"/>
                    <a:pt x="1369" y="781"/>
                  </a:cubicBezTo>
                  <a:cubicBezTo>
                    <a:pt x="1351" y="745"/>
                    <a:pt x="1318" y="732"/>
                    <a:pt x="1279" y="732"/>
                  </a:cubicBezTo>
                  <a:cubicBezTo>
                    <a:pt x="1171" y="732"/>
                    <a:pt x="1018" y="833"/>
                    <a:pt x="1018" y="833"/>
                  </a:cubicBezTo>
                  <a:cubicBezTo>
                    <a:pt x="1018" y="833"/>
                    <a:pt x="1356" y="577"/>
                    <a:pt x="1249" y="469"/>
                  </a:cubicBezTo>
                  <a:cubicBezTo>
                    <a:pt x="1230" y="451"/>
                    <a:pt x="1207" y="443"/>
                    <a:pt x="1181" y="443"/>
                  </a:cubicBezTo>
                  <a:cubicBezTo>
                    <a:pt x="1051" y="443"/>
                    <a:pt x="855" y="632"/>
                    <a:pt x="855" y="632"/>
                  </a:cubicBezTo>
                  <a:cubicBezTo>
                    <a:pt x="855" y="632"/>
                    <a:pt x="1138" y="277"/>
                    <a:pt x="976" y="225"/>
                  </a:cubicBezTo>
                  <a:cubicBezTo>
                    <a:pt x="960" y="219"/>
                    <a:pt x="943" y="216"/>
                    <a:pt x="927" y="216"/>
                  </a:cubicBezTo>
                  <a:cubicBezTo>
                    <a:pt x="778" y="216"/>
                    <a:pt x="625" y="469"/>
                    <a:pt x="625" y="469"/>
                  </a:cubicBezTo>
                  <a:cubicBezTo>
                    <a:pt x="625" y="469"/>
                    <a:pt x="770" y="7"/>
                    <a:pt x="593" y="7"/>
                  </a:cubicBezTo>
                  <a:cubicBezTo>
                    <a:pt x="591" y="7"/>
                    <a:pt x="588" y="7"/>
                    <a:pt x="586" y="7"/>
                  </a:cubicBezTo>
                  <a:cubicBezTo>
                    <a:pt x="381" y="33"/>
                    <a:pt x="368" y="359"/>
                    <a:pt x="368" y="359"/>
                  </a:cubicBezTo>
                  <a:cubicBezTo>
                    <a:pt x="368" y="359"/>
                    <a:pt x="358" y="0"/>
                    <a:pt x="234"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6" name="Google Shape;436;p13"/>
            <p:cNvSpPr/>
            <p:nvPr/>
          </p:nvSpPr>
          <p:spPr>
            <a:xfrm>
              <a:off x="514575" y="2685756"/>
              <a:ext cx="82725" cy="74142"/>
            </a:xfrm>
            <a:custGeom>
              <a:avLst/>
              <a:gdLst/>
              <a:ahLst/>
              <a:cxnLst/>
              <a:rect l="l" t="t" r="r" b="b"/>
              <a:pathLst>
                <a:path w="694" h="622" extrusionOk="0">
                  <a:moveTo>
                    <a:pt x="66" y="1"/>
                  </a:moveTo>
                  <a:cubicBezTo>
                    <a:pt x="44" y="1"/>
                    <a:pt x="22" y="2"/>
                    <a:pt x="1" y="4"/>
                  </a:cubicBezTo>
                  <a:cubicBezTo>
                    <a:pt x="1" y="72"/>
                    <a:pt x="14" y="128"/>
                    <a:pt x="14" y="128"/>
                  </a:cubicBezTo>
                  <a:cubicBezTo>
                    <a:pt x="14" y="128"/>
                    <a:pt x="30" y="534"/>
                    <a:pt x="231" y="615"/>
                  </a:cubicBezTo>
                  <a:cubicBezTo>
                    <a:pt x="245" y="620"/>
                    <a:pt x="262" y="622"/>
                    <a:pt x="282" y="622"/>
                  </a:cubicBezTo>
                  <a:cubicBezTo>
                    <a:pt x="377" y="622"/>
                    <a:pt x="534" y="572"/>
                    <a:pt x="693" y="505"/>
                  </a:cubicBezTo>
                  <a:cubicBezTo>
                    <a:pt x="680" y="437"/>
                    <a:pt x="651" y="385"/>
                    <a:pt x="625" y="329"/>
                  </a:cubicBezTo>
                  <a:cubicBezTo>
                    <a:pt x="501" y="119"/>
                    <a:pt x="287" y="1"/>
                    <a:pt x="6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7" name="Google Shape;437;p13"/>
            <p:cNvSpPr/>
            <p:nvPr/>
          </p:nvSpPr>
          <p:spPr>
            <a:xfrm>
              <a:off x="601828" y="2801974"/>
              <a:ext cx="183806" cy="164019"/>
            </a:xfrm>
            <a:custGeom>
              <a:avLst/>
              <a:gdLst/>
              <a:ahLst/>
              <a:cxnLst/>
              <a:rect l="l" t="t" r="r" b="b"/>
              <a:pathLst>
                <a:path w="1542" h="1376" extrusionOk="0">
                  <a:moveTo>
                    <a:pt x="571" y="0"/>
                  </a:moveTo>
                  <a:cubicBezTo>
                    <a:pt x="562" y="0"/>
                    <a:pt x="553" y="2"/>
                    <a:pt x="543" y="5"/>
                  </a:cubicBezTo>
                  <a:cubicBezTo>
                    <a:pt x="355" y="60"/>
                    <a:pt x="394" y="385"/>
                    <a:pt x="394" y="385"/>
                  </a:cubicBezTo>
                  <a:cubicBezTo>
                    <a:pt x="394" y="385"/>
                    <a:pt x="324" y="55"/>
                    <a:pt x="210" y="55"/>
                  </a:cubicBezTo>
                  <a:cubicBezTo>
                    <a:pt x="191" y="55"/>
                    <a:pt x="171" y="65"/>
                    <a:pt x="150" y="86"/>
                  </a:cubicBezTo>
                  <a:cubicBezTo>
                    <a:pt x="0" y="236"/>
                    <a:pt x="176" y="912"/>
                    <a:pt x="176" y="912"/>
                  </a:cubicBezTo>
                  <a:cubicBezTo>
                    <a:pt x="176" y="912"/>
                    <a:pt x="257" y="1318"/>
                    <a:pt x="475" y="1374"/>
                  </a:cubicBezTo>
                  <a:cubicBezTo>
                    <a:pt x="481" y="1375"/>
                    <a:pt x="488" y="1375"/>
                    <a:pt x="496" y="1375"/>
                  </a:cubicBezTo>
                  <a:cubicBezTo>
                    <a:pt x="743" y="1375"/>
                    <a:pt x="1542" y="775"/>
                    <a:pt x="1450" y="655"/>
                  </a:cubicBezTo>
                  <a:cubicBezTo>
                    <a:pt x="1427" y="629"/>
                    <a:pt x="1397" y="618"/>
                    <a:pt x="1364" y="618"/>
                  </a:cubicBezTo>
                  <a:cubicBezTo>
                    <a:pt x="1248" y="618"/>
                    <a:pt x="1099" y="749"/>
                    <a:pt x="1099" y="749"/>
                  </a:cubicBezTo>
                  <a:cubicBezTo>
                    <a:pt x="1099" y="749"/>
                    <a:pt x="1395" y="437"/>
                    <a:pt x="1275" y="356"/>
                  </a:cubicBezTo>
                  <a:cubicBezTo>
                    <a:pt x="1260" y="346"/>
                    <a:pt x="1244" y="342"/>
                    <a:pt x="1226" y="342"/>
                  </a:cubicBezTo>
                  <a:cubicBezTo>
                    <a:pt x="1096" y="342"/>
                    <a:pt x="907" y="574"/>
                    <a:pt x="907" y="574"/>
                  </a:cubicBezTo>
                  <a:cubicBezTo>
                    <a:pt x="907" y="574"/>
                    <a:pt x="1138" y="193"/>
                    <a:pt x="963" y="154"/>
                  </a:cubicBezTo>
                  <a:cubicBezTo>
                    <a:pt x="953" y="152"/>
                    <a:pt x="944" y="151"/>
                    <a:pt x="935" y="151"/>
                  </a:cubicBezTo>
                  <a:cubicBezTo>
                    <a:pt x="785" y="151"/>
                    <a:pt x="664" y="453"/>
                    <a:pt x="664" y="453"/>
                  </a:cubicBezTo>
                  <a:cubicBezTo>
                    <a:pt x="664" y="453"/>
                    <a:pt x="725" y="0"/>
                    <a:pt x="571"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8" name="Google Shape;438;p13"/>
            <p:cNvSpPr/>
            <p:nvPr/>
          </p:nvSpPr>
          <p:spPr>
            <a:xfrm>
              <a:off x="619589" y="2895068"/>
              <a:ext cx="90473" cy="70805"/>
            </a:xfrm>
            <a:custGeom>
              <a:avLst/>
              <a:gdLst/>
              <a:ahLst/>
              <a:cxnLst/>
              <a:rect l="l" t="t" r="r" b="b"/>
              <a:pathLst>
                <a:path w="759" h="594" extrusionOk="0">
                  <a:moveTo>
                    <a:pt x="170" y="0"/>
                  </a:moveTo>
                  <a:cubicBezTo>
                    <a:pt x="114" y="0"/>
                    <a:pt x="57" y="8"/>
                    <a:pt x="1" y="24"/>
                  </a:cubicBezTo>
                  <a:cubicBezTo>
                    <a:pt x="14" y="92"/>
                    <a:pt x="27" y="131"/>
                    <a:pt x="27" y="131"/>
                  </a:cubicBezTo>
                  <a:cubicBezTo>
                    <a:pt x="27" y="131"/>
                    <a:pt x="108" y="537"/>
                    <a:pt x="326" y="593"/>
                  </a:cubicBezTo>
                  <a:cubicBezTo>
                    <a:pt x="332" y="594"/>
                    <a:pt x="338" y="594"/>
                    <a:pt x="344" y="594"/>
                  </a:cubicBezTo>
                  <a:cubicBezTo>
                    <a:pt x="432" y="594"/>
                    <a:pt x="595" y="516"/>
                    <a:pt x="758" y="404"/>
                  </a:cubicBezTo>
                  <a:cubicBezTo>
                    <a:pt x="732" y="349"/>
                    <a:pt x="706" y="293"/>
                    <a:pt x="664" y="254"/>
                  </a:cubicBezTo>
                  <a:cubicBezTo>
                    <a:pt x="539" y="87"/>
                    <a:pt x="358" y="0"/>
                    <a:pt x="170"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9" name="Google Shape;439;p13"/>
            <p:cNvSpPr/>
            <p:nvPr/>
          </p:nvSpPr>
          <p:spPr>
            <a:xfrm>
              <a:off x="936300" y="2336029"/>
              <a:ext cx="116339" cy="1001518"/>
            </a:xfrm>
            <a:custGeom>
              <a:avLst/>
              <a:gdLst/>
              <a:ahLst/>
              <a:cxnLst/>
              <a:rect l="l" t="t" r="r" b="b"/>
              <a:pathLst>
                <a:path w="976" h="8402" extrusionOk="0">
                  <a:moveTo>
                    <a:pt x="939" y="1"/>
                  </a:moveTo>
                  <a:cubicBezTo>
                    <a:pt x="926" y="1"/>
                    <a:pt x="913" y="8"/>
                    <a:pt x="908" y="25"/>
                  </a:cubicBezTo>
                  <a:cubicBezTo>
                    <a:pt x="459" y="2789"/>
                    <a:pt x="95" y="5566"/>
                    <a:pt x="0" y="8372"/>
                  </a:cubicBezTo>
                  <a:cubicBezTo>
                    <a:pt x="0" y="8391"/>
                    <a:pt x="18" y="8401"/>
                    <a:pt x="35" y="8401"/>
                  </a:cubicBezTo>
                  <a:cubicBezTo>
                    <a:pt x="52" y="8401"/>
                    <a:pt x="69" y="8391"/>
                    <a:pt x="69" y="8372"/>
                  </a:cubicBezTo>
                  <a:cubicBezTo>
                    <a:pt x="163" y="5582"/>
                    <a:pt x="527" y="2802"/>
                    <a:pt x="976" y="38"/>
                  </a:cubicBezTo>
                  <a:cubicBezTo>
                    <a:pt x="976" y="15"/>
                    <a:pt x="957" y="1"/>
                    <a:pt x="939"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0" name="Google Shape;440;p13"/>
            <p:cNvSpPr/>
            <p:nvPr/>
          </p:nvSpPr>
          <p:spPr>
            <a:xfrm>
              <a:off x="859536" y="2724853"/>
              <a:ext cx="112167" cy="203355"/>
            </a:xfrm>
            <a:custGeom>
              <a:avLst/>
              <a:gdLst/>
              <a:ahLst/>
              <a:cxnLst/>
              <a:rect l="l" t="t" r="r" b="b"/>
              <a:pathLst>
                <a:path w="941" h="1706" extrusionOk="0">
                  <a:moveTo>
                    <a:pt x="50" y="0"/>
                  </a:moveTo>
                  <a:cubicBezTo>
                    <a:pt x="25" y="0"/>
                    <a:pt x="1" y="35"/>
                    <a:pt x="20" y="57"/>
                  </a:cubicBezTo>
                  <a:cubicBezTo>
                    <a:pt x="401" y="531"/>
                    <a:pt x="739" y="1100"/>
                    <a:pt x="875" y="1682"/>
                  </a:cubicBezTo>
                  <a:cubicBezTo>
                    <a:pt x="881" y="1699"/>
                    <a:pt x="893" y="1706"/>
                    <a:pt x="906" y="1706"/>
                  </a:cubicBezTo>
                  <a:cubicBezTo>
                    <a:pt x="923" y="1706"/>
                    <a:pt x="940" y="1692"/>
                    <a:pt x="940" y="1669"/>
                  </a:cubicBezTo>
                  <a:cubicBezTo>
                    <a:pt x="807" y="1058"/>
                    <a:pt x="453" y="489"/>
                    <a:pt x="75" y="14"/>
                  </a:cubicBezTo>
                  <a:cubicBezTo>
                    <a:pt x="68" y="4"/>
                    <a:pt x="59" y="0"/>
                    <a:pt x="50"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1" name="Google Shape;441;p13"/>
            <p:cNvSpPr/>
            <p:nvPr/>
          </p:nvSpPr>
          <p:spPr>
            <a:xfrm>
              <a:off x="974443" y="2661797"/>
              <a:ext cx="148642" cy="155675"/>
            </a:xfrm>
            <a:custGeom>
              <a:avLst/>
              <a:gdLst/>
              <a:ahLst/>
              <a:cxnLst/>
              <a:rect l="l" t="t" r="r" b="b"/>
              <a:pathLst>
                <a:path w="1247" h="1306" extrusionOk="0">
                  <a:moveTo>
                    <a:pt x="1198" y="1"/>
                  </a:moveTo>
                  <a:cubicBezTo>
                    <a:pt x="1193" y="1"/>
                    <a:pt x="1188" y="1"/>
                    <a:pt x="1183" y="3"/>
                  </a:cubicBezTo>
                  <a:cubicBezTo>
                    <a:pt x="682" y="273"/>
                    <a:pt x="276" y="761"/>
                    <a:pt x="19" y="1262"/>
                  </a:cubicBezTo>
                  <a:cubicBezTo>
                    <a:pt x="1" y="1280"/>
                    <a:pt x="26" y="1306"/>
                    <a:pt x="49" y="1306"/>
                  </a:cubicBezTo>
                  <a:cubicBezTo>
                    <a:pt x="59" y="1306"/>
                    <a:pt x="69" y="1301"/>
                    <a:pt x="74" y="1288"/>
                  </a:cubicBezTo>
                  <a:cubicBezTo>
                    <a:pt x="331" y="800"/>
                    <a:pt x="724" y="329"/>
                    <a:pt x="1212" y="56"/>
                  </a:cubicBezTo>
                  <a:cubicBezTo>
                    <a:pt x="1246" y="44"/>
                    <a:pt x="1231" y="1"/>
                    <a:pt x="1198"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2" name="Google Shape;442;p13"/>
            <p:cNvSpPr/>
            <p:nvPr/>
          </p:nvSpPr>
          <p:spPr>
            <a:xfrm>
              <a:off x="936777" y="2438778"/>
              <a:ext cx="65918" cy="236731"/>
            </a:xfrm>
            <a:custGeom>
              <a:avLst/>
              <a:gdLst/>
              <a:ahLst/>
              <a:cxnLst/>
              <a:rect l="l" t="t" r="r" b="b"/>
              <a:pathLst>
                <a:path w="553" h="1986" extrusionOk="0">
                  <a:moveTo>
                    <a:pt x="48" y="0"/>
                  </a:moveTo>
                  <a:cubicBezTo>
                    <a:pt x="23" y="0"/>
                    <a:pt x="0" y="29"/>
                    <a:pt x="9" y="57"/>
                  </a:cubicBezTo>
                  <a:cubicBezTo>
                    <a:pt x="266" y="639"/>
                    <a:pt x="484" y="1305"/>
                    <a:pt x="484" y="1956"/>
                  </a:cubicBezTo>
                  <a:cubicBezTo>
                    <a:pt x="484" y="1975"/>
                    <a:pt x="501" y="1985"/>
                    <a:pt x="518" y="1985"/>
                  </a:cubicBezTo>
                  <a:cubicBezTo>
                    <a:pt x="535" y="1985"/>
                    <a:pt x="553" y="1975"/>
                    <a:pt x="553" y="1956"/>
                  </a:cubicBezTo>
                  <a:cubicBezTo>
                    <a:pt x="553" y="1289"/>
                    <a:pt x="322" y="626"/>
                    <a:pt x="78" y="18"/>
                  </a:cubicBezTo>
                  <a:cubicBezTo>
                    <a:pt x="69" y="5"/>
                    <a:pt x="58" y="0"/>
                    <a:pt x="48"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3" name="Google Shape;443;p13"/>
            <p:cNvSpPr/>
            <p:nvPr/>
          </p:nvSpPr>
          <p:spPr>
            <a:xfrm>
              <a:off x="1014852" y="2432460"/>
              <a:ext cx="111571" cy="91784"/>
            </a:xfrm>
            <a:custGeom>
              <a:avLst/>
              <a:gdLst/>
              <a:ahLst/>
              <a:cxnLst/>
              <a:rect l="l" t="t" r="r" b="b"/>
              <a:pathLst>
                <a:path w="936" h="770" extrusionOk="0">
                  <a:moveTo>
                    <a:pt x="885" y="0"/>
                  </a:moveTo>
                  <a:cubicBezTo>
                    <a:pt x="881" y="0"/>
                    <a:pt x="877" y="1"/>
                    <a:pt x="873" y="2"/>
                  </a:cubicBezTo>
                  <a:cubicBezTo>
                    <a:pt x="561" y="191"/>
                    <a:pt x="262" y="435"/>
                    <a:pt x="31" y="708"/>
                  </a:cubicBezTo>
                  <a:cubicBezTo>
                    <a:pt x="1" y="738"/>
                    <a:pt x="25" y="770"/>
                    <a:pt x="50" y="770"/>
                  </a:cubicBezTo>
                  <a:cubicBezTo>
                    <a:pt x="58" y="770"/>
                    <a:pt x="66" y="767"/>
                    <a:pt x="73" y="760"/>
                  </a:cubicBezTo>
                  <a:cubicBezTo>
                    <a:pt x="304" y="477"/>
                    <a:pt x="600" y="246"/>
                    <a:pt x="912" y="71"/>
                  </a:cubicBezTo>
                  <a:cubicBezTo>
                    <a:pt x="935" y="45"/>
                    <a:pt x="917" y="0"/>
                    <a:pt x="885"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4" name="Google Shape;444;p13"/>
            <p:cNvSpPr/>
            <p:nvPr/>
          </p:nvSpPr>
          <p:spPr>
            <a:xfrm>
              <a:off x="734258" y="2587418"/>
              <a:ext cx="168072" cy="156390"/>
            </a:xfrm>
            <a:custGeom>
              <a:avLst/>
              <a:gdLst/>
              <a:ahLst/>
              <a:cxnLst/>
              <a:rect l="l" t="t" r="r" b="b"/>
              <a:pathLst>
                <a:path w="1410" h="1312" extrusionOk="0">
                  <a:moveTo>
                    <a:pt x="902" y="0"/>
                  </a:moveTo>
                  <a:cubicBezTo>
                    <a:pt x="896" y="0"/>
                    <a:pt x="889" y="1"/>
                    <a:pt x="883" y="3"/>
                  </a:cubicBezTo>
                  <a:cubicBezTo>
                    <a:pt x="746" y="58"/>
                    <a:pt x="853" y="436"/>
                    <a:pt x="853" y="436"/>
                  </a:cubicBezTo>
                  <a:cubicBezTo>
                    <a:pt x="853" y="436"/>
                    <a:pt x="711" y="129"/>
                    <a:pt x="595" y="129"/>
                  </a:cubicBezTo>
                  <a:cubicBezTo>
                    <a:pt x="577" y="129"/>
                    <a:pt x="560" y="136"/>
                    <a:pt x="544" y="153"/>
                  </a:cubicBezTo>
                  <a:cubicBezTo>
                    <a:pt x="408" y="260"/>
                    <a:pt x="609" y="572"/>
                    <a:pt x="609" y="572"/>
                  </a:cubicBezTo>
                  <a:cubicBezTo>
                    <a:pt x="609" y="572"/>
                    <a:pt x="380" y="359"/>
                    <a:pt x="251" y="359"/>
                  </a:cubicBezTo>
                  <a:cubicBezTo>
                    <a:pt x="218" y="359"/>
                    <a:pt x="191" y="373"/>
                    <a:pt x="177" y="410"/>
                  </a:cubicBezTo>
                  <a:cubicBezTo>
                    <a:pt x="109" y="598"/>
                    <a:pt x="408" y="761"/>
                    <a:pt x="408" y="761"/>
                  </a:cubicBezTo>
                  <a:cubicBezTo>
                    <a:pt x="408" y="761"/>
                    <a:pt x="224" y="681"/>
                    <a:pt x="107" y="681"/>
                  </a:cubicBezTo>
                  <a:cubicBezTo>
                    <a:pt x="44" y="681"/>
                    <a:pt x="1" y="704"/>
                    <a:pt x="14" y="774"/>
                  </a:cubicBezTo>
                  <a:cubicBezTo>
                    <a:pt x="57" y="992"/>
                    <a:pt x="720" y="1236"/>
                    <a:pt x="720" y="1236"/>
                  </a:cubicBezTo>
                  <a:cubicBezTo>
                    <a:pt x="720" y="1236"/>
                    <a:pt x="897" y="1312"/>
                    <a:pt x="1061" y="1312"/>
                  </a:cubicBezTo>
                  <a:cubicBezTo>
                    <a:pt x="1136" y="1312"/>
                    <a:pt x="1209" y="1296"/>
                    <a:pt x="1260" y="1249"/>
                  </a:cubicBezTo>
                  <a:cubicBezTo>
                    <a:pt x="1409" y="1086"/>
                    <a:pt x="1370" y="29"/>
                    <a:pt x="1221" y="29"/>
                  </a:cubicBezTo>
                  <a:cubicBezTo>
                    <a:pt x="1058" y="42"/>
                    <a:pt x="1113" y="367"/>
                    <a:pt x="1113" y="367"/>
                  </a:cubicBezTo>
                  <a:cubicBezTo>
                    <a:pt x="1113" y="367"/>
                    <a:pt x="1025" y="0"/>
                    <a:pt x="902"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5" name="Google Shape;445;p13"/>
            <p:cNvSpPr/>
            <p:nvPr/>
          </p:nvSpPr>
          <p:spPr>
            <a:xfrm>
              <a:off x="805300" y="2678962"/>
              <a:ext cx="90830" cy="64845"/>
            </a:xfrm>
            <a:custGeom>
              <a:avLst/>
              <a:gdLst/>
              <a:ahLst/>
              <a:cxnLst/>
              <a:rect l="l" t="t" r="r" b="b"/>
              <a:pathLst>
                <a:path w="762" h="544" extrusionOk="0">
                  <a:moveTo>
                    <a:pt x="632" y="1"/>
                  </a:moveTo>
                  <a:cubicBezTo>
                    <a:pt x="615" y="1"/>
                    <a:pt x="598" y="2"/>
                    <a:pt x="582" y="6"/>
                  </a:cubicBezTo>
                  <a:cubicBezTo>
                    <a:pt x="313" y="22"/>
                    <a:pt x="95" y="198"/>
                    <a:pt x="0" y="429"/>
                  </a:cubicBezTo>
                  <a:cubicBezTo>
                    <a:pt x="82" y="455"/>
                    <a:pt x="124" y="468"/>
                    <a:pt x="124" y="468"/>
                  </a:cubicBezTo>
                  <a:cubicBezTo>
                    <a:pt x="124" y="468"/>
                    <a:pt x="301" y="544"/>
                    <a:pt x="465" y="544"/>
                  </a:cubicBezTo>
                  <a:cubicBezTo>
                    <a:pt x="540" y="544"/>
                    <a:pt x="613" y="528"/>
                    <a:pt x="664" y="481"/>
                  </a:cubicBezTo>
                  <a:cubicBezTo>
                    <a:pt x="719" y="412"/>
                    <a:pt x="745" y="224"/>
                    <a:pt x="761" y="22"/>
                  </a:cubicBezTo>
                  <a:cubicBezTo>
                    <a:pt x="722" y="10"/>
                    <a:pt x="676" y="1"/>
                    <a:pt x="63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6" name="Google Shape;446;p13"/>
            <p:cNvSpPr/>
            <p:nvPr/>
          </p:nvSpPr>
          <p:spPr>
            <a:xfrm>
              <a:off x="818412" y="2305038"/>
              <a:ext cx="174628" cy="156986"/>
            </a:xfrm>
            <a:custGeom>
              <a:avLst/>
              <a:gdLst/>
              <a:ahLst/>
              <a:cxnLst/>
              <a:rect l="l" t="t" r="r" b="b"/>
              <a:pathLst>
                <a:path w="1465" h="1317" extrusionOk="0">
                  <a:moveTo>
                    <a:pt x="991" y="0"/>
                  </a:moveTo>
                  <a:cubicBezTo>
                    <a:pt x="986" y="0"/>
                    <a:pt x="981" y="1"/>
                    <a:pt x="976" y="2"/>
                  </a:cubicBezTo>
                  <a:cubicBezTo>
                    <a:pt x="827" y="28"/>
                    <a:pt x="879" y="421"/>
                    <a:pt x="879" y="421"/>
                  </a:cubicBezTo>
                  <a:cubicBezTo>
                    <a:pt x="879" y="421"/>
                    <a:pt x="781" y="69"/>
                    <a:pt x="652" y="69"/>
                  </a:cubicBezTo>
                  <a:cubicBezTo>
                    <a:pt x="638" y="69"/>
                    <a:pt x="624" y="74"/>
                    <a:pt x="609" y="83"/>
                  </a:cubicBezTo>
                  <a:cubicBezTo>
                    <a:pt x="472" y="177"/>
                    <a:pt x="622" y="502"/>
                    <a:pt x="622" y="502"/>
                  </a:cubicBezTo>
                  <a:cubicBezTo>
                    <a:pt x="622" y="502"/>
                    <a:pt x="413" y="239"/>
                    <a:pt x="286" y="239"/>
                  </a:cubicBezTo>
                  <a:cubicBezTo>
                    <a:pt x="257" y="239"/>
                    <a:pt x="233" y="252"/>
                    <a:pt x="216" y="285"/>
                  </a:cubicBezTo>
                  <a:cubicBezTo>
                    <a:pt x="121" y="447"/>
                    <a:pt x="378" y="665"/>
                    <a:pt x="378" y="665"/>
                  </a:cubicBezTo>
                  <a:cubicBezTo>
                    <a:pt x="378" y="665"/>
                    <a:pt x="190" y="537"/>
                    <a:pt x="80" y="537"/>
                  </a:cubicBezTo>
                  <a:cubicBezTo>
                    <a:pt x="34" y="537"/>
                    <a:pt x="1" y="559"/>
                    <a:pt x="1" y="623"/>
                  </a:cubicBezTo>
                  <a:cubicBezTo>
                    <a:pt x="1" y="828"/>
                    <a:pt x="622" y="1179"/>
                    <a:pt x="622" y="1179"/>
                  </a:cubicBezTo>
                  <a:cubicBezTo>
                    <a:pt x="622" y="1179"/>
                    <a:pt x="823" y="1316"/>
                    <a:pt x="1004" y="1316"/>
                  </a:cubicBezTo>
                  <a:cubicBezTo>
                    <a:pt x="1057" y="1316"/>
                    <a:pt x="1108" y="1304"/>
                    <a:pt x="1152" y="1273"/>
                  </a:cubicBezTo>
                  <a:cubicBezTo>
                    <a:pt x="1328" y="1153"/>
                    <a:pt x="1464" y="96"/>
                    <a:pt x="1302" y="83"/>
                  </a:cubicBezTo>
                  <a:cubicBezTo>
                    <a:pt x="1299" y="83"/>
                    <a:pt x="1296" y="83"/>
                    <a:pt x="1293" y="83"/>
                  </a:cubicBezTo>
                  <a:cubicBezTo>
                    <a:pt x="1152" y="83"/>
                    <a:pt x="1139" y="395"/>
                    <a:pt x="1139" y="395"/>
                  </a:cubicBezTo>
                  <a:cubicBezTo>
                    <a:pt x="1139" y="395"/>
                    <a:pt x="1124" y="0"/>
                    <a:pt x="991"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7" name="Google Shape;447;p13"/>
            <p:cNvSpPr/>
            <p:nvPr/>
          </p:nvSpPr>
          <p:spPr>
            <a:xfrm>
              <a:off x="879680" y="2400039"/>
              <a:ext cx="95479" cy="61984"/>
            </a:xfrm>
            <a:custGeom>
              <a:avLst/>
              <a:gdLst/>
              <a:ahLst/>
              <a:cxnLst/>
              <a:rect l="l" t="t" r="r" b="b"/>
              <a:pathLst>
                <a:path w="801" h="520" extrusionOk="0">
                  <a:moveTo>
                    <a:pt x="555" y="1"/>
                  </a:moveTo>
                  <a:cubicBezTo>
                    <a:pt x="322" y="1"/>
                    <a:pt x="110" y="130"/>
                    <a:pt x="1" y="313"/>
                  </a:cubicBezTo>
                  <a:cubicBezTo>
                    <a:pt x="56" y="356"/>
                    <a:pt x="108" y="382"/>
                    <a:pt x="108" y="382"/>
                  </a:cubicBezTo>
                  <a:cubicBezTo>
                    <a:pt x="108" y="382"/>
                    <a:pt x="309" y="519"/>
                    <a:pt x="490" y="519"/>
                  </a:cubicBezTo>
                  <a:cubicBezTo>
                    <a:pt x="543" y="519"/>
                    <a:pt x="594" y="507"/>
                    <a:pt x="638" y="476"/>
                  </a:cubicBezTo>
                  <a:cubicBezTo>
                    <a:pt x="706" y="437"/>
                    <a:pt x="758" y="248"/>
                    <a:pt x="801" y="44"/>
                  </a:cubicBezTo>
                  <a:cubicBezTo>
                    <a:pt x="745" y="18"/>
                    <a:pt x="690" y="5"/>
                    <a:pt x="625" y="5"/>
                  </a:cubicBezTo>
                  <a:cubicBezTo>
                    <a:pt x="601" y="2"/>
                    <a:pt x="578" y="1"/>
                    <a:pt x="555"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8" name="Google Shape;448;p13"/>
            <p:cNvSpPr/>
            <p:nvPr/>
          </p:nvSpPr>
          <p:spPr>
            <a:xfrm>
              <a:off x="963835" y="2190488"/>
              <a:ext cx="193938" cy="159966"/>
            </a:xfrm>
            <a:custGeom>
              <a:avLst/>
              <a:gdLst/>
              <a:ahLst/>
              <a:cxnLst/>
              <a:rect l="l" t="t" r="r" b="b"/>
              <a:pathLst>
                <a:path w="1627" h="1342" extrusionOk="0">
                  <a:moveTo>
                    <a:pt x="487" y="1"/>
                  </a:moveTo>
                  <a:cubicBezTo>
                    <a:pt x="474" y="1"/>
                    <a:pt x="460" y="5"/>
                    <a:pt x="446" y="13"/>
                  </a:cubicBezTo>
                  <a:cubicBezTo>
                    <a:pt x="283" y="120"/>
                    <a:pt x="420" y="433"/>
                    <a:pt x="420" y="433"/>
                  </a:cubicBezTo>
                  <a:cubicBezTo>
                    <a:pt x="420" y="433"/>
                    <a:pt x="272" y="158"/>
                    <a:pt x="160" y="158"/>
                  </a:cubicBezTo>
                  <a:cubicBezTo>
                    <a:pt x="136" y="158"/>
                    <a:pt x="114" y="170"/>
                    <a:pt x="95" y="202"/>
                  </a:cubicBezTo>
                  <a:cubicBezTo>
                    <a:pt x="0" y="394"/>
                    <a:pt x="365" y="1002"/>
                    <a:pt x="365" y="1002"/>
                  </a:cubicBezTo>
                  <a:cubicBezTo>
                    <a:pt x="365" y="1002"/>
                    <a:pt x="539" y="1341"/>
                    <a:pt x="758" y="1341"/>
                  </a:cubicBezTo>
                  <a:cubicBezTo>
                    <a:pt x="766" y="1341"/>
                    <a:pt x="775" y="1341"/>
                    <a:pt x="784" y="1340"/>
                  </a:cubicBezTo>
                  <a:cubicBezTo>
                    <a:pt x="1002" y="1327"/>
                    <a:pt x="1626" y="462"/>
                    <a:pt x="1503" y="364"/>
                  </a:cubicBezTo>
                  <a:cubicBezTo>
                    <a:pt x="1486" y="354"/>
                    <a:pt x="1468" y="350"/>
                    <a:pt x="1451" y="350"/>
                  </a:cubicBezTo>
                  <a:cubicBezTo>
                    <a:pt x="1328" y="350"/>
                    <a:pt x="1204" y="569"/>
                    <a:pt x="1204" y="569"/>
                  </a:cubicBezTo>
                  <a:cubicBezTo>
                    <a:pt x="1204" y="569"/>
                    <a:pt x="1395" y="189"/>
                    <a:pt x="1259" y="137"/>
                  </a:cubicBezTo>
                  <a:cubicBezTo>
                    <a:pt x="1251" y="134"/>
                    <a:pt x="1243" y="133"/>
                    <a:pt x="1234" y="133"/>
                  </a:cubicBezTo>
                  <a:cubicBezTo>
                    <a:pt x="1093" y="133"/>
                    <a:pt x="960" y="462"/>
                    <a:pt x="960" y="462"/>
                  </a:cubicBezTo>
                  <a:cubicBezTo>
                    <a:pt x="960" y="462"/>
                    <a:pt x="1067" y="39"/>
                    <a:pt x="902" y="39"/>
                  </a:cubicBezTo>
                  <a:cubicBezTo>
                    <a:pt x="900" y="39"/>
                    <a:pt x="897" y="39"/>
                    <a:pt x="895" y="39"/>
                  </a:cubicBezTo>
                  <a:cubicBezTo>
                    <a:pt x="716" y="39"/>
                    <a:pt x="690" y="407"/>
                    <a:pt x="690" y="407"/>
                  </a:cubicBezTo>
                  <a:cubicBezTo>
                    <a:pt x="690" y="407"/>
                    <a:pt x="622" y="1"/>
                    <a:pt x="487"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9" name="Google Shape;449;p13"/>
            <p:cNvSpPr/>
            <p:nvPr/>
          </p:nvSpPr>
          <p:spPr>
            <a:xfrm>
              <a:off x="999118" y="2286324"/>
              <a:ext cx="100486" cy="64130"/>
            </a:xfrm>
            <a:custGeom>
              <a:avLst/>
              <a:gdLst/>
              <a:ahLst/>
              <a:cxnLst/>
              <a:rect l="l" t="t" r="r" b="b"/>
              <a:pathLst>
                <a:path w="843" h="538" extrusionOk="0">
                  <a:moveTo>
                    <a:pt x="342" y="1"/>
                  </a:moveTo>
                  <a:cubicBezTo>
                    <a:pt x="222" y="1"/>
                    <a:pt x="104" y="31"/>
                    <a:pt x="0" y="90"/>
                  </a:cubicBezTo>
                  <a:cubicBezTo>
                    <a:pt x="43" y="159"/>
                    <a:pt x="69" y="198"/>
                    <a:pt x="69" y="198"/>
                  </a:cubicBezTo>
                  <a:cubicBezTo>
                    <a:pt x="69" y="198"/>
                    <a:pt x="243" y="537"/>
                    <a:pt x="462" y="537"/>
                  </a:cubicBezTo>
                  <a:cubicBezTo>
                    <a:pt x="470" y="537"/>
                    <a:pt x="479" y="537"/>
                    <a:pt x="488" y="536"/>
                  </a:cubicBezTo>
                  <a:cubicBezTo>
                    <a:pt x="569" y="536"/>
                    <a:pt x="706" y="402"/>
                    <a:pt x="842" y="240"/>
                  </a:cubicBezTo>
                  <a:cubicBezTo>
                    <a:pt x="813" y="198"/>
                    <a:pt x="761" y="159"/>
                    <a:pt x="719" y="116"/>
                  </a:cubicBezTo>
                  <a:cubicBezTo>
                    <a:pt x="605" y="38"/>
                    <a:pt x="473" y="1"/>
                    <a:pt x="34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0" name="Google Shape;450;p13"/>
            <p:cNvSpPr/>
            <p:nvPr/>
          </p:nvSpPr>
          <p:spPr>
            <a:xfrm>
              <a:off x="1097576" y="2305157"/>
              <a:ext cx="171410" cy="162470"/>
            </a:xfrm>
            <a:custGeom>
              <a:avLst/>
              <a:gdLst/>
              <a:ahLst/>
              <a:cxnLst/>
              <a:rect l="l" t="t" r="r" b="b"/>
              <a:pathLst>
                <a:path w="1438" h="1363" extrusionOk="0">
                  <a:moveTo>
                    <a:pt x="703" y="0"/>
                  </a:moveTo>
                  <a:cubicBezTo>
                    <a:pt x="700" y="0"/>
                    <a:pt x="696" y="0"/>
                    <a:pt x="693" y="1"/>
                  </a:cubicBezTo>
                  <a:cubicBezTo>
                    <a:pt x="488" y="27"/>
                    <a:pt x="192" y="677"/>
                    <a:pt x="192" y="677"/>
                  </a:cubicBezTo>
                  <a:cubicBezTo>
                    <a:pt x="192" y="677"/>
                    <a:pt x="0" y="1028"/>
                    <a:pt x="137" y="1207"/>
                  </a:cubicBezTo>
                  <a:cubicBezTo>
                    <a:pt x="214" y="1306"/>
                    <a:pt x="591" y="1362"/>
                    <a:pt x="903" y="1362"/>
                  </a:cubicBezTo>
                  <a:cubicBezTo>
                    <a:pt x="1142" y="1362"/>
                    <a:pt x="1343" y="1330"/>
                    <a:pt x="1343" y="1259"/>
                  </a:cubicBezTo>
                  <a:cubicBezTo>
                    <a:pt x="1343" y="1136"/>
                    <a:pt x="1124" y="1125"/>
                    <a:pt x="1045" y="1125"/>
                  </a:cubicBezTo>
                  <a:cubicBezTo>
                    <a:pt x="1028" y="1125"/>
                    <a:pt x="1018" y="1126"/>
                    <a:pt x="1018" y="1126"/>
                  </a:cubicBezTo>
                  <a:cubicBezTo>
                    <a:pt x="1018" y="1126"/>
                    <a:pt x="1437" y="1070"/>
                    <a:pt x="1398" y="921"/>
                  </a:cubicBezTo>
                  <a:cubicBezTo>
                    <a:pt x="1379" y="859"/>
                    <a:pt x="1289" y="842"/>
                    <a:pt x="1198" y="842"/>
                  </a:cubicBezTo>
                  <a:cubicBezTo>
                    <a:pt x="1088" y="842"/>
                    <a:pt x="976" y="866"/>
                    <a:pt x="976" y="866"/>
                  </a:cubicBezTo>
                  <a:cubicBezTo>
                    <a:pt x="976" y="866"/>
                    <a:pt x="1398" y="719"/>
                    <a:pt x="1288" y="570"/>
                  </a:cubicBezTo>
                  <a:cubicBezTo>
                    <a:pt x="1258" y="531"/>
                    <a:pt x="1212" y="518"/>
                    <a:pt x="1161" y="518"/>
                  </a:cubicBezTo>
                  <a:cubicBezTo>
                    <a:pt x="1030" y="518"/>
                    <a:pt x="868" y="609"/>
                    <a:pt x="868" y="609"/>
                  </a:cubicBezTo>
                  <a:cubicBezTo>
                    <a:pt x="868" y="609"/>
                    <a:pt x="1236" y="270"/>
                    <a:pt x="1057" y="189"/>
                  </a:cubicBezTo>
                  <a:cubicBezTo>
                    <a:pt x="1034" y="179"/>
                    <a:pt x="1010" y="175"/>
                    <a:pt x="988" y="175"/>
                  </a:cubicBezTo>
                  <a:cubicBezTo>
                    <a:pt x="827" y="175"/>
                    <a:pt x="693" y="394"/>
                    <a:pt x="693" y="394"/>
                  </a:cubicBezTo>
                  <a:cubicBezTo>
                    <a:pt x="693" y="394"/>
                    <a:pt x="904" y="0"/>
                    <a:pt x="703"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1" name="Google Shape;451;p13"/>
            <p:cNvSpPr/>
            <p:nvPr/>
          </p:nvSpPr>
          <p:spPr>
            <a:xfrm>
              <a:off x="1097576" y="2371431"/>
              <a:ext cx="74500" cy="93572"/>
            </a:xfrm>
            <a:custGeom>
              <a:avLst/>
              <a:gdLst/>
              <a:ahLst/>
              <a:cxnLst/>
              <a:rect l="l" t="t" r="r" b="b"/>
              <a:pathLst>
                <a:path w="625" h="785" extrusionOk="0">
                  <a:moveTo>
                    <a:pt x="244" y="1"/>
                  </a:moveTo>
                  <a:cubicBezTo>
                    <a:pt x="205" y="66"/>
                    <a:pt x="192" y="121"/>
                    <a:pt x="192" y="121"/>
                  </a:cubicBezTo>
                  <a:cubicBezTo>
                    <a:pt x="192" y="121"/>
                    <a:pt x="0" y="472"/>
                    <a:pt x="137" y="651"/>
                  </a:cubicBezTo>
                  <a:cubicBezTo>
                    <a:pt x="192" y="716"/>
                    <a:pt x="381" y="758"/>
                    <a:pt x="586" y="784"/>
                  </a:cubicBezTo>
                  <a:cubicBezTo>
                    <a:pt x="612" y="732"/>
                    <a:pt x="612" y="664"/>
                    <a:pt x="612" y="609"/>
                  </a:cubicBezTo>
                  <a:cubicBezTo>
                    <a:pt x="625" y="339"/>
                    <a:pt x="462" y="108"/>
                    <a:pt x="244"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2" name="Google Shape;452;p13"/>
            <p:cNvSpPr/>
            <p:nvPr/>
          </p:nvSpPr>
          <p:spPr>
            <a:xfrm>
              <a:off x="1022004" y="2583484"/>
              <a:ext cx="167953" cy="159728"/>
            </a:xfrm>
            <a:custGeom>
              <a:avLst/>
              <a:gdLst/>
              <a:ahLst/>
              <a:cxnLst/>
              <a:rect l="l" t="t" r="r" b="b"/>
              <a:pathLst>
                <a:path w="1409" h="1340" extrusionOk="0">
                  <a:moveTo>
                    <a:pt x="489" y="0"/>
                  </a:moveTo>
                  <a:cubicBezTo>
                    <a:pt x="477" y="0"/>
                    <a:pt x="462" y="4"/>
                    <a:pt x="446" y="10"/>
                  </a:cubicBezTo>
                  <a:cubicBezTo>
                    <a:pt x="244" y="75"/>
                    <a:pt x="107" y="768"/>
                    <a:pt x="107" y="768"/>
                  </a:cubicBezTo>
                  <a:cubicBezTo>
                    <a:pt x="107" y="768"/>
                    <a:pt x="0" y="1174"/>
                    <a:pt x="176" y="1295"/>
                  </a:cubicBezTo>
                  <a:cubicBezTo>
                    <a:pt x="217" y="1326"/>
                    <a:pt x="306" y="1340"/>
                    <a:pt x="417" y="1340"/>
                  </a:cubicBezTo>
                  <a:cubicBezTo>
                    <a:pt x="785" y="1340"/>
                    <a:pt x="1398" y="1195"/>
                    <a:pt x="1366" y="1080"/>
                  </a:cubicBezTo>
                  <a:cubicBezTo>
                    <a:pt x="1349" y="1010"/>
                    <a:pt x="1281" y="990"/>
                    <a:pt x="1210" y="990"/>
                  </a:cubicBezTo>
                  <a:cubicBezTo>
                    <a:pt x="1116" y="990"/>
                    <a:pt x="1015" y="1025"/>
                    <a:pt x="1015" y="1025"/>
                  </a:cubicBezTo>
                  <a:cubicBezTo>
                    <a:pt x="1015" y="1025"/>
                    <a:pt x="1408" y="862"/>
                    <a:pt x="1340" y="742"/>
                  </a:cubicBezTo>
                  <a:cubicBezTo>
                    <a:pt x="1321" y="704"/>
                    <a:pt x="1279" y="690"/>
                    <a:pt x="1230" y="690"/>
                  </a:cubicBezTo>
                  <a:cubicBezTo>
                    <a:pt x="1102" y="690"/>
                    <a:pt x="920" y="781"/>
                    <a:pt x="920" y="781"/>
                  </a:cubicBezTo>
                  <a:cubicBezTo>
                    <a:pt x="920" y="781"/>
                    <a:pt x="1285" y="524"/>
                    <a:pt x="1151" y="417"/>
                  </a:cubicBezTo>
                  <a:cubicBezTo>
                    <a:pt x="1127" y="397"/>
                    <a:pt x="1099" y="389"/>
                    <a:pt x="1068" y="389"/>
                  </a:cubicBezTo>
                  <a:cubicBezTo>
                    <a:pt x="928" y="389"/>
                    <a:pt x="745" y="563"/>
                    <a:pt x="745" y="563"/>
                  </a:cubicBezTo>
                  <a:cubicBezTo>
                    <a:pt x="745" y="563"/>
                    <a:pt x="1028" y="143"/>
                    <a:pt x="826" y="104"/>
                  </a:cubicBezTo>
                  <a:cubicBezTo>
                    <a:pt x="814" y="102"/>
                    <a:pt x="803" y="101"/>
                    <a:pt x="792" y="101"/>
                  </a:cubicBezTo>
                  <a:cubicBezTo>
                    <a:pt x="622" y="101"/>
                    <a:pt x="527" y="387"/>
                    <a:pt x="527" y="387"/>
                  </a:cubicBezTo>
                  <a:cubicBezTo>
                    <a:pt x="527" y="387"/>
                    <a:pt x="631" y="0"/>
                    <a:pt x="489"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3" name="Google Shape;453;p13"/>
            <p:cNvSpPr/>
            <p:nvPr/>
          </p:nvSpPr>
          <p:spPr>
            <a:xfrm>
              <a:off x="1022004" y="2660248"/>
              <a:ext cx="77599" cy="83082"/>
            </a:xfrm>
            <a:custGeom>
              <a:avLst/>
              <a:gdLst/>
              <a:ahLst/>
              <a:cxnLst/>
              <a:rect l="l" t="t" r="r" b="b"/>
              <a:pathLst>
                <a:path w="651" h="697" extrusionOk="0">
                  <a:moveTo>
                    <a:pt x="133" y="0"/>
                  </a:moveTo>
                  <a:cubicBezTo>
                    <a:pt x="120" y="69"/>
                    <a:pt x="107" y="124"/>
                    <a:pt x="107" y="124"/>
                  </a:cubicBezTo>
                  <a:cubicBezTo>
                    <a:pt x="107" y="124"/>
                    <a:pt x="0" y="530"/>
                    <a:pt x="176" y="651"/>
                  </a:cubicBezTo>
                  <a:cubicBezTo>
                    <a:pt x="216" y="683"/>
                    <a:pt x="299" y="697"/>
                    <a:pt x="405" y="697"/>
                  </a:cubicBezTo>
                  <a:cubicBezTo>
                    <a:pt x="478" y="697"/>
                    <a:pt x="562" y="690"/>
                    <a:pt x="650" y="680"/>
                  </a:cubicBezTo>
                  <a:cubicBezTo>
                    <a:pt x="650" y="625"/>
                    <a:pt x="650" y="556"/>
                    <a:pt x="634" y="504"/>
                  </a:cubicBezTo>
                  <a:cubicBezTo>
                    <a:pt x="582" y="244"/>
                    <a:pt x="377" y="56"/>
                    <a:pt x="133"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54" name="Google Shape;454;p13"/>
          <p:cNvGrpSpPr/>
          <p:nvPr/>
        </p:nvGrpSpPr>
        <p:grpSpPr>
          <a:xfrm rot="-214449">
            <a:off x="-190923" y="4802387"/>
            <a:ext cx="1792165" cy="2332724"/>
            <a:chOff x="201008" y="4233684"/>
            <a:chExt cx="632877" cy="823767"/>
          </a:xfrm>
        </p:grpSpPr>
        <p:sp>
          <p:nvSpPr>
            <p:cNvPr id="455" name="Google Shape;455;p13"/>
            <p:cNvSpPr/>
            <p:nvPr/>
          </p:nvSpPr>
          <p:spPr>
            <a:xfrm>
              <a:off x="241177" y="4347646"/>
              <a:ext cx="486048" cy="709806"/>
            </a:xfrm>
            <a:custGeom>
              <a:avLst/>
              <a:gdLst/>
              <a:ahLst/>
              <a:cxnLst/>
              <a:rect l="l" t="t" r="r" b="b"/>
              <a:pathLst>
                <a:path w="6534" h="9542" extrusionOk="0">
                  <a:moveTo>
                    <a:pt x="6478" y="0"/>
                  </a:moveTo>
                  <a:cubicBezTo>
                    <a:pt x="5204" y="1139"/>
                    <a:pt x="3594" y="3525"/>
                    <a:pt x="2293" y="5610"/>
                  </a:cubicBezTo>
                  <a:cubicBezTo>
                    <a:pt x="993" y="7697"/>
                    <a:pt x="1" y="9512"/>
                    <a:pt x="1" y="9512"/>
                  </a:cubicBezTo>
                  <a:lnTo>
                    <a:pt x="56" y="9541"/>
                  </a:lnTo>
                  <a:cubicBezTo>
                    <a:pt x="56" y="9541"/>
                    <a:pt x="69" y="9512"/>
                    <a:pt x="111" y="9460"/>
                  </a:cubicBezTo>
                  <a:cubicBezTo>
                    <a:pt x="326" y="9053"/>
                    <a:pt x="1331" y="7236"/>
                    <a:pt x="2589" y="5259"/>
                  </a:cubicBezTo>
                  <a:cubicBezTo>
                    <a:pt x="3851" y="3265"/>
                    <a:pt x="5340" y="1113"/>
                    <a:pt x="6534" y="43"/>
                  </a:cubicBezTo>
                  <a:lnTo>
                    <a:pt x="6478" y="0"/>
                  </a:lnTo>
                  <a:close/>
                </a:path>
              </a:pathLst>
            </a:custGeom>
            <a:solidFill>
              <a:srgbClr val="6A9F8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6" name="Google Shape;456;p13"/>
            <p:cNvSpPr/>
            <p:nvPr/>
          </p:nvSpPr>
          <p:spPr>
            <a:xfrm>
              <a:off x="689871" y="4253024"/>
              <a:ext cx="144014" cy="130996"/>
            </a:xfrm>
            <a:custGeom>
              <a:avLst/>
              <a:gdLst/>
              <a:ahLst/>
              <a:cxnLst/>
              <a:rect l="l" t="t" r="r" b="b"/>
              <a:pathLst>
                <a:path w="1936" h="1761" extrusionOk="0">
                  <a:moveTo>
                    <a:pt x="1936" y="1"/>
                  </a:moveTo>
                  <a:cubicBezTo>
                    <a:pt x="1935" y="1"/>
                    <a:pt x="420" y="121"/>
                    <a:pt x="1" y="1760"/>
                  </a:cubicBezTo>
                  <a:cubicBezTo>
                    <a:pt x="1" y="1760"/>
                    <a:pt x="1597" y="1490"/>
                    <a:pt x="193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7" name="Google Shape;457;p13"/>
            <p:cNvSpPr/>
            <p:nvPr/>
          </p:nvSpPr>
          <p:spPr>
            <a:xfrm>
              <a:off x="635495" y="4416380"/>
              <a:ext cx="193556" cy="60403"/>
            </a:xfrm>
            <a:custGeom>
              <a:avLst/>
              <a:gdLst/>
              <a:ahLst/>
              <a:cxnLst/>
              <a:rect l="l" t="t" r="r" b="b"/>
              <a:pathLst>
                <a:path w="2602" h="812" extrusionOk="0">
                  <a:moveTo>
                    <a:pt x="1261" y="1"/>
                  </a:moveTo>
                  <a:cubicBezTo>
                    <a:pt x="886" y="1"/>
                    <a:pt x="455" y="100"/>
                    <a:pt x="0" y="390"/>
                  </a:cubicBezTo>
                  <a:cubicBezTo>
                    <a:pt x="0" y="390"/>
                    <a:pt x="620" y="812"/>
                    <a:pt x="1414" y="812"/>
                  </a:cubicBezTo>
                  <a:cubicBezTo>
                    <a:pt x="1787" y="812"/>
                    <a:pt x="2198" y="719"/>
                    <a:pt x="2602" y="445"/>
                  </a:cubicBezTo>
                  <a:cubicBezTo>
                    <a:pt x="2602" y="445"/>
                    <a:pt x="2056" y="1"/>
                    <a:pt x="1261"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8" name="Google Shape;458;p13"/>
            <p:cNvSpPr/>
            <p:nvPr/>
          </p:nvSpPr>
          <p:spPr>
            <a:xfrm>
              <a:off x="571821" y="4498801"/>
              <a:ext cx="210814" cy="66056"/>
            </a:xfrm>
            <a:custGeom>
              <a:avLst/>
              <a:gdLst/>
              <a:ahLst/>
              <a:cxnLst/>
              <a:rect l="l" t="t" r="r" b="b"/>
              <a:pathLst>
                <a:path w="2834" h="888" extrusionOk="0">
                  <a:moveTo>
                    <a:pt x="1317" y="1"/>
                  </a:moveTo>
                  <a:cubicBezTo>
                    <a:pt x="926" y="1"/>
                    <a:pt x="479" y="99"/>
                    <a:pt x="1" y="381"/>
                  </a:cubicBezTo>
                  <a:cubicBezTo>
                    <a:pt x="1" y="381"/>
                    <a:pt x="706" y="887"/>
                    <a:pt x="1608" y="887"/>
                  </a:cubicBezTo>
                  <a:cubicBezTo>
                    <a:pt x="1994" y="887"/>
                    <a:pt x="2415" y="795"/>
                    <a:pt x="2833" y="531"/>
                  </a:cubicBezTo>
                  <a:cubicBezTo>
                    <a:pt x="2833" y="531"/>
                    <a:pt x="2225" y="1"/>
                    <a:pt x="1317"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9" name="Google Shape;459;p13"/>
            <p:cNvSpPr/>
            <p:nvPr/>
          </p:nvSpPr>
          <p:spPr>
            <a:xfrm>
              <a:off x="502419" y="4597588"/>
              <a:ext cx="210517" cy="65907"/>
            </a:xfrm>
            <a:custGeom>
              <a:avLst/>
              <a:gdLst/>
              <a:ahLst/>
              <a:cxnLst/>
              <a:rect l="l" t="t" r="r" b="b"/>
              <a:pathLst>
                <a:path w="2830" h="886" extrusionOk="0">
                  <a:moveTo>
                    <a:pt x="1315" y="1"/>
                  </a:moveTo>
                  <a:cubicBezTo>
                    <a:pt x="924" y="1"/>
                    <a:pt x="478" y="99"/>
                    <a:pt x="1" y="380"/>
                  </a:cubicBezTo>
                  <a:cubicBezTo>
                    <a:pt x="1" y="380"/>
                    <a:pt x="698" y="886"/>
                    <a:pt x="1600" y="886"/>
                  </a:cubicBezTo>
                  <a:cubicBezTo>
                    <a:pt x="1985" y="886"/>
                    <a:pt x="2408" y="793"/>
                    <a:pt x="2830" y="530"/>
                  </a:cubicBezTo>
                  <a:cubicBezTo>
                    <a:pt x="2830" y="530"/>
                    <a:pt x="2221" y="1"/>
                    <a:pt x="1315"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0" name="Google Shape;460;p13"/>
            <p:cNvSpPr/>
            <p:nvPr/>
          </p:nvSpPr>
          <p:spPr>
            <a:xfrm>
              <a:off x="347176" y="4847531"/>
              <a:ext cx="210740" cy="65907"/>
            </a:xfrm>
            <a:custGeom>
              <a:avLst/>
              <a:gdLst/>
              <a:ahLst/>
              <a:cxnLst/>
              <a:rect l="l" t="t" r="r" b="b"/>
              <a:pathLst>
                <a:path w="2833" h="886" extrusionOk="0">
                  <a:moveTo>
                    <a:pt x="1312" y="1"/>
                  </a:moveTo>
                  <a:cubicBezTo>
                    <a:pt x="920" y="1"/>
                    <a:pt x="474" y="100"/>
                    <a:pt x="0" y="382"/>
                  </a:cubicBezTo>
                  <a:cubicBezTo>
                    <a:pt x="0" y="382"/>
                    <a:pt x="696" y="886"/>
                    <a:pt x="1598" y="886"/>
                  </a:cubicBezTo>
                  <a:cubicBezTo>
                    <a:pt x="1984" y="886"/>
                    <a:pt x="2409" y="793"/>
                    <a:pt x="2832" y="529"/>
                  </a:cubicBezTo>
                  <a:cubicBezTo>
                    <a:pt x="2832" y="529"/>
                    <a:pt x="2217" y="1"/>
                    <a:pt x="131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1" name="Google Shape;461;p13"/>
            <p:cNvSpPr/>
            <p:nvPr/>
          </p:nvSpPr>
          <p:spPr>
            <a:xfrm>
              <a:off x="278667" y="4967890"/>
              <a:ext cx="210517" cy="65907"/>
            </a:xfrm>
            <a:custGeom>
              <a:avLst/>
              <a:gdLst/>
              <a:ahLst/>
              <a:cxnLst/>
              <a:rect l="l" t="t" r="r" b="b"/>
              <a:pathLst>
                <a:path w="2830" h="886" extrusionOk="0">
                  <a:moveTo>
                    <a:pt x="1307" y="0"/>
                  </a:moveTo>
                  <a:cubicBezTo>
                    <a:pt x="917" y="0"/>
                    <a:pt x="473" y="97"/>
                    <a:pt x="1" y="374"/>
                  </a:cubicBezTo>
                  <a:cubicBezTo>
                    <a:pt x="1" y="374"/>
                    <a:pt x="697" y="886"/>
                    <a:pt x="1598" y="886"/>
                  </a:cubicBezTo>
                  <a:cubicBezTo>
                    <a:pt x="1984" y="886"/>
                    <a:pt x="2408" y="792"/>
                    <a:pt x="2830" y="523"/>
                  </a:cubicBezTo>
                  <a:cubicBezTo>
                    <a:pt x="2830" y="523"/>
                    <a:pt x="2215" y="0"/>
                    <a:pt x="1307"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2" name="Google Shape;462;p13"/>
            <p:cNvSpPr/>
            <p:nvPr/>
          </p:nvSpPr>
          <p:spPr>
            <a:xfrm>
              <a:off x="411743" y="4744132"/>
              <a:ext cx="210517" cy="65907"/>
            </a:xfrm>
            <a:custGeom>
              <a:avLst/>
              <a:gdLst/>
              <a:ahLst/>
              <a:cxnLst/>
              <a:rect l="l" t="t" r="r" b="b"/>
              <a:pathLst>
                <a:path w="2830" h="886" extrusionOk="0">
                  <a:moveTo>
                    <a:pt x="1313" y="0"/>
                  </a:moveTo>
                  <a:cubicBezTo>
                    <a:pt x="922" y="0"/>
                    <a:pt x="477" y="97"/>
                    <a:pt x="0" y="374"/>
                  </a:cubicBezTo>
                  <a:cubicBezTo>
                    <a:pt x="0" y="374"/>
                    <a:pt x="703" y="886"/>
                    <a:pt x="1603" y="886"/>
                  </a:cubicBezTo>
                  <a:cubicBezTo>
                    <a:pt x="1989" y="886"/>
                    <a:pt x="2411" y="792"/>
                    <a:pt x="2829" y="524"/>
                  </a:cubicBezTo>
                  <a:cubicBezTo>
                    <a:pt x="2829" y="524"/>
                    <a:pt x="2220" y="0"/>
                    <a:pt x="1313"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3" name="Google Shape;463;p13"/>
            <p:cNvSpPr/>
            <p:nvPr/>
          </p:nvSpPr>
          <p:spPr>
            <a:xfrm>
              <a:off x="573755" y="4233684"/>
              <a:ext cx="146469" cy="192664"/>
            </a:xfrm>
            <a:custGeom>
              <a:avLst/>
              <a:gdLst/>
              <a:ahLst/>
              <a:cxnLst/>
              <a:rect l="l" t="t" r="r" b="b"/>
              <a:pathLst>
                <a:path w="1969" h="2590" extrusionOk="0">
                  <a:moveTo>
                    <a:pt x="1126" y="1"/>
                  </a:moveTo>
                  <a:lnTo>
                    <a:pt x="1126" y="1"/>
                  </a:lnTo>
                  <a:cubicBezTo>
                    <a:pt x="1" y="1236"/>
                    <a:pt x="1058" y="2589"/>
                    <a:pt x="1058" y="2589"/>
                  </a:cubicBezTo>
                  <a:cubicBezTo>
                    <a:pt x="1968" y="1399"/>
                    <a:pt x="1126" y="1"/>
                    <a:pt x="112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4" name="Google Shape;464;p13"/>
            <p:cNvSpPr/>
            <p:nvPr/>
          </p:nvSpPr>
          <p:spPr>
            <a:xfrm>
              <a:off x="505320" y="4292227"/>
              <a:ext cx="148403" cy="192664"/>
            </a:xfrm>
            <a:custGeom>
              <a:avLst/>
              <a:gdLst/>
              <a:ahLst/>
              <a:cxnLst/>
              <a:rect l="l" t="t" r="r" b="b"/>
              <a:pathLst>
                <a:path w="1995" h="2590" extrusionOk="0">
                  <a:moveTo>
                    <a:pt x="856" y="1"/>
                  </a:moveTo>
                  <a:cubicBezTo>
                    <a:pt x="1" y="1477"/>
                    <a:pt x="1344" y="2589"/>
                    <a:pt x="1344" y="2589"/>
                  </a:cubicBezTo>
                  <a:cubicBezTo>
                    <a:pt x="1994" y="1207"/>
                    <a:pt x="856" y="1"/>
                    <a:pt x="85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5" name="Google Shape;465;p13"/>
            <p:cNvSpPr/>
            <p:nvPr/>
          </p:nvSpPr>
          <p:spPr>
            <a:xfrm>
              <a:off x="429893" y="4398229"/>
              <a:ext cx="149073" cy="192366"/>
            </a:xfrm>
            <a:custGeom>
              <a:avLst/>
              <a:gdLst/>
              <a:ahLst/>
              <a:cxnLst/>
              <a:rect l="l" t="t" r="r" b="b"/>
              <a:pathLst>
                <a:path w="2004" h="2586" extrusionOk="0">
                  <a:moveTo>
                    <a:pt x="852" y="0"/>
                  </a:moveTo>
                  <a:lnTo>
                    <a:pt x="852" y="0"/>
                  </a:lnTo>
                  <a:cubicBezTo>
                    <a:pt x="0" y="1463"/>
                    <a:pt x="1353" y="2585"/>
                    <a:pt x="1353" y="2585"/>
                  </a:cubicBezTo>
                  <a:cubicBezTo>
                    <a:pt x="2003" y="1203"/>
                    <a:pt x="852" y="0"/>
                    <a:pt x="852"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6" name="Google Shape;466;p13"/>
            <p:cNvSpPr/>
            <p:nvPr/>
          </p:nvSpPr>
          <p:spPr>
            <a:xfrm>
              <a:off x="352235" y="4514051"/>
              <a:ext cx="149073" cy="192664"/>
            </a:xfrm>
            <a:custGeom>
              <a:avLst/>
              <a:gdLst/>
              <a:ahLst/>
              <a:cxnLst/>
              <a:rect l="l" t="t" r="r" b="b"/>
              <a:pathLst>
                <a:path w="2004" h="2590" extrusionOk="0">
                  <a:moveTo>
                    <a:pt x="852" y="1"/>
                  </a:moveTo>
                  <a:lnTo>
                    <a:pt x="852" y="1"/>
                  </a:lnTo>
                  <a:cubicBezTo>
                    <a:pt x="0" y="1464"/>
                    <a:pt x="1353" y="2589"/>
                    <a:pt x="1353" y="2589"/>
                  </a:cubicBezTo>
                  <a:cubicBezTo>
                    <a:pt x="2003" y="1207"/>
                    <a:pt x="852" y="1"/>
                    <a:pt x="85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7" name="Google Shape;467;p13"/>
            <p:cNvSpPr/>
            <p:nvPr/>
          </p:nvSpPr>
          <p:spPr>
            <a:xfrm>
              <a:off x="273609" y="4641998"/>
              <a:ext cx="149073" cy="192664"/>
            </a:xfrm>
            <a:custGeom>
              <a:avLst/>
              <a:gdLst/>
              <a:ahLst/>
              <a:cxnLst/>
              <a:rect l="l" t="t" r="r" b="b"/>
              <a:pathLst>
                <a:path w="2004" h="2590" extrusionOk="0">
                  <a:moveTo>
                    <a:pt x="852" y="1"/>
                  </a:moveTo>
                  <a:cubicBezTo>
                    <a:pt x="0" y="1464"/>
                    <a:pt x="1353" y="2589"/>
                    <a:pt x="1353" y="2589"/>
                  </a:cubicBezTo>
                  <a:cubicBezTo>
                    <a:pt x="2004" y="1194"/>
                    <a:pt x="853" y="1"/>
                    <a:pt x="85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8" name="Google Shape;468;p13"/>
            <p:cNvSpPr/>
            <p:nvPr/>
          </p:nvSpPr>
          <p:spPr>
            <a:xfrm>
              <a:off x="201008" y="4765853"/>
              <a:ext cx="148180" cy="192664"/>
            </a:xfrm>
            <a:custGeom>
              <a:avLst/>
              <a:gdLst/>
              <a:ahLst/>
              <a:cxnLst/>
              <a:rect l="l" t="t" r="r" b="b"/>
              <a:pathLst>
                <a:path w="1992" h="2590" extrusionOk="0">
                  <a:moveTo>
                    <a:pt x="853" y="1"/>
                  </a:moveTo>
                  <a:lnTo>
                    <a:pt x="853" y="1"/>
                  </a:lnTo>
                  <a:cubicBezTo>
                    <a:pt x="1" y="1464"/>
                    <a:pt x="1341" y="2589"/>
                    <a:pt x="1341" y="2589"/>
                  </a:cubicBezTo>
                  <a:cubicBezTo>
                    <a:pt x="1991" y="1194"/>
                    <a:pt x="853" y="1"/>
                    <a:pt x="853"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69" name="Google Shape;469;p13"/>
          <p:cNvGrpSpPr/>
          <p:nvPr/>
        </p:nvGrpSpPr>
        <p:grpSpPr>
          <a:xfrm rot="-2700000" flipH="1">
            <a:off x="10474938" y="4312140"/>
            <a:ext cx="2388213" cy="2920193"/>
            <a:chOff x="6429378" y="520443"/>
            <a:chExt cx="319326" cy="390466"/>
          </a:xfrm>
        </p:grpSpPr>
        <p:sp>
          <p:nvSpPr>
            <p:cNvPr id="470" name="Google Shape;470;p13"/>
            <p:cNvSpPr/>
            <p:nvPr/>
          </p:nvSpPr>
          <p:spPr>
            <a:xfrm>
              <a:off x="6657104" y="643737"/>
              <a:ext cx="47563" cy="221208"/>
            </a:xfrm>
            <a:custGeom>
              <a:avLst/>
              <a:gdLst/>
              <a:ahLst/>
              <a:cxnLst/>
              <a:rect l="l" t="t" r="r" b="b"/>
              <a:pathLst>
                <a:path w="1160" h="5395" extrusionOk="0">
                  <a:moveTo>
                    <a:pt x="40" y="1"/>
                  </a:moveTo>
                  <a:cubicBezTo>
                    <a:pt x="21" y="1"/>
                    <a:pt x="0" y="18"/>
                    <a:pt x="0" y="49"/>
                  </a:cubicBezTo>
                  <a:cubicBezTo>
                    <a:pt x="68" y="700"/>
                    <a:pt x="176" y="1363"/>
                    <a:pt x="283" y="2013"/>
                  </a:cubicBezTo>
                  <a:cubicBezTo>
                    <a:pt x="475" y="3151"/>
                    <a:pt x="690" y="4302"/>
                    <a:pt x="1083" y="5376"/>
                  </a:cubicBezTo>
                  <a:cubicBezTo>
                    <a:pt x="1087" y="5389"/>
                    <a:pt x="1099" y="5395"/>
                    <a:pt x="1111" y="5395"/>
                  </a:cubicBezTo>
                  <a:cubicBezTo>
                    <a:pt x="1133" y="5395"/>
                    <a:pt x="1160" y="5374"/>
                    <a:pt x="1151" y="5346"/>
                  </a:cubicBezTo>
                  <a:cubicBezTo>
                    <a:pt x="745" y="4276"/>
                    <a:pt x="543" y="3125"/>
                    <a:pt x="351" y="2000"/>
                  </a:cubicBezTo>
                  <a:cubicBezTo>
                    <a:pt x="244" y="1350"/>
                    <a:pt x="137" y="687"/>
                    <a:pt x="68" y="36"/>
                  </a:cubicBezTo>
                  <a:cubicBezTo>
                    <a:pt x="68" y="12"/>
                    <a:pt x="55" y="1"/>
                    <a:pt x="40"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1" name="Google Shape;471;p13"/>
            <p:cNvSpPr/>
            <p:nvPr/>
          </p:nvSpPr>
          <p:spPr>
            <a:xfrm>
              <a:off x="6536845" y="613518"/>
              <a:ext cx="188406" cy="297391"/>
            </a:xfrm>
            <a:custGeom>
              <a:avLst/>
              <a:gdLst/>
              <a:ahLst/>
              <a:cxnLst/>
              <a:rect l="l" t="t" r="r" b="b"/>
              <a:pathLst>
                <a:path w="4595" h="7253" extrusionOk="0">
                  <a:moveTo>
                    <a:pt x="49" y="0"/>
                  </a:moveTo>
                  <a:cubicBezTo>
                    <a:pt x="24" y="0"/>
                    <a:pt x="0" y="35"/>
                    <a:pt x="20" y="55"/>
                  </a:cubicBezTo>
                  <a:cubicBezTo>
                    <a:pt x="602" y="705"/>
                    <a:pt x="1132" y="1411"/>
                    <a:pt x="1645" y="2129"/>
                  </a:cubicBezTo>
                  <a:cubicBezTo>
                    <a:pt x="2771" y="3726"/>
                    <a:pt x="3759" y="5433"/>
                    <a:pt x="4533" y="7234"/>
                  </a:cubicBezTo>
                  <a:cubicBezTo>
                    <a:pt x="4537" y="7247"/>
                    <a:pt x="4544" y="7252"/>
                    <a:pt x="4552" y="7252"/>
                  </a:cubicBezTo>
                  <a:cubicBezTo>
                    <a:pt x="4571" y="7252"/>
                    <a:pt x="4594" y="7223"/>
                    <a:pt x="4585" y="7195"/>
                  </a:cubicBezTo>
                  <a:cubicBezTo>
                    <a:pt x="3814" y="5365"/>
                    <a:pt x="2810" y="3644"/>
                    <a:pt x="1658" y="2032"/>
                  </a:cubicBezTo>
                  <a:cubicBezTo>
                    <a:pt x="1158" y="1329"/>
                    <a:pt x="644" y="637"/>
                    <a:pt x="75" y="15"/>
                  </a:cubicBezTo>
                  <a:cubicBezTo>
                    <a:pt x="67" y="4"/>
                    <a:pt x="58" y="0"/>
                    <a:pt x="49"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2" name="Google Shape;472;p13"/>
            <p:cNvSpPr/>
            <p:nvPr/>
          </p:nvSpPr>
          <p:spPr>
            <a:xfrm>
              <a:off x="6429378" y="562061"/>
              <a:ext cx="85613" cy="46538"/>
            </a:xfrm>
            <a:custGeom>
              <a:avLst/>
              <a:gdLst/>
              <a:ahLst/>
              <a:cxnLst/>
              <a:rect l="l" t="t" r="r" b="b"/>
              <a:pathLst>
                <a:path w="2088" h="1135" extrusionOk="0">
                  <a:moveTo>
                    <a:pt x="186" y="1"/>
                  </a:moveTo>
                  <a:cubicBezTo>
                    <a:pt x="168" y="1"/>
                    <a:pt x="150" y="4"/>
                    <a:pt x="133" y="9"/>
                  </a:cubicBezTo>
                  <a:cubicBezTo>
                    <a:pt x="39" y="51"/>
                    <a:pt x="0" y="145"/>
                    <a:pt x="26" y="240"/>
                  </a:cubicBezTo>
                  <a:cubicBezTo>
                    <a:pt x="57" y="314"/>
                    <a:pt x="124" y="356"/>
                    <a:pt x="198" y="356"/>
                  </a:cubicBezTo>
                  <a:cubicBezTo>
                    <a:pt x="217" y="356"/>
                    <a:pt x="237" y="353"/>
                    <a:pt x="257" y="347"/>
                  </a:cubicBezTo>
                  <a:cubicBezTo>
                    <a:pt x="309" y="321"/>
                    <a:pt x="351" y="279"/>
                    <a:pt x="364" y="227"/>
                  </a:cubicBezTo>
                  <a:cubicBezTo>
                    <a:pt x="989" y="295"/>
                    <a:pt x="1571" y="672"/>
                    <a:pt x="1990" y="1121"/>
                  </a:cubicBezTo>
                  <a:cubicBezTo>
                    <a:pt x="1997" y="1131"/>
                    <a:pt x="2007" y="1135"/>
                    <a:pt x="2017" y="1135"/>
                  </a:cubicBezTo>
                  <a:cubicBezTo>
                    <a:pt x="2049" y="1135"/>
                    <a:pt x="2088" y="1097"/>
                    <a:pt x="2059" y="1066"/>
                  </a:cubicBezTo>
                  <a:cubicBezTo>
                    <a:pt x="1626" y="604"/>
                    <a:pt x="1015" y="197"/>
                    <a:pt x="364" y="132"/>
                  </a:cubicBezTo>
                  <a:lnTo>
                    <a:pt x="351" y="116"/>
                  </a:lnTo>
                  <a:cubicBezTo>
                    <a:pt x="331" y="41"/>
                    <a:pt x="256" y="1"/>
                    <a:pt x="186"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3" name="Google Shape;473;p13"/>
            <p:cNvSpPr/>
            <p:nvPr/>
          </p:nvSpPr>
          <p:spPr>
            <a:xfrm>
              <a:off x="6471487" y="520443"/>
              <a:ext cx="50269" cy="83030"/>
            </a:xfrm>
            <a:custGeom>
              <a:avLst/>
              <a:gdLst/>
              <a:ahLst/>
              <a:cxnLst/>
              <a:rect l="l" t="t" r="r" b="b"/>
              <a:pathLst>
                <a:path w="1226" h="2025" extrusionOk="0">
                  <a:moveTo>
                    <a:pt x="199" y="0"/>
                  </a:moveTo>
                  <a:cubicBezTo>
                    <a:pt x="126" y="0"/>
                    <a:pt x="61" y="42"/>
                    <a:pt x="30" y="117"/>
                  </a:cubicBezTo>
                  <a:cubicBezTo>
                    <a:pt x="1" y="211"/>
                    <a:pt x="56" y="305"/>
                    <a:pt x="137" y="334"/>
                  </a:cubicBezTo>
                  <a:lnTo>
                    <a:pt x="150" y="347"/>
                  </a:lnTo>
                  <a:cubicBezTo>
                    <a:pt x="245" y="985"/>
                    <a:pt x="664" y="1593"/>
                    <a:pt x="1139" y="2012"/>
                  </a:cubicBezTo>
                  <a:cubicBezTo>
                    <a:pt x="1147" y="2021"/>
                    <a:pt x="1156" y="2024"/>
                    <a:pt x="1164" y="2024"/>
                  </a:cubicBezTo>
                  <a:cubicBezTo>
                    <a:pt x="1198" y="2024"/>
                    <a:pt x="1225" y="1967"/>
                    <a:pt x="1194" y="1944"/>
                  </a:cubicBezTo>
                  <a:cubicBezTo>
                    <a:pt x="732" y="1538"/>
                    <a:pt x="339" y="956"/>
                    <a:pt x="245" y="347"/>
                  </a:cubicBezTo>
                  <a:cubicBezTo>
                    <a:pt x="300" y="334"/>
                    <a:pt x="339" y="292"/>
                    <a:pt x="368" y="224"/>
                  </a:cubicBezTo>
                  <a:cubicBezTo>
                    <a:pt x="394" y="143"/>
                    <a:pt x="339" y="35"/>
                    <a:pt x="258" y="9"/>
                  </a:cubicBezTo>
                  <a:cubicBezTo>
                    <a:pt x="238" y="3"/>
                    <a:pt x="218" y="0"/>
                    <a:pt x="199"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4" name="Google Shape;474;p13"/>
            <p:cNvSpPr/>
            <p:nvPr/>
          </p:nvSpPr>
          <p:spPr>
            <a:xfrm>
              <a:off x="6458695" y="541887"/>
              <a:ext cx="118456" cy="105745"/>
            </a:xfrm>
            <a:custGeom>
              <a:avLst/>
              <a:gdLst/>
              <a:ahLst/>
              <a:cxnLst/>
              <a:rect l="l" t="t" r="r" b="b"/>
              <a:pathLst>
                <a:path w="2889" h="2579" extrusionOk="0">
                  <a:moveTo>
                    <a:pt x="1126" y="0"/>
                  </a:moveTo>
                  <a:lnTo>
                    <a:pt x="1100" y="270"/>
                  </a:lnTo>
                  <a:lnTo>
                    <a:pt x="856" y="283"/>
                  </a:lnTo>
                  <a:lnTo>
                    <a:pt x="856" y="527"/>
                  </a:lnTo>
                  <a:lnTo>
                    <a:pt x="557" y="595"/>
                  </a:lnTo>
                  <a:lnTo>
                    <a:pt x="505" y="907"/>
                  </a:lnTo>
                  <a:lnTo>
                    <a:pt x="274" y="907"/>
                  </a:lnTo>
                  <a:lnTo>
                    <a:pt x="274" y="1164"/>
                  </a:lnTo>
                  <a:lnTo>
                    <a:pt x="1" y="1206"/>
                  </a:lnTo>
                  <a:cubicBezTo>
                    <a:pt x="1" y="1206"/>
                    <a:pt x="98" y="1951"/>
                    <a:pt x="748" y="2413"/>
                  </a:cubicBezTo>
                  <a:cubicBezTo>
                    <a:pt x="920" y="2534"/>
                    <a:pt x="1110" y="2579"/>
                    <a:pt x="1297" y="2579"/>
                  </a:cubicBezTo>
                  <a:cubicBezTo>
                    <a:pt x="1815" y="2579"/>
                    <a:pt x="2306" y="2234"/>
                    <a:pt x="2306" y="2234"/>
                  </a:cubicBezTo>
                  <a:cubicBezTo>
                    <a:pt x="2306" y="2234"/>
                    <a:pt x="2888" y="1288"/>
                    <a:pt x="2387" y="663"/>
                  </a:cubicBezTo>
                  <a:cubicBezTo>
                    <a:pt x="1870" y="39"/>
                    <a:pt x="1126" y="0"/>
                    <a:pt x="1126" y="0"/>
                  </a:cubicBezTo>
                  <a:close/>
                </a:path>
              </a:pathLst>
            </a:custGeom>
            <a:solidFill>
              <a:srgbClr val="FFA28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5" name="Google Shape;475;p13"/>
            <p:cNvSpPr/>
            <p:nvPr/>
          </p:nvSpPr>
          <p:spPr>
            <a:xfrm>
              <a:off x="6500107" y="582316"/>
              <a:ext cx="56870" cy="54533"/>
            </a:xfrm>
            <a:custGeom>
              <a:avLst/>
              <a:gdLst/>
              <a:ahLst/>
              <a:cxnLst/>
              <a:rect l="l" t="t" r="r" b="b"/>
              <a:pathLst>
                <a:path w="1387" h="1330" extrusionOk="0">
                  <a:moveTo>
                    <a:pt x="1149" y="1"/>
                  </a:moveTo>
                  <a:cubicBezTo>
                    <a:pt x="1144" y="1"/>
                    <a:pt x="1139" y="1"/>
                    <a:pt x="1133" y="3"/>
                  </a:cubicBezTo>
                  <a:cubicBezTo>
                    <a:pt x="903" y="58"/>
                    <a:pt x="997" y="627"/>
                    <a:pt x="997" y="627"/>
                  </a:cubicBezTo>
                  <a:cubicBezTo>
                    <a:pt x="997" y="627"/>
                    <a:pt x="662" y="92"/>
                    <a:pt x="479" y="92"/>
                  </a:cubicBezTo>
                  <a:cubicBezTo>
                    <a:pt x="460" y="92"/>
                    <a:pt x="443" y="97"/>
                    <a:pt x="428" y="110"/>
                  </a:cubicBezTo>
                  <a:cubicBezTo>
                    <a:pt x="265" y="246"/>
                    <a:pt x="877" y="884"/>
                    <a:pt x="877" y="884"/>
                  </a:cubicBezTo>
                  <a:cubicBezTo>
                    <a:pt x="877" y="884"/>
                    <a:pt x="403" y="597"/>
                    <a:pt x="200" y="597"/>
                  </a:cubicBezTo>
                  <a:cubicBezTo>
                    <a:pt x="158" y="597"/>
                    <a:pt x="127" y="610"/>
                    <a:pt x="116" y="640"/>
                  </a:cubicBezTo>
                  <a:cubicBezTo>
                    <a:pt x="64" y="816"/>
                    <a:pt x="672" y="1046"/>
                    <a:pt x="672" y="1046"/>
                  </a:cubicBezTo>
                  <a:cubicBezTo>
                    <a:pt x="672" y="1046"/>
                    <a:pt x="643" y="1045"/>
                    <a:pt x="598" y="1045"/>
                  </a:cubicBezTo>
                  <a:cubicBezTo>
                    <a:pt x="424" y="1045"/>
                    <a:pt x="1" y="1062"/>
                    <a:pt x="21" y="1222"/>
                  </a:cubicBezTo>
                  <a:cubicBezTo>
                    <a:pt x="32" y="1305"/>
                    <a:pt x="235" y="1330"/>
                    <a:pt x="473" y="1330"/>
                  </a:cubicBezTo>
                  <a:cubicBezTo>
                    <a:pt x="820" y="1330"/>
                    <a:pt x="1241" y="1277"/>
                    <a:pt x="1241" y="1277"/>
                  </a:cubicBezTo>
                  <a:cubicBezTo>
                    <a:pt x="1387" y="1106"/>
                    <a:pt x="1365" y="1"/>
                    <a:pt x="1149" y="1"/>
                  </a:cubicBezTo>
                  <a:close/>
                </a:path>
              </a:pathLst>
            </a:custGeom>
            <a:solidFill>
              <a:srgbClr val="C5E4DA"/>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6" name="Google Shape;476;p13"/>
            <p:cNvSpPr/>
            <p:nvPr/>
          </p:nvSpPr>
          <p:spPr>
            <a:xfrm>
              <a:off x="6536558" y="614666"/>
              <a:ext cx="42848" cy="39198"/>
            </a:xfrm>
            <a:custGeom>
              <a:avLst/>
              <a:gdLst/>
              <a:ahLst/>
              <a:cxnLst/>
              <a:rect l="l" t="t" r="r" b="b"/>
              <a:pathLst>
                <a:path w="1045" h="956" extrusionOk="0">
                  <a:moveTo>
                    <a:pt x="557" y="0"/>
                  </a:moveTo>
                  <a:cubicBezTo>
                    <a:pt x="557" y="0"/>
                    <a:pt x="95" y="27"/>
                    <a:pt x="1" y="570"/>
                  </a:cubicBezTo>
                  <a:cubicBezTo>
                    <a:pt x="1" y="570"/>
                    <a:pt x="323" y="955"/>
                    <a:pt x="594" y="955"/>
                  </a:cubicBezTo>
                  <a:cubicBezTo>
                    <a:pt x="652" y="955"/>
                    <a:pt x="708" y="938"/>
                    <a:pt x="758" y="895"/>
                  </a:cubicBezTo>
                  <a:cubicBezTo>
                    <a:pt x="1044" y="638"/>
                    <a:pt x="557" y="0"/>
                    <a:pt x="557"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7" name="Google Shape;477;p13"/>
            <p:cNvSpPr/>
            <p:nvPr/>
          </p:nvSpPr>
          <p:spPr>
            <a:xfrm>
              <a:off x="6621474" y="551523"/>
              <a:ext cx="31777" cy="69376"/>
            </a:xfrm>
            <a:custGeom>
              <a:avLst/>
              <a:gdLst/>
              <a:ahLst/>
              <a:cxnLst/>
              <a:rect l="l" t="t" r="r" b="b"/>
              <a:pathLst>
                <a:path w="775" h="1692" extrusionOk="0">
                  <a:moveTo>
                    <a:pt x="174" y="1"/>
                  </a:moveTo>
                  <a:cubicBezTo>
                    <a:pt x="118" y="1"/>
                    <a:pt x="64" y="36"/>
                    <a:pt x="43" y="90"/>
                  </a:cubicBezTo>
                  <a:cubicBezTo>
                    <a:pt x="1" y="158"/>
                    <a:pt x="43" y="240"/>
                    <a:pt x="112" y="266"/>
                  </a:cubicBezTo>
                  <a:cubicBezTo>
                    <a:pt x="131" y="276"/>
                    <a:pt x="150" y="280"/>
                    <a:pt x="167" y="280"/>
                  </a:cubicBezTo>
                  <a:cubicBezTo>
                    <a:pt x="195" y="280"/>
                    <a:pt x="221" y="269"/>
                    <a:pt x="245" y="253"/>
                  </a:cubicBezTo>
                  <a:cubicBezTo>
                    <a:pt x="557" y="633"/>
                    <a:pt x="707" y="1173"/>
                    <a:pt x="707" y="1648"/>
                  </a:cubicBezTo>
                  <a:cubicBezTo>
                    <a:pt x="707" y="1677"/>
                    <a:pt x="726" y="1691"/>
                    <a:pt x="744" y="1691"/>
                  </a:cubicBezTo>
                  <a:cubicBezTo>
                    <a:pt x="760" y="1691"/>
                    <a:pt x="775" y="1681"/>
                    <a:pt x="775" y="1661"/>
                  </a:cubicBezTo>
                  <a:cubicBezTo>
                    <a:pt x="775" y="1160"/>
                    <a:pt x="625" y="591"/>
                    <a:pt x="287" y="198"/>
                  </a:cubicBezTo>
                  <a:lnTo>
                    <a:pt x="300" y="198"/>
                  </a:lnTo>
                  <a:cubicBezTo>
                    <a:pt x="326" y="116"/>
                    <a:pt x="287" y="35"/>
                    <a:pt x="219" y="9"/>
                  </a:cubicBezTo>
                  <a:cubicBezTo>
                    <a:pt x="204" y="3"/>
                    <a:pt x="189" y="1"/>
                    <a:pt x="174"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8" name="Google Shape;478;p13"/>
            <p:cNvSpPr/>
            <p:nvPr/>
          </p:nvSpPr>
          <p:spPr>
            <a:xfrm>
              <a:off x="6655341" y="549965"/>
              <a:ext cx="26734" cy="71672"/>
            </a:xfrm>
            <a:custGeom>
              <a:avLst/>
              <a:gdLst/>
              <a:ahLst/>
              <a:cxnLst/>
              <a:rect l="l" t="t" r="r" b="b"/>
              <a:pathLst>
                <a:path w="652" h="1748" extrusionOk="0">
                  <a:moveTo>
                    <a:pt x="491" y="0"/>
                  </a:moveTo>
                  <a:cubicBezTo>
                    <a:pt x="468" y="0"/>
                    <a:pt x="445" y="7"/>
                    <a:pt x="424" y="21"/>
                  </a:cubicBezTo>
                  <a:cubicBezTo>
                    <a:pt x="355" y="60"/>
                    <a:pt x="326" y="141"/>
                    <a:pt x="368" y="210"/>
                  </a:cubicBezTo>
                  <a:lnTo>
                    <a:pt x="381" y="210"/>
                  </a:lnTo>
                  <a:cubicBezTo>
                    <a:pt x="82" y="642"/>
                    <a:pt x="1" y="1211"/>
                    <a:pt x="56" y="1712"/>
                  </a:cubicBezTo>
                  <a:cubicBezTo>
                    <a:pt x="56" y="1736"/>
                    <a:pt x="70" y="1747"/>
                    <a:pt x="84" y="1747"/>
                  </a:cubicBezTo>
                  <a:cubicBezTo>
                    <a:pt x="103" y="1747"/>
                    <a:pt x="124" y="1730"/>
                    <a:pt x="124" y="1699"/>
                  </a:cubicBezTo>
                  <a:cubicBezTo>
                    <a:pt x="69" y="1224"/>
                    <a:pt x="150" y="671"/>
                    <a:pt x="424" y="265"/>
                  </a:cubicBezTo>
                  <a:cubicBezTo>
                    <a:pt x="443" y="278"/>
                    <a:pt x="467" y="284"/>
                    <a:pt x="490" y="284"/>
                  </a:cubicBezTo>
                  <a:cubicBezTo>
                    <a:pt x="514" y="284"/>
                    <a:pt x="537" y="278"/>
                    <a:pt x="557" y="265"/>
                  </a:cubicBezTo>
                  <a:cubicBezTo>
                    <a:pt x="625" y="223"/>
                    <a:pt x="651" y="141"/>
                    <a:pt x="612" y="73"/>
                  </a:cubicBezTo>
                  <a:cubicBezTo>
                    <a:pt x="584" y="27"/>
                    <a:pt x="538" y="0"/>
                    <a:pt x="491"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9" name="Google Shape;479;p13"/>
            <p:cNvSpPr/>
            <p:nvPr/>
          </p:nvSpPr>
          <p:spPr>
            <a:xfrm>
              <a:off x="6614831" y="577477"/>
              <a:ext cx="84547" cy="79381"/>
            </a:xfrm>
            <a:custGeom>
              <a:avLst/>
              <a:gdLst/>
              <a:ahLst/>
              <a:cxnLst/>
              <a:rect l="l" t="t" r="r" b="b"/>
              <a:pathLst>
                <a:path w="2062" h="1936" extrusionOk="0">
                  <a:moveTo>
                    <a:pt x="1656" y="0"/>
                  </a:moveTo>
                  <a:lnTo>
                    <a:pt x="1493" y="147"/>
                  </a:lnTo>
                  <a:lnTo>
                    <a:pt x="1330" y="26"/>
                  </a:lnTo>
                  <a:lnTo>
                    <a:pt x="1207" y="176"/>
                  </a:lnTo>
                  <a:lnTo>
                    <a:pt x="989" y="52"/>
                  </a:lnTo>
                  <a:lnTo>
                    <a:pt x="800" y="202"/>
                  </a:lnTo>
                  <a:lnTo>
                    <a:pt x="664" y="82"/>
                  </a:lnTo>
                  <a:lnTo>
                    <a:pt x="530" y="215"/>
                  </a:lnTo>
                  <a:lnTo>
                    <a:pt x="339" y="95"/>
                  </a:lnTo>
                  <a:cubicBezTo>
                    <a:pt x="339" y="95"/>
                    <a:pt x="0" y="582"/>
                    <a:pt x="124" y="1203"/>
                  </a:cubicBezTo>
                  <a:cubicBezTo>
                    <a:pt x="257" y="1828"/>
                    <a:pt x="1138" y="1935"/>
                    <a:pt x="1138" y="1935"/>
                  </a:cubicBezTo>
                  <a:cubicBezTo>
                    <a:pt x="1138" y="1935"/>
                    <a:pt x="1981" y="1707"/>
                    <a:pt x="2020" y="1070"/>
                  </a:cubicBezTo>
                  <a:cubicBezTo>
                    <a:pt x="2062" y="433"/>
                    <a:pt x="1656" y="0"/>
                    <a:pt x="1656" y="0"/>
                  </a:cubicBezTo>
                  <a:close/>
                </a:path>
              </a:pathLst>
            </a:custGeom>
            <a:solidFill>
              <a:srgbClr val="FFA28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0" name="Google Shape;480;p13"/>
            <p:cNvSpPr/>
            <p:nvPr/>
          </p:nvSpPr>
          <p:spPr>
            <a:xfrm>
              <a:off x="6627624" y="610771"/>
              <a:ext cx="63923" cy="46087"/>
            </a:xfrm>
            <a:custGeom>
              <a:avLst/>
              <a:gdLst/>
              <a:ahLst/>
              <a:cxnLst/>
              <a:rect l="l" t="t" r="r" b="b"/>
              <a:pathLst>
                <a:path w="1559" h="1124" extrusionOk="0">
                  <a:moveTo>
                    <a:pt x="931" y="1"/>
                  </a:moveTo>
                  <a:cubicBezTo>
                    <a:pt x="759" y="1"/>
                    <a:pt x="774" y="691"/>
                    <a:pt x="774" y="691"/>
                  </a:cubicBezTo>
                  <a:cubicBezTo>
                    <a:pt x="774" y="691"/>
                    <a:pt x="613" y="143"/>
                    <a:pt x="483" y="143"/>
                  </a:cubicBezTo>
                  <a:cubicBezTo>
                    <a:pt x="476" y="143"/>
                    <a:pt x="469" y="144"/>
                    <a:pt x="462" y="148"/>
                  </a:cubicBezTo>
                  <a:cubicBezTo>
                    <a:pt x="339" y="216"/>
                    <a:pt x="570" y="678"/>
                    <a:pt x="570" y="678"/>
                  </a:cubicBezTo>
                  <a:cubicBezTo>
                    <a:pt x="570" y="678"/>
                    <a:pt x="296" y="404"/>
                    <a:pt x="155" y="404"/>
                  </a:cubicBezTo>
                  <a:cubicBezTo>
                    <a:pt x="130" y="404"/>
                    <a:pt x="109" y="413"/>
                    <a:pt x="95" y="434"/>
                  </a:cubicBezTo>
                  <a:cubicBezTo>
                    <a:pt x="1" y="554"/>
                    <a:pt x="774" y="1123"/>
                    <a:pt x="774" y="1123"/>
                  </a:cubicBezTo>
                  <a:cubicBezTo>
                    <a:pt x="963" y="1097"/>
                    <a:pt x="1558" y="408"/>
                    <a:pt x="1396" y="310"/>
                  </a:cubicBezTo>
                  <a:cubicBezTo>
                    <a:pt x="1380" y="302"/>
                    <a:pt x="1363" y="299"/>
                    <a:pt x="1346" y="299"/>
                  </a:cubicBezTo>
                  <a:cubicBezTo>
                    <a:pt x="1188" y="299"/>
                    <a:pt x="989" y="609"/>
                    <a:pt x="989" y="609"/>
                  </a:cubicBezTo>
                  <a:cubicBezTo>
                    <a:pt x="989" y="609"/>
                    <a:pt x="1100" y="1"/>
                    <a:pt x="937" y="1"/>
                  </a:cubicBezTo>
                  <a:cubicBezTo>
                    <a:pt x="935" y="1"/>
                    <a:pt x="933" y="1"/>
                    <a:pt x="931" y="1"/>
                  </a:cubicBezTo>
                  <a:close/>
                </a:path>
              </a:pathLst>
            </a:custGeom>
            <a:solidFill>
              <a:srgbClr val="C5E4DA"/>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1" name="Google Shape;481;p13"/>
            <p:cNvSpPr/>
            <p:nvPr/>
          </p:nvSpPr>
          <p:spPr>
            <a:xfrm>
              <a:off x="6648166" y="645336"/>
              <a:ext cx="26693" cy="29891"/>
            </a:xfrm>
            <a:custGeom>
              <a:avLst/>
              <a:gdLst/>
              <a:ahLst/>
              <a:cxnLst/>
              <a:rect l="l" t="t" r="r" b="b"/>
              <a:pathLst>
                <a:path w="651" h="729" extrusionOk="0">
                  <a:moveTo>
                    <a:pt x="378" y="0"/>
                  </a:moveTo>
                  <a:cubicBezTo>
                    <a:pt x="279" y="0"/>
                    <a:pt x="160" y="32"/>
                    <a:pt x="30" y="134"/>
                  </a:cubicBezTo>
                  <a:cubicBezTo>
                    <a:pt x="30" y="134"/>
                    <a:pt x="0" y="716"/>
                    <a:pt x="299" y="729"/>
                  </a:cubicBezTo>
                  <a:cubicBezTo>
                    <a:pt x="302" y="729"/>
                    <a:pt x="305" y="729"/>
                    <a:pt x="308" y="729"/>
                  </a:cubicBezTo>
                  <a:cubicBezTo>
                    <a:pt x="600" y="729"/>
                    <a:pt x="651" y="91"/>
                    <a:pt x="651" y="91"/>
                  </a:cubicBezTo>
                  <a:cubicBezTo>
                    <a:pt x="651" y="91"/>
                    <a:pt x="544" y="0"/>
                    <a:pt x="378"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2" name="Google Shape;482;p13"/>
            <p:cNvSpPr/>
            <p:nvPr/>
          </p:nvSpPr>
          <p:spPr>
            <a:xfrm>
              <a:off x="6582029" y="727463"/>
              <a:ext cx="131782" cy="156056"/>
            </a:xfrm>
            <a:custGeom>
              <a:avLst/>
              <a:gdLst/>
              <a:ahLst/>
              <a:cxnLst/>
              <a:rect l="l" t="t" r="r" b="b"/>
              <a:pathLst>
                <a:path w="3214" h="3806" extrusionOk="0">
                  <a:moveTo>
                    <a:pt x="0" y="1"/>
                  </a:moveTo>
                  <a:lnTo>
                    <a:pt x="0" y="1"/>
                  </a:lnTo>
                  <a:cubicBezTo>
                    <a:pt x="1343" y="3184"/>
                    <a:pt x="3213" y="3805"/>
                    <a:pt x="3213" y="3805"/>
                  </a:cubicBezTo>
                  <a:cubicBezTo>
                    <a:pt x="1451" y="245"/>
                    <a:pt x="1" y="1"/>
                    <a:pt x="0"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3" name="Google Shape;483;p13"/>
            <p:cNvSpPr/>
            <p:nvPr/>
          </p:nvSpPr>
          <p:spPr>
            <a:xfrm>
              <a:off x="6673218" y="691873"/>
              <a:ext cx="75486" cy="160566"/>
            </a:xfrm>
            <a:custGeom>
              <a:avLst/>
              <a:gdLst/>
              <a:ahLst/>
              <a:cxnLst/>
              <a:rect l="l" t="t" r="r" b="b"/>
              <a:pathLst>
                <a:path w="1841" h="3916" extrusionOk="0">
                  <a:moveTo>
                    <a:pt x="1246" y="0"/>
                  </a:moveTo>
                  <a:lnTo>
                    <a:pt x="1246" y="0"/>
                  </a:lnTo>
                  <a:cubicBezTo>
                    <a:pt x="1" y="2452"/>
                    <a:pt x="596" y="3915"/>
                    <a:pt x="596" y="3915"/>
                  </a:cubicBezTo>
                  <a:cubicBezTo>
                    <a:pt x="1841" y="1002"/>
                    <a:pt x="1246" y="0"/>
                    <a:pt x="1246"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84" name="Google Shape;484;p13"/>
          <p:cNvSpPr txBox="1">
            <a:spLocks noGrp="1"/>
          </p:cNvSpPr>
          <p:nvPr>
            <p:ph type="title"/>
          </p:nvPr>
        </p:nvSpPr>
        <p:spPr>
          <a:xfrm>
            <a:off x="2598800" y="720000"/>
            <a:ext cx="69944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485" name="Google Shape;485;p13"/>
          <p:cNvSpPr txBox="1">
            <a:spLocks noGrp="1"/>
          </p:cNvSpPr>
          <p:nvPr>
            <p:ph type="subTitle" idx="1"/>
          </p:nvPr>
        </p:nvSpPr>
        <p:spPr>
          <a:xfrm>
            <a:off x="2215217" y="3124489"/>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86" name="Google Shape;486;p13"/>
          <p:cNvSpPr txBox="1">
            <a:spLocks noGrp="1"/>
          </p:cNvSpPr>
          <p:nvPr>
            <p:ph type="title" idx="2"/>
          </p:nvPr>
        </p:nvSpPr>
        <p:spPr>
          <a:xfrm>
            <a:off x="1933133" y="2584628"/>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87" name="Google Shape;487;p13"/>
          <p:cNvSpPr txBox="1">
            <a:spLocks noGrp="1"/>
          </p:cNvSpPr>
          <p:nvPr>
            <p:ph type="title" idx="3" hasCustomPrompt="1"/>
          </p:nvPr>
        </p:nvSpPr>
        <p:spPr>
          <a:xfrm>
            <a:off x="3120464" y="1918600"/>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488" name="Google Shape;488;p13"/>
          <p:cNvSpPr txBox="1">
            <a:spLocks noGrp="1"/>
          </p:cNvSpPr>
          <p:nvPr>
            <p:ph type="subTitle" idx="4"/>
          </p:nvPr>
        </p:nvSpPr>
        <p:spPr>
          <a:xfrm>
            <a:off x="6888544" y="3186056"/>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89" name="Google Shape;489;p13"/>
          <p:cNvSpPr txBox="1">
            <a:spLocks noGrp="1"/>
          </p:cNvSpPr>
          <p:nvPr>
            <p:ph type="title" idx="5"/>
          </p:nvPr>
        </p:nvSpPr>
        <p:spPr>
          <a:xfrm>
            <a:off x="6606479" y="2584628"/>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90" name="Google Shape;490;p13"/>
          <p:cNvSpPr txBox="1">
            <a:spLocks noGrp="1"/>
          </p:cNvSpPr>
          <p:nvPr>
            <p:ph type="title" idx="6" hasCustomPrompt="1"/>
          </p:nvPr>
        </p:nvSpPr>
        <p:spPr>
          <a:xfrm>
            <a:off x="7793796" y="1918533"/>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491" name="Google Shape;491;p13"/>
          <p:cNvSpPr txBox="1">
            <a:spLocks noGrp="1"/>
          </p:cNvSpPr>
          <p:nvPr>
            <p:ph type="subTitle" idx="7"/>
          </p:nvPr>
        </p:nvSpPr>
        <p:spPr>
          <a:xfrm>
            <a:off x="2215217" y="5306420"/>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2" name="Google Shape;492;p13"/>
          <p:cNvSpPr txBox="1">
            <a:spLocks noGrp="1"/>
          </p:cNvSpPr>
          <p:nvPr>
            <p:ph type="title" idx="8"/>
          </p:nvPr>
        </p:nvSpPr>
        <p:spPr>
          <a:xfrm>
            <a:off x="1933133" y="4766537"/>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93" name="Google Shape;493;p13"/>
          <p:cNvSpPr txBox="1">
            <a:spLocks noGrp="1"/>
          </p:cNvSpPr>
          <p:nvPr>
            <p:ph type="title" idx="9" hasCustomPrompt="1"/>
          </p:nvPr>
        </p:nvSpPr>
        <p:spPr>
          <a:xfrm>
            <a:off x="3120449" y="4100463"/>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494" name="Google Shape;494;p13"/>
          <p:cNvSpPr txBox="1">
            <a:spLocks noGrp="1"/>
          </p:cNvSpPr>
          <p:nvPr>
            <p:ph type="subTitle" idx="13"/>
          </p:nvPr>
        </p:nvSpPr>
        <p:spPr>
          <a:xfrm>
            <a:off x="6888511" y="5306420"/>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5" name="Google Shape;495;p13"/>
          <p:cNvSpPr txBox="1">
            <a:spLocks noGrp="1"/>
          </p:cNvSpPr>
          <p:nvPr>
            <p:ph type="title" idx="14"/>
          </p:nvPr>
        </p:nvSpPr>
        <p:spPr>
          <a:xfrm>
            <a:off x="6606433" y="4766537"/>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96" name="Google Shape;496;p13"/>
          <p:cNvSpPr txBox="1">
            <a:spLocks noGrp="1"/>
          </p:cNvSpPr>
          <p:nvPr>
            <p:ph type="title" idx="15" hasCustomPrompt="1"/>
          </p:nvPr>
        </p:nvSpPr>
        <p:spPr>
          <a:xfrm>
            <a:off x="7793796" y="4100467"/>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Tree>
    <p:extLst>
      <p:ext uri="{BB962C8B-B14F-4D97-AF65-F5344CB8AC3E}">
        <p14:creationId xmlns:p14="http://schemas.microsoft.com/office/powerpoint/2010/main" val="4222889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auto">
              <a:spcBef>
                <a:spcPts val="0"/>
              </a:spcBef>
              <a:spcAft>
                <a:spcPts val="0"/>
              </a:spcAft>
              <a:buClr>
                <a:srgbClr val="000000"/>
              </a:buClr>
              <a:defRPr/>
            </a:pPr>
            <a:fld id="{AC4437E5-87CE-4D65-835D-608A9304A244}" type="datetimeFigureOut">
              <a:rPr lang="vi-VN" sz="1867" kern="0" smtClean="0">
                <a:solidFill>
                  <a:srgbClr val="000000"/>
                </a:solidFill>
                <a:latin typeface="Arial"/>
                <a:cs typeface="Arial"/>
                <a:sym typeface="Arial"/>
              </a:rPr>
              <a:pPr fontAlgn="auto">
                <a:spcBef>
                  <a:spcPts val="0"/>
                </a:spcBef>
                <a:spcAft>
                  <a:spcPts val="0"/>
                </a:spcAft>
                <a:buClr>
                  <a:srgbClr val="000000"/>
                </a:buClr>
                <a:defRPr/>
              </a:pPr>
              <a:t>28/03/2023</a:t>
            </a:fld>
            <a:endParaRPr lang="vi-VN" sz="1867" kern="0">
              <a:solidFill>
                <a:srgbClr val="000000"/>
              </a:solidFill>
              <a:latin typeface="Arial"/>
              <a:cs typeface="Arial"/>
              <a:sym typeface="Arial"/>
            </a:endParaRPr>
          </a:p>
        </p:txBody>
      </p:sp>
      <p:sp>
        <p:nvSpPr>
          <p:cNvPr id="5" name="Footer Placeholder 4"/>
          <p:cNvSpPr>
            <a:spLocks noGrp="1"/>
          </p:cNvSpPr>
          <p:nvPr>
            <p:ph type="ftr" sz="quarter" idx="11"/>
          </p:nvPr>
        </p:nvSpPr>
        <p:spPr/>
        <p:txBody>
          <a:bodyPr/>
          <a:lstStyle/>
          <a:p>
            <a:pPr fontAlgn="auto">
              <a:spcBef>
                <a:spcPts val="0"/>
              </a:spcBef>
              <a:spcAft>
                <a:spcPts val="0"/>
              </a:spcAft>
              <a:buClr>
                <a:srgbClr val="000000"/>
              </a:buClr>
              <a:defRPr/>
            </a:pPr>
            <a:endParaRPr lang="vi-VN" sz="1867" kern="0">
              <a:solidFill>
                <a:srgbClr val="000000"/>
              </a:solidFill>
              <a:latin typeface="Arial"/>
              <a:cs typeface="Arial"/>
              <a:sym typeface="Arial"/>
            </a:endParaRPr>
          </a:p>
        </p:txBody>
      </p:sp>
      <p:sp>
        <p:nvSpPr>
          <p:cNvPr id="6" name="Slide Number Placeholder 5"/>
          <p:cNvSpPr>
            <a:spLocks noGrp="1"/>
          </p:cNvSpPr>
          <p:nvPr>
            <p:ph type="sldNum" sz="quarter" idx="12"/>
          </p:nvPr>
        </p:nvSpPr>
        <p:spPr/>
        <p:txBody>
          <a:bodyPr/>
          <a:lstStyle/>
          <a:p>
            <a:pPr>
              <a:defRPr/>
            </a:pPr>
            <a:fld id="{2F76EB5D-8C93-4973-84C7-A92CA94DE037}" type="slidenum">
              <a:rPr lang="vi-VN" smtClean="0">
                <a:solidFill>
                  <a:srgbClr val="CBF0F1"/>
                </a:solidFill>
              </a:rPr>
              <a:pPr>
                <a:defRPr/>
              </a:pPr>
              <a:t>‹#›</a:t>
            </a:fld>
            <a:endParaRPr lang="vi-VN">
              <a:solidFill>
                <a:srgbClr val="CBF0F1"/>
              </a:solidFill>
            </a:endParaRPr>
          </a:p>
        </p:txBody>
      </p:sp>
    </p:spTree>
    <p:extLst>
      <p:ext uri="{BB962C8B-B14F-4D97-AF65-F5344CB8AC3E}">
        <p14:creationId xmlns:p14="http://schemas.microsoft.com/office/powerpoint/2010/main" val="170373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E949CA7-B00B-4DC5-B9BA-679CBFEBC563}" type="datetime1">
              <a:rPr lang="en-US"/>
              <a:pPr>
                <a:defRPr/>
              </a:pPr>
              <a:t>3/28/2023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7BE1EC-B193-4E70-AB74-4A6999AC2413}" type="slidenum">
              <a:rPr lang="en-US"/>
              <a:pPr>
                <a:defRPr/>
              </a:pPr>
              <a:t>‹#›</a:t>
            </a:fld>
            <a:endParaRPr lang="en-US"/>
          </a:p>
        </p:txBody>
      </p:sp>
    </p:spTree>
    <p:extLst>
      <p:ext uri="{BB962C8B-B14F-4D97-AF65-F5344CB8AC3E}">
        <p14:creationId xmlns:p14="http://schemas.microsoft.com/office/powerpoint/2010/main" val="346737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E949CA7-B00B-4DC5-B9BA-679CBFEBC563}" type="datetime1">
              <a:rPr lang="en-US"/>
              <a:pPr>
                <a:defRPr/>
              </a:pPr>
              <a:t>3/28/2023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2BD384-7EB7-4FA6-823D-604D16E7429E}" type="slidenum">
              <a:rPr lang="en-US"/>
              <a:pPr>
                <a:defRPr/>
              </a:pPr>
              <a:t>‹#›</a:t>
            </a:fld>
            <a:endParaRPr lang="en-US"/>
          </a:p>
        </p:txBody>
      </p:sp>
    </p:spTree>
    <p:extLst>
      <p:ext uri="{BB962C8B-B14F-4D97-AF65-F5344CB8AC3E}">
        <p14:creationId xmlns:p14="http://schemas.microsoft.com/office/powerpoint/2010/main" val="309794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949CA7-B00B-4DC5-B9BA-679CBFEBC563}" type="datetime1">
              <a:rPr lang="en-US"/>
              <a:pPr>
                <a:defRPr/>
              </a:pPr>
              <a:t>3/28/2023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795A3A-5CBD-4F93-84B5-AA24AA91DC55}" type="slidenum">
              <a:rPr lang="en-US"/>
              <a:pPr>
                <a:defRPr/>
              </a:pPr>
              <a:t>‹#›</a:t>
            </a:fld>
            <a:endParaRPr lang="en-US"/>
          </a:p>
        </p:txBody>
      </p:sp>
    </p:spTree>
    <p:extLst>
      <p:ext uri="{BB962C8B-B14F-4D97-AF65-F5344CB8AC3E}">
        <p14:creationId xmlns:p14="http://schemas.microsoft.com/office/powerpoint/2010/main" val="357701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949CA7-B00B-4DC5-B9BA-679CBFEBC563}" type="datetime1">
              <a:rPr lang="en-US"/>
              <a:pPr>
                <a:defRPr/>
              </a:pPr>
              <a:t>3/28/2023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A13C33-F954-4960-B81D-8E581BCDCBE9}" type="slidenum">
              <a:rPr lang="en-US"/>
              <a:pPr>
                <a:defRPr/>
              </a:pPr>
              <a:t>‹#›</a:t>
            </a:fld>
            <a:endParaRPr lang="en-US"/>
          </a:p>
        </p:txBody>
      </p:sp>
    </p:spTree>
    <p:extLst>
      <p:ext uri="{BB962C8B-B14F-4D97-AF65-F5344CB8AC3E}">
        <p14:creationId xmlns:p14="http://schemas.microsoft.com/office/powerpoint/2010/main" val="188056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949CA7-B00B-4DC5-B9BA-679CBFEBC563}" type="datetime1">
              <a:rPr lang="en-US"/>
              <a:pPr>
                <a:defRPr/>
              </a:pPr>
              <a:t>3/28/2023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318F0E-1413-4384-A962-FEB192CD40A0}" type="slidenum">
              <a:rPr lang="en-US"/>
              <a:pPr>
                <a:defRPr/>
              </a:pPr>
              <a:t>‹#›</a:t>
            </a:fld>
            <a:endParaRPr lang="en-US"/>
          </a:p>
        </p:txBody>
      </p:sp>
    </p:spTree>
    <p:extLst>
      <p:ext uri="{BB962C8B-B14F-4D97-AF65-F5344CB8AC3E}">
        <p14:creationId xmlns:p14="http://schemas.microsoft.com/office/powerpoint/2010/main" val="410898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E949CA7-B00B-4DC5-B9BA-679CBFEBC563}" type="datetime1">
              <a:rPr lang="en-US"/>
              <a:pPr>
                <a:defRPr/>
              </a:pPr>
              <a:t>3/28/2023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779E69CE-B620-4D99-AEF0-683E79489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EDEA3CB-3DFF-496B-8FED-786D9C9AABEF}" type="datetimeFigureOut">
              <a:rPr lang="en-US" smtClean="0">
                <a:solidFill>
                  <a:prstClr val="black">
                    <a:tint val="75000"/>
                  </a:prstClr>
                </a:solidFill>
                <a:latin typeface="Calibri"/>
              </a:rPr>
              <a:pPr fontAlgn="auto">
                <a:spcBef>
                  <a:spcPts val="0"/>
                </a:spcBef>
                <a:spcAft>
                  <a:spcPts val="0"/>
                </a:spcAft>
              </a:pPr>
              <a:t>3/28/2023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ACBB0E1-24C6-432D-8753-7F6D7E8D19D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2969325"/>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a:buNone/>
              <a:defRPr sz="3500">
                <a:solidFill>
                  <a:schemeClr val="dk1"/>
                </a:solidFill>
                <a:latin typeface="Chau Philomene One"/>
                <a:ea typeface="Chau Philomene One"/>
                <a:cs typeface="Chau Philomene One"/>
                <a:sym typeface="Chau Philomene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a:ea typeface="Bebas Neue"/>
                <a:cs typeface="Bebas Neue"/>
                <a:sym typeface="Bebas Neue"/>
              </a:defRPr>
            </a:lvl1pPr>
            <a:lvl2pPr lvl="1" algn="r">
              <a:buNone/>
              <a:defRPr sz="1733">
                <a:solidFill>
                  <a:schemeClr val="dk2"/>
                </a:solidFill>
                <a:latin typeface="Bebas Neue"/>
                <a:ea typeface="Bebas Neue"/>
                <a:cs typeface="Bebas Neue"/>
                <a:sym typeface="Bebas Neue"/>
              </a:defRPr>
            </a:lvl2pPr>
            <a:lvl3pPr lvl="2" algn="r">
              <a:buNone/>
              <a:defRPr sz="1733">
                <a:solidFill>
                  <a:schemeClr val="dk2"/>
                </a:solidFill>
                <a:latin typeface="Bebas Neue"/>
                <a:ea typeface="Bebas Neue"/>
                <a:cs typeface="Bebas Neue"/>
                <a:sym typeface="Bebas Neue"/>
              </a:defRPr>
            </a:lvl3pPr>
            <a:lvl4pPr lvl="3" algn="r">
              <a:buNone/>
              <a:defRPr sz="1733">
                <a:solidFill>
                  <a:schemeClr val="dk2"/>
                </a:solidFill>
                <a:latin typeface="Bebas Neue"/>
                <a:ea typeface="Bebas Neue"/>
                <a:cs typeface="Bebas Neue"/>
                <a:sym typeface="Bebas Neue"/>
              </a:defRPr>
            </a:lvl4pPr>
            <a:lvl5pPr lvl="4" algn="r">
              <a:buNone/>
              <a:defRPr sz="1733">
                <a:solidFill>
                  <a:schemeClr val="dk2"/>
                </a:solidFill>
                <a:latin typeface="Bebas Neue"/>
                <a:ea typeface="Bebas Neue"/>
                <a:cs typeface="Bebas Neue"/>
                <a:sym typeface="Bebas Neue"/>
              </a:defRPr>
            </a:lvl5pPr>
            <a:lvl6pPr lvl="5" algn="r">
              <a:buNone/>
              <a:defRPr sz="1733">
                <a:solidFill>
                  <a:schemeClr val="dk2"/>
                </a:solidFill>
                <a:latin typeface="Bebas Neue"/>
                <a:ea typeface="Bebas Neue"/>
                <a:cs typeface="Bebas Neue"/>
                <a:sym typeface="Bebas Neue"/>
              </a:defRPr>
            </a:lvl6pPr>
            <a:lvl7pPr lvl="6" algn="r">
              <a:buNone/>
              <a:defRPr sz="1733">
                <a:solidFill>
                  <a:schemeClr val="dk2"/>
                </a:solidFill>
                <a:latin typeface="Bebas Neue"/>
                <a:ea typeface="Bebas Neue"/>
                <a:cs typeface="Bebas Neue"/>
                <a:sym typeface="Bebas Neue"/>
              </a:defRPr>
            </a:lvl7pPr>
            <a:lvl8pPr lvl="7" algn="r">
              <a:buNone/>
              <a:defRPr sz="1733">
                <a:solidFill>
                  <a:schemeClr val="dk2"/>
                </a:solidFill>
                <a:latin typeface="Bebas Neue"/>
                <a:ea typeface="Bebas Neue"/>
                <a:cs typeface="Bebas Neue"/>
                <a:sym typeface="Bebas Neue"/>
              </a:defRPr>
            </a:lvl8pPr>
            <a:lvl9pPr lvl="8" algn="r">
              <a:buNone/>
              <a:defRPr sz="1733">
                <a:solidFill>
                  <a:schemeClr val="dk2"/>
                </a:solidFill>
                <a:latin typeface="Bebas Neue"/>
                <a:ea typeface="Bebas Neue"/>
                <a:cs typeface="Bebas Neue"/>
                <a:sym typeface="Bebas Neue"/>
              </a:defRPr>
            </a:lvl9pPr>
          </a:lstStyle>
          <a:p>
            <a:pPr fontAlgn="auto">
              <a:spcBef>
                <a:spcPts val="0"/>
              </a:spcBef>
              <a:spcAft>
                <a:spcPts val="0"/>
              </a:spcAft>
              <a:buClr>
                <a:srgbClr val="000000"/>
              </a:buClr>
            </a:pPr>
            <a:fld id="{00000000-1234-1234-1234-123412341234}" type="slidenum">
              <a:rPr lang="en" kern="0" smtClean="0">
                <a:solidFill>
                  <a:srgbClr val="CBF0F1"/>
                </a:solidFill>
              </a:rPr>
              <a:pPr fontAlgn="auto">
                <a:spcBef>
                  <a:spcPts val="0"/>
                </a:spcBef>
                <a:spcAft>
                  <a:spcPts val="0"/>
                </a:spcAft>
                <a:buClr>
                  <a:srgbClr val="000000"/>
                </a:buClr>
              </a:pPr>
              <a:t>‹#›</a:t>
            </a:fld>
            <a:endParaRPr lang="en" kern="0">
              <a:solidFill>
                <a:srgbClr val="CBF0F1"/>
              </a:solidFill>
            </a:endParaRPr>
          </a:p>
        </p:txBody>
      </p:sp>
    </p:spTree>
    <p:extLst>
      <p:ext uri="{BB962C8B-B14F-4D97-AF65-F5344CB8AC3E}">
        <p14:creationId xmlns:p14="http://schemas.microsoft.com/office/powerpoint/2010/main" val="1699686919"/>
      </p:ext>
    </p:extLst>
  </p:cSld>
  <p:clrMap bg1="lt1" tx1="dk1" bg2="dk2" tx2="lt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 id="2147484345" r:id="rId14"/>
    <p:sldLayoutId id="2147484346" r:id="rId15"/>
    <p:sldLayoutId id="2147484347" r:id="rId16"/>
    <p:sldLayoutId id="2147484348" r:id="rId17"/>
    <p:sldLayoutId id="2147484349" r:id="rId18"/>
    <p:sldLayoutId id="2147484350" r:id="rId19"/>
    <p:sldLayoutId id="2147484351"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wg2GfIgLpes?feature=oembed"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48130" y="2293108"/>
            <a:ext cx="11495740" cy="1824923"/>
          </a:xfrm>
          <a:prstGeom prst="rect">
            <a:avLst/>
          </a:prstGeom>
        </p:spPr>
        <p:txBody>
          <a:bodyPr wrap="square">
            <a:spAutoFit/>
          </a:bodyPr>
          <a:lstStyle/>
          <a:p>
            <a:pPr algn="ctr" eaLnBrk="1" hangingPunct="1">
              <a:lnSpc>
                <a:spcPct val="150000"/>
              </a:lnSpc>
              <a:buNone/>
            </a:pPr>
            <a:r>
              <a:rPr lang="vi-VN" sz="4000" b="1" dirty="0">
                <a:solidFill>
                  <a:srgbClr val="0000FF"/>
                </a:solidFill>
              </a:rPr>
              <a:t>HƯỚNG </a:t>
            </a:r>
            <a:r>
              <a:rPr lang="en-US" sz="4000" b="1" dirty="0">
                <a:solidFill>
                  <a:srgbClr val="0000FF"/>
                </a:solidFill>
              </a:rPr>
              <a:t>DẪN TỔ CHỨC THAO TÁC VỆ SINH</a:t>
            </a:r>
          </a:p>
          <a:p>
            <a:pPr algn="ctr" eaLnBrk="1" hangingPunct="1">
              <a:lnSpc>
                <a:spcPct val="150000"/>
              </a:lnSpc>
              <a:buNone/>
            </a:pPr>
            <a:r>
              <a:rPr lang="vi-VN" sz="4000" b="1" dirty="0">
                <a:solidFill>
                  <a:srgbClr val="0000FF"/>
                </a:solidFill>
              </a:rPr>
              <a:t>CHO TRẺ </a:t>
            </a:r>
            <a:r>
              <a:rPr lang="en-US" sz="4000" b="1" dirty="0">
                <a:solidFill>
                  <a:srgbClr val="0000FF"/>
                </a:solidFill>
              </a:rPr>
              <a:t>NHÀ TRẺ VÀ MẪU GIÁO</a:t>
            </a:r>
          </a:p>
        </p:txBody>
      </p:sp>
      <p:grpSp>
        <p:nvGrpSpPr>
          <p:cNvPr id="2" name="Group 1">
            <a:extLst>
              <a:ext uri="{FF2B5EF4-FFF2-40B4-BE49-F238E27FC236}">
                <a16:creationId xmlns:a16="http://schemas.microsoft.com/office/drawing/2014/main" xmlns="" id="{AA05E524-F95B-3EF9-741F-0B5D729AB0DA}"/>
              </a:ext>
            </a:extLst>
          </p:cNvPr>
          <p:cNvGrpSpPr/>
          <p:nvPr/>
        </p:nvGrpSpPr>
        <p:grpSpPr>
          <a:xfrm>
            <a:off x="2754214" y="387482"/>
            <a:ext cx="6942137" cy="1673348"/>
            <a:chOff x="2754214" y="362082"/>
            <a:chExt cx="6942137" cy="1673348"/>
          </a:xfrm>
        </p:grpSpPr>
        <p:pic>
          <p:nvPicPr>
            <p:cNvPr id="30724"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1954" y="1194473"/>
              <a:ext cx="840957" cy="84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754214" y="362082"/>
              <a:ext cx="6942137" cy="1015663"/>
            </a:xfrm>
            <a:prstGeom prst="rect">
              <a:avLst/>
            </a:prstGeom>
            <a:noFill/>
          </p:spPr>
          <p:txBody>
            <a:bodyPr>
              <a:spAutoFit/>
            </a:bodyPr>
            <a:lstStyle/>
            <a:p>
              <a:pPr algn="ctr">
                <a:defRPr/>
              </a:pPr>
              <a:r>
                <a:rPr lang="en-US" sz="2000" b="1" dirty="0">
                  <a:solidFill>
                    <a:srgbClr val="FF3300"/>
                  </a:solidFill>
                  <a:effectLst>
                    <a:outerShdw blurRad="38100" dist="38100" dir="2700000" algn="tl">
                      <a:srgbClr val="000000"/>
                    </a:outerShdw>
                  </a:effectLst>
                </a:rPr>
                <a:t>ỦY BAN NHÂN DÂN THÀNH PHỐ HỒ CHÍ MINH</a:t>
              </a:r>
            </a:p>
            <a:p>
              <a:pPr algn="ctr">
                <a:defRPr/>
              </a:pPr>
              <a:r>
                <a:rPr lang="en-US" sz="2000" b="1" dirty="0">
                  <a:solidFill>
                    <a:srgbClr val="FF3300"/>
                  </a:solidFill>
                  <a:effectLst>
                    <a:outerShdw blurRad="38100" dist="38100" dir="2700000" algn="tl">
                      <a:srgbClr val="000000"/>
                    </a:outerShdw>
                  </a:effectLst>
                </a:rPr>
                <a:t>SỞ GIÁO DỤC VÀ ĐÀO TẠO</a:t>
              </a:r>
            </a:p>
            <a:p>
              <a:pPr algn="ctr">
                <a:defRPr/>
              </a:pPr>
              <a:endParaRPr lang="en-US" sz="2000" b="1" dirty="0">
                <a:solidFill>
                  <a:srgbClr val="000F2E"/>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sp>
        <p:nvSpPr>
          <p:cNvPr id="10" name="Rectangle 9"/>
          <p:cNvSpPr/>
          <p:nvPr/>
        </p:nvSpPr>
        <p:spPr>
          <a:xfrm>
            <a:off x="2108200" y="5423544"/>
            <a:ext cx="7302500" cy="523220"/>
          </a:xfrm>
          <a:prstGeom prst="rect">
            <a:avLst/>
          </a:prstGeom>
        </p:spPr>
        <p:txBody>
          <a:bodyPr wrap="square">
            <a:spAutoFit/>
          </a:bodyPr>
          <a:lstStyle/>
          <a:p>
            <a:pPr lvl="1" algn="ctr"/>
            <a:r>
              <a:rPr lang="en-US" sz="2800" b="1" i="1" dirty="0">
                <a:solidFill>
                  <a:srgbClr val="9900CC"/>
                </a:solidFill>
              </a:rPr>
              <a:t>Tp. HCM, </a:t>
            </a:r>
            <a:r>
              <a:rPr lang="en-US" sz="2800" b="1" i="1" dirty="0" err="1">
                <a:solidFill>
                  <a:srgbClr val="9900CC"/>
                </a:solidFill>
              </a:rPr>
              <a:t>ngày</a:t>
            </a:r>
            <a:r>
              <a:rPr lang="en-US" sz="2800" b="1" i="1" dirty="0">
                <a:solidFill>
                  <a:srgbClr val="9900CC"/>
                </a:solidFill>
              </a:rPr>
              <a:t> 24 </a:t>
            </a:r>
            <a:r>
              <a:rPr lang="en-US" sz="2800" b="1" i="1" dirty="0" err="1">
                <a:solidFill>
                  <a:srgbClr val="9900CC"/>
                </a:solidFill>
              </a:rPr>
              <a:t>tháng</a:t>
            </a:r>
            <a:r>
              <a:rPr lang="en-US" sz="2800" b="1" i="1" dirty="0">
                <a:solidFill>
                  <a:srgbClr val="9900CC"/>
                </a:solidFill>
              </a:rPr>
              <a:t> 02 </a:t>
            </a:r>
            <a:r>
              <a:rPr lang="en-US" sz="2800" b="1" i="1" dirty="0" err="1">
                <a:solidFill>
                  <a:srgbClr val="9900CC"/>
                </a:solidFill>
              </a:rPr>
              <a:t>năm</a:t>
            </a:r>
            <a:r>
              <a:rPr lang="en-US" sz="2800" b="1" i="1" dirty="0">
                <a:solidFill>
                  <a:srgbClr val="9900CC"/>
                </a:solidFill>
              </a:rPr>
              <a:t> 2023</a:t>
            </a:r>
            <a:endParaRPr lang="en-US" sz="2800" i="1" dirty="0">
              <a:solidFill>
                <a:srgbClr val="9900CC"/>
              </a:solidFill>
            </a:endParaRPr>
          </a:p>
        </p:txBody>
      </p:sp>
    </p:spTree>
    <p:custDataLst>
      <p:tags r:id="rId1"/>
    </p:custDataLst>
    <p:extLst>
      <p:ext uri="{BB962C8B-B14F-4D97-AF65-F5344CB8AC3E}">
        <p14:creationId xmlns:p14="http://schemas.microsoft.com/office/powerpoint/2010/main" val="23147881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52D786C-4398-4212-BB36-A8293A8DF90A}"/>
              </a:ext>
            </a:extLst>
          </p:cNvPr>
          <p:cNvSpPr txBox="1"/>
          <p:nvPr/>
        </p:nvSpPr>
        <p:spPr>
          <a:xfrm>
            <a:off x="483936" y="2362239"/>
            <a:ext cx="11184059" cy="3194721"/>
          </a:xfrm>
          <a:prstGeom prst="rect">
            <a:avLst/>
          </a:prstGeom>
          <a:noFill/>
        </p:spPr>
        <p:txBody>
          <a:bodyPr wrap="square">
            <a:spAutoFit/>
          </a:bodyPr>
          <a:lstStyle/>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lang="en-US" altLang="x-none" sz="2800" b="1" kern="0" dirty="0">
                <a:solidFill>
                  <a:srgbClr val="0000FF"/>
                </a:solidFill>
              </a:rPr>
              <a:t>1/ </a:t>
            </a:r>
            <a:r>
              <a:rPr lang="en-US" altLang="x-none" sz="2800" b="1" kern="0" dirty="0" err="1">
                <a:solidFill>
                  <a:srgbClr val="0000FF"/>
                </a:solidFill>
              </a:rPr>
              <a:t>Mục</a:t>
            </a:r>
            <a:r>
              <a:rPr lang="en-US" altLang="x-none" sz="2800" b="1" kern="0" dirty="0">
                <a:solidFill>
                  <a:srgbClr val="0000FF"/>
                </a:solidFill>
              </a:rPr>
              <a:t> </a:t>
            </a:r>
            <a:r>
              <a:rPr lang="en-US" altLang="x-none" sz="2800" b="1" kern="0" dirty="0" err="1">
                <a:solidFill>
                  <a:srgbClr val="0000FF"/>
                </a:solidFill>
              </a:rPr>
              <a:t>tiêu</a:t>
            </a:r>
            <a:endParaRPr lang="en-US" altLang="x-none" sz="2800" b="1" kern="0" dirty="0">
              <a:solidFill>
                <a:srgbClr val="0000FF"/>
              </a:solidFill>
            </a:endParaRP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lang="en-US" sz="2800" dirty="0"/>
              <a:t>		</a:t>
            </a:r>
            <a:r>
              <a:rPr lang="vi-VN" sz="2800" dirty="0"/>
              <a:t>Chế độ dinh dưỡng cho trẻ mầm non có vai trò rất quan trọng cho</a:t>
            </a:r>
            <a:r>
              <a:rPr lang="en-US" sz="2800" dirty="0"/>
              <a:t> </a:t>
            </a:r>
            <a:r>
              <a:rPr lang="vi-VN" sz="2800" dirty="0"/>
              <a:t>sự phát triển toàn diện của trẻ cả về thể chất lẫn tinh thần. Đây là giai đoạn tiền đề quyết định quan trọng cho sự phát triển chung của trẻ về sau. Chính vì tầm quan trọng đó vấn đề chăm sóc nuôi dưỡng trẻ ở độ tuổi mầm non đã được xác định là nhiệm vụ vô cùng quan trọng đối với các </a:t>
            </a:r>
            <a:r>
              <a:rPr lang="en-US" sz="2800" dirty="0" err="1"/>
              <a:t>các</a:t>
            </a:r>
            <a:r>
              <a:rPr lang="en-US" sz="2800" dirty="0"/>
              <a:t> </a:t>
            </a:r>
            <a:r>
              <a:rPr lang="en-US" sz="2800" dirty="0" err="1"/>
              <a:t>cơ</a:t>
            </a:r>
            <a:r>
              <a:rPr lang="en-US" sz="2800" dirty="0"/>
              <a:t> </a:t>
            </a:r>
            <a:r>
              <a:rPr lang="en-US" sz="2800" dirty="0" err="1"/>
              <a:t>sở</a:t>
            </a:r>
            <a:r>
              <a:rPr lang="en-US" sz="2800" dirty="0"/>
              <a:t> GDMN.</a:t>
            </a:r>
            <a:endParaRPr kumimoji="0" lang="vi-VN" sz="2800" b="0" i="0" u="none" strike="noStrike" kern="0" cap="none" spc="0" normalizeH="0" baseline="0" noProof="0" dirty="0">
              <a:ln>
                <a:noFill/>
              </a:ln>
              <a:solidFill>
                <a:srgbClr val="000000"/>
              </a:solidFill>
              <a:effectLst/>
              <a:uLnTx/>
              <a:uFillTx/>
            </a:endParaRPr>
          </a:p>
        </p:txBody>
      </p:sp>
      <p:pic>
        <p:nvPicPr>
          <p:cNvPr id="2" name="Picture 1">
            <a:extLst>
              <a:ext uri="{FF2B5EF4-FFF2-40B4-BE49-F238E27FC236}">
                <a16:creationId xmlns:a16="http://schemas.microsoft.com/office/drawing/2014/main" xmlns="" id="{4117D64E-8718-12EF-CBA4-9297CBF0C2C6}"/>
              </a:ext>
            </a:extLst>
          </p:cNvPr>
          <p:cNvPicPr>
            <a:picLocks noChangeAspect="1"/>
          </p:cNvPicPr>
          <p:nvPr/>
        </p:nvPicPr>
        <p:blipFill>
          <a:blip r:embed="rId3"/>
          <a:stretch>
            <a:fillRect/>
          </a:stretch>
        </p:blipFill>
        <p:spPr>
          <a:xfrm>
            <a:off x="483936" y="608854"/>
            <a:ext cx="11184059" cy="1639046"/>
          </a:xfrm>
          <a:prstGeom prst="rect">
            <a:avLst/>
          </a:prstGeom>
        </p:spPr>
      </p:pic>
      <p:sp>
        <p:nvSpPr>
          <p:cNvPr id="6" name="TextBox 5">
            <a:extLst>
              <a:ext uri="{FF2B5EF4-FFF2-40B4-BE49-F238E27FC236}">
                <a16:creationId xmlns:a16="http://schemas.microsoft.com/office/drawing/2014/main" xmlns="" id="{FEE6BC20-A598-9777-1150-586A7E99C537}"/>
              </a:ext>
            </a:extLst>
          </p:cNvPr>
          <p:cNvSpPr txBox="1"/>
          <p:nvPr/>
        </p:nvSpPr>
        <p:spPr>
          <a:xfrm>
            <a:off x="524005" y="723193"/>
            <a:ext cx="11143990" cy="1384995"/>
          </a:xfrm>
          <a:prstGeom prst="rect">
            <a:avLst/>
          </a:prstGeom>
          <a:noFill/>
        </p:spPr>
        <p:txBody>
          <a:bodyPr wrap="square">
            <a:spAutoFit/>
          </a:bodyPr>
          <a:lstStyle/>
          <a:p>
            <a:pPr marL="0" indent="0" algn="ctr">
              <a:buNone/>
            </a:pPr>
            <a:r>
              <a:rPr lang="en-US" sz="2800" b="1" dirty="0">
                <a:solidFill>
                  <a:srgbClr val="FF0000"/>
                </a:solidFill>
              </a:rPr>
              <a:t>NỘI DUNG 2:</a:t>
            </a:r>
          </a:p>
          <a:p>
            <a:pPr marL="0" indent="0" algn="ctr">
              <a:buNone/>
            </a:pPr>
            <a:r>
              <a:rPr lang="en-US" sz="2800" b="1" dirty="0">
                <a:solidFill>
                  <a:srgbClr val="FF0000"/>
                </a:solidFill>
              </a:rPr>
              <a:t>HƯỚNG DẪN TỔ CHỨC CHĂM SÓC DINH DƯỠNG </a:t>
            </a:r>
          </a:p>
          <a:p>
            <a:pPr marL="0" indent="0" algn="ctr">
              <a:buNone/>
            </a:pPr>
            <a:r>
              <a:rPr lang="en-US" sz="2800" b="1" dirty="0">
                <a:solidFill>
                  <a:srgbClr val="FF0000"/>
                </a:solidFill>
              </a:rPr>
              <a:t>CHO TRẺ NHÀ TRẺ VÀ MẪU GIÁO</a:t>
            </a:r>
            <a:endParaRPr lang="en-US"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901094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52D786C-4398-4212-BB36-A8293A8DF90A}"/>
              </a:ext>
            </a:extLst>
          </p:cNvPr>
          <p:cNvSpPr txBox="1"/>
          <p:nvPr/>
        </p:nvSpPr>
        <p:spPr>
          <a:xfrm>
            <a:off x="355562" y="2809423"/>
            <a:ext cx="11014280" cy="523220"/>
          </a:xfrm>
          <a:prstGeom prst="rect">
            <a:avLst/>
          </a:prstGeom>
          <a:noFill/>
        </p:spPr>
        <p:txBody>
          <a:bodyPr wrap="square">
            <a:spAutoFit/>
          </a:bodyPr>
          <a:lstStyle/>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en-US" altLang="x-none" sz="2800" b="1" i="1" u="none" strike="noStrike" kern="0" cap="none" spc="0" normalizeH="0" baseline="0" noProof="0" dirty="0">
                <a:ln>
                  <a:noFill/>
                </a:ln>
                <a:solidFill>
                  <a:srgbClr val="FF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endParaRPr kumimoji="0" lang="vi-VN" sz="2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TextBox 5">
            <a:extLst>
              <a:ext uri="{FF2B5EF4-FFF2-40B4-BE49-F238E27FC236}">
                <a16:creationId xmlns:a16="http://schemas.microsoft.com/office/drawing/2014/main" xmlns="" id="{FEE6BC20-A598-9777-1150-586A7E99C537}"/>
              </a:ext>
            </a:extLst>
          </p:cNvPr>
          <p:cNvSpPr txBox="1"/>
          <p:nvPr/>
        </p:nvSpPr>
        <p:spPr>
          <a:xfrm>
            <a:off x="588860" y="339516"/>
            <a:ext cx="11014280" cy="6109365"/>
          </a:xfrm>
          <a:prstGeom prst="rect">
            <a:avLst/>
          </a:prstGeom>
          <a:noFill/>
        </p:spPr>
        <p:txBody>
          <a:bodyPr wrap="square">
            <a:spAutoFit/>
          </a:bodyPr>
          <a:lstStyle/>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lang="en-US" altLang="x-none" sz="2800" b="1" kern="0" dirty="0">
                <a:solidFill>
                  <a:srgbClr val="0000FF"/>
                </a:solidFill>
              </a:rPr>
              <a:t>2</a:t>
            </a:r>
            <a:r>
              <a:rPr kumimoji="0" lang="en-US" altLang="x-none" sz="2800" b="1" u="none" strike="noStrike" kern="0" cap="none" spc="0" normalizeH="0" baseline="0" noProof="0" dirty="0">
                <a:ln>
                  <a:noFill/>
                </a:ln>
                <a:solidFill>
                  <a:srgbClr val="0000FF"/>
                </a:solidFill>
                <a:effectLst/>
                <a:uLnTx/>
                <a:uFillTx/>
                <a:latin typeface="Arial" pitchFamily="34" charset="0"/>
                <a:ea typeface="+mn-ea"/>
                <a:cs typeface="Arial" pitchFamily="34" charset="0"/>
              </a:rPr>
              <a:t>/ </a:t>
            </a:r>
            <a:r>
              <a:rPr kumimoji="0" lang="en-US" altLang="x-none" sz="2800" b="1" u="none" strike="noStrike" kern="0" cap="none" spc="0" normalizeH="0" baseline="0" noProof="0" dirty="0" err="1">
                <a:ln>
                  <a:noFill/>
                </a:ln>
                <a:solidFill>
                  <a:srgbClr val="0000FF"/>
                </a:solidFill>
                <a:effectLst/>
                <a:uLnTx/>
                <a:uFillTx/>
                <a:latin typeface="Arial" pitchFamily="34" charset="0"/>
                <a:ea typeface="+mn-ea"/>
                <a:cs typeface="Arial" pitchFamily="34" charset="0"/>
              </a:rPr>
              <a:t>Các</a:t>
            </a:r>
            <a:r>
              <a:rPr kumimoji="0" lang="en-US" altLang="x-none" sz="2800" b="1" u="none" strike="noStrike" kern="0" cap="none" spc="0" normalizeH="0" baseline="0" noProof="0" dirty="0">
                <a:ln>
                  <a:noFill/>
                </a:ln>
                <a:solidFill>
                  <a:srgbClr val="0000FF"/>
                </a:solidFill>
                <a:effectLst/>
                <a:uLnTx/>
                <a:uFillTx/>
                <a:latin typeface="Arial" pitchFamily="34" charset="0"/>
                <a:ea typeface="+mn-ea"/>
                <a:cs typeface="Arial" pitchFamily="34" charset="0"/>
              </a:rPr>
              <a:t> </a:t>
            </a:r>
            <a:r>
              <a:rPr kumimoji="0" lang="en-US" altLang="x-none" sz="2800" b="1" u="none" strike="noStrike" kern="0" cap="none" spc="0" normalizeH="0" baseline="0" noProof="0" dirty="0" err="1">
                <a:ln>
                  <a:noFill/>
                </a:ln>
                <a:solidFill>
                  <a:srgbClr val="0000FF"/>
                </a:solidFill>
                <a:effectLst/>
                <a:uLnTx/>
                <a:uFillTx/>
                <a:latin typeface="Arial" pitchFamily="34" charset="0"/>
                <a:ea typeface="+mn-ea"/>
                <a:cs typeface="Arial" pitchFamily="34" charset="0"/>
              </a:rPr>
              <a:t>yêu</a:t>
            </a:r>
            <a:r>
              <a:rPr kumimoji="0" lang="en-US" altLang="x-none" sz="2800" b="1" u="none" strike="noStrike" kern="0" cap="none" spc="0" normalizeH="0" baseline="0" noProof="0" dirty="0">
                <a:ln>
                  <a:noFill/>
                </a:ln>
                <a:solidFill>
                  <a:srgbClr val="0000FF"/>
                </a:solidFill>
                <a:effectLst/>
                <a:uLnTx/>
                <a:uFillTx/>
                <a:latin typeface="Arial" pitchFamily="34" charset="0"/>
                <a:ea typeface="+mn-ea"/>
                <a:cs typeface="Arial" pitchFamily="34" charset="0"/>
              </a:rPr>
              <a:t> </a:t>
            </a:r>
            <a:r>
              <a:rPr kumimoji="0" lang="en-US" altLang="x-none" sz="2800" b="1" u="none" strike="noStrike" kern="0" cap="none" spc="0" normalizeH="0" baseline="0" noProof="0" dirty="0" err="1">
                <a:ln>
                  <a:noFill/>
                </a:ln>
                <a:solidFill>
                  <a:srgbClr val="0000FF"/>
                </a:solidFill>
                <a:effectLst/>
                <a:uLnTx/>
                <a:uFillTx/>
                <a:latin typeface="Arial" pitchFamily="34" charset="0"/>
                <a:ea typeface="+mn-ea"/>
                <a:cs typeface="Arial" pitchFamily="34" charset="0"/>
              </a:rPr>
              <a:t>cầu</a:t>
            </a:r>
            <a:r>
              <a:rPr kumimoji="0" lang="en-US" altLang="x-none" sz="2800" b="1" u="none" strike="noStrike" kern="0" cap="none" spc="0" normalizeH="0" baseline="0" noProof="0" dirty="0">
                <a:ln>
                  <a:noFill/>
                </a:ln>
                <a:solidFill>
                  <a:srgbClr val="0000FF"/>
                </a:solidFill>
                <a:effectLst/>
                <a:uLnTx/>
                <a:uFillTx/>
                <a:latin typeface="Arial" pitchFamily="34" charset="0"/>
                <a:ea typeface="+mn-ea"/>
                <a:cs typeface="Arial" pitchFamily="34" charset="0"/>
              </a:rPr>
              <a:t> </a:t>
            </a:r>
            <a:r>
              <a:rPr kumimoji="0" lang="en-US" altLang="x-none" sz="2800" b="1" u="none" strike="noStrike" kern="0" cap="none" spc="0" normalizeH="0" baseline="0" noProof="0" dirty="0" err="1">
                <a:ln>
                  <a:noFill/>
                </a:ln>
                <a:solidFill>
                  <a:srgbClr val="0000FF"/>
                </a:solidFill>
                <a:effectLst/>
                <a:uLnTx/>
                <a:uFillTx/>
                <a:latin typeface="Arial" pitchFamily="34" charset="0"/>
                <a:ea typeface="+mn-ea"/>
                <a:cs typeface="Arial" pitchFamily="34" charset="0"/>
              </a:rPr>
              <a:t>để</a:t>
            </a:r>
            <a:r>
              <a:rPr kumimoji="0" lang="en-US" altLang="x-none" sz="2800" b="1" u="none" strike="noStrike" kern="0" cap="none" spc="0" normalizeH="0" baseline="0" noProof="0" dirty="0">
                <a:ln>
                  <a:noFill/>
                </a:ln>
                <a:solidFill>
                  <a:srgbClr val="0000FF"/>
                </a:solidFill>
                <a:effectLst/>
                <a:uLnTx/>
                <a:uFillTx/>
                <a:latin typeface="Arial" pitchFamily="34" charset="0"/>
                <a:ea typeface="+mn-ea"/>
                <a:cs typeface="Arial" pitchFamily="34" charset="0"/>
              </a:rPr>
              <a:t> </a:t>
            </a:r>
            <a:r>
              <a:rPr kumimoji="0" lang="en-US" altLang="x-none" sz="2800" b="1" u="none" strike="noStrike" kern="0" cap="none" spc="0" normalizeH="0" baseline="0" noProof="0" dirty="0" err="1">
                <a:ln>
                  <a:noFill/>
                </a:ln>
                <a:solidFill>
                  <a:srgbClr val="0000FF"/>
                </a:solidFill>
                <a:effectLst/>
                <a:uLnTx/>
                <a:uFillTx/>
                <a:latin typeface="Arial" pitchFamily="34" charset="0"/>
                <a:ea typeface="+mn-ea"/>
                <a:cs typeface="Arial" pitchFamily="34" charset="0"/>
              </a:rPr>
              <a:t>có</a:t>
            </a:r>
            <a:r>
              <a:rPr kumimoji="0" lang="en-US" altLang="x-none" sz="2800" b="1" u="none" strike="noStrike" kern="0" cap="none" spc="0" normalizeH="0" baseline="0" noProof="0" dirty="0">
                <a:ln>
                  <a:noFill/>
                </a:ln>
                <a:solidFill>
                  <a:srgbClr val="0000FF"/>
                </a:solidFill>
                <a:effectLst/>
                <a:uLnTx/>
                <a:uFillTx/>
                <a:latin typeface="Arial" pitchFamily="34" charset="0"/>
                <a:ea typeface="+mn-ea"/>
                <a:cs typeface="Arial" pitchFamily="34" charset="0"/>
              </a:rPr>
              <a:t> </a:t>
            </a:r>
            <a:r>
              <a:rPr kumimoji="0" lang="en-US" altLang="x-none" sz="2800" b="1" u="none" strike="noStrike" kern="0" cap="none" spc="0" normalizeH="0" baseline="0" noProof="0" dirty="0" err="1">
                <a:ln>
                  <a:noFill/>
                </a:ln>
                <a:solidFill>
                  <a:srgbClr val="0000FF"/>
                </a:solidFill>
                <a:effectLst/>
                <a:uLnTx/>
                <a:uFillTx/>
                <a:latin typeface="Arial" pitchFamily="34" charset="0"/>
                <a:ea typeface="+mn-ea"/>
                <a:cs typeface="Arial" pitchFamily="34" charset="0"/>
              </a:rPr>
              <a:t>bữa</a:t>
            </a:r>
            <a:r>
              <a:rPr kumimoji="0" lang="en-US" altLang="x-none" sz="2800" b="1" u="none" strike="noStrike" kern="0" cap="none" spc="0" normalizeH="0" baseline="0" noProof="0" dirty="0">
                <a:ln>
                  <a:noFill/>
                </a:ln>
                <a:solidFill>
                  <a:srgbClr val="0000FF"/>
                </a:solidFill>
                <a:effectLst/>
                <a:uLnTx/>
                <a:uFillTx/>
                <a:latin typeface="Arial" pitchFamily="34" charset="0"/>
                <a:ea typeface="+mn-ea"/>
                <a:cs typeface="Arial" pitchFamily="34" charset="0"/>
              </a:rPr>
              <a:t> </a:t>
            </a:r>
            <a:r>
              <a:rPr kumimoji="0" lang="en-US" altLang="x-none" sz="2800" b="1" u="none" strike="noStrike" kern="0" cap="none" spc="0" normalizeH="0" baseline="0" noProof="0" dirty="0" err="1">
                <a:ln>
                  <a:noFill/>
                </a:ln>
                <a:solidFill>
                  <a:srgbClr val="0000FF"/>
                </a:solidFill>
                <a:effectLst/>
                <a:uLnTx/>
                <a:uFillTx/>
                <a:latin typeface="Arial" pitchFamily="34" charset="0"/>
                <a:ea typeface="+mn-ea"/>
                <a:cs typeface="Arial" pitchFamily="34" charset="0"/>
              </a:rPr>
              <a:t>ăn</a:t>
            </a:r>
            <a:r>
              <a:rPr kumimoji="0" lang="en-US" altLang="x-none" sz="2800" b="1" u="none" strike="noStrike" kern="0" cap="none" spc="0" normalizeH="0" baseline="0" noProof="0" dirty="0">
                <a:ln>
                  <a:noFill/>
                </a:ln>
                <a:solidFill>
                  <a:srgbClr val="0000FF"/>
                </a:solidFill>
                <a:effectLst/>
                <a:uLnTx/>
                <a:uFillTx/>
                <a:latin typeface="Arial" pitchFamily="34" charset="0"/>
                <a:ea typeface="+mn-ea"/>
                <a:cs typeface="Arial" pitchFamily="34" charset="0"/>
              </a:rPr>
              <a:t> </a:t>
            </a:r>
            <a:r>
              <a:rPr kumimoji="0" lang="en-US" altLang="x-none" sz="2800" b="1" u="none" strike="noStrike" kern="0" cap="none" spc="0" normalizeH="0" baseline="0" noProof="0" dirty="0" err="1">
                <a:ln>
                  <a:noFill/>
                </a:ln>
                <a:solidFill>
                  <a:srgbClr val="0000FF"/>
                </a:solidFill>
                <a:effectLst/>
                <a:uLnTx/>
                <a:uFillTx/>
                <a:latin typeface="Arial" pitchFamily="34" charset="0"/>
                <a:ea typeface="+mn-ea"/>
                <a:cs typeface="Arial" pitchFamily="34" charset="0"/>
              </a:rPr>
              <a:t>ngon</a:t>
            </a:r>
            <a:endParaRPr kumimoji="0" lang="en-US" altLang="x-none" sz="2800" b="1" u="none" strike="noStrike" kern="0" cap="none" spc="0" normalizeH="0" baseline="0" noProof="0" dirty="0">
              <a:ln>
                <a:noFill/>
              </a:ln>
              <a:solidFill>
                <a:srgbClr val="0000FF"/>
              </a:solidFill>
              <a:effectLst/>
              <a:uLnTx/>
              <a:uFillTx/>
              <a:latin typeface="Arial" pitchFamily="34" charset="0"/>
              <a:ea typeface="+mn-ea"/>
              <a:cs typeface="Arial" pitchFamily="34" charset="0"/>
            </a:endParaRPr>
          </a:p>
          <a:p>
            <a:pPr marL="469900" marR="0" lvl="0" indent="-469900" algn="just" defTabSz="914400" rtl="0" eaLnBrk="0" fontAlgn="base" latinLnBrk="0" hangingPunct="0">
              <a:spcBef>
                <a:spcPts val="600"/>
              </a:spcBef>
              <a:spcAft>
                <a:spcPts val="600"/>
              </a:spcAft>
              <a:buClr>
                <a:srgbClr val="660000"/>
              </a:buClr>
              <a:buSzPct val="70000"/>
              <a:buFont typeface="Wingdings" panose="05000000000000000000" pitchFamily="2" charset="2"/>
              <a:buNone/>
              <a:tabLst/>
              <a:defRPr/>
            </a:pP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Một</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bữa</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ăn</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ngon</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vừa</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phải</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đảm</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bảo</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yếu</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tố</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vệ</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sinh</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vừa</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chú</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trọng</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đến</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những</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yếu</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tố</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ảnh</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hưởng</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đến</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chất</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lượng</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bữa</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ăn</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của</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trẻ</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đó</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là</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xây</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dựng</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khẩu</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phần</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ăn</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theo</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tuổi</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sắp</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xếp</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thời</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gian</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giữa</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các</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bữa</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ăn</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hợp</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lý</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tổ</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chức</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giờ</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ăn</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luôn</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tạo</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cảm</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giác</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vui</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vẻ</a:t>
            </a:r>
            <a:r>
              <a:rPr lang="en-US" altLang="x-none" sz="2800" kern="0" dirty="0">
                <a:solidFill>
                  <a:srgbClr val="000000"/>
                </a:solidFill>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giúp</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cho</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việc</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tiêu</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hóa</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hấp</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thu</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tốt</a:t>
            </a:r>
            <a:r>
              <a:rPr kumimoji="0" lang="en-US"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hơn</a:t>
            </a:r>
            <a:r>
              <a:rPr kumimoji="0" lang="vi-VN" altLang="x-none"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a:t>
            </a:r>
            <a:r>
              <a:rPr kumimoji="0" lang="en-US" altLang="x-none" sz="2800" b="1" u="none" strike="noStrike" kern="0" cap="none" spc="0" normalizeH="0" baseline="0" noProof="0" dirty="0">
                <a:ln>
                  <a:noFill/>
                </a:ln>
                <a:solidFill>
                  <a:srgbClr val="FF0000"/>
                </a:solidFill>
                <a:effectLst/>
                <a:uLnTx/>
                <a:uFillTx/>
                <a:latin typeface="Arial" pitchFamily="34" charset="0"/>
                <a:ea typeface="+mn-ea"/>
                <a:cs typeface="Arial" pitchFamily="34" charset="0"/>
              </a:rPr>
              <a:t> </a:t>
            </a:r>
            <a:r>
              <a:rPr lang="en-US" sz="2800" kern="0" noProof="0" dirty="0" err="1">
                <a:solidFill>
                  <a:srgbClr val="000000"/>
                </a:solidFill>
              </a:rPr>
              <a:t>Để</a:t>
            </a:r>
            <a:r>
              <a:rPr lang="en-US" sz="2800" kern="0" noProof="0" dirty="0">
                <a:solidFill>
                  <a:srgbClr val="000000"/>
                </a:solidFill>
              </a:rPr>
              <a:t> </a:t>
            </a:r>
            <a:r>
              <a:rPr lang="en-US" sz="2800" kern="0" noProof="0" dirty="0" err="1">
                <a:solidFill>
                  <a:srgbClr val="000000"/>
                </a:solidFill>
              </a:rPr>
              <a:t>có</a:t>
            </a:r>
            <a:r>
              <a:rPr lang="en-US" sz="2800" kern="0" noProof="0" dirty="0">
                <a:solidFill>
                  <a:srgbClr val="000000"/>
                </a:solidFill>
              </a:rPr>
              <a:t> </a:t>
            </a:r>
            <a:r>
              <a:rPr lang="en-US" sz="2800" kern="0" noProof="0" dirty="0" err="1">
                <a:solidFill>
                  <a:srgbClr val="000000"/>
                </a:solidFill>
              </a:rPr>
              <a:t>một</a:t>
            </a:r>
            <a:r>
              <a:rPr lang="en-US" sz="2800" kern="0" noProof="0" dirty="0">
                <a:solidFill>
                  <a:srgbClr val="000000"/>
                </a:solidFill>
              </a:rPr>
              <a:t> </a:t>
            </a:r>
            <a:r>
              <a:rPr lang="en-US" sz="2800" kern="0" noProof="0" dirty="0" err="1">
                <a:solidFill>
                  <a:srgbClr val="000000"/>
                </a:solidFill>
              </a:rPr>
              <a:t>bữa</a:t>
            </a:r>
            <a:r>
              <a:rPr lang="en-US" sz="2800" kern="0" noProof="0" dirty="0">
                <a:solidFill>
                  <a:srgbClr val="000000"/>
                </a:solidFill>
              </a:rPr>
              <a:t> </a:t>
            </a:r>
            <a:r>
              <a:rPr lang="en-US" sz="2800" kern="0" noProof="0" dirty="0" err="1">
                <a:solidFill>
                  <a:srgbClr val="000000"/>
                </a:solidFill>
              </a:rPr>
              <a:t>ăn</a:t>
            </a:r>
            <a:r>
              <a:rPr lang="en-US" sz="2800" kern="0" noProof="0" dirty="0">
                <a:solidFill>
                  <a:srgbClr val="000000"/>
                </a:solidFill>
              </a:rPr>
              <a:t> </a:t>
            </a:r>
            <a:r>
              <a:rPr lang="en-US" sz="2800" kern="0" noProof="0" dirty="0" err="1">
                <a:solidFill>
                  <a:srgbClr val="000000"/>
                </a:solidFill>
              </a:rPr>
              <a:t>ngon</a:t>
            </a:r>
            <a:r>
              <a:rPr lang="en-US" sz="2800" kern="0" noProof="0" dirty="0">
                <a:solidFill>
                  <a:srgbClr val="000000"/>
                </a:solidFill>
              </a:rPr>
              <a:t> </a:t>
            </a:r>
            <a:r>
              <a:rPr lang="en-US" sz="2800" kern="0" noProof="0" dirty="0" err="1">
                <a:solidFill>
                  <a:srgbClr val="000000"/>
                </a:solidFill>
              </a:rPr>
              <a:t>cần</a:t>
            </a:r>
            <a:r>
              <a:rPr lang="en-US" sz="2800" kern="0" noProof="0" dirty="0">
                <a:solidFill>
                  <a:srgbClr val="000000"/>
                </a:solidFill>
              </a:rPr>
              <a:t> </a:t>
            </a:r>
            <a:r>
              <a:rPr lang="en-US" sz="2800" kern="0" noProof="0" dirty="0" err="1">
                <a:solidFill>
                  <a:srgbClr val="000000"/>
                </a:solidFill>
              </a:rPr>
              <a:t>đảm</a:t>
            </a:r>
            <a:r>
              <a:rPr lang="en-US" sz="2800" kern="0" noProof="0" dirty="0">
                <a:solidFill>
                  <a:srgbClr val="000000"/>
                </a:solidFill>
              </a:rPr>
              <a:t> </a:t>
            </a:r>
            <a:r>
              <a:rPr lang="en-US" sz="2800" kern="0" noProof="0" dirty="0" err="1">
                <a:solidFill>
                  <a:srgbClr val="000000"/>
                </a:solidFill>
              </a:rPr>
              <a:t>bảo</a:t>
            </a:r>
            <a:r>
              <a:rPr lang="en-US" sz="2800" kern="0" noProof="0" dirty="0">
                <a:solidFill>
                  <a:srgbClr val="000000"/>
                </a:solidFill>
              </a:rPr>
              <a:t> </a:t>
            </a:r>
            <a:r>
              <a:rPr lang="en-US" sz="2800" kern="0" noProof="0" dirty="0" err="1">
                <a:solidFill>
                  <a:srgbClr val="000000"/>
                </a:solidFill>
              </a:rPr>
              <a:t>các</a:t>
            </a:r>
            <a:r>
              <a:rPr lang="en-US" sz="2800" kern="0" noProof="0" dirty="0">
                <a:solidFill>
                  <a:srgbClr val="000000"/>
                </a:solidFill>
              </a:rPr>
              <a:t> </a:t>
            </a:r>
            <a:r>
              <a:rPr lang="en-US" sz="2800" kern="0" noProof="0" dirty="0" err="1">
                <a:solidFill>
                  <a:srgbClr val="000000"/>
                </a:solidFill>
              </a:rPr>
              <a:t>tiêu</a:t>
            </a:r>
            <a:r>
              <a:rPr lang="en-US" sz="2800" kern="0" noProof="0" dirty="0">
                <a:solidFill>
                  <a:srgbClr val="000000"/>
                </a:solidFill>
              </a:rPr>
              <a:t> </a:t>
            </a:r>
            <a:r>
              <a:rPr lang="en-US" sz="2800" kern="0" noProof="0" dirty="0" err="1">
                <a:solidFill>
                  <a:srgbClr val="000000"/>
                </a:solidFill>
              </a:rPr>
              <a:t>chí</a:t>
            </a:r>
            <a:r>
              <a:rPr lang="en-US" sz="2800" kern="0" noProof="0" dirty="0">
                <a:solidFill>
                  <a:srgbClr val="000000"/>
                </a:solidFill>
              </a:rPr>
              <a:t> </a:t>
            </a:r>
            <a:r>
              <a:rPr lang="en-US" sz="2800" kern="0" noProof="0" dirty="0" err="1">
                <a:solidFill>
                  <a:srgbClr val="000000"/>
                </a:solidFill>
              </a:rPr>
              <a:t>sau</a:t>
            </a:r>
            <a:r>
              <a:rPr lang="en-US" sz="2800" kern="0" noProof="0" dirty="0">
                <a:solidFill>
                  <a:srgbClr val="000000"/>
                </a:solidFill>
              </a:rPr>
              <a:t>:</a:t>
            </a:r>
          </a:p>
          <a:p>
            <a:pPr marL="469900" marR="0" lvl="0" indent="-469900" algn="just" defTabSz="914400" rtl="0" eaLnBrk="0" fontAlgn="base" latinLnBrk="0" hangingPunct="0">
              <a:spcBef>
                <a:spcPts val="600"/>
              </a:spcBef>
              <a:spcAft>
                <a:spcPts val="600"/>
              </a:spcAft>
              <a:buClr>
                <a:srgbClr val="660000"/>
              </a:buClr>
              <a:buSzPct val="70000"/>
              <a:buFontTx/>
              <a:buChar char="-"/>
              <a:tabLst/>
              <a:defRPr/>
            </a:pP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Lượng</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thức</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ăn</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đủ</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về</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số</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lượng</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và</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chất</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lượng</a:t>
            </a:r>
            <a:r>
              <a:rPr lang="en-US" sz="2800" kern="0" dirty="0">
                <a:solidFill>
                  <a:srgbClr val="000000"/>
                </a:solidFill>
              </a:rPr>
              <a:t>.</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 </a:t>
            </a:r>
          </a:p>
          <a:p>
            <a:pPr marL="469900" marR="0" lvl="0" indent="-469900" algn="just" defTabSz="914400" rtl="0" eaLnBrk="0" fontAlgn="base" latinLnBrk="0" hangingPunct="0">
              <a:spcBef>
                <a:spcPts val="600"/>
              </a:spcBef>
              <a:spcAft>
                <a:spcPts val="600"/>
              </a:spcAft>
              <a:buClr>
                <a:srgbClr val="660000"/>
              </a:buClr>
              <a:buSzPct val="70000"/>
              <a:buFontTx/>
              <a:buChar char="-"/>
              <a:tabLst/>
              <a:defRPr/>
            </a:pPr>
            <a:r>
              <a:rPr lang="en-US" sz="2800" kern="0" dirty="0" err="1">
                <a:solidFill>
                  <a:srgbClr val="000000"/>
                </a:solidFill>
              </a:rPr>
              <a:t>C</a:t>
            </a: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ân</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đối</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giữa</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các</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nhóm</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thực</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dirty="0" err="1">
                <a:ln>
                  <a:noFill/>
                </a:ln>
                <a:solidFill>
                  <a:srgbClr val="000000"/>
                </a:solidFill>
                <a:effectLst/>
                <a:uLnTx/>
                <a:uFillTx/>
                <a:latin typeface="Arial" pitchFamily="34" charset="0"/>
                <a:ea typeface="+mn-ea"/>
                <a:cs typeface="Arial" pitchFamily="34" charset="0"/>
              </a:rPr>
              <a:t>phẩm</a:t>
            </a:r>
            <a:r>
              <a:rPr kumimoji="0" lang="en-US" sz="2800" b="0" i="0" u="none" strike="noStrike" kern="0" cap="none" spc="0" normalizeH="0" dirty="0">
                <a:ln>
                  <a:noFill/>
                </a:ln>
                <a:solidFill>
                  <a:srgbClr val="000000"/>
                </a:solidFill>
                <a:effectLst/>
                <a:uLnTx/>
                <a:uFillTx/>
                <a:latin typeface="Arial" pitchFamily="34" charset="0"/>
                <a:ea typeface="+mn-ea"/>
                <a:cs typeface="Arial" pitchFamily="34" charset="0"/>
              </a:rPr>
              <a:t>:</a:t>
            </a:r>
            <a:r>
              <a:rPr lang="en-US" sz="2800" kern="0" dirty="0">
                <a:solidFill>
                  <a:srgbClr val="000000"/>
                </a:solidFill>
              </a:rPr>
              <a:t> 	</a:t>
            </a:r>
          </a:p>
          <a:p>
            <a:pPr marR="0" lvl="0" algn="just" defTabSz="914400" rtl="0" eaLnBrk="0" fontAlgn="base" latinLnBrk="0" hangingPunct="0">
              <a:spcBef>
                <a:spcPts val="600"/>
              </a:spcBef>
              <a:spcAft>
                <a:spcPts val="600"/>
              </a:spcAft>
              <a:buClr>
                <a:srgbClr val="660000"/>
              </a:buClr>
              <a:buSzPct val="70000"/>
              <a:tabLst/>
              <a:defRPr/>
            </a:pPr>
            <a:r>
              <a:rPr lang="en-US" sz="2800" kern="0" dirty="0">
                <a:solidFill>
                  <a:srgbClr val="000000"/>
                </a:solidFill>
              </a:rPr>
              <a:t>    + </a:t>
            </a:r>
            <a:r>
              <a:rPr lang="en-US" sz="2800" kern="0" dirty="0" err="1">
                <a:solidFill>
                  <a:srgbClr val="000000"/>
                </a:solidFill>
              </a:rPr>
              <a:t>Chất</a:t>
            </a:r>
            <a:r>
              <a:rPr lang="en-US" sz="2800" kern="0" dirty="0">
                <a:solidFill>
                  <a:srgbClr val="000000"/>
                </a:solidFill>
              </a:rPr>
              <a:t> </a:t>
            </a:r>
            <a:r>
              <a:rPr lang="en-US" sz="2800" kern="0" dirty="0" err="1">
                <a:solidFill>
                  <a:srgbClr val="000000"/>
                </a:solidFill>
              </a:rPr>
              <a:t>đạm</a:t>
            </a:r>
            <a:r>
              <a:rPr lang="en-US" sz="2800" kern="0" dirty="0">
                <a:solidFill>
                  <a:srgbClr val="000000"/>
                </a:solidFill>
              </a:rPr>
              <a:t> (</a:t>
            </a:r>
            <a:r>
              <a:rPr lang="en-US" sz="2800" kern="0" dirty="0" err="1">
                <a:solidFill>
                  <a:srgbClr val="000000"/>
                </a:solidFill>
              </a:rPr>
              <a:t>Protit</a:t>
            </a:r>
            <a:r>
              <a:rPr lang="en-US" sz="2800" kern="0" dirty="0">
                <a:solidFill>
                  <a:srgbClr val="000000"/>
                </a:solidFill>
              </a:rPr>
              <a:t>) </a:t>
            </a:r>
            <a:r>
              <a:rPr lang="en-US" sz="2800" kern="0" dirty="0" err="1">
                <a:solidFill>
                  <a:srgbClr val="000000"/>
                </a:solidFill>
              </a:rPr>
              <a:t>cung</a:t>
            </a:r>
            <a:r>
              <a:rPr lang="en-US" sz="2800" kern="0" dirty="0">
                <a:solidFill>
                  <a:srgbClr val="000000"/>
                </a:solidFill>
              </a:rPr>
              <a:t> </a:t>
            </a:r>
            <a:r>
              <a:rPr lang="en-US" sz="2800" kern="0" dirty="0" err="1">
                <a:solidFill>
                  <a:srgbClr val="000000"/>
                </a:solidFill>
              </a:rPr>
              <a:t>cấp</a:t>
            </a:r>
            <a:r>
              <a:rPr lang="en-US" sz="2800" kern="0" dirty="0">
                <a:solidFill>
                  <a:srgbClr val="000000"/>
                </a:solidFill>
              </a:rPr>
              <a:t> </a:t>
            </a:r>
            <a:r>
              <a:rPr lang="en-US" sz="2800" kern="0" dirty="0" err="1">
                <a:solidFill>
                  <a:srgbClr val="000000"/>
                </a:solidFill>
              </a:rPr>
              <a:t>khoảng</a:t>
            </a:r>
            <a:r>
              <a:rPr lang="en-US" sz="2800" kern="0" dirty="0">
                <a:solidFill>
                  <a:srgbClr val="000000"/>
                </a:solidFill>
              </a:rPr>
              <a:t> 13 - 20% </a:t>
            </a:r>
            <a:r>
              <a:rPr lang="en-US" sz="2800" kern="0" dirty="0" err="1">
                <a:solidFill>
                  <a:srgbClr val="000000"/>
                </a:solidFill>
              </a:rPr>
              <a:t>năng</a:t>
            </a:r>
            <a:r>
              <a:rPr lang="en-US" sz="2800" kern="0" dirty="0">
                <a:solidFill>
                  <a:srgbClr val="000000"/>
                </a:solidFill>
              </a:rPr>
              <a:t> </a:t>
            </a:r>
            <a:r>
              <a:rPr lang="en-US" sz="2800" kern="0" dirty="0" err="1">
                <a:solidFill>
                  <a:srgbClr val="000000"/>
                </a:solidFill>
              </a:rPr>
              <a:t>lượng</a:t>
            </a:r>
            <a:r>
              <a:rPr lang="en-US" sz="2800" kern="0" dirty="0">
                <a:solidFill>
                  <a:srgbClr val="000000"/>
                </a:solidFill>
              </a:rPr>
              <a:t> KP</a:t>
            </a:r>
          </a:p>
          <a:p>
            <a:pPr algn="just" eaLnBrk="0" hangingPunct="0">
              <a:spcBef>
                <a:spcPts val="600"/>
              </a:spcBef>
              <a:spcAft>
                <a:spcPts val="600"/>
              </a:spcAft>
              <a:buClr>
                <a:srgbClr val="660000"/>
              </a:buClr>
              <a:buSzPct val="70000"/>
              <a:defRPr/>
            </a:pPr>
            <a:r>
              <a:rPr lang="en-US" sz="2800" kern="0" dirty="0">
                <a:solidFill>
                  <a:srgbClr val="000000"/>
                </a:solidFill>
              </a:rPr>
              <a:t>    + </a:t>
            </a:r>
            <a:r>
              <a:rPr lang="en-US" sz="2800" kern="0" dirty="0" err="1">
                <a:solidFill>
                  <a:srgbClr val="000000"/>
                </a:solidFill>
              </a:rPr>
              <a:t>Chất</a:t>
            </a:r>
            <a:r>
              <a:rPr lang="en-US" sz="2800" kern="0" dirty="0">
                <a:solidFill>
                  <a:srgbClr val="000000"/>
                </a:solidFill>
              </a:rPr>
              <a:t> </a:t>
            </a:r>
            <a:r>
              <a:rPr lang="en-US" sz="2800" kern="0" dirty="0" err="1">
                <a:solidFill>
                  <a:srgbClr val="000000"/>
                </a:solidFill>
              </a:rPr>
              <a:t>béo</a:t>
            </a:r>
            <a:r>
              <a:rPr lang="en-US" sz="2800" kern="0" dirty="0">
                <a:solidFill>
                  <a:srgbClr val="000000"/>
                </a:solidFill>
              </a:rPr>
              <a:t> (</a:t>
            </a:r>
            <a:r>
              <a:rPr lang="en-US" sz="2800" kern="0" dirty="0" err="1">
                <a:solidFill>
                  <a:srgbClr val="000000"/>
                </a:solidFill>
              </a:rPr>
              <a:t>Lipit</a:t>
            </a:r>
            <a:r>
              <a:rPr lang="en-US" sz="2800" kern="0" dirty="0">
                <a:solidFill>
                  <a:srgbClr val="000000"/>
                </a:solidFill>
              </a:rPr>
              <a:t>) </a:t>
            </a:r>
            <a:r>
              <a:rPr lang="en-US" sz="2800" kern="0" dirty="0" err="1">
                <a:solidFill>
                  <a:srgbClr val="000000"/>
                </a:solidFill>
              </a:rPr>
              <a:t>cung</a:t>
            </a:r>
            <a:r>
              <a:rPr lang="en-US" sz="2800" kern="0" dirty="0">
                <a:solidFill>
                  <a:srgbClr val="000000"/>
                </a:solidFill>
              </a:rPr>
              <a:t> </a:t>
            </a:r>
            <a:r>
              <a:rPr lang="en-US" sz="2800" kern="0" dirty="0" err="1">
                <a:solidFill>
                  <a:srgbClr val="000000"/>
                </a:solidFill>
              </a:rPr>
              <a:t>cấp</a:t>
            </a:r>
            <a:r>
              <a:rPr lang="en-US" sz="2800" kern="0" dirty="0">
                <a:solidFill>
                  <a:srgbClr val="000000"/>
                </a:solidFill>
              </a:rPr>
              <a:t> </a:t>
            </a:r>
            <a:r>
              <a:rPr lang="en-US" sz="2800" kern="0" dirty="0" err="1">
                <a:solidFill>
                  <a:srgbClr val="000000"/>
                </a:solidFill>
              </a:rPr>
              <a:t>khoảng</a:t>
            </a:r>
            <a:r>
              <a:rPr lang="en-US" sz="2800" kern="0" dirty="0">
                <a:solidFill>
                  <a:srgbClr val="000000"/>
                </a:solidFill>
              </a:rPr>
              <a:t> 30 - 40% </a:t>
            </a:r>
            <a:r>
              <a:rPr lang="en-US" sz="2800" kern="0" dirty="0" err="1">
                <a:solidFill>
                  <a:srgbClr val="000000"/>
                </a:solidFill>
              </a:rPr>
              <a:t>năng</a:t>
            </a:r>
            <a:r>
              <a:rPr lang="en-US" sz="2800" kern="0" dirty="0">
                <a:solidFill>
                  <a:srgbClr val="000000"/>
                </a:solidFill>
              </a:rPr>
              <a:t> </a:t>
            </a:r>
            <a:r>
              <a:rPr lang="en-US" sz="2800" kern="0" dirty="0" err="1">
                <a:solidFill>
                  <a:srgbClr val="000000"/>
                </a:solidFill>
              </a:rPr>
              <a:t>lượng</a:t>
            </a:r>
            <a:r>
              <a:rPr lang="en-US" sz="2800" kern="0" dirty="0">
                <a:solidFill>
                  <a:srgbClr val="000000"/>
                </a:solidFill>
              </a:rPr>
              <a:t> KP</a:t>
            </a:r>
          </a:p>
          <a:p>
            <a:pPr algn="just" eaLnBrk="0" hangingPunct="0">
              <a:spcBef>
                <a:spcPts val="600"/>
              </a:spcBef>
              <a:spcAft>
                <a:spcPts val="600"/>
              </a:spcAft>
              <a:buClr>
                <a:srgbClr val="660000"/>
              </a:buClr>
              <a:buSzPct val="70000"/>
              <a:defRPr/>
            </a:pPr>
            <a:r>
              <a:rPr lang="en-US" sz="2800" kern="0" dirty="0">
                <a:solidFill>
                  <a:srgbClr val="000000"/>
                </a:solidFill>
              </a:rPr>
              <a:t>    + </a:t>
            </a:r>
            <a:r>
              <a:rPr lang="en-US" sz="2800" kern="0" dirty="0" err="1">
                <a:solidFill>
                  <a:srgbClr val="000000"/>
                </a:solidFill>
              </a:rPr>
              <a:t>Chất</a:t>
            </a:r>
            <a:r>
              <a:rPr lang="en-US" sz="2800" kern="0" dirty="0">
                <a:solidFill>
                  <a:srgbClr val="000000"/>
                </a:solidFill>
              </a:rPr>
              <a:t> </a:t>
            </a:r>
            <a:r>
              <a:rPr lang="en-US" sz="2800" kern="0" dirty="0" err="1">
                <a:solidFill>
                  <a:srgbClr val="000000"/>
                </a:solidFill>
              </a:rPr>
              <a:t>bột</a:t>
            </a:r>
            <a:r>
              <a:rPr lang="en-US" sz="2800" kern="0" dirty="0">
                <a:solidFill>
                  <a:srgbClr val="000000"/>
                </a:solidFill>
              </a:rPr>
              <a:t> (</a:t>
            </a:r>
            <a:r>
              <a:rPr lang="en-US" sz="2800" kern="0" dirty="0" err="1">
                <a:solidFill>
                  <a:srgbClr val="000000"/>
                </a:solidFill>
              </a:rPr>
              <a:t>Gluxit</a:t>
            </a:r>
            <a:r>
              <a:rPr lang="en-US" sz="2800" kern="0" dirty="0">
                <a:solidFill>
                  <a:srgbClr val="000000"/>
                </a:solidFill>
              </a:rPr>
              <a:t>) </a:t>
            </a:r>
            <a:r>
              <a:rPr lang="en-US" sz="2800" kern="0" dirty="0" err="1">
                <a:solidFill>
                  <a:srgbClr val="000000"/>
                </a:solidFill>
              </a:rPr>
              <a:t>cung</a:t>
            </a:r>
            <a:r>
              <a:rPr lang="en-US" sz="2800" kern="0" dirty="0">
                <a:solidFill>
                  <a:srgbClr val="000000"/>
                </a:solidFill>
              </a:rPr>
              <a:t> </a:t>
            </a:r>
            <a:r>
              <a:rPr lang="en-US" sz="2800" kern="0" dirty="0" err="1">
                <a:solidFill>
                  <a:srgbClr val="000000"/>
                </a:solidFill>
              </a:rPr>
              <a:t>cấp</a:t>
            </a:r>
            <a:r>
              <a:rPr lang="en-US" sz="2800" kern="0" dirty="0">
                <a:solidFill>
                  <a:srgbClr val="000000"/>
                </a:solidFill>
              </a:rPr>
              <a:t> </a:t>
            </a:r>
            <a:r>
              <a:rPr lang="en-US" sz="2800" kern="0" dirty="0" err="1">
                <a:solidFill>
                  <a:srgbClr val="000000"/>
                </a:solidFill>
              </a:rPr>
              <a:t>khoảng</a:t>
            </a:r>
            <a:r>
              <a:rPr lang="en-US" sz="2800" kern="0" dirty="0">
                <a:solidFill>
                  <a:srgbClr val="000000"/>
                </a:solidFill>
              </a:rPr>
              <a:t> 47 - 50% </a:t>
            </a:r>
            <a:r>
              <a:rPr lang="en-US" sz="2800" kern="0" dirty="0" err="1">
                <a:solidFill>
                  <a:srgbClr val="000000"/>
                </a:solidFill>
              </a:rPr>
              <a:t>năng</a:t>
            </a:r>
            <a:r>
              <a:rPr lang="en-US" sz="2800" kern="0" dirty="0">
                <a:solidFill>
                  <a:srgbClr val="000000"/>
                </a:solidFill>
              </a:rPr>
              <a:t> </a:t>
            </a:r>
            <a:r>
              <a:rPr lang="en-US" sz="2800" kern="0" dirty="0" err="1">
                <a:solidFill>
                  <a:srgbClr val="000000"/>
                </a:solidFill>
              </a:rPr>
              <a:t>lượng</a:t>
            </a:r>
            <a:r>
              <a:rPr lang="en-US" sz="2800" kern="0" dirty="0">
                <a:solidFill>
                  <a:srgbClr val="000000"/>
                </a:solidFill>
              </a:rPr>
              <a:t> KP</a:t>
            </a:r>
          </a:p>
        </p:txBody>
      </p:sp>
    </p:spTree>
    <p:extLst>
      <p:ext uri="{BB962C8B-B14F-4D97-AF65-F5344CB8AC3E}">
        <p14:creationId xmlns:p14="http://schemas.microsoft.com/office/powerpoint/2010/main" val="3446760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52D786C-4398-4212-BB36-A8293A8DF90A}"/>
              </a:ext>
            </a:extLst>
          </p:cNvPr>
          <p:cNvSpPr txBox="1"/>
          <p:nvPr/>
        </p:nvSpPr>
        <p:spPr>
          <a:xfrm>
            <a:off x="580523" y="321167"/>
            <a:ext cx="11030953" cy="6210931"/>
          </a:xfrm>
          <a:prstGeom prst="rect">
            <a:avLst/>
          </a:prstGeom>
          <a:noFill/>
        </p:spPr>
        <p:txBody>
          <a:bodyPr wrap="square">
            <a:spAutoFit/>
          </a:bodyPr>
          <a:lstStyle/>
          <a:p>
            <a:pPr marL="457200" marR="0" lvl="0" indent="-457200" algn="just" defTabSz="914400" rtl="0" eaLnBrk="0" fontAlgn="base" latinLnBrk="0" hangingPunct="0">
              <a:lnSpc>
                <a:spcPct val="100000"/>
              </a:lnSpc>
              <a:spcBef>
                <a:spcPct val="20000"/>
              </a:spcBef>
              <a:spcAft>
                <a:spcPct val="0"/>
              </a:spcAft>
              <a:buClr>
                <a:srgbClr val="660000"/>
              </a:buClr>
              <a:buSzPct val="70000"/>
              <a:buFontTx/>
              <a:buChar char="-"/>
              <a:tabLst/>
              <a:defRPr/>
            </a:pP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Nước</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uống</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khoảng</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 0,8-1,6 </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lít</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trẻ</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ngày</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kể</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cả</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nước</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trong</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thức</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ăn</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a:t>
            </a:r>
          </a:p>
          <a:p>
            <a:pPr marL="457200" marR="0" lvl="0" indent="-457200" algn="just" defTabSz="914400" rtl="0" eaLnBrk="0" fontAlgn="base" latinLnBrk="0" hangingPunct="0">
              <a:lnSpc>
                <a:spcPct val="100000"/>
              </a:lnSpc>
              <a:spcBef>
                <a:spcPct val="20000"/>
              </a:spcBef>
              <a:spcAft>
                <a:spcPct val="0"/>
              </a:spcAft>
              <a:buClr>
                <a:srgbClr val="660000"/>
              </a:buClr>
              <a:buSzPct val="70000"/>
              <a:buFontTx/>
              <a:buChar char="-"/>
              <a:tabLst/>
              <a:defRPr/>
            </a:pPr>
            <a:r>
              <a:rPr lang="en-US" sz="2800" kern="0" baseline="0" dirty="0" err="1">
                <a:solidFill>
                  <a:srgbClr val="000000"/>
                </a:solidFill>
              </a:rPr>
              <a:t>Xây</a:t>
            </a:r>
            <a:r>
              <a:rPr lang="en-US" sz="2800" kern="0" dirty="0">
                <a:solidFill>
                  <a:srgbClr val="000000"/>
                </a:solidFill>
              </a:rPr>
              <a:t> </a:t>
            </a:r>
            <a:r>
              <a:rPr lang="en-US" sz="2800" kern="0" dirty="0" err="1">
                <a:solidFill>
                  <a:srgbClr val="000000"/>
                </a:solidFill>
              </a:rPr>
              <a:t>dựng</a:t>
            </a:r>
            <a:r>
              <a:rPr lang="en-US" sz="2800" kern="0" dirty="0">
                <a:solidFill>
                  <a:srgbClr val="000000"/>
                </a:solidFill>
              </a:rPr>
              <a:t> </a:t>
            </a:r>
            <a:r>
              <a:rPr lang="en-US" sz="2800" kern="0" dirty="0" err="1">
                <a:solidFill>
                  <a:srgbClr val="000000"/>
                </a:solidFill>
              </a:rPr>
              <a:t>thực</a:t>
            </a:r>
            <a:r>
              <a:rPr lang="en-US" sz="2800" kern="0" dirty="0">
                <a:solidFill>
                  <a:srgbClr val="000000"/>
                </a:solidFill>
              </a:rPr>
              <a:t> </a:t>
            </a:r>
            <a:r>
              <a:rPr lang="en-US" sz="2800" kern="0" dirty="0" err="1">
                <a:solidFill>
                  <a:srgbClr val="000000"/>
                </a:solidFill>
              </a:rPr>
              <a:t>đơn</a:t>
            </a:r>
            <a:r>
              <a:rPr lang="en-US" sz="2800" kern="0" dirty="0">
                <a:solidFill>
                  <a:srgbClr val="000000"/>
                </a:solidFill>
              </a:rPr>
              <a:t> </a:t>
            </a:r>
            <a:r>
              <a:rPr lang="en-US" sz="2800" kern="0" dirty="0" err="1">
                <a:solidFill>
                  <a:srgbClr val="000000"/>
                </a:solidFill>
              </a:rPr>
              <a:t>theo</a:t>
            </a:r>
            <a:r>
              <a:rPr lang="en-US" sz="2800" kern="0" dirty="0">
                <a:solidFill>
                  <a:srgbClr val="000000"/>
                </a:solidFill>
              </a:rPr>
              <a:t> </a:t>
            </a:r>
            <a:r>
              <a:rPr lang="en-US" sz="2800" kern="0" dirty="0" err="1">
                <a:solidFill>
                  <a:srgbClr val="000000"/>
                </a:solidFill>
              </a:rPr>
              <a:t>ngày</a:t>
            </a:r>
            <a:r>
              <a:rPr lang="en-US" sz="2800" kern="0" dirty="0">
                <a:solidFill>
                  <a:srgbClr val="000000"/>
                </a:solidFill>
              </a:rPr>
              <a:t>, </a:t>
            </a:r>
            <a:r>
              <a:rPr lang="en-US" sz="2800" kern="0" dirty="0" err="1">
                <a:solidFill>
                  <a:srgbClr val="000000"/>
                </a:solidFill>
              </a:rPr>
              <a:t>theo</a:t>
            </a:r>
            <a:r>
              <a:rPr lang="en-US" sz="2800" kern="0" dirty="0">
                <a:solidFill>
                  <a:srgbClr val="000000"/>
                </a:solidFill>
              </a:rPr>
              <a:t> </a:t>
            </a:r>
            <a:r>
              <a:rPr lang="en-US" sz="2800" kern="0" dirty="0" err="1">
                <a:solidFill>
                  <a:srgbClr val="000000"/>
                </a:solidFill>
              </a:rPr>
              <a:t>tuần</a:t>
            </a:r>
            <a:r>
              <a:rPr lang="en-US" sz="2800" kern="0" dirty="0">
                <a:solidFill>
                  <a:srgbClr val="000000"/>
                </a:solidFill>
              </a:rPr>
              <a:t>.</a:t>
            </a:r>
          </a:p>
          <a:p>
            <a:pPr marL="457200" marR="0" lvl="0" indent="-457200" algn="just" defTabSz="914400" rtl="0" eaLnBrk="0" fontAlgn="base" latinLnBrk="0" hangingPunct="0">
              <a:lnSpc>
                <a:spcPct val="100000"/>
              </a:lnSpc>
              <a:spcBef>
                <a:spcPct val="20000"/>
              </a:spcBef>
              <a:spcAft>
                <a:spcPct val="0"/>
              </a:spcAft>
              <a:buClr>
                <a:srgbClr val="660000"/>
              </a:buClr>
              <a:buSzPct val="70000"/>
              <a:buFontTx/>
              <a:buChar char="-"/>
              <a:tabLst/>
              <a:defRPr/>
            </a:pPr>
            <a:r>
              <a:rPr lang="en-US" sz="2800" kern="0" dirty="0">
                <a:solidFill>
                  <a:srgbClr val="000000"/>
                </a:solidFill>
              </a:rPr>
              <a:t>Đ</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a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dạng</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các</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loại</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thực</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phẩm</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tranh</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thủ</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các</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loại</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thực</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phẩm</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theo</a:t>
            </a:r>
            <a:r>
              <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noProof="0" dirty="0" err="1">
                <a:ln>
                  <a:noFill/>
                </a:ln>
                <a:solidFill>
                  <a:srgbClr val="000000"/>
                </a:solidFill>
                <a:effectLst/>
                <a:uLnTx/>
                <a:uFillTx/>
                <a:latin typeface="Arial" pitchFamily="34" charset="0"/>
                <a:ea typeface="+mn-ea"/>
                <a:cs typeface="Arial" pitchFamily="34" charset="0"/>
              </a:rPr>
              <a:t>mùa</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a:t>
            </a:r>
          </a:p>
          <a:p>
            <a:pPr marL="457200" marR="0" lvl="0" indent="-457200" algn="just" defTabSz="914400" rtl="0" eaLnBrk="0" fontAlgn="base" latinLnBrk="0" hangingPunct="0">
              <a:lnSpc>
                <a:spcPct val="100000"/>
              </a:lnSpc>
              <a:spcBef>
                <a:spcPct val="20000"/>
              </a:spcBef>
              <a:spcAft>
                <a:spcPct val="0"/>
              </a:spcAft>
              <a:buClr>
                <a:srgbClr val="660000"/>
              </a:buClr>
              <a:buSzPct val="70000"/>
              <a:buFontTx/>
              <a:buChar char="-"/>
              <a:tabLst/>
              <a:defRPr/>
            </a:pP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Thức</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ăn</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sạch</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sẽ</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an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toàn</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có</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giá</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trị</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dinh</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dưỡng</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cao</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a:t>
            </a:r>
          </a:p>
          <a:p>
            <a:pPr marL="457200" marR="0" lvl="0" indent="-457200" algn="just" defTabSz="914400" rtl="0" eaLnBrk="0" fontAlgn="base" latinLnBrk="0" hangingPunct="0">
              <a:lnSpc>
                <a:spcPct val="100000"/>
              </a:lnSpc>
              <a:spcBef>
                <a:spcPct val="20000"/>
              </a:spcBef>
              <a:spcAft>
                <a:spcPct val="0"/>
              </a:spcAft>
              <a:buClr>
                <a:srgbClr val="660000"/>
              </a:buClr>
              <a:buSzPct val="70000"/>
              <a:buFontTx/>
              <a:buChar char="-"/>
              <a:tabLst/>
              <a:defRPr/>
            </a:pP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Nghệ</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thuật</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chế</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biến</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bày</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biện</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đánh</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thức</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bằng</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nhiều</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giác</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quan</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giúp</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trẻ</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yêu</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thích</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món</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28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ăn</a:t>
            </a:r>
            <a:r>
              <a:rPr kumimoji="0" lang="en-US" sz="28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a:t>
            </a:r>
          </a:p>
          <a:p>
            <a:pPr marL="457200" lvl="0" indent="-457200" algn="just" eaLnBrk="0" hangingPunct="0">
              <a:spcBef>
                <a:spcPct val="20000"/>
              </a:spcBef>
              <a:buClr>
                <a:srgbClr val="660000"/>
              </a:buClr>
              <a:buSzPct val="70000"/>
              <a:buFontTx/>
              <a:buChar char="-"/>
              <a:defRPr/>
            </a:pPr>
            <a:r>
              <a:rPr lang="en-US" sz="2800" kern="0" dirty="0" err="1">
                <a:solidFill>
                  <a:srgbClr val="000000"/>
                </a:solidFill>
              </a:rPr>
              <a:t>Bầu</a:t>
            </a:r>
            <a:r>
              <a:rPr lang="en-US" sz="2800" kern="0" dirty="0">
                <a:solidFill>
                  <a:srgbClr val="000000"/>
                </a:solidFill>
              </a:rPr>
              <a:t> </a:t>
            </a:r>
            <a:r>
              <a:rPr lang="en-US" sz="2800" kern="0" dirty="0" err="1">
                <a:solidFill>
                  <a:srgbClr val="000000"/>
                </a:solidFill>
              </a:rPr>
              <a:t>không</a:t>
            </a:r>
            <a:r>
              <a:rPr lang="en-US" sz="2800" kern="0" dirty="0">
                <a:solidFill>
                  <a:srgbClr val="000000"/>
                </a:solidFill>
              </a:rPr>
              <a:t> </a:t>
            </a:r>
            <a:r>
              <a:rPr lang="en-US" sz="2800" kern="0" dirty="0" err="1">
                <a:solidFill>
                  <a:srgbClr val="000000"/>
                </a:solidFill>
              </a:rPr>
              <a:t>khí</a:t>
            </a:r>
            <a:r>
              <a:rPr lang="en-US" sz="2800" kern="0" dirty="0">
                <a:solidFill>
                  <a:srgbClr val="000000"/>
                </a:solidFill>
              </a:rPr>
              <a:t> </a:t>
            </a:r>
            <a:r>
              <a:rPr lang="en-US" sz="2800" kern="0" dirty="0" err="1">
                <a:solidFill>
                  <a:srgbClr val="000000"/>
                </a:solidFill>
              </a:rPr>
              <a:t>vui</a:t>
            </a:r>
            <a:r>
              <a:rPr lang="en-US" sz="2800" kern="0" dirty="0">
                <a:solidFill>
                  <a:srgbClr val="000000"/>
                </a:solidFill>
              </a:rPr>
              <a:t> </a:t>
            </a:r>
            <a:r>
              <a:rPr lang="en-US" sz="2800" kern="0" dirty="0" err="1">
                <a:solidFill>
                  <a:srgbClr val="000000"/>
                </a:solidFill>
              </a:rPr>
              <a:t>vẻ</a:t>
            </a:r>
            <a:r>
              <a:rPr lang="en-US" sz="2800" kern="0" dirty="0">
                <a:solidFill>
                  <a:srgbClr val="000000"/>
                </a:solidFill>
              </a:rPr>
              <a:t>, </a:t>
            </a:r>
            <a:r>
              <a:rPr lang="en-US" sz="2800" kern="0" dirty="0" err="1">
                <a:solidFill>
                  <a:srgbClr val="000000"/>
                </a:solidFill>
              </a:rPr>
              <a:t>thoải</a:t>
            </a:r>
            <a:r>
              <a:rPr lang="en-US" sz="2800" kern="0" dirty="0">
                <a:solidFill>
                  <a:srgbClr val="000000"/>
                </a:solidFill>
              </a:rPr>
              <a:t> </a:t>
            </a:r>
            <a:r>
              <a:rPr lang="en-US" sz="2800" kern="0" dirty="0" err="1">
                <a:solidFill>
                  <a:srgbClr val="000000"/>
                </a:solidFill>
              </a:rPr>
              <a:t>mái</a:t>
            </a:r>
            <a:r>
              <a:rPr lang="en-US" sz="2800" kern="0" dirty="0">
                <a:solidFill>
                  <a:srgbClr val="000000"/>
                </a:solidFill>
              </a:rPr>
              <a:t>, </a:t>
            </a:r>
            <a:r>
              <a:rPr lang="en-US" sz="2800" kern="0" dirty="0" err="1">
                <a:solidFill>
                  <a:srgbClr val="000000"/>
                </a:solidFill>
              </a:rPr>
              <a:t>nhẹ</a:t>
            </a:r>
            <a:r>
              <a:rPr lang="en-US" sz="2800" kern="0" dirty="0">
                <a:solidFill>
                  <a:srgbClr val="000000"/>
                </a:solidFill>
              </a:rPr>
              <a:t> </a:t>
            </a:r>
            <a:r>
              <a:rPr lang="en-US" sz="2800" kern="0" dirty="0" err="1">
                <a:solidFill>
                  <a:srgbClr val="000000"/>
                </a:solidFill>
              </a:rPr>
              <a:t>nhàng</a:t>
            </a:r>
            <a:r>
              <a:rPr lang="en-US" sz="2800" kern="0" dirty="0">
                <a:solidFill>
                  <a:srgbClr val="000000"/>
                </a:solidFill>
              </a:rPr>
              <a:t> </a:t>
            </a:r>
            <a:r>
              <a:rPr lang="en-US" sz="2800" kern="0" dirty="0" err="1">
                <a:solidFill>
                  <a:srgbClr val="000000"/>
                </a:solidFill>
              </a:rPr>
              <a:t>trong</a:t>
            </a:r>
            <a:r>
              <a:rPr lang="en-US" sz="2800" kern="0" dirty="0">
                <a:solidFill>
                  <a:srgbClr val="000000"/>
                </a:solidFill>
              </a:rPr>
              <a:t> </a:t>
            </a:r>
            <a:r>
              <a:rPr lang="en-US" sz="2800" kern="0" dirty="0" err="1">
                <a:solidFill>
                  <a:srgbClr val="000000"/>
                </a:solidFill>
              </a:rPr>
              <a:t>lúc</a:t>
            </a:r>
            <a:r>
              <a:rPr lang="en-US" sz="2800" kern="0" dirty="0">
                <a:solidFill>
                  <a:srgbClr val="000000"/>
                </a:solidFill>
              </a:rPr>
              <a:t> </a:t>
            </a:r>
            <a:r>
              <a:rPr lang="en-US" sz="2800" kern="0" dirty="0" err="1">
                <a:solidFill>
                  <a:srgbClr val="000000"/>
                </a:solidFill>
              </a:rPr>
              <a:t>ăn</a:t>
            </a:r>
            <a:r>
              <a:rPr lang="en-US" sz="2800" kern="0" dirty="0">
                <a:solidFill>
                  <a:srgbClr val="000000"/>
                </a:solidFill>
              </a:rPr>
              <a:t> </a:t>
            </a:r>
            <a:r>
              <a:rPr lang="en-US" sz="2800" kern="0" dirty="0" err="1">
                <a:solidFill>
                  <a:srgbClr val="000000"/>
                </a:solidFill>
              </a:rPr>
              <a:t>cũng</a:t>
            </a:r>
            <a:r>
              <a:rPr lang="en-US" sz="2800" kern="0" dirty="0">
                <a:solidFill>
                  <a:srgbClr val="000000"/>
                </a:solidFill>
              </a:rPr>
              <a:t> </a:t>
            </a:r>
            <a:r>
              <a:rPr lang="en-US" sz="2800" kern="0" dirty="0" err="1">
                <a:solidFill>
                  <a:srgbClr val="000000"/>
                </a:solidFill>
              </a:rPr>
              <a:t>tạo</a:t>
            </a:r>
            <a:r>
              <a:rPr lang="en-US" sz="2800" kern="0" dirty="0">
                <a:solidFill>
                  <a:srgbClr val="000000"/>
                </a:solidFill>
              </a:rPr>
              <a:t> </a:t>
            </a:r>
            <a:r>
              <a:rPr lang="en-US" sz="2800" kern="0" dirty="0" err="1">
                <a:solidFill>
                  <a:srgbClr val="000000"/>
                </a:solidFill>
              </a:rPr>
              <a:t>cho</a:t>
            </a:r>
            <a:r>
              <a:rPr lang="en-US" sz="2800" kern="0" dirty="0">
                <a:solidFill>
                  <a:srgbClr val="000000"/>
                </a:solidFill>
              </a:rPr>
              <a:t> </a:t>
            </a:r>
            <a:r>
              <a:rPr lang="en-US" sz="2800" kern="0" dirty="0" err="1">
                <a:solidFill>
                  <a:srgbClr val="000000"/>
                </a:solidFill>
              </a:rPr>
              <a:t>trẻ</a:t>
            </a:r>
            <a:r>
              <a:rPr lang="en-US" sz="2800" kern="0" dirty="0">
                <a:solidFill>
                  <a:srgbClr val="000000"/>
                </a:solidFill>
              </a:rPr>
              <a:t> </a:t>
            </a:r>
            <a:r>
              <a:rPr lang="en-US" sz="2800" kern="0" dirty="0" err="1">
                <a:solidFill>
                  <a:srgbClr val="000000"/>
                </a:solidFill>
              </a:rPr>
              <a:t>tâm</a:t>
            </a:r>
            <a:r>
              <a:rPr lang="en-US" sz="2800" kern="0" dirty="0">
                <a:solidFill>
                  <a:srgbClr val="000000"/>
                </a:solidFill>
              </a:rPr>
              <a:t> </a:t>
            </a:r>
            <a:r>
              <a:rPr lang="en-US" sz="2800" kern="0" dirty="0" err="1">
                <a:solidFill>
                  <a:srgbClr val="000000"/>
                </a:solidFill>
              </a:rPr>
              <a:t>lý</a:t>
            </a:r>
            <a:r>
              <a:rPr lang="en-US" sz="2800" kern="0" dirty="0">
                <a:solidFill>
                  <a:srgbClr val="000000"/>
                </a:solidFill>
              </a:rPr>
              <a:t> </a:t>
            </a:r>
            <a:r>
              <a:rPr lang="en-US" sz="2800" kern="0" dirty="0" err="1">
                <a:solidFill>
                  <a:srgbClr val="000000"/>
                </a:solidFill>
              </a:rPr>
              <a:t>tốt</a:t>
            </a:r>
            <a:r>
              <a:rPr lang="en-US" sz="2800" kern="0" dirty="0">
                <a:solidFill>
                  <a:srgbClr val="000000"/>
                </a:solidFill>
              </a:rPr>
              <a:t> </a:t>
            </a:r>
            <a:r>
              <a:rPr lang="en-US" sz="2800" kern="0" dirty="0" err="1">
                <a:solidFill>
                  <a:srgbClr val="000000"/>
                </a:solidFill>
              </a:rPr>
              <a:t>hơn</a:t>
            </a:r>
            <a:r>
              <a:rPr lang="en-US" sz="2800" kern="0" dirty="0">
                <a:solidFill>
                  <a:srgbClr val="000000"/>
                </a:solidFill>
              </a:rPr>
              <a:t> </a:t>
            </a:r>
            <a:r>
              <a:rPr lang="en-US" sz="2800" kern="0" dirty="0" err="1">
                <a:solidFill>
                  <a:srgbClr val="000000"/>
                </a:solidFill>
              </a:rPr>
              <a:t>khi</a:t>
            </a:r>
            <a:r>
              <a:rPr lang="en-US" sz="2800" kern="0" dirty="0">
                <a:solidFill>
                  <a:srgbClr val="000000"/>
                </a:solidFill>
              </a:rPr>
              <a:t> </a:t>
            </a:r>
            <a:r>
              <a:rPr lang="en-US" sz="2800" kern="0" dirty="0" err="1">
                <a:solidFill>
                  <a:srgbClr val="000000"/>
                </a:solidFill>
              </a:rPr>
              <a:t>ăn</a:t>
            </a:r>
            <a:r>
              <a:rPr lang="en-US" sz="2800" kern="0" dirty="0">
                <a:solidFill>
                  <a:srgbClr val="000000"/>
                </a:solidFill>
              </a:rPr>
              <a:t>. </a:t>
            </a:r>
            <a:r>
              <a:rPr lang="en-US" sz="2800" kern="0" dirty="0" err="1">
                <a:solidFill>
                  <a:srgbClr val="000000"/>
                </a:solidFill>
              </a:rPr>
              <a:t>Đối</a:t>
            </a:r>
            <a:r>
              <a:rPr lang="en-US" sz="2800" kern="0" dirty="0">
                <a:solidFill>
                  <a:srgbClr val="000000"/>
                </a:solidFill>
              </a:rPr>
              <a:t> </a:t>
            </a:r>
            <a:r>
              <a:rPr lang="en-US" sz="2800" kern="0" dirty="0" err="1">
                <a:solidFill>
                  <a:srgbClr val="000000"/>
                </a:solidFill>
              </a:rPr>
              <a:t>với</a:t>
            </a:r>
            <a:r>
              <a:rPr lang="en-US" sz="2800" kern="0" dirty="0">
                <a:solidFill>
                  <a:srgbClr val="000000"/>
                </a:solidFill>
              </a:rPr>
              <a:t> </a:t>
            </a:r>
            <a:r>
              <a:rPr lang="en-US" sz="2800" kern="0" dirty="0" err="1">
                <a:solidFill>
                  <a:srgbClr val="000000"/>
                </a:solidFill>
              </a:rPr>
              <a:t>trẻ</a:t>
            </a:r>
            <a:r>
              <a:rPr lang="en-US" sz="2800" kern="0" dirty="0">
                <a:solidFill>
                  <a:srgbClr val="000000"/>
                </a:solidFill>
              </a:rPr>
              <a:t> </a:t>
            </a:r>
            <a:r>
              <a:rPr lang="en-US" sz="2800" kern="0" dirty="0" err="1">
                <a:solidFill>
                  <a:srgbClr val="000000"/>
                </a:solidFill>
              </a:rPr>
              <a:t>nhỏ</a:t>
            </a:r>
            <a:r>
              <a:rPr lang="en-US" sz="2800" kern="0" dirty="0">
                <a:solidFill>
                  <a:srgbClr val="000000"/>
                </a:solidFill>
              </a:rPr>
              <a:t>, </a:t>
            </a:r>
            <a:r>
              <a:rPr lang="en-US" sz="2800" kern="0" dirty="0" err="1">
                <a:solidFill>
                  <a:srgbClr val="000000"/>
                </a:solidFill>
              </a:rPr>
              <a:t>trẻ</a:t>
            </a:r>
            <a:r>
              <a:rPr lang="en-US" sz="2800" kern="0" dirty="0">
                <a:solidFill>
                  <a:srgbClr val="000000"/>
                </a:solidFill>
              </a:rPr>
              <a:t> </a:t>
            </a:r>
            <a:r>
              <a:rPr lang="en-US" sz="2800" kern="0" dirty="0" err="1">
                <a:solidFill>
                  <a:srgbClr val="000000"/>
                </a:solidFill>
              </a:rPr>
              <a:t>cần</a:t>
            </a:r>
            <a:r>
              <a:rPr lang="en-US" sz="2800" kern="0" dirty="0">
                <a:solidFill>
                  <a:srgbClr val="000000"/>
                </a:solidFill>
              </a:rPr>
              <a:t> </a:t>
            </a:r>
            <a:r>
              <a:rPr lang="en-US" sz="2800" kern="0" dirty="0" err="1">
                <a:solidFill>
                  <a:srgbClr val="000000"/>
                </a:solidFill>
              </a:rPr>
              <a:t>cảm</a:t>
            </a:r>
            <a:r>
              <a:rPr lang="en-US" sz="2800" kern="0" dirty="0">
                <a:solidFill>
                  <a:srgbClr val="000000"/>
                </a:solidFill>
              </a:rPr>
              <a:t> </a:t>
            </a:r>
            <a:r>
              <a:rPr lang="en-US" sz="2800" kern="0" dirty="0" err="1">
                <a:solidFill>
                  <a:srgbClr val="000000"/>
                </a:solidFill>
              </a:rPr>
              <a:t>nhận</a:t>
            </a:r>
            <a:r>
              <a:rPr lang="en-US" sz="2800" kern="0" dirty="0">
                <a:solidFill>
                  <a:srgbClr val="000000"/>
                </a:solidFill>
              </a:rPr>
              <a:t> </a:t>
            </a:r>
            <a:r>
              <a:rPr lang="en-US" sz="2800" kern="0" dirty="0" err="1">
                <a:solidFill>
                  <a:srgbClr val="000000"/>
                </a:solidFill>
              </a:rPr>
              <a:t>được</a:t>
            </a:r>
            <a:r>
              <a:rPr lang="en-US" sz="2800" kern="0" dirty="0">
                <a:solidFill>
                  <a:srgbClr val="000000"/>
                </a:solidFill>
              </a:rPr>
              <a:t> </a:t>
            </a:r>
            <a:r>
              <a:rPr lang="en-US" sz="2800" kern="0" dirty="0" err="1">
                <a:solidFill>
                  <a:srgbClr val="000000"/>
                </a:solidFill>
              </a:rPr>
              <a:t>tình</a:t>
            </a:r>
            <a:r>
              <a:rPr lang="en-US" sz="2800" kern="0" dirty="0">
                <a:solidFill>
                  <a:srgbClr val="000000"/>
                </a:solidFill>
              </a:rPr>
              <a:t> </a:t>
            </a:r>
            <a:r>
              <a:rPr lang="en-US" sz="2800" kern="0" dirty="0" err="1">
                <a:solidFill>
                  <a:srgbClr val="000000"/>
                </a:solidFill>
              </a:rPr>
              <a:t>yêu</a:t>
            </a:r>
            <a:r>
              <a:rPr lang="en-US" sz="2800" kern="0" dirty="0">
                <a:solidFill>
                  <a:srgbClr val="000000"/>
                </a:solidFill>
              </a:rPr>
              <a:t> </a:t>
            </a:r>
            <a:r>
              <a:rPr lang="en-US" sz="2800" kern="0" dirty="0" err="1">
                <a:solidFill>
                  <a:srgbClr val="000000"/>
                </a:solidFill>
              </a:rPr>
              <a:t>thương</a:t>
            </a:r>
            <a:r>
              <a:rPr lang="en-US" sz="2800" kern="0" dirty="0">
                <a:solidFill>
                  <a:srgbClr val="000000"/>
                </a:solidFill>
              </a:rPr>
              <a:t>, </a:t>
            </a:r>
            <a:r>
              <a:rPr lang="en-US" sz="2800" kern="0" dirty="0" err="1">
                <a:solidFill>
                  <a:srgbClr val="000000"/>
                </a:solidFill>
              </a:rPr>
              <a:t>ân</a:t>
            </a:r>
            <a:r>
              <a:rPr lang="en-US" sz="2800" kern="0" dirty="0">
                <a:solidFill>
                  <a:srgbClr val="000000"/>
                </a:solidFill>
              </a:rPr>
              <a:t> </a:t>
            </a:r>
            <a:r>
              <a:rPr lang="en-US" sz="2800" kern="0" dirty="0" err="1">
                <a:solidFill>
                  <a:srgbClr val="000000"/>
                </a:solidFill>
              </a:rPr>
              <a:t>cần</a:t>
            </a:r>
            <a:r>
              <a:rPr lang="en-US" sz="2800" kern="0" dirty="0">
                <a:solidFill>
                  <a:srgbClr val="000000"/>
                </a:solidFill>
              </a:rPr>
              <a:t>, chu </a:t>
            </a:r>
            <a:r>
              <a:rPr lang="en-US" sz="2800" kern="0" dirty="0" err="1">
                <a:solidFill>
                  <a:srgbClr val="000000"/>
                </a:solidFill>
              </a:rPr>
              <a:t>đáo</a:t>
            </a:r>
            <a:r>
              <a:rPr lang="en-US" sz="2800" kern="0" dirty="0">
                <a:solidFill>
                  <a:srgbClr val="000000"/>
                </a:solidFill>
              </a:rPr>
              <a:t> </a:t>
            </a:r>
            <a:r>
              <a:rPr lang="en-US" sz="2800" kern="0" dirty="0" err="1">
                <a:solidFill>
                  <a:srgbClr val="000000"/>
                </a:solidFill>
              </a:rPr>
              <a:t>trong</a:t>
            </a:r>
            <a:r>
              <a:rPr lang="en-US" sz="2800" kern="0" dirty="0">
                <a:solidFill>
                  <a:srgbClr val="000000"/>
                </a:solidFill>
              </a:rPr>
              <a:t> </a:t>
            </a:r>
            <a:r>
              <a:rPr lang="en-US" sz="2800" kern="0" dirty="0" err="1">
                <a:solidFill>
                  <a:srgbClr val="000000"/>
                </a:solidFill>
              </a:rPr>
              <a:t>bữa</a:t>
            </a:r>
            <a:r>
              <a:rPr lang="en-US" sz="2800" kern="0" dirty="0">
                <a:solidFill>
                  <a:srgbClr val="000000"/>
                </a:solidFill>
              </a:rPr>
              <a:t> </a:t>
            </a:r>
            <a:r>
              <a:rPr lang="en-US" sz="2800" kern="0" dirty="0" err="1">
                <a:solidFill>
                  <a:srgbClr val="000000"/>
                </a:solidFill>
              </a:rPr>
              <a:t>ăn</a:t>
            </a:r>
            <a:r>
              <a:rPr lang="en-US" sz="2800" kern="0" dirty="0">
                <a:solidFill>
                  <a:srgbClr val="000000"/>
                </a:solidFill>
              </a:rPr>
              <a:t> </a:t>
            </a:r>
            <a:r>
              <a:rPr lang="en-US" sz="2800" kern="0" dirty="0" err="1">
                <a:solidFill>
                  <a:srgbClr val="000000"/>
                </a:solidFill>
              </a:rPr>
              <a:t>thể</a:t>
            </a:r>
            <a:r>
              <a:rPr lang="en-US" sz="2800" kern="0" dirty="0">
                <a:solidFill>
                  <a:srgbClr val="000000"/>
                </a:solidFill>
              </a:rPr>
              <a:t> </a:t>
            </a:r>
            <a:r>
              <a:rPr lang="en-US" sz="2800" kern="0" dirty="0" err="1">
                <a:solidFill>
                  <a:srgbClr val="000000"/>
                </a:solidFill>
              </a:rPr>
              <a:t>hiện</a:t>
            </a:r>
            <a:r>
              <a:rPr lang="en-US" sz="2800" kern="0" dirty="0">
                <a:solidFill>
                  <a:srgbClr val="000000"/>
                </a:solidFill>
              </a:rPr>
              <a:t> ở </a:t>
            </a:r>
            <a:r>
              <a:rPr lang="en-US" sz="2800" kern="0" dirty="0" err="1">
                <a:solidFill>
                  <a:srgbClr val="000000"/>
                </a:solidFill>
              </a:rPr>
              <a:t>cử</a:t>
            </a:r>
            <a:r>
              <a:rPr lang="en-US" sz="2800" kern="0" dirty="0">
                <a:solidFill>
                  <a:srgbClr val="000000"/>
                </a:solidFill>
              </a:rPr>
              <a:t> </a:t>
            </a:r>
            <a:r>
              <a:rPr lang="en-US" sz="2800" kern="0" dirty="0" err="1">
                <a:solidFill>
                  <a:srgbClr val="000000"/>
                </a:solidFill>
              </a:rPr>
              <a:t>chỉ</a:t>
            </a:r>
            <a:r>
              <a:rPr lang="en-US" sz="2800" kern="0" dirty="0">
                <a:solidFill>
                  <a:srgbClr val="000000"/>
                </a:solidFill>
              </a:rPr>
              <a:t>, </a:t>
            </a:r>
            <a:r>
              <a:rPr lang="en-US" sz="2800" kern="0" dirty="0" err="1">
                <a:solidFill>
                  <a:srgbClr val="000000"/>
                </a:solidFill>
              </a:rPr>
              <a:t>lời</a:t>
            </a:r>
            <a:r>
              <a:rPr lang="en-US" sz="2800" kern="0" dirty="0">
                <a:solidFill>
                  <a:srgbClr val="000000"/>
                </a:solidFill>
              </a:rPr>
              <a:t> </a:t>
            </a:r>
            <a:r>
              <a:rPr lang="en-US" sz="2800" kern="0" dirty="0" err="1">
                <a:solidFill>
                  <a:srgbClr val="000000"/>
                </a:solidFill>
              </a:rPr>
              <a:t>nói</a:t>
            </a:r>
            <a:r>
              <a:rPr lang="en-US" sz="2800" kern="0" dirty="0">
                <a:solidFill>
                  <a:srgbClr val="000000"/>
                </a:solidFill>
              </a:rPr>
              <a:t> </a:t>
            </a:r>
            <a:r>
              <a:rPr lang="en-US" sz="2800" kern="0" dirty="0" err="1">
                <a:solidFill>
                  <a:srgbClr val="000000"/>
                </a:solidFill>
              </a:rPr>
              <a:t>của</a:t>
            </a:r>
            <a:r>
              <a:rPr lang="en-US" sz="2800" kern="0" dirty="0">
                <a:solidFill>
                  <a:srgbClr val="000000"/>
                </a:solidFill>
              </a:rPr>
              <a:t> </a:t>
            </a:r>
            <a:r>
              <a:rPr lang="en-US" sz="2800" kern="0" dirty="0" err="1">
                <a:solidFill>
                  <a:srgbClr val="000000"/>
                </a:solidFill>
              </a:rPr>
              <a:t>người</a:t>
            </a:r>
            <a:r>
              <a:rPr lang="en-US" sz="2800" kern="0" dirty="0">
                <a:solidFill>
                  <a:srgbClr val="000000"/>
                </a:solidFill>
              </a:rPr>
              <a:t> </a:t>
            </a:r>
            <a:r>
              <a:rPr lang="en-US" sz="2800" kern="0" dirty="0" err="1">
                <a:solidFill>
                  <a:srgbClr val="000000"/>
                </a:solidFill>
              </a:rPr>
              <a:t>chăm</a:t>
            </a:r>
            <a:r>
              <a:rPr lang="en-US" sz="2800" kern="0" dirty="0">
                <a:solidFill>
                  <a:srgbClr val="000000"/>
                </a:solidFill>
              </a:rPr>
              <a:t> </a:t>
            </a:r>
            <a:r>
              <a:rPr lang="en-US" sz="2800" kern="0" dirty="0" err="1">
                <a:solidFill>
                  <a:srgbClr val="000000"/>
                </a:solidFill>
              </a:rPr>
              <a:t>sóc</a:t>
            </a:r>
            <a:r>
              <a:rPr lang="en-US" sz="2800" kern="0" dirty="0">
                <a:solidFill>
                  <a:srgbClr val="000000"/>
                </a:solidFill>
              </a:rPr>
              <a:t> </a:t>
            </a:r>
            <a:r>
              <a:rPr lang="en-US" sz="2800" kern="0" dirty="0" err="1">
                <a:solidFill>
                  <a:srgbClr val="000000"/>
                </a:solidFill>
              </a:rPr>
              <a:t>khi</a:t>
            </a:r>
            <a:r>
              <a:rPr lang="en-US" sz="2800" kern="0" dirty="0">
                <a:solidFill>
                  <a:srgbClr val="000000"/>
                </a:solidFill>
              </a:rPr>
              <a:t> </a:t>
            </a:r>
            <a:r>
              <a:rPr lang="en-US" sz="2800" kern="0" dirty="0" err="1">
                <a:solidFill>
                  <a:srgbClr val="000000"/>
                </a:solidFill>
              </a:rPr>
              <a:t>cho</a:t>
            </a:r>
            <a:r>
              <a:rPr lang="en-US" sz="2800" kern="0" dirty="0">
                <a:solidFill>
                  <a:srgbClr val="000000"/>
                </a:solidFill>
              </a:rPr>
              <a:t> </a:t>
            </a:r>
            <a:r>
              <a:rPr lang="en-US" sz="2800" kern="0" dirty="0" err="1">
                <a:solidFill>
                  <a:srgbClr val="000000"/>
                </a:solidFill>
              </a:rPr>
              <a:t>trẻ</a:t>
            </a:r>
            <a:r>
              <a:rPr lang="en-US" sz="2800" kern="0" dirty="0">
                <a:solidFill>
                  <a:srgbClr val="000000"/>
                </a:solidFill>
              </a:rPr>
              <a:t> </a:t>
            </a:r>
            <a:r>
              <a:rPr lang="en-US" sz="2800" kern="0" dirty="0" err="1">
                <a:solidFill>
                  <a:srgbClr val="000000"/>
                </a:solidFill>
              </a:rPr>
              <a:t>ăn</a:t>
            </a:r>
            <a:r>
              <a:rPr lang="en-US" sz="2800" kern="0" dirty="0">
                <a:solidFill>
                  <a:srgbClr val="000000"/>
                </a:solidFill>
              </a:rPr>
              <a:t>.</a:t>
            </a:r>
          </a:p>
          <a:p>
            <a:pPr marL="457200" indent="-457200" algn="just" eaLnBrk="0" hangingPunct="0">
              <a:spcBef>
                <a:spcPct val="20000"/>
              </a:spcBef>
              <a:buClr>
                <a:srgbClr val="660000"/>
              </a:buClr>
              <a:buSzPct val="70000"/>
              <a:buFontTx/>
              <a:buChar char="-"/>
              <a:defRPr/>
            </a:pPr>
            <a:r>
              <a:rPr lang="en-US" sz="2800" kern="0" dirty="0" err="1">
                <a:solidFill>
                  <a:srgbClr val="000000"/>
                </a:solidFill>
              </a:rPr>
              <a:t>Không</a:t>
            </a:r>
            <a:r>
              <a:rPr lang="en-US" sz="2800" kern="0" dirty="0">
                <a:solidFill>
                  <a:srgbClr val="000000"/>
                </a:solidFill>
              </a:rPr>
              <a:t> </a:t>
            </a:r>
            <a:r>
              <a:rPr lang="en-US" sz="2800" kern="0" dirty="0" err="1">
                <a:solidFill>
                  <a:srgbClr val="000000"/>
                </a:solidFill>
              </a:rPr>
              <a:t>gian</a:t>
            </a:r>
            <a:r>
              <a:rPr lang="en-US" sz="2800" kern="0" dirty="0">
                <a:solidFill>
                  <a:srgbClr val="000000"/>
                </a:solidFill>
              </a:rPr>
              <a:t> </a:t>
            </a:r>
            <a:r>
              <a:rPr lang="en-US" sz="2800" kern="0" dirty="0" err="1">
                <a:solidFill>
                  <a:srgbClr val="000000"/>
                </a:solidFill>
              </a:rPr>
              <a:t>khi</a:t>
            </a:r>
            <a:r>
              <a:rPr lang="en-US" sz="2800" kern="0" dirty="0">
                <a:solidFill>
                  <a:srgbClr val="000000"/>
                </a:solidFill>
              </a:rPr>
              <a:t> </a:t>
            </a:r>
            <a:r>
              <a:rPr lang="en-US" sz="2800" kern="0" dirty="0" err="1">
                <a:solidFill>
                  <a:srgbClr val="000000"/>
                </a:solidFill>
              </a:rPr>
              <a:t>ăn</a:t>
            </a:r>
            <a:r>
              <a:rPr lang="en-US" sz="2800" kern="0" dirty="0">
                <a:solidFill>
                  <a:srgbClr val="000000"/>
                </a:solidFill>
              </a:rPr>
              <a:t> (</a:t>
            </a:r>
            <a:r>
              <a:rPr lang="en-US" sz="2800" kern="0" dirty="0" err="1">
                <a:solidFill>
                  <a:srgbClr val="000000"/>
                </a:solidFill>
              </a:rPr>
              <a:t>ánh</a:t>
            </a:r>
            <a:r>
              <a:rPr lang="en-US" sz="2800" kern="0" dirty="0">
                <a:solidFill>
                  <a:srgbClr val="000000"/>
                </a:solidFill>
              </a:rPr>
              <a:t> </a:t>
            </a:r>
            <a:r>
              <a:rPr lang="en-US" sz="2800" kern="0" dirty="0" err="1">
                <a:solidFill>
                  <a:srgbClr val="000000"/>
                </a:solidFill>
              </a:rPr>
              <a:t>sáng</a:t>
            </a:r>
            <a:r>
              <a:rPr lang="en-US" sz="2800" kern="0" dirty="0">
                <a:solidFill>
                  <a:srgbClr val="000000"/>
                </a:solidFill>
              </a:rPr>
              <a:t>, </a:t>
            </a:r>
            <a:r>
              <a:rPr lang="en-US" sz="2800" kern="0" dirty="0" err="1">
                <a:solidFill>
                  <a:srgbClr val="000000"/>
                </a:solidFill>
              </a:rPr>
              <a:t>âm</a:t>
            </a:r>
            <a:r>
              <a:rPr lang="en-US" sz="2800" kern="0" dirty="0">
                <a:solidFill>
                  <a:srgbClr val="000000"/>
                </a:solidFill>
              </a:rPr>
              <a:t> </a:t>
            </a:r>
            <a:r>
              <a:rPr lang="en-US" sz="2800" kern="0" dirty="0" err="1">
                <a:solidFill>
                  <a:srgbClr val="000000"/>
                </a:solidFill>
              </a:rPr>
              <a:t>nhạc</a:t>
            </a:r>
            <a:r>
              <a:rPr lang="en-US" sz="2800" kern="0" dirty="0">
                <a:solidFill>
                  <a:srgbClr val="000000"/>
                </a:solidFill>
              </a:rPr>
              <a:t>…)</a:t>
            </a:r>
          </a:p>
        </p:txBody>
      </p:sp>
    </p:spTree>
    <p:extLst>
      <p:ext uri="{BB962C8B-B14F-4D97-AF65-F5344CB8AC3E}">
        <p14:creationId xmlns:p14="http://schemas.microsoft.com/office/powerpoint/2010/main" val="2434207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52D786C-4398-4212-BB36-A8293A8DF90A}"/>
              </a:ext>
            </a:extLst>
          </p:cNvPr>
          <p:cNvSpPr txBox="1"/>
          <p:nvPr/>
        </p:nvSpPr>
        <p:spPr>
          <a:xfrm>
            <a:off x="561808" y="254993"/>
            <a:ext cx="11068384" cy="6183231"/>
          </a:xfrm>
          <a:prstGeom prst="rect">
            <a:avLst/>
          </a:prstGeom>
          <a:noFill/>
        </p:spPr>
        <p:txBody>
          <a:bodyPr wrap="square">
            <a:spAutoFit/>
          </a:bodyPr>
          <a:lstStyle/>
          <a:p>
            <a:pPr marL="457200" indent="-457200" algn="just" eaLnBrk="0" hangingPunct="0">
              <a:spcBef>
                <a:spcPct val="20000"/>
              </a:spcBef>
              <a:buClr>
                <a:srgbClr val="660000"/>
              </a:buClr>
              <a:buSzPct val="70000"/>
              <a:buFontTx/>
              <a:buChar char="-"/>
              <a:defRPr/>
            </a:pPr>
            <a:r>
              <a:rPr lang="en-US" sz="2800" kern="0" dirty="0" err="1">
                <a:solidFill>
                  <a:srgbClr val="000000"/>
                </a:solidFill>
              </a:rPr>
              <a:t>Đồ</a:t>
            </a:r>
            <a:r>
              <a:rPr lang="en-US" sz="2800" kern="0" dirty="0">
                <a:solidFill>
                  <a:srgbClr val="000000"/>
                </a:solidFill>
              </a:rPr>
              <a:t> </a:t>
            </a:r>
            <a:r>
              <a:rPr lang="en-US" sz="2800" kern="0" dirty="0" err="1">
                <a:solidFill>
                  <a:srgbClr val="000000"/>
                </a:solidFill>
              </a:rPr>
              <a:t>dùng</a:t>
            </a:r>
            <a:r>
              <a:rPr lang="en-US" sz="2800" kern="0" dirty="0">
                <a:solidFill>
                  <a:srgbClr val="000000"/>
                </a:solidFill>
              </a:rPr>
              <a:t> </a:t>
            </a:r>
            <a:r>
              <a:rPr lang="en-US" sz="2800" kern="0" dirty="0" err="1">
                <a:solidFill>
                  <a:srgbClr val="000000"/>
                </a:solidFill>
              </a:rPr>
              <a:t>sạch</a:t>
            </a:r>
            <a:r>
              <a:rPr lang="en-US" sz="2800" kern="0" dirty="0">
                <a:solidFill>
                  <a:srgbClr val="000000"/>
                </a:solidFill>
              </a:rPr>
              <a:t> </a:t>
            </a:r>
            <a:r>
              <a:rPr lang="en-US" sz="2800" kern="0" dirty="0" err="1">
                <a:solidFill>
                  <a:srgbClr val="000000"/>
                </a:solidFill>
              </a:rPr>
              <a:t>sẽ</a:t>
            </a:r>
            <a:r>
              <a:rPr lang="en-US" sz="2800" kern="0" dirty="0">
                <a:solidFill>
                  <a:srgbClr val="000000"/>
                </a:solidFill>
              </a:rPr>
              <a:t>, </a:t>
            </a:r>
            <a:r>
              <a:rPr lang="en-US" sz="2800" kern="0" dirty="0" err="1">
                <a:solidFill>
                  <a:srgbClr val="000000"/>
                </a:solidFill>
              </a:rPr>
              <a:t>đa</a:t>
            </a:r>
            <a:r>
              <a:rPr lang="en-US" sz="2800" kern="0" dirty="0">
                <a:solidFill>
                  <a:srgbClr val="000000"/>
                </a:solidFill>
              </a:rPr>
              <a:t> </a:t>
            </a:r>
            <a:r>
              <a:rPr lang="en-US" sz="2800" kern="0" dirty="0" err="1">
                <a:solidFill>
                  <a:srgbClr val="000000"/>
                </a:solidFill>
              </a:rPr>
              <a:t>dạng</a:t>
            </a:r>
            <a:r>
              <a:rPr lang="en-US" sz="2800" kern="0" dirty="0">
                <a:solidFill>
                  <a:srgbClr val="000000"/>
                </a:solidFill>
              </a:rPr>
              <a:t>, </a:t>
            </a:r>
            <a:r>
              <a:rPr lang="en-US" sz="2800" kern="0" dirty="0" err="1">
                <a:solidFill>
                  <a:srgbClr val="000000"/>
                </a:solidFill>
              </a:rPr>
              <a:t>đẹp</a:t>
            </a:r>
            <a:r>
              <a:rPr lang="en-US" sz="2800" kern="0" dirty="0">
                <a:solidFill>
                  <a:srgbClr val="000000"/>
                </a:solidFill>
              </a:rPr>
              <a:t> </a:t>
            </a:r>
            <a:r>
              <a:rPr lang="en-US" sz="2800" kern="0" dirty="0" err="1">
                <a:solidFill>
                  <a:srgbClr val="000000"/>
                </a:solidFill>
              </a:rPr>
              <a:t>mắt</a:t>
            </a:r>
            <a:r>
              <a:rPr lang="en-US" sz="2800" kern="0" dirty="0">
                <a:solidFill>
                  <a:srgbClr val="000000"/>
                </a:solidFill>
              </a:rPr>
              <a:t>.</a:t>
            </a:r>
          </a:p>
          <a:p>
            <a:pPr marL="457200" indent="-457200" algn="just" eaLnBrk="0" hangingPunct="0">
              <a:spcBef>
                <a:spcPct val="20000"/>
              </a:spcBef>
              <a:buClr>
                <a:srgbClr val="660000"/>
              </a:buClr>
              <a:buSzPct val="70000"/>
              <a:buFontTx/>
              <a:buChar char="-"/>
              <a:defRPr/>
            </a:pPr>
            <a:r>
              <a:rPr lang="en-US" sz="2800" kern="0" dirty="0" err="1">
                <a:solidFill>
                  <a:srgbClr val="000000"/>
                </a:solidFill>
              </a:rPr>
              <a:t>Khoảng</a:t>
            </a:r>
            <a:r>
              <a:rPr lang="en-US" sz="2800" kern="0" dirty="0">
                <a:solidFill>
                  <a:srgbClr val="000000"/>
                </a:solidFill>
              </a:rPr>
              <a:t> </a:t>
            </a:r>
            <a:r>
              <a:rPr lang="en-US" sz="2800" kern="0" dirty="0" err="1">
                <a:solidFill>
                  <a:srgbClr val="000000"/>
                </a:solidFill>
              </a:rPr>
              <a:t>cách</a:t>
            </a:r>
            <a:r>
              <a:rPr lang="en-US" sz="2800" kern="0" dirty="0">
                <a:solidFill>
                  <a:srgbClr val="000000"/>
                </a:solidFill>
              </a:rPr>
              <a:t> </a:t>
            </a:r>
            <a:r>
              <a:rPr lang="en-US" sz="2800" kern="0" dirty="0" err="1">
                <a:solidFill>
                  <a:srgbClr val="000000"/>
                </a:solidFill>
              </a:rPr>
              <a:t>giữa</a:t>
            </a:r>
            <a:r>
              <a:rPr lang="en-US" sz="2800" kern="0" dirty="0">
                <a:solidFill>
                  <a:srgbClr val="000000"/>
                </a:solidFill>
              </a:rPr>
              <a:t> </a:t>
            </a:r>
            <a:r>
              <a:rPr lang="en-US" sz="2800" kern="0" dirty="0" err="1">
                <a:solidFill>
                  <a:srgbClr val="000000"/>
                </a:solidFill>
              </a:rPr>
              <a:t>các</a:t>
            </a:r>
            <a:r>
              <a:rPr lang="en-US" sz="2800" kern="0" dirty="0">
                <a:solidFill>
                  <a:srgbClr val="000000"/>
                </a:solidFill>
              </a:rPr>
              <a:t> </a:t>
            </a:r>
            <a:r>
              <a:rPr lang="en-US" sz="2800" kern="0" dirty="0" err="1">
                <a:solidFill>
                  <a:srgbClr val="000000"/>
                </a:solidFill>
              </a:rPr>
              <a:t>bữa</a:t>
            </a:r>
            <a:r>
              <a:rPr lang="en-US" sz="2800" kern="0" dirty="0">
                <a:solidFill>
                  <a:srgbClr val="000000"/>
                </a:solidFill>
              </a:rPr>
              <a:t> </a:t>
            </a:r>
            <a:r>
              <a:rPr lang="en-US" sz="2800" kern="0" dirty="0" err="1">
                <a:solidFill>
                  <a:srgbClr val="000000"/>
                </a:solidFill>
              </a:rPr>
              <a:t>ăn</a:t>
            </a:r>
            <a:r>
              <a:rPr lang="en-US" sz="2800" kern="0" dirty="0">
                <a:solidFill>
                  <a:srgbClr val="000000"/>
                </a:solidFill>
              </a:rPr>
              <a:t> </a:t>
            </a:r>
            <a:r>
              <a:rPr lang="en-US" sz="2800" kern="0" dirty="0" err="1">
                <a:solidFill>
                  <a:srgbClr val="000000"/>
                </a:solidFill>
              </a:rPr>
              <a:t>hợp</a:t>
            </a:r>
            <a:r>
              <a:rPr lang="en-US" sz="2800" kern="0" dirty="0">
                <a:solidFill>
                  <a:srgbClr val="000000"/>
                </a:solidFill>
              </a:rPr>
              <a:t> </a:t>
            </a:r>
            <a:r>
              <a:rPr lang="en-US" sz="2800" kern="0" dirty="0" err="1">
                <a:solidFill>
                  <a:srgbClr val="000000"/>
                </a:solidFill>
              </a:rPr>
              <a:t>lý</a:t>
            </a:r>
            <a:r>
              <a:rPr lang="en-US" sz="2800" kern="0" dirty="0">
                <a:solidFill>
                  <a:srgbClr val="000000"/>
                </a:solidFill>
              </a:rPr>
              <a:t>: </a:t>
            </a:r>
            <a:r>
              <a:rPr lang="en-US" sz="2800" kern="0" dirty="0" err="1">
                <a:solidFill>
                  <a:srgbClr val="000000"/>
                </a:solidFill>
              </a:rPr>
              <a:t>khoảng</a:t>
            </a:r>
            <a:r>
              <a:rPr lang="en-US" sz="2800" kern="0" dirty="0">
                <a:solidFill>
                  <a:srgbClr val="000000"/>
                </a:solidFill>
              </a:rPr>
              <a:t> </a:t>
            </a:r>
            <a:r>
              <a:rPr lang="en-US" sz="2800" kern="0" dirty="0" err="1">
                <a:solidFill>
                  <a:srgbClr val="000000"/>
                </a:solidFill>
              </a:rPr>
              <a:t>cách</a:t>
            </a:r>
            <a:r>
              <a:rPr lang="en-US" sz="2800" kern="0" dirty="0">
                <a:solidFill>
                  <a:srgbClr val="000000"/>
                </a:solidFill>
              </a:rPr>
              <a:t> </a:t>
            </a:r>
            <a:r>
              <a:rPr lang="en-US" sz="2800" kern="0" dirty="0" err="1">
                <a:solidFill>
                  <a:srgbClr val="000000"/>
                </a:solidFill>
              </a:rPr>
              <a:t>giữa</a:t>
            </a:r>
            <a:r>
              <a:rPr lang="en-US" sz="2800" kern="0" dirty="0">
                <a:solidFill>
                  <a:srgbClr val="000000"/>
                </a:solidFill>
              </a:rPr>
              <a:t> </a:t>
            </a:r>
            <a:r>
              <a:rPr lang="en-US" sz="2800" kern="0" dirty="0" err="1">
                <a:solidFill>
                  <a:srgbClr val="000000"/>
                </a:solidFill>
              </a:rPr>
              <a:t>các</a:t>
            </a:r>
            <a:r>
              <a:rPr lang="en-US" sz="2800" kern="0" dirty="0">
                <a:solidFill>
                  <a:srgbClr val="000000"/>
                </a:solidFill>
              </a:rPr>
              <a:t> </a:t>
            </a:r>
            <a:r>
              <a:rPr lang="en-US" sz="2800" kern="0" dirty="0" err="1">
                <a:solidFill>
                  <a:srgbClr val="000000"/>
                </a:solidFill>
              </a:rPr>
              <a:t>bữa</a:t>
            </a:r>
            <a:r>
              <a:rPr lang="en-US" sz="2800" kern="0" dirty="0">
                <a:solidFill>
                  <a:srgbClr val="000000"/>
                </a:solidFill>
              </a:rPr>
              <a:t> </a:t>
            </a:r>
            <a:r>
              <a:rPr lang="en-US" sz="2800" kern="0" dirty="0" err="1">
                <a:solidFill>
                  <a:srgbClr val="000000"/>
                </a:solidFill>
              </a:rPr>
              <a:t>ăn</a:t>
            </a:r>
            <a:r>
              <a:rPr lang="en-US" sz="2800" kern="0" dirty="0">
                <a:solidFill>
                  <a:srgbClr val="000000"/>
                </a:solidFill>
              </a:rPr>
              <a:t> ở </a:t>
            </a:r>
            <a:r>
              <a:rPr lang="en-US" sz="2800" kern="0" dirty="0" err="1">
                <a:solidFill>
                  <a:srgbClr val="000000"/>
                </a:solidFill>
              </a:rPr>
              <a:t>trẻ</a:t>
            </a:r>
            <a:r>
              <a:rPr lang="en-US" sz="2800" kern="0" dirty="0">
                <a:solidFill>
                  <a:srgbClr val="000000"/>
                </a:solidFill>
              </a:rPr>
              <a:t> </a:t>
            </a:r>
            <a:r>
              <a:rPr lang="en-US" sz="2800" kern="0" dirty="0" err="1">
                <a:solidFill>
                  <a:srgbClr val="000000"/>
                </a:solidFill>
              </a:rPr>
              <a:t>mầm</a:t>
            </a:r>
            <a:r>
              <a:rPr lang="en-US" sz="2800" kern="0" dirty="0">
                <a:solidFill>
                  <a:srgbClr val="000000"/>
                </a:solidFill>
              </a:rPr>
              <a:t> non </a:t>
            </a:r>
            <a:r>
              <a:rPr lang="en-US" sz="2800" kern="0" dirty="0" err="1">
                <a:solidFill>
                  <a:srgbClr val="000000"/>
                </a:solidFill>
              </a:rPr>
              <a:t>thường</a:t>
            </a:r>
            <a:r>
              <a:rPr lang="en-US" sz="2800" kern="0" dirty="0">
                <a:solidFill>
                  <a:srgbClr val="000000"/>
                </a:solidFill>
              </a:rPr>
              <a:t> </a:t>
            </a:r>
            <a:r>
              <a:rPr lang="en-US" sz="2800" kern="0" dirty="0" err="1">
                <a:solidFill>
                  <a:srgbClr val="000000"/>
                </a:solidFill>
              </a:rPr>
              <a:t>từ</a:t>
            </a:r>
            <a:r>
              <a:rPr lang="en-US" sz="2800" kern="0" dirty="0">
                <a:solidFill>
                  <a:srgbClr val="000000"/>
                </a:solidFill>
              </a:rPr>
              <a:t> 3 - 4 </a:t>
            </a:r>
            <a:r>
              <a:rPr lang="en-US" sz="2800" kern="0" dirty="0" err="1">
                <a:solidFill>
                  <a:srgbClr val="000000"/>
                </a:solidFill>
              </a:rPr>
              <a:t>giờ</a:t>
            </a:r>
            <a:r>
              <a:rPr lang="en-US" sz="2800" kern="0" dirty="0">
                <a:solidFill>
                  <a:srgbClr val="000000"/>
                </a:solidFill>
              </a:rPr>
              <a:t>, </a:t>
            </a:r>
            <a:r>
              <a:rPr lang="en-US" sz="2800" kern="0" dirty="0" err="1">
                <a:solidFill>
                  <a:srgbClr val="000000"/>
                </a:solidFill>
              </a:rPr>
              <a:t>các</a:t>
            </a:r>
            <a:r>
              <a:rPr lang="en-US" sz="2800" kern="0" dirty="0">
                <a:solidFill>
                  <a:srgbClr val="000000"/>
                </a:solidFill>
              </a:rPr>
              <a:t> </a:t>
            </a:r>
            <a:r>
              <a:rPr lang="en-US" sz="2800" kern="0" dirty="0" err="1">
                <a:solidFill>
                  <a:srgbClr val="000000"/>
                </a:solidFill>
              </a:rPr>
              <a:t>bữa</a:t>
            </a:r>
            <a:r>
              <a:rPr lang="en-US" sz="2800" kern="0" dirty="0">
                <a:solidFill>
                  <a:srgbClr val="000000"/>
                </a:solidFill>
              </a:rPr>
              <a:t> </a:t>
            </a:r>
            <a:r>
              <a:rPr lang="en-US" sz="2800" kern="0" dirty="0" err="1">
                <a:solidFill>
                  <a:srgbClr val="000000"/>
                </a:solidFill>
              </a:rPr>
              <a:t>ăn</a:t>
            </a:r>
            <a:r>
              <a:rPr lang="en-US" sz="2800" kern="0" dirty="0">
                <a:solidFill>
                  <a:srgbClr val="000000"/>
                </a:solidFill>
              </a:rPr>
              <a:t> </a:t>
            </a:r>
            <a:r>
              <a:rPr lang="en-US" sz="2800" kern="0" dirty="0" err="1">
                <a:solidFill>
                  <a:srgbClr val="000000"/>
                </a:solidFill>
              </a:rPr>
              <a:t>chính</a:t>
            </a:r>
            <a:r>
              <a:rPr lang="en-US" sz="2800" kern="0" dirty="0">
                <a:solidFill>
                  <a:srgbClr val="000000"/>
                </a:solidFill>
              </a:rPr>
              <a:t> hay </a:t>
            </a:r>
            <a:r>
              <a:rPr lang="en-US" sz="2800" kern="0" dirty="0" err="1">
                <a:solidFill>
                  <a:srgbClr val="000000"/>
                </a:solidFill>
              </a:rPr>
              <a:t>phụ</a:t>
            </a:r>
            <a:r>
              <a:rPr lang="en-US" sz="2800" kern="0" dirty="0">
                <a:solidFill>
                  <a:srgbClr val="000000"/>
                </a:solidFill>
              </a:rPr>
              <a:t> </a:t>
            </a:r>
            <a:r>
              <a:rPr lang="en-US" sz="2800" kern="0" dirty="0" err="1">
                <a:solidFill>
                  <a:srgbClr val="000000"/>
                </a:solidFill>
              </a:rPr>
              <a:t>cần</a:t>
            </a:r>
            <a:r>
              <a:rPr lang="en-US" sz="2800" kern="0" dirty="0">
                <a:solidFill>
                  <a:srgbClr val="000000"/>
                </a:solidFill>
              </a:rPr>
              <a:t> </a:t>
            </a:r>
            <a:r>
              <a:rPr lang="en-US" sz="2800" kern="0" dirty="0" err="1">
                <a:solidFill>
                  <a:srgbClr val="000000"/>
                </a:solidFill>
              </a:rPr>
              <a:t>sắp</a:t>
            </a:r>
            <a:r>
              <a:rPr lang="en-US" sz="2800" kern="0" dirty="0">
                <a:solidFill>
                  <a:srgbClr val="000000"/>
                </a:solidFill>
              </a:rPr>
              <a:t> </a:t>
            </a:r>
            <a:r>
              <a:rPr lang="en-US" sz="2800" kern="0" dirty="0" err="1">
                <a:solidFill>
                  <a:srgbClr val="000000"/>
                </a:solidFill>
              </a:rPr>
              <a:t>xếp</a:t>
            </a:r>
            <a:r>
              <a:rPr lang="en-US" sz="2800" kern="0" dirty="0">
                <a:solidFill>
                  <a:srgbClr val="000000"/>
                </a:solidFill>
              </a:rPr>
              <a:t> xen </a:t>
            </a:r>
            <a:r>
              <a:rPr lang="en-US" sz="2800" kern="0" dirty="0" err="1">
                <a:solidFill>
                  <a:srgbClr val="000000"/>
                </a:solidFill>
              </a:rPr>
              <a:t>kẽ</a:t>
            </a:r>
            <a:r>
              <a:rPr lang="en-US" sz="2800" kern="0" dirty="0">
                <a:solidFill>
                  <a:srgbClr val="000000"/>
                </a:solidFill>
              </a:rPr>
              <a:t> </a:t>
            </a:r>
            <a:r>
              <a:rPr lang="en-US" sz="2800" kern="0" dirty="0" err="1">
                <a:solidFill>
                  <a:srgbClr val="000000"/>
                </a:solidFill>
              </a:rPr>
              <a:t>và</a:t>
            </a:r>
            <a:r>
              <a:rPr lang="en-US" sz="2800" kern="0" dirty="0">
                <a:solidFill>
                  <a:srgbClr val="000000"/>
                </a:solidFill>
              </a:rPr>
              <a:t> </a:t>
            </a:r>
            <a:r>
              <a:rPr lang="en-US" sz="2800" kern="0" dirty="0" err="1">
                <a:solidFill>
                  <a:srgbClr val="000000"/>
                </a:solidFill>
              </a:rPr>
              <a:t>thực</a:t>
            </a:r>
            <a:r>
              <a:rPr lang="en-US" sz="2800" kern="0" dirty="0">
                <a:solidFill>
                  <a:srgbClr val="000000"/>
                </a:solidFill>
              </a:rPr>
              <a:t> </a:t>
            </a:r>
            <a:r>
              <a:rPr lang="en-US" sz="2800" kern="0" dirty="0" err="1">
                <a:solidFill>
                  <a:srgbClr val="000000"/>
                </a:solidFill>
              </a:rPr>
              <a:t>hiện</a:t>
            </a:r>
            <a:r>
              <a:rPr lang="en-US" sz="2800" kern="0" dirty="0">
                <a:solidFill>
                  <a:srgbClr val="000000"/>
                </a:solidFill>
              </a:rPr>
              <a:t> </a:t>
            </a:r>
            <a:r>
              <a:rPr lang="en-US" sz="2800" kern="0" dirty="0" err="1">
                <a:solidFill>
                  <a:srgbClr val="000000"/>
                </a:solidFill>
              </a:rPr>
              <a:t>nghiêm</a:t>
            </a:r>
            <a:r>
              <a:rPr lang="en-US" sz="2800" kern="0" dirty="0">
                <a:solidFill>
                  <a:srgbClr val="000000"/>
                </a:solidFill>
              </a:rPr>
              <a:t> </a:t>
            </a:r>
            <a:r>
              <a:rPr lang="en-US" sz="2800" kern="0" dirty="0" err="1">
                <a:solidFill>
                  <a:srgbClr val="000000"/>
                </a:solidFill>
              </a:rPr>
              <a:t>túc</a:t>
            </a:r>
            <a:r>
              <a:rPr lang="en-US" sz="2800" kern="0" dirty="0">
                <a:solidFill>
                  <a:srgbClr val="000000"/>
                </a:solidFill>
              </a:rPr>
              <a:t> </a:t>
            </a:r>
            <a:r>
              <a:rPr lang="en-US" sz="2800" kern="0" dirty="0" err="1">
                <a:solidFill>
                  <a:srgbClr val="000000"/>
                </a:solidFill>
              </a:rPr>
              <a:t>hằng</a:t>
            </a:r>
            <a:r>
              <a:rPr lang="en-US" sz="2800" kern="0" dirty="0">
                <a:solidFill>
                  <a:srgbClr val="000000"/>
                </a:solidFill>
              </a:rPr>
              <a:t> </a:t>
            </a:r>
            <a:r>
              <a:rPr lang="en-US" sz="2800" kern="0" dirty="0" err="1">
                <a:solidFill>
                  <a:srgbClr val="000000"/>
                </a:solidFill>
              </a:rPr>
              <a:t>ngày</a:t>
            </a:r>
            <a:r>
              <a:rPr lang="en-US" sz="2800" kern="0" dirty="0">
                <a:solidFill>
                  <a:srgbClr val="000000"/>
                </a:solidFill>
              </a:rPr>
              <a:t>.</a:t>
            </a:r>
            <a:endParaRPr kumimoji="0" lang="en-US" sz="2800" b="0" i="0" u="none" strike="noStrike" kern="0" cap="none" spc="0" normalizeH="0" noProof="0" dirty="0">
              <a:ln>
                <a:noFill/>
              </a:ln>
              <a:solidFill>
                <a:srgbClr val="000000"/>
              </a:solidFill>
              <a:effectLst/>
              <a:uLnTx/>
              <a:uFillTx/>
              <a:latin typeface="Arial" pitchFamily="34" charset="0"/>
              <a:ea typeface="+mn-ea"/>
              <a:cs typeface="Arial" pitchFamily="34" charset="0"/>
            </a:endParaRPr>
          </a:p>
          <a:p>
            <a:pPr marL="457200" marR="0" lvl="0" indent="-457200" algn="just" defTabSz="914400" rtl="0" eaLnBrk="0" fontAlgn="base" latinLnBrk="0" hangingPunct="0">
              <a:lnSpc>
                <a:spcPct val="100000"/>
              </a:lnSpc>
              <a:spcBef>
                <a:spcPct val="20000"/>
              </a:spcBef>
              <a:spcAft>
                <a:spcPct val="0"/>
              </a:spcAft>
              <a:buClr>
                <a:srgbClr val="660000"/>
              </a:buClr>
              <a:buSzPct val="70000"/>
              <a:buFontTx/>
              <a:buChar char="-"/>
              <a:tabLst/>
              <a:defRPr/>
            </a:pPr>
            <a:r>
              <a:rPr lang="en-US" sz="2800" kern="0" baseline="0" dirty="0" err="1">
                <a:solidFill>
                  <a:srgbClr val="000000"/>
                </a:solidFill>
              </a:rPr>
              <a:t>Trẻ</a:t>
            </a:r>
            <a:r>
              <a:rPr lang="en-US" sz="2800" kern="0" baseline="0" dirty="0">
                <a:solidFill>
                  <a:srgbClr val="000000"/>
                </a:solidFill>
              </a:rPr>
              <a:t> </a:t>
            </a:r>
            <a:r>
              <a:rPr lang="en-US" sz="2800" kern="0" baseline="0" dirty="0" err="1">
                <a:solidFill>
                  <a:srgbClr val="000000"/>
                </a:solidFill>
              </a:rPr>
              <a:t>hiểu</a:t>
            </a:r>
            <a:r>
              <a:rPr lang="en-US" sz="2800" kern="0" dirty="0">
                <a:solidFill>
                  <a:srgbClr val="000000"/>
                </a:solidFill>
              </a:rPr>
              <a:t> </a:t>
            </a:r>
            <a:r>
              <a:rPr lang="en-US" sz="2800" kern="0" dirty="0" err="1">
                <a:solidFill>
                  <a:srgbClr val="000000"/>
                </a:solidFill>
              </a:rPr>
              <a:t>được</a:t>
            </a:r>
            <a:r>
              <a:rPr lang="en-US" sz="2800" kern="0" dirty="0">
                <a:solidFill>
                  <a:srgbClr val="000000"/>
                </a:solidFill>
              </a:rPr>
              <a:t> </a:t>
            </a:r>
            <a:r>
              <a:rPr lang="en-US" sz="2800" kern="0" dirty="0" err="1">
                <a:solidFill>
                  <a:srgbClr val="000000"/>
                </a:solidFill>
              </a:rPr>
              <a:t>lợi</a:t>
            </a:r>
            <a:r>
              <a:rPr lang="en-US" sz="2800" kern="0" dirty="0">
                <a:solidFill>
                  <a:srgbClr val="000000"/>
                </a:solidFill>
              </a:rPr>
              <a:t> </a:t>
            </a:r>
            <a:r>
              <a:rPr lang="en-US" sz="2800" kern="0" dirty="0" err="1">
                <a:solidFill>
                  <a:srgbClr val="000000"/>
                </a:solidFill>
              </a:rPr>
              <a:t>ích</a:t>
            </a:r>
            <a:r>
              <a:rPr lang="en-US" sz="2800" kern="0" dirty="0">
                <a:solidFill>
                  <a:srgbClr val="000000"/>
                </a:solidFill>
              </a:rPr>
              <a:t> </a:t>
            </a:r>
            <a:r>
              <a:rPr lang="en-US" sz="2800" kern="0" dirty="0" err="1">
                <a:solidFill>
                  <a:srgbClr val="000000"/>
                </a:solidFill>
              </a:rPr>
              <a:t>của</a:t>
            </a:r>
            <a:r>
              <a:rPr lang="en-US" sz="2800" kern="0" dirty="0">
                <a:solidFill>
                  <a:srgbClr val="000000"/>
                </a:solidFill>
              </a:rPr>
              <a:t> </a:t>
            </a:r>
            <a:r>
              <a:rPr lang="en-US" sz="2800" kern="0" dirty="0" err="1">
                <a:solidFill>
                  <a:srgbClr val="000000"/>
                </a:solidFill>
              </a:rPr>
              <a:t>thực</a:t>
            </a:r>
            <a:r>
              <a:rPr lang="en-US" sz="2800" kern="0" dirty="0">
                <a:solidFill>
                  <a:srgbClr val="000000"/>
                </a:solidFill>
              </a:rPr>
              <a:t> </a:t>
            </a:r>
            <a:r>
              <a:rPr lang="en-US" sz="2800" kern="0" dirty="0" err="1">
                <a:solidFill>
                  <a:srgbClr val="000000"/>
                </a:solidFill>
              </a:rPr>
              <a:t>phẩm</a:t>
            </a:r>
            <a:r>
              <a:rPr lang="en-US" sz="2800" kern="0" dirty="0">
                <a:solidFill>
                  <a:srgbClr val="000000"/>
                </a:solidFill>
              </a:rPr>
              <a:t> </a:t>
            </a:r>
            <a:r>
              <a:rPr lang="en-US" sz="2800" kern="0" dirty="0" err="1">
                <a:solidFill>
                  <a:srgbClr val="000000"/>
                </a:solidFill>
              </a:rPr>
              <a:t>đối</a:t>
            </a:r>
            <a:r>
              <a:rPr lang="en-US" sz="2800" kern="0" dirty="0">
                <a:solidFill>
                  <a:srgbClr val="000000"/>
                </a:solidFill>
              </a:rPr>
              <a:t> </a:t>
            </a:r>
            <a:r>
              <a:rPr lang="en-US" sz="2800" kern="0" dirty="0" err="1">
                <a:solidFill>
                  <a:srgbClr val="000000"/>
                </a:solidFill>
              </a:rPr>
              <a:t>với</a:t>
            </a:r>
            <a:r>
              <a:rPr lang="en-US" sz="2800" kern="0" dirty="0">
                <a:solidFill>
                  <a:srgbClr val="000000"/>
                </a:solidFill>
              </a:rPr>
              <a:t> </a:t>
            </a:r>
            <a:r>
              <a:rPr lang="en-US" sz="2800" kern="0" dirty="0" err="1">
                <a:solidFill>
                  <a:srgbClr val="000000"/>
                </a:solidFill>
              </a:rPr>
              <a:t>cơ</a:t>
            </a:r>
            <a:r>
              <a:rPr lang="en-US" sz="2800" kern="0" dirty="0">
                <a:solidFill>
                  <a:srgbClr val="000000"/>
                </a:solidFill>
              </a:rPr>
              <a:t> </a:t>
            </a:r>
            <a:r>
              <a:rPr lang="en-US" sz="2800" kern="0" dirty="0" err="1">
                <a:solidFill>
                  <a:srgbClr val="000000"/>
                </a:solidFill>
              </a:rPr>
              <a:t>thể</a:t>
            </a:r>
            <a:r>
              <a:rPr lang="en-US" sz="2800" kern="0" dirty="0">
                <a:solidFill>
                  <a:srgbClr val="000000"/>
                </a:solidFill>
              </a:rPr>
              <a:t> </a:t>
            </a:r>
            <a:r>
              <a:rPr lang="en-US" sz="2800" kern="0" dirty="0" err="1">
                <a:solidFill>
                  <a:srgbClr val="000000"/>
                </a:solidFill>
              </a:rPr>
              <a:t>để</a:t>
            </a:r>
            <a:r>
              <a:rPr lang="en-US" sz="2800" kern="0" dirty="0">
                <a:solidFill>
                  <a:srgbClr val="000000"/>
                </a:solidFill>
              </a:rPr>
              <a:t> </a:t>
            </a:r>
            <a:r>
              <a:rPr lang="en-US" sz="2800" kern="0" dirty="0" err="1">
                <a:solidFill>
                  <a:srgbClr val="000000"/>
                </a:solidFill>
              </a:rPr>
              <a:t>trẻ</a:t>
            </a:r>
            <a:r>
              <a:rPr lang="en-US" sz="2800" kern="0" dirty="0">
                <a:solidFill>
                  <a:srgbClr val="000000"/>
                </a:solidFill>
              </a:rPr>
              <a:t> </a:t>
            </a:r>
            <a:r>
              <a:rPr lang="en-US" sz="2800" kern="0" dirty="0" err="1">
                <a:solidFill>
                  <a:srgbClr val="000000"/>
                </a:solidFill>
              </a:rPr>
              <a:t>vui</a:t>
            </a:r>
            <a:r>
              <a:rPr lang="en-US" sz="2800" kern="0" dirty="0">
                <a:solidFill>
                  <a:srgbClr val="000000"/>
                </a:solidFill>
              </a:rPr>
              <a:t> </a:t>
            </a:r>
            <a:r>
              <a:rPr lang="en-US" sz="2800" kern="0" dirty="0" err="1">
                <a:solidFill>
                  <a:srgbClr val="000000"/>
                </a:solidFill>
              </a:rPr>
              <a:t>vẻ</a:t>
            </a:r>
            <a:r>
              <a:rPr lang="en-US" sz="2800" kern="0" dirty="0">
                <a:solidFill>
                  <a:srgbClr val="000000"/>
                </a:solidFill>
              </a:rPr>
              <a:t> </a:t>
            </a:r>
            <a:r>
              <a:rPr lang="en-US" sz="2800" kern="0" dirty="0" err="1">
                <a:solidFill>
                  <a:srgbClr val="000000"/>
                </a:solidFill>
              </a:rPr>
              <a:t>và</a:t>
            </a:r>
            <a:r>
              <a:rPr lang="en-US" sz="2800" kern="0" dirty="0">
                <a:solidFill>
                  <a:srgbClr val="000000"/>
                </a:solidFill>
              </a:rPr>
              <a:t> </a:t>
            </a:r>
            <a:r>
              <a:rPr lang="en-US" sz="2800" kern="0" dirty="0" err="1">
                <a:solidFill>
                  <a:srgbClr val="000000"/>
                </a:solidFill>
              </a:rPr>
              <a:t>ăn</a:t>
            </a:r>
            <a:r>
              <a:rPr lang="en-US" sz="2800" kern="0" dirty="0">
                <a:solidFill>
                  <a:srgbClr val="000000"/>
                </a:solidFill>
              </a:rPr>
              <a:t> </a:t>
            </a:r>
            <a:r>
              <a:rPr lang="en-US" sz="2800" kern="0" dirty="0" err="1">
                <a:solidFill>
                  <a:srgbClr val="000000"/>
                </a:solidFill>
              </a:rPr>
              <a:t>một</a:t>
            </a:r>
            <a:r>
              <a:rPr lang="en-US" sz="2800" kern="0" dirty="0">
                <a:solidFill>
                  <a:srgbClr val="000000"/>
                </a:solidFill>
              </a:rPr>
              <a:t> </a:t>
            </a:r>
            <a:r>
              <a:rPr lang="en-US" sz="2800" kern="0" dirty="0" err="1">
                <a:solidFill>
                  <a:srgbClr val="000000"/>
                </a:solidFill>
              </a:rPr>
              <a:t>cách</a:t>
            </a:r>
            <a:r>
              <a:rPr lang="en-US" sz="2800" kern="0" dirty="0">
                <a:solidFill>
                  <a:srgbClr val="000000"/>
                </a:solidFill>
              </a:rPr>
              <a:t> </a:t>
            </a:r>
            <a:r>
              <a:rPr lang="en-US" sz="2800" kern="0" dirty="0" err="1">
                <a:solidFill>
                  <a:srgbClr val="000000"/>
                </a:solidFill>
              </a:rPr>
              <a:t>chủ</a:t>
            </a:r>
            <a:r>
              <a:rPr lang="en-US" sz="2800" kern="0" dirty="0">
                <a:solidFill>
                  <a:srgbClr val="000000"/>
                </a:solidFill>
              </a:rPr>
              <a:t> </a:t>
            </a:r>
            <a:r>
              <a:rPr lang="en-US" sz="2800" kern="0" dirty="0" err="1">
                <a:solidFill>
                  <a:srgbClr val="000000"/>
                </a:solidFill>
              </a:rPr>
              <a:t>động</a:t>
            </a:r>
            <a:r>
              <a:rPr lang="en-US" sz="2800" kern="0" dirty="0">
                <a:solidFill>
                  <a:srgbClr val="000000"/>
                </a:solidFill>
              </a:rPr>
              <a:t>, </a:t>
            </a:r>
            <a:r>
              <a:rPr lang="en-US" sz="2800" kern="0" dirty="0" err="1">
                <a:solidFill>
                  <a:srgbClr val="000000"/>
                </a:solidFill>
              </a:rPr>
              <a:t>tự</a:t>
            </a:r>
            <a:r>
              <a:rPr lang="en-US" sz="2800" kern="0" dirty="0">
                <a:solidFill>
                  <a:srgbClr val="000000"/>
                </a:solidFill>
              </a:rPr>
              <a:t> </a:t>
            </a:r>
            <a:r>
              <a:rPr lang="en-US" sz="2800" kern="0" dirty="0" err="1">
                <a:solidFill>
                  <a:srgbClr val="000000"/>
                </a:solidFill>
              </a:rPr>
              <a:t>nguyện</a:t>
            </a:r>
            <a:r>
              <a:rPr lang="en-US" sz="2800" kern="0" dirty="0">
                <a:solidFill>
                  <a:srgbClr val="000000"/>
                </a:solidFill>
              </a:rPr>
              <a:t>.</a:t>
            </a:r>
            <a:endParaRPr lang="en-US" sz="2800" kern="0" baseline="0" dirty="0">
              <a:solidFill>
                <a:srgbClr val="000000"/>
              </a:solidFill>
            </a:endParaRPr>
          </a:p>
          <a:p>
            <a:pPr marL="457200" marR="0" lvl="0" indent="-457200" algn="just" defTabSz="914400" rtl="0" eaLnBrk="0" fontAlgn="base" latinLnBrk="0" hangingPunct="0">
              <a:lnSpc>
                <a:spcPct val="100000"/>
              </a:lnSpc>
              <a:spcBef>
                <a:spcPct val="20000"/>
              </a:spcBef>
              <a:spcAft>
                <a:spcPct val="0"/>
              </a:spcAft>
              <a:buClr>
                <a:srgbClr val="660000"/>
              </a:buClr>
              <a:buSzPct val="70000"/>
              <a:buFontTx/>
              <a:buChar char="-"/>
              <a:tabLst/>
              <a:defRPr/>
            </a:pPr>
            <a:r>
              <a:rPr lang="en-US" sz="2800" kern="0" baseline="0" dirty="0" err="1">
                <a:solidFill>
                  <a:srgbClr val="000000"/>
                </a:solidFill>
              </a:rPr>
              <a:t>Trẻ</a:t>
            </a:r>
            <a:r>
              <a:rPr lang="en-US" sz="2800" kern="0" baseline="0" dirty="0">
                <a:solidFill>
                  <a:srgbClr val="000000"/>
                </a:solidFill>
              </a:rPr>
              <a:t> </a:t>
            </a:r>
            <a:r>
              <a:rPr lang="en-US" sz="2800" kern="0" baseline="0" dirty="0" err="1">
                <a:solidFill>
                  <a:srgbClr val="000000"/>
                </a:solidFill>
              </a:rPr>
              <a:t>được</a:t>
            </a:r>
            <a:r>
              <a:rPr lang="en-US" sz="2800" kern="0" dirty="0">
                <a:solidFill>
                  <a:srgbClr val="000000"/>
                </a:solidFill>
              </a:rPr>
              <a:t> </a:t>
            </a:r>
            <a:r>
              <a:rPr lang="en-US" sz="2800" kern="0" dirty="0" err="1">
                <a:solidFill>
                  <a:srgbClr val="000000"/>
                </a:solidFill>
              </a:rPr>
              <a:t>ăn</a:t>
            </a:r>
            <a:r>
              <a:rPr lang="en-US" sz="2800" kern="0" dirty="0">
                <a:solidFill>
                  <a:srgbClr val="000000"/>
                </a:solidFill>
              </a:rPr>
              <a:t> </a:t>
            </a:r>
            <a:r>
              <a:rPr lang="en-US" sz="2800" kern="0" dirty="0" err="1">
                <a:solidFill>
                  <a:srgbClr val="000000"/>
                </a:solidFill>
              </a:rPr>
              <a:t>theo</a:t>
            </a:r>
            <a:r>
              <a:rPr lang="en-US" sz="2800" kern="0" dirty="0">
                <a:solidFill>
                  <a:srgbClr val="000000"/>
                </a:solidFill>
              </a:rPr>
              <a:t> </a:t>
            </a:r>
            <a:r>
              <a:rPr lang="en-US" sz="2800" kern="0" dirty="0" err="1">
                <a:solidFill>
                  <a:srgbClr val="000000"/>
                </a:solidFill>
              </a:rPr>
              <a:t>nhu</a:t>
            </a:r>
            <a:r>
              <a:rPr lang="en-US" sz="2800" kern="0" dirty="0">
                <a:solidFill>
                  <a:srgbClr val="000000"/>
                </a:solidFill>
              </a:rPr>
              <a:t> </a:t>
            </a:r>
            <a:r>
              <a:rPr lang="en-US" sz="2800" kern="0" dirty="0" err="1">
                <a:solidFill>
                  <a:srgbClr val="000000"/>
                </a:solidFill>
              </a:rPr>
              <a:t>cầu</a:t>
            </a:r>
            <a:r>
              <a:rPr lang="en-US" sz="2800" kern="0" dirty="0">
                <a:solidFill>
                  <a:srgbClr val="000000"/>
                </a:solidFill>
              </a:rPr>
              <a:t> </a:t>
            </a:r>
            <a:r>
              <a:rPr lang="en-US" sz="2800" kern="0" dirty="0" err="1">
                <a:solidFill>
                  <a:srgbClr val="000000"/>
                </a:solidFill>
              </a:rPr>
              <a:t>và</a:t>
            </a:r>
            <a:r>
              <a:rPr lang="en-US" sz="2800" kern="0" dirty="0">
                <a:solidFill>
                  <a:srgbClr val="000000"/>
                </a:solidFill>
              </a:rPr>
              <a:t> </a:t>
            </a:r>
            <a:r>
              <a:rPr lang="en-US" sz="2800" kern="0" dirty="0" err="1">
                <a:solidFill>
                  <a:srgbClr val="000000"/>
                </a:solidFill>
              </a:rPr>
              <a:t>được</a:t>
            </a:r>
            <a:r>
              <a:rPr lang="en-US" sz="2800" kern="0" dirty="0">
                <a:solidFill>
                  <a:srgbClr val="000000"/>
                </a:solidFill>
              </a:rPr>
              <a:t> </a:t>
            </a:r>
            <a:r>
              <a:rPr lang="en-US" sz="2800" kern="0" dirty="0" err="1">
                <a:solidFill>
                  <a:srgbClr val="000000"/>
                </a:solidFill>
              </a:rPr>
              <a:t>quyết</a:t>
            </a:r>
            <a:r>
              <a:rPr lang="en-US" sz="2800" kern="0" dirty="0">
                <a:solidFill>
                  <a:srgbClr val="000000"/>
                </a:solidFill>
              </a:rPr>
              <a:t> </a:t>
            </a:r>
            <a:r>
              <a:rPr lang="en-US" sz="2800" kern="0" dirty="0" err="1">
                <a:solidFill>
                  <a:srgbClr val="000000"/>
                </a:solidFill>
              </a:rPr>
              <a:t>định</a:t>
            </a:r>
            <a:r>
              <a:rPr lang="en-US" sz="2800" kern="0" dirty="0">
                <a:solidFill>
                  <a:srgbClr val="000000"/>
                </a:solidFill>
              </a:rPr>
              <a:t> </a:t>
            </a:r>
            <a:r>
              <a:rPr lang="en-US" sz="2800" kern="0" dirty="0" err="1">
                <a:solidFill>
                  <a:srgbClr val="000000"/>
                </a:solidFill>
              </a:rPr>
              <a:t>về</a:t>
            </a:r>
            <a:r>
              <a:rPr lang="en-US" sz="2800" kern="0" dirty="0">
                <a:solidFill>
                  <a:srgbClr val="000000"/>
                </a:solidFill>
              </a:rPr>
              <a:t> </a:t>
            </a:r>
            <a:r>
              <a:rPr lang="en-US" sz="2800" kern="0" dirty="0" err="1">
                <a:solidFill>
                  <a:srgbClr val="000000"/>
                </a:solidFill>
              </a:rPr>
              <a:t>việc</a:t>
            </a:r>
            <a:r>
              <a:rPr lang="en-US" sz="2800" kern="0" dirty="0">
                <a:solidFill>
                  <a:srgbClr val="000000"/>
                </a:solidFill>
              </a:rPr>
              <a:t> </a:t>
            </a:r>
            <a:r>
              <a:rPr lang="en-US" sz="2800" kern="0" dirty="0" err="1">
                <a:solidFill>
                  <a:srgbClr val="000000"/>
                </a:solidFill>
              </a:rPr>
              <a:t>ăn</a:t>
            </a:r>
            <a:r>
              <a:rPr lang="en-US" sz="2800" kern="0" dirty="0">
                <a:solidFill>
                  <a:srgbClr val="000000"/>
                </a:solidFill>
              </a:rPr>
              <a:t> </a:t>
            </a:r>
            <a:r>
              <a:rPr lang="en-US" sz="2800" kern="0" dirty="0" err="1">
                <a:solidFill>
                  <a:srgbClr val="000000"/>
                </a:solidFill>
              </a:rPr>
              <a:t>của</a:t>
            </a:r>
            <a:r>
              <a:rPr lang="en-US" sz="2800" kern="0" dirty="0">
                <a:solidFill>
                  <a:srgbClr val="000000"/>
                </a:solidFill>
              </a:rPr>
              <a:t> </a:t>
            </a:r>
            <a:r>
              <a:rPr lang="en-US" sz="2800" kern="0" dirty="0" err="1">
                <a:solidFill>
                  <a:srgbClr val="000000"/>
                </a:solidFill>
              </a:rPr>
              <a:t>mình</a:t>
            </a:r>
            <a:r>
              <a:rPr lang="en-US" sz="2800" kern="0" dirty="0">
                <a:solidFill>
                  <a:srgbClr val="000000"/>
                </a:solidFill>
              </a:rPr>
              <a:t>.</a:t>
            </a:r>
          </a:p>
          <a:p>
            <a:pPr marL="457200" lvl="0" indent="-457200" algn="just" eaLnBrk="0" hangingPunct="0">
              <a:spcBef>
                <a:spcPts val="600"/>
              </a:spcBef>
              <a:spcAft>
                <a:spcPts val="600"/>
              </a:spcAft>
              <a:buFontTx/>
              <a:buChar char="-"/>
            </a:pPr>
            <a:r>
              <a:rPr lang="en-US" altLang="en-US" sz="2800" dirty="0" err="1">
                <a:solidFill>
                  <a:srgbClr val="000000"/>
                </a:solidFill>
              </a:rPr>
              <a:t>Số</a:t>
            </a:r>
            <a:r>
              <a:rPr lang="en-US" altLang="en-US" sz="2800" dirty="0">
                <a:solidFill>
                  <a:srgbClr val="000000"/>
                </a:solidFill>
              </a:rPr>
              <a:t> </a:t>
            </a:r>
            <a:r>
              <a:rPr lang="en-US" altLang="en-US" sz="2800" dirty="0" err="1">
                <a:solidFill>
                  <a:srgbClr val="000000"/>
                </a:solidFill>
              </a:rPr>
              <a:t>bữa</a:t>
            </a:r>
            <a:r>
              <a:rPr lang="en-US" altLang="en-US" sz="2800" dirty="0">
                <a:solidFill>
                  <a:srgbClr val="000000"/>
                </a:solidFill>
              </a:rPr>
              <a:t> </a:t>
            </a:r>
            <a:r>
              <a:rPr lang="en-US" altLang="en-US" sz="2800" dirty="0" err="1">
                <a:solidFill>
                  <a:srgbClr val="000000"/>
                </a:solidFill>
              </a:rPr>
              <a:t>ăn</a:t>
            </a:r>
            <a:r>
              <a:rPr lang="en-US" altLang="en-US" sz="2800" dirty="0">
                <a:solidFill>
                  <a:srgbClr val="000000"/>
                </a:solidFill>
              </a:rPr>
              <a:t> </a:t>
            </a:r>
            <a:r>
              <a:rPr lang="en-US" altLang="en-US" sz="2800" dirty="0" err="1">
                <a:solidFill>
                  <a:srgbClr val="000000"/>
                </a:solidFill>
              </a:rPr>
              <a:t>tại</a:t>
            </a:r>
            <a:r>
              <a:rPr lang="en-US" altLang="en-US" sz="2800" dirty="0">
                <a:solidFill>
                  <a:srgbClr val="000000"/>
                </a:solidFill>
              </a:rPr>
              <a:t> </a:t>
            </a:r>
            <a:r>
              <a:rPr lang="en-US" altLang="en-US" sz="2800" dirty="0" err="1">
                <a:solidFill>
                  <a:srgbClr val="000000"/>
                </a:solidFill>
              </a:rPr>
              <a:t>trường</a:t>
            </a:r>
            <a:r>
              <a:rPr lang="en-US" altLang="en-US" sz="2800" dirty="0">
                <a:solidFill>
                  <a:srgbClr val="000000"/>
                </a:solidFill>
              </a:rPr>
              <a:t> </a:t>
            </a:r>
            <a:r>
              <a:rPr lang="en-US" altLang="en-US" sz="2800" dirty="0" err="1">
                <a:solidFill>
                  <a:srgbClr val="000000"/>
                </a:solidFill>
              </a:rPr>
              <a:t>mầm</a:t>
            </a:r>
            <a:r>
              <a:rPr lang="en-US" altLang="en-US" sz="2800" dirty="0">
                <a:solidFill>
                  <a:srgbClr val="000000"/>
                </a:solidFill>
              </a:rPr>
              <a:t> non </a:t>
            </a:r>
            <a:r>
              <a:rPr lang="en-US" altLang="en-US" sz="2800" dirty="0" err="1">
                <a:solidFill>
                  <a:srgbClr val="000000"/>
                </a:solidFill>
              </a:rPr>
              <a:t>đối</a:t>
            </a:r>
            <a:r>
              <a:rPr lang="en-US" altLang="en-US" sz="2800" dirty="0">
                <a:solidFill>
                  <a:srgbClr val="000000"/>
                </a:solidFill>
              </a:rPr>
              <a:t> </a:t>
            </a:r>
            <a:r>
              <a:rPr lang="en-US" altLang="en-US" sz="2800" dirty="0" err="1">
                <a:solidFill>
                  <a:srgbClr val="000000"/>
                </a:solidFill>
              </a:rPr>
              <a:t>với</a:t>
            </a:r>
            <a:r>
              <a:rPr lang="en-US" altLang="en-US" sz="2800" dirty="0">
                <a:solidFill>
                  <a:srgbClr val="000000"/>
                </a:solidFill>
              </a:rPr>
              <a:t> </a:t>
            </a:r>
            <a:r>
              <a:rPr lang="en-US" altLang="en-US" sz="2800" dirty="0" err="1">
                <a:solidFill>
                  <a:srgbClr val="000000"/>
                </a:solidFill>
              </a:rPr>
              <a:t>các</a:t>
            </a:r>
            <a:r>
              <a:rPr lang="en-US" altLang="en-US" sz="2800" dirty="0">
                <a:solidFill>
                  <a:srgbClr val="000000"/>
                </a:solidFill>
              </a:rPr>
              <a:t> </a:t>
            </a:r>
            <a:r>
              <a:rPr lang="en-US" altLang="en-US" sz="2800" dirty="0" err="1">
                <a:solidFill>
                  <a:srgbClr val="000000"/>
                </a:solidFill>
              </a:rPr>
              <a:t>lứa</a:t>
            </a:r>
            <a:r>
              <a:rPr lang="en-US" altLang="en-US" sz="2800" dirty="0">
                <a:solidFill>
                  <a:srgbClr val="000000"/>
                </a:solidFill>
              </a:rPr>
              <a:t> </a:t>
            </a:r>
            <a:r>
              <a:rPr lang="en-US" altLang="en-US" sz="2800" dirty="0" err="1">
                <a:solidFill>
                  <a:srgbClr val="000000"/>
                </a:solidFill>
              </a:rPr>
              <a:t>tuổi</a:t>
            </a:r>
            <a:r>
              <a:rPr lang="en-US" altLang="en-US" sz="2800" dirty="0">
                <a:solidFill>
                  <a:srgbClr val="000000"/>
                </a:solidFill>
              </a:rPr>
              <a:t> </a:t>
            </a:r>
            <a:r>
              <a:rPr lang="en-US" altLang="en-US" sz="2800" dirty="0" err="1">
                <a:solidFill>
                  <a:srgbClr val="000000"/>
                </a:solidFill>
              </a:rPr>
              <a:t>gồm</a:t>
            </a:r>
            <a:r>
              <a:rPr lang="en-US" altLang="en-US" sz="2800" dirty="0">
                <a:solidFill>
                  <a:srgbClr val="000000"/>
                </a:solidFill>
              </a:rPr>
              <a:t> </a:t>
            </a:r>
            <a:r>
              <a:rPr lang="en-US" altLang="en-US" sz="2800" dirty="0" err="1">
                <a:solidFill>
                  <a:srgbClr val="000000"/>
                </a:solidFill>
              </a:rPr>
              <a:t>hai</a:t>
            </a:r>
            <a:r>
              <a:rPr lang="en-US" altLang="en-US" sz="2800" dirty="0">
                <a:solidFill>
                  <a:srgbClr val="000000"/>
                </a:solidFill>
              </a:rPr>
              <a:t> </a:t>
            </a:r>
            <a:r>
              <a:rPr lang="en-US" altLang="en-US" sz="2800" dirty="0" err="1">
                <a:solidFill>
                  <a:srgbClr val="000000"/>
                </a:solidFill>
              </a:rPr>
              <a:t>bữa</a:t>
            </a:r>
            <a:r>
              <a:rPr lang="en-US" altLang="en-US" sz="2800" dirty="0">
                <a:solidFill>
                  <a:srgbClr val="000000"/>
                </a:solidFill>
              </a:rPr>
              <a:t> </a:t>
            </a:r>
            <a:r>
              <a:rPr lang="en-US" altLang="en-US" sz="2800" dirty="0" err="1">
                <a:solidFill>
                  <a:srgbClr val="000000"/>
                </a:solidFill>
              </a:rPr>
              <a:t>chính</a:t>
            </a:r>
            <a:r>
              <a:rPr lang="en-US" altLang="en-US" sz="2800" dirty="0">
                <a:solidFill>
                  <a:srgbClr val="000000"/>
                </a:solidFill>
              </a:rPr>
              <a:t> (</a:t>
            </a:r>
            <a:r>
              <a:rPr lang="en-US" altLang="en-US" sz="2800" dirty="0" err="1">
                <a:solidFill>
                  <a:srgbClr val="000000"/>
                </a:solidFill>
              </a:rPr>
              <a:t>ăn</a:t>
            </a:r>
            <a:r>
              <a:rPr lang="en-US" altLang="en-US" sz="2800" dirty="0">
                <a:solidFill>
                  <a:srgbClr val="000000"/>
                </a:solidFill>
              </a:rPr>
              <a:t> </a:t>
            </a:r>
            <a:r>
              <a:rPr lang="en-US" altLang="en-US" sz="2800" dirty="0" err="1">
                <a:solidFill>
                  <a:srgbClr val="000000"/>
                </a:solidFill>
              </a:rPr>
              <a:t>sáng</a:t>
            </a:r>
            <a:r>
              <a:rPr lang="en-US" altLang="en-US" sz="2800" dirty="0">
                <a:solidFill>
                  <a:srgbClr val="000000"/>
                </a:solidFill>
              </a:rPr>
              <a:t>, </a:t>
            </a:r>
            <a:r>
              <a:rPr lang="en-US" altLang="en-US" sz="2800" dirty="0" err="1">
                <a:solidFill>
                  <a:srgbClr val="000000"/>
                </a:solidFill>
              </a:rPr>
              <a:t>ăn</a:t>
            </a:r>
            <a:r>
              <a:rPr lang="en-US" altLang="en-US" sz="2800" dirty="0">
                <a:solidFill>
                  <a:srgbClr val="000000"/>
                </a:solidFill>
              </a:rPr>
              <a:t> </a:t>
            </a:r>
            <a:r>
              <a:rPr lang="en-US" altLang="en-US" sz="2800" dirty="0" err="1">
                <a:solidFill>
                  <a:srgbClr val="000000"/>
                </a:solidFill>
              </a:rPr>
              <a:t>trưa</a:t>
            </a:r>
            <a:r>
              <a:rPr lang="en-US" altLang="en-US" sz="2800" dirty="0">
                <a:solidFill>
                  <a:srgbClr val="000000"/>
                </a:solidFill>
              </a:rPr>
              <a:t>) </a:t>
            </a:r>
            <a:r>
              <a:rPr lang="en-US" altLang="en-US" sz="2800" dirty="0" err="1">
                <a:solidFill>
                  <a:srgbClr val="000000"/>
                </a:solidFill>
              </a:rPr>
              <a:t>và</a:t>
            </a:r>
            <a:r>
              <a:rPr lang="en-US" altLang="en-US" sz="2800" dirty="0">
                <a:solidFill>
                  <a:srgbClr val="000000"/>
                </a:solidFill>
              </a:rPr>
              <a:t> </a:t>
            </a:r>
            <a:r>
              <a:rPr lang="en-US" altLang="en-US" sz="2800" dirty="0" err="1">
                <a:solidFill>
                  <a:srgbClr val="000000"/>
                </a:solidFill>
              </a:rPr>
              <a:t>một</a:t>
            </a:r>
            <a:r>
              <a:rPr lang="en-US" altLang="en-US" sz="2800" dirty="0">
                <a:solidFill>
                  <a:srgbClr val="000000"/>
                </a:solidFill>
              </a:rPr>
              <a:t> </a:t>
            </a:r>
            <a:r>
              <a:rPr lang="en-US" altLang="en-US" sz="2800" dirty="0" err="1">
                <a:solidFill>
                  <a:srgbClr val="000000"/>
                </a:solidFill>
              </a:rPr>
              <a:t>bữa</a:t>
            </a:r>
            <a:r>
              <a:rPr lang="en-US" altLang="en-US" sz="2800" dirty="0">
                <a:solidFill>
                  <a:srgbClr val="000000"/>
                </a:solidFill>
              </a:rPr>
              <a:t> </a:t>
            </a:r>
            <a:r>
              <a:rPr lang="en-US" altLang="en-US" sz="2800" dirty="0" err="1">
                <a:solidFill>
                  <a:srgbClr val="000000"/>
                </a:solidFill>
              </a:rPr>
              <a:t>phụ</a:t>
            </a:r>
            <a:r>
              <a:rPr lang="en-US" altLang="en-US" sz="2800" dirty="0">
                <a:solidFill>
                  <a:srgbClr val="000000"/>
                </a:solidFill>
              </a:rPr>
              <a:t> (</a:t>
            </a:r>
            <a:r>
              <a:rPr lang="en-US" altLang="en-US" sz="2800" dirty="0" err="1">
                <a:solidFill>
                  <a:srgbClr val="000000"/>
                </a:solidFill>
              </a:rPr>
              <a:t>ăn</a:t>
            </a:r>
            <a:r>
              <a:rPr lang="en-US" altLang="en-US" sz="2800" dirty="0">
                <a:solidFill>
                  <a:srgbClr val="000000"/>
                </a:solidFill>
              </a:rPr>
              <a:t> </a:t>
            </a:r>
            <a:r>
              <a:rPr lang="en-US" altLang="en-US" sz="2800" dirty="0" err="1">
                <a:solidFill>
                  <a:srgbClr val="000000"/>
                </a:solidFill>
              </a:rPr>
              <a:t>xế</a:t>
            </a:r>
            <a:r>
              <a:rPr lang="en-US" altLang="en-US" sz="2800" dirty="0">
                <a:solidFill>
                  <a:srgbClr val="000000"/>
                </a:solidFill>
              </a:rPr>
              <a:t>)</a:t>
            </a:r>
          </a:p>
          <a:p>
            <a:pPr marL="457200" lvl="0" indent="-457200" algn="just" eaLnBrk="0" hangingPunct="0">
              <a:spcBef>
                <a:spcPts val="600"/>
              </a:spcBef>
              <a:spcAft>
                <a:spcPts val="600"/>
              </a:spcAft>
              <a:buFontTx/>
              <a:buChar char="-"/>
            </a:pPr>
            <a:r>
              <a:rPr lang="en-US" altLang="en-US" sz="2800" dirty="0" err="1">
                <a:solidFill>
                  <a:srgbClr val="000000"/>
                </a:solidFill>
              </a:rPr>
              <a:t>Bữa</a:t>
            </a:r>
            <a:r>
              <a:rPr lang="en-US" altLang="en-US" sz="2800" dirty="0">
                <a:solidFill>
                  <a:srgbClr val="000000"/>
                </a:solidFill>
              </a:rPr>
              <a:t> </a:t>
            </a:r>
            <a:r>
              <a:rPr lang="en-US" altLang="en-US" sz="2800" dirty="0" err="1">
                <a:solidFill>
                  <a:srgbClr val="000000"/>
                </a:solidFill>
              </a:rPr>
              <a:t>chính</a:t>
            </a:r>
            <a:r>
              <a:rPr lang="en-US" altLang="en-US" sz="2800" dirty="0">
                <a:solidFill>
                  <a:srgbClr val="000000"/>
                </a:solidFill>
              </a:rPr>
              <a:t> </a:t>
            </a:r>
            <a:r>
              <a:rPr lang="en-US" altLang="en-US" sz="2800" dirty="0" err="1">
                <a:solidFill>
                  <a:srgbClr val="000000"/>
                </a:solidFill>
              </a:rPr>
              <a:t>gồm</a:t>
            </a:r>
            <a:r>
              <a:rPr lang="en-US" altLang="en-US" sz="2800" dirty="0">
                <a:solidFill>
                  <a:srgbClr val="000000"/>
                </a:solidFill>
              </a:rPr>
              <a:t> </a:t>
            </a:r>
            <a:r>
              <a:rPr lang="en-US" altLang="en-US" sz="2800" dirty="0" err="1">
                <a:solidFill>
                  <a:srgbClr val="000000"/>
                </a:solidFill>
              </a:rPr>
              <a:t>các</a:t>
            </a:r>
            <a:r>
              <a:rPr lang="en-US" altLang="en-US" sz="2800" dirty="0">
                <a:solidFill>
                  <a:srgbClr val="000000"/>
                </a:solidFill>
              </a:rPr>
              <a:t> </a:t>
            </a:r>
            <a:r>
              <a:rPr lang="en-US" altLang="en-US" sz="2800" dirty="0" err="1">
                <a:solidFill>
                  <a:srgbClr val="000000"/>
                </a:solidFill>
              </a:rPr>
              <a:t>món</a:t>
            </a:r>
            <a:r>
              <a:rPr lang="en-US" altLang="en-US" sz="2800" dirty="0">
                <a:solidFill>
                  <a:srgbClr val="000000"/>
                </a:solidFill>
              </a:rPr>
              <a:t> </a:t>
            </a:r>
            <a:r>
              <a:rPr lang="en-US" altLang="en-US" sz="2800" dirty="0" err="1">
                <a:solidFill>
                  <a:srgbClr val="000000"/>
                </a:solidFill>
              </a:rPr>
              <a:t>ăn</a:t>
            </a:r>
            <a:r>
              <a:rPr lang="en-US" altLang="en-US" sz="2800" dirty="0">
                <a:solidFill>
                  <a:srgbClr val="000000"/>
                </a:solidFill>
              </a:rPr>
              <a:t> </a:t>
            </a:r>
            <a:r>
              <a:rPr lang="en-US" altLang="en-US" sz="2800" dirty="0" err="1">
                <a:solidFill>
                  <a:srgbClr val="000000"/>
                </a:solidFill>
              </a:rPr>
              <a:t>mặn</a:t>
            </a:r>
            <a:r>
              <a:rPr lang="en-US" altLang="en-US" sz="2800" dirty="0">
                <a:solidFill>
                  <a:srgbClr val="000000"/>
                </a:solidFill>
              </a:rPr>
              <a:t>, </a:t>
            </a:r>
            <a:r>
              <a:rPr lang="en-US" altLang="en-US" sz="2800" dirty="0" err="1">
                <a:solidFill>
                  <a:srgbClr val="000000"/>
                </a:solidFill>
              </a:rPr>
              <a:t>canh</a:t>
            </a:r>
            <a:r>
              <a:rPr lang="en-US" altLang="en-US" sz="2800" dirty="0">
                <a:solidFill>
                  <a:srgbClr val="000000"/>
                </a:solidFill>
              </a:rPr>
              <a:t>, </a:t>
            </a:r>
            <a:r>
              <a:rPr lang="en-US" altLang="en-US" sz="2800" dirty="0" err="1">
                <a:solidFill>
                  <a:srgbClr val="000000"/>
                </a:solidFill>
              </a:rPr>
              <a:t>có</a:t>
            </a:r>
            <a:r>
              <a:rPr lang="en-US" altLang="en-US" sz="2800" dirty="0">
                <a:solidFill>
                  <a:srgbClr val="000000"/>
                </a:solidFill>
              </a:rPr>
              <a:t> </a:t>
            </a:r>
            <a:r>
              <a:rPr lang="en-US" altLang="en-US" sz="2800" dirty="0" err="1">
                <a:solidFill>
                  <a:srgbClr val="000000"/>
                </a:solidFill>
              </a:rPr>
              <a:t>từ</a:t>
            </a:r>
            <a:r>
              <a:rPr lang="en-US" altLang="en-US" sz="2800" dirty="0">
                <a:solidFill>
                  <a:srgbClr val="000000"/>
                </a:solidFill>
              </a:rPr>
              <a:t> 5 </a:t>
            </a:r>
            <a:r>
              <a:rPr lang="en-US" altLang="en-US" sz="2800" dirty="0" err="1">
                <a:solidFill>
                  <a:srgbClr val="000000"/>
                </a:solidFill>
              </a:rPr>
              <a:t>đến</a:t>
            </a:r>
            <a:r>
              <a:rPr lang="en-US" altLang="en-US" sz="2800" dirty="0">
                <a:solidFill>
                  <a:srgbClr val="000000"/>
                </a:solidFill>
              </a:rPr>
              <a:t> 10 </a:t>
            </a:r>
            <a:r>
              <a:rPr lang="en-US" altLang="en-US" sz="2800" dirty="0" err="1">
                <a:solidFill>
                  <a:srgbClr val="000000"/>
                </a:solidFill>
              </a:rPr>
              <a:t>loại</a:t>
            </a:r>
            <a:r>
              <a:rPr lang="en-US" altLang="en-US" sz="2800" dirty="0">
                <a:solidFill>
                  <a:srgbClr val="000000"/>
                </a:solidFill>
              </a:rPr>
              <a:t> </a:t>
            </a:r>
            <a:r>
              <a:rPr lang="en-US" altLang="en-US" sz="2800" dirty="0" err="1">
                <a:solidFill>
                  <a:srgbClr val="000000"/>
                </a:solidFill>
              </a:rPr>
              <a:t>thực</a:t>
            </a:r>
            <a:r>
              <a:rPr lang="en-US" altLang="en-US" sz="2800" dirty="0">
                <a:solidFill>
                  <a:srgbClr val="000000"/>
                </a:solidFill>
              </a:rPr>
              <a:t> </a:t>
            </a:r>
            <a:r>
              <a:rPr lang="en-US" altLang="en-US" sz="2800" dirty="0" err="1">
                <a:solidFill>
                  <a:srgbClr val="000000"/>
                </a:solidFill>
              </a:rPr>
              <a:t>phẩm</a:t>
            </a:r>
            <a:r>
              <a:rPr lang="en-US" altLang="en-US" sz="2800" dirty="0">
                <a:solidFill>
                  <a:srgbClr val="000000"/>
                </a:solidFill>
              </a:rPr>
              <a:t> </a:t>
            </a:r>
            <a:r>
              <a:rPr lang="en-US" altLang="en-US" sz="2800" dirty="0" err="1">
                <a:solidFill>
                  <a:srgbClr val="000000"/>
                </a:solidFill>
              </a:rPr>
              <a:t>phong</a:t>
            </a:r>
            <a:r>
              <a:rPr lang="en-US" altLang="en-US" sz="2800" dirty="0">
                <a:solidFill>
                  <a:srgbClr val="000000"/>
                </a:solidFill>
              </a:rPr>
              <a:t> </a:t>
            </a:r>
            <a:r>
              <a:rPr lang="en-US" altLang="en-US" sz="2800" dirty="0" err="1">
                <a:solidFill>
                  <a:srgbClr val="000000"/>
                </a:solidFill>
              </a:rPr>
              <a:t>phú</a:t>
            </a:r>
            <a:r>
              <a:rPr lang="en-US" altLang="en-US" sz="2800" dirty="0">
                <a:solidFill>
                  <a:srgbClr val="000000"/>
                </a:solidFill>
              </a:rPr>
              <a:t> </a:t>
            </a:r>
            <a:r>
              <a:rPr lang="en-US" altLang="en-US" sz="2800" dirty="0" err="1">
                <a:solidFill>
                  <a:srgbClr val="000000"/>
                </a:solidFill>
              </a:rPr>
              <a:t>đa</a:t>
            </a:r>
            <a:r>
              <a:rPr lang="en-US" altLang="en-US" sz="2800" dirty="0">
                <a:solidFill>
                  <a:srgbClr val="000000"/>
                </a:solidFill>
              </a:rPr>
              <a:t> </a:t>
            </a:r>
            <a:r>
              <a:rPr lang="en-US" altLang="en-US" sz="2800" dirty="0" err="1">
                <a:solidFill>
                  <a:srgbClr val="000000"/>
                </a:solidFill>
              </a:rPr>
              <a:t>dạng</a:t>
            </a:r>
            <a:r>
              <a:rPr lang="en-US" altLang="en-US" sz="2800" dirty="0">
                <a:solidFill>
                  <a:srgbClr val="000000"/>
                </a:solidFill>
              </a:rPr>
              <a:t>. </a:t>
            </a:r>
            <a:r>
              <a:rPr lang="en-US" altLang="en-US" sz="2800" dirty="0" err="1">
                <a:solidFill>
                  <a:srgbClr val="000000"/>
                </a:solidFill>
              </a:rPr>
              <a:t>Đối</a:t>
            </a:r>
            <a:r>
              <a:rPr lang="en-US" altLang="en-US" sz="2800" dirty="0">
                <a:solidFill>
                  <a:srgbClr val="000000"/>
                </a:solidFill>
              </a:rPr>
              <a:t> </a:t>
            </a:r>
            <a:r>
              <a:rPr lang="en-US" altLang="en-US" sz="2800" dirty="0" err="1">
                <a:solidFill>
                  <a:srgbClr val="000000"/>
                </a:solidFill>
              </a:rPr>
              <a:t>với</a:t>
            </a:r>
            <a:r>
              <a:rPr lang="en-US" altLang="en-US" sz="2800" dirty="0">
                <a:solidFill>
                  <a:srgbClr val="000000"/>
                </a:solidFill>
              </a:rPr>
              <a:t> </a:t>
            </a:r>
            <a:r>
              <a:rPr lang="en-US" altLang="en-US" sz="2800" dirty="0" err="1">
                <a:solidFill>
                  <a:srgbClr val="000000"/>
                </a:solidFill>
              </a:rPr>
              <a:t>trẻ</a:t>
            </a:r>
            <a:r>
              <a:rPr lang="en-US" altLang="en-US" sz="2800" dirty="0">
                <a:solidFill>
                  <a:srgbClr val="000000"/>
                </a:solidFill>
              </a:rPr>
              <a:t> MG 4 - 6 </a:t>
            </a:r>
            <a:r>
              <a:rPr lang="en-US" altLang="en-US" sz="2800" dirty="0" err="1">
                <a:solidFill>
                  <a:srgbClr val="000000"/>
                </a:solidFill>
              </a:rPr>
              <a:t>tuổi</a:t>
            </a:r>
            <a:r>
              <a:rPr lang="en-US" altLang="en-US" sz="2800" dirty="0">
                <a:solidFill>
                  <a:srgbClr val="000000"/>
                </a:solidFill>
              </a:rPr>
              <a:t> </a:t>
            </a:r>
            <a:r>
              <a:rPr lang="en-US" altLang="en-US" sz="2800" dirty="0" err="1">
                <a:solidFill>
                  <a:srgbClr val="000000"/>
                </a:solidFill>
              </a:rPr>
              <a:t>có</a:t>
            </a:r>
            <a:r>
              <a:rPr lang="en-US" altLang="en-US" sz="2800" dirty="0">
                <a:solidFill>
                  <a:srgbClr val="000000"/>
                </a:solidFill>
              </a:rPr>
              <a:t> </a:t>
            </a:r>
            <a:r>
              <a:rPr lang="en-US" altLang="en-US" sz="2800" dirty="0" err="1">
                <a:solidFill>
                  <a:srgbClr val="000000"/>
                </a:solidFill>
              </a:rPr>
              <a:t>thể</a:t>
            </a:r>
            <a:r>
              <a:rPr lang="en-US" altLang="en-US" sz="2800" dirty="0">
                <a:solidFill>
                  <a:srgbClr val="000000"/>
                </a:solidFill>
              </a:rPr>
              <a:t> </a:t>
            </a:r>
            <a:r>
              <a:rPr lang="en-US" altLang="en-US" sz="2800" dirty="0" err="1">
                <a:solidFill>
                  <a:srgbClr val="000000"/>
                </a:solidFill>
              </a:rPr>
              <a:t>tăng</a:t>
            </a:r>
            <a:r>
              <a:rPr lang="en-US" altLang="en-US" sz="2800" dirty="0">
                <a:solidFill>
                  <a:srgbClr val="000000"/>
                </a:solidFill>
              </a:rPr>
              <a:t> </a:t>
            </a:r>
            <a:r>
              <a:rPr lang="en-US" altLang="en-US" sz="2800" dirty="0" err="1">
                <a:solidFill>
                  <a:srgbClr val="000000"/>
                </a:solidFill>
              </a:rPr>
              <a:t>thêm</a:t>
            </a:r>
            <a:r>
              <a:rPr lang="en-US" altLang="en-US" sz="2800" dirty="0">
                <a:solidFill>
                  <a:srgbClr val="000000"/>
                </a:solidFill>
              </a:rPr>
              <a:t> </a:t>
            </a:r>
            <a:r>
              <a:rPr lang="en-US" altLang="en-US" sz="2800" dirty="0" err="1">
                <a:solidFill>
                  <a:srgbClr val="000000"/>
                </a:solidFill>
              </a:rPr>
              <a:t>món</a:t>
            </a:r>
            <a:r>
              <a:rPr lang="en-US" altLang="en-US" sz="2800" dirty="0">
                <a:solidFill>
                  <a:srgbClr val="000000"/>
                </a:solidFill>
              </a:rPr>
              <a:t> </a:t>
            </a:r>
            <a:r>
              <a:rPr lang="en-US" altLang="en-US" sz="2800" dirty="0" err="1">
                <a:solidFill>
                  <a:srgbClr val="000000"/>
                </a:solidFill>
              </a:rPr>
              <a:t>xào</a:t>
            </a:r>
            <a:r>
              <a:rPr lang="en-US" altLang="en-US" sz="2800" dirty="0">
                <a:solidFill>
                  <a:srgbClr val="000000"/>
                </a:solidFill>
              </a:rPr>
              <a:t>/</a:t>
            </a:r>
            <a:r>
              <a:rPr lang="en-US" altLang="en-US" sz="2800" dirty="0" err="1">
                <a:solidFill>
                  <a:srgbClr val="000000"/>
                </a:solidFill>
              </a:rPr>
              <a:t>luộc</a:t>
            </a:r>
            <a:r>
              <a:rPr lang="en-US" altLang="en-US" sz="2800" dirty="0">
                <a:solidFill>
                  <a:srgbClr val="000000"/>
                </a:solidFill>
              </a:rPr>
              <a:t>/</a:t>
            </a:r>
            <a:r>
              <a:rPr lang="en-US" altLang="en-US" sz="2800" dirty="0" err="1">
                <a:solidFill>
                  <a:srgbClr val="000000"/>
                </a:solidFill>
              </a:rPr>
              <a:t>trộn</a:t>
            </a:r>
            <a:r>
              <a:rPr lang="en-US" altLang="en-US" sz="2800" dirty="0">
                <a:solidFill>
                  <a:srgbClr val="000000"/>
                </a:solidFill>
              </a:rPr>
              <a:t>…</a:t>
            </a:r>
          </a:p>
        </p:txBody>
      </p:sp>
    </p:spTree>
    <p:extLst>
      <p:ext uri="{BB962C8B-B14F-4D97-AF65-F5344CB8AC3E}">
        <p14:creationId xmlns:p14="http://schemas.microsoft.com/office/powerpoint/2010/main" val="1835818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1947504" y="1953585"/>
            <a:ext cx="10244496" cy="3826042"/>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3366FF"/>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Tổ</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chức</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Calibri"/>
                <a:ea typeface="+mn-ea"/>
                <a:cs typeface="+mn-cs"/>
              </a:rPr>
              <a:t>ăn</a:t>
            </a:r>
            <a:r>
              <a:rPr kumimoji="0" lang="en-US" sz="2800" b="0" i="0" u="none" strike="noStrike" kern="1200" cap="none" spc="0" normalizeH="0" baseline="0" noProof="0" dirty="0" smtClean="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cho</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trẻ</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mầm</a:t>
            </a:r>
            <a:r>
              <a:rPr kumimoji="0" lang="en-US" sz="2800" b="0" i="0" u="none" strike="noStrike" kern="1200" cap="none" spc="0" normalizeH="0" baseline="0" noProof="0" dirty="0">
                <a:ln>
                  <a:noFill/>
                </a:ln>
                <a:solidFill>
                  <a:schemeClr val="tx1"/>
                </a:solidFill>
                <a:effectLst/>
                <a:uLnTx/>
                <a:uFillTx/>
                <a:latin typeface="Calibri"/>
                <a:ea typeface="+mn-ea"/>
                <a:cs typeface="+mn-cs"/>
              </a:rPr>
              <a:t> non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tại</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trường</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là</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một</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yêu</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cầu</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mà</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cán</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bộ</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quản</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lý</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và</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giáo</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viên</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cần</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nắm</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vững</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nhằm</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đảm</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bảo</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nhu</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cầu</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dinh</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dưỡng</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và</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sức</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khỏe</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cho</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trẻ</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2800" dirty="0">
                <a:solidFill>
                  <a:schemeClr val="tx1"/>
                </a:solidFill>
                <a:latin typeface="Calibri"/>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Ngoài</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các</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yêu</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cầu</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hiểu</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biết</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về</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dinh</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dưỡng</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yêu</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cầu</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chung</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khi</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tổ</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chức</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giờ</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ăn</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giáo</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viên</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cần</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phải</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biết</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cách</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thức</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tổ</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chức</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ăn</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cho</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từng</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lang="en-US" sz="2800" noProof="0" dirty="0" err="1" smtClean="0">
                <a:solidFill>
                  <a:schemeClr val="tx1"/>
                </a:solidFill>
                <a:latin typeface="Calibri"/>
              </a:rPr>
              <a:t>độ</a:t>
            </a:r>
            <a:r>
              <a:rPr lang="en-US" sz="2800" noProof="0" dirty="0" smtClean="0">
                <a:solidFill>
                  <a:schemeClr val="tx1"/>
                </a:solidFill>
                <a:latin typeface="Calibri"/>
              </a:rPr>
              <a:t> </a:t>
            </a:r>
            <a:r>
              <a:rPr lang="en-US" sz="2800" noProof="0" dirty="0" err="1" smtClean="0">
                <a:solidFill>
                  <a:schemeClr val="tx1"/>
                </a:solidFill>
                <a:latin typeface="Calibri"/>
              </a:rPr>
              <a:t>tuổi</a:t>
            </a:r>
            <a:r>
              <a:rPr lang="en-US" sz="2800" noProof="0" dirty="0" smtClean="0">
                <a:solidFill>
                  <a:schemeClr val="tx1"/>
                </a:solidFill>
                <a:latin typeface="Calibri"/>
              </a:rPr>
              <a:t> </a:t>
            </a:r>
            <a:r>
              <a:rPr lang="en-US" sz="2800" noProof="0" dirty="0" err="1" smtClean="0">
                <a:solidFill>
                  <a:schemeClr val="tx1"/>
                </a:solidFill>
                <a:latin typeface="Calibri"/>
              </a:rPr>
              <a:t>Nhà</a:t>
            </a:r>
            <a:r>
              <a:rPr lang="en-US" sz="2800" noProof="0" dirty="0" smtClean="0">
                <a:solidFill>
                  <a:schemeClr val="tx1"/>
                </a:solidFill>
                <a:latin typeface="Calibri"/>
              </a:rPr>
              <a:t> </a:t>
            </a:r>
            <a:r>
              <a:rPr lang="en-US" sz="2800" noProof="0" dirty="0" err="1" smtClean="0">
                <a:solidFill>
                  <a:schemeClr val="tx1"/>
                </a:solidFill>
                <a:latin typeface="Calibri"/>
              </a:rPr>
              <a:t>trẻ</a:t>
            </a:r>
            <a:r>
              <a:rPr lang="en-US" sz="2800" noProof="0" dirty="0" smtClean="0">
                <a:solidFill>
                  <a:schemeClr val="tx1"/>
                </a:solidFill>
                <a:latin typeface="Calibri"/>
              </a:rPr>
              <a:t> </a:t>
            </a:r>
            <a:r>
              <a:rPr lang="en-US" sz="2800" noProof="0" dirty="0" err="1" smtClean="0">
                <a:solidFill>
                  <a:schemeClr val="tx1"/>
                </a:solidFill>
                <a:latin typeface="Calibri"/>
              </a:rPr>
              <a:t>và</a:t>
            </a:r>
            <a:r>
              <a:rPr lang="en-US" sz="2800" noProof="0" dirty="0" smtClean="0">
                <a:solidFill>
                  <a:schemeClr val="tx1"/>
                </a:solidFill>
                <a:latin typeface="Calibri"/>
              </a:rPr>
              <a:t> </a:t>
            </a:r>
            <a:r>
              <a:rPr lang="en-US" sz="2800" noProof="0" dirty="0" err="1" smtClean="0">
                <a:solidFill>
                  <a:schemeClr val="tx1"/>
                </a:solidFill>
                <a:latin typeface="Calibri"/>
              </a:rPr>
              <a:t>Mẫu</a:t>
            </a:r>
            <a:r>
              <a:rPr lang="en-US" sz="2800" noProof="0" dirty="0" smtClean="0">
                <a:solidFill>
                  <a:schemeClr val="tx1"/>
                </a:solidFill>
                <a:latin typeface="Calibri"/>
              </a:rPr>
              <a:t> </a:t>
            </a:r>
            <a:r>
              <a:rPr lang="en-US" sz="2800" noProof="0" dirty="0" err="1" smtClean="0">
                <a:solidFill>
                  <a:schemeClr val="tx1"/>
                </a:solidFill>
                <a:latin typeface="Calibri"/>
              </a:rPr>
              <a:t>giáo</a:t>
            </a:r>
            <a:r>
              <a:rPr kumimoji="0" lang="en-US" sz="2800" b="0" i="0" u="none" strike="noStrike" kern="1200" cap="none" spc="0" normalizeH="0" baseline="0" noProof="0" dirty="0" smtClean="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tuổi</a:t>
            </a:r>
            <a:r>
              <a:rPr kumimoji="0" lang="en-US" sz="2800" b="0" i="0" u="none" strike="noStrike" kern="1200" cap="none" spc="0" normalizeH="0" baseline="0" noProof="0" dirty="0">
                <a:ln>
                  <a:noFill/>
                </a:ln>
                <a:solidFill>
                  <a:schemeClr val="tx1"/>
                </a:solidFill>
                <a:effectLst/>
                <a:uLnTx/>
                <a:uFillTx/>
                <a:latin typeface="Calibri"/>
                <a:ea typeface="+mn-ea"/>
                <a:cs typeface="+mn-cs"/>
              </a:rPr>
              <a:t>.</a:t>
            </a:r>
          </a:p>
        </p:txBody>
      </p:sp>
      <p:grpSp>
        <p:nvGrpSpPr>
          <p:cNvPr id="15" name="Group 30"/>
          <p:cNvGrpSpPr>
            <a:grpSpLocks/>
          </p:cNvGrpSpPr>
          <p:nvPr/>
        </p:nvGrpSpPr>
        <p:grpSpPr bwMode="auto">
          <a:xfrm>
            <a:off x="1318706" y="3004343"/>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pic>
        <p:nvPicPr>
          <p:cNvPr id="2" name="Picture 1">
            <a:extLst>
              <a:ext uri="{FF2B5EF4-FFF2-40B4-BE49-F238E27FC236}">
                <a16:creationId xmlns:a16="http://schemas.microsoft.com/office/drawing/2014/main" xmlns="" id="{AC9C7E7A-6311-E582-7D79-A6B1B1A8AC61}"/>
              </a:ext>
            </a:extLst>
          </p:cNvPr>
          <p:cNvPicPr>
            <a:picLocks noChangeAspect="1"/>
          </p:cNvPicPr>
          <p:nvPr/>
        </p:nvPicPr>
        <p:blipFill>
          <a:blip r:embed="rId3"/>
          <a:stretch>
            <a:fillRect/>
          </a:stretch>
        </p:blipFill>
        <p:spPr>
          <a:xfrm>
            <a:off x="3624920" y="842760"/>
            <a:ext cx="6742760" cy="762066"/>
          </a:xfrm>
          <a:prstGeom prst="rect">
            <a:avLst/>
          </a:prstGeom>
        </p:spPr>
      </p:pic>
      <p:sp>
        <p:nvSpPr>
          <p:cNvPr id="30" name="TextBox 29">
            <a:extLst>
              <a:ext uri="{FF2B5EF4-FFF2-40B4-BE49-F238E27FC236}">
                <a16:creationId xmlns:a16="http://schemas.microsoft.com/office/drawing/2014/main" xmlns="" id="{4D0E9626-4AC3-54EB-4E17-5FBF7503785D}"/>
              </a:ext>
            </a:extLst>
          </p:cNvPr>
          <p:cNvSpPr txBox="1"/>
          <p:nvPr/>
        </p:nvSpPr>
        <p:spPr>
          <a:xfrm>
            <a:off x="3935428" y="890847"/>
            <a:ext cx="5524501" cy="523220"/>
          </a:xfrm>
          <a:prstGeom prst="rect">
            <a:avLst/>
          </a:prstGeom>
          <a:noFill/>
        </p:spPr>
        <p:txBody>
          <a:bodyPr wrap="square">
            <a:spAutoFit/>
          </a:bodyPr>
          <a:lstStyle/>
          <a:p>
            <a:pPr marL="0" indent="0" algn="ctr">
              <a:buNone/>
            </a:pPr>
            <a:r>
              <a:rPr lang="en-US" sz="2800" b="1" dirty="0">
                <a:solidFill>
                  <a:srgbClr val="FF0000"/>
                </a:solidFill>
                <a:latin typeface="Arial" pitchFamily="34" charset="0"/>
                <a:cs typeface="Arial" pitchFamily="34" charset="0"/>
              </a:rPr>
              <a:t>3/ </a:t>
            </a:r>
            <a:r>
              <a:rPr lang="en-US" sz="2800" b="1" dirty="0" err="1">
                <a:solidFill>
                  <a:srgbClr val="FF0000"/>
                </a:solidFill>
                <a:latin typeface="Arial" pitchFamily="34" charset="0"/>
                <a:cs typeface="Arial" pitchFamily="34" charset="0"/>
              </a:rPr>
              <a:t>Tổ</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chức</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giờ</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ăn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cho</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trẻ</a:t>
            </a:r>
            <a:endParaRPr lang="en-US"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816897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20721" y="1379745"/>
            <a:ext cx="10171279" cy="4371349"/>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R="0" lvl="0" algn="just" defTabSz="914400" rtl="0" eaLnBrk="1" fontAlgn="base" latinLnBrk="0" hangingPunct="1">
              <a:lnSpc>
                <a:spcPct val="100000"/>
              </a:lnSpc>
              <a:spcBef>
                <a:spcPct val="0"/>
              </a:spcBef>
              <a:spcAft>
                <a:spcPct val="0"/>
              </a:spcAft>
              <a:buClrTx/>
              <a:buSzTx/>
              <a:tabLst/>
              <a:defRPr/>
            </a:pPr>
            <a:r>
              <a:rPr kumimoji="0" lang="en-US" sz="2800" b="0" i="0" u="none" strike="noStrike" kern="1200" cap="none" spc="0" normalizeH="0" baseline="0" noProof="0" dirty="0">
                <a:ln>
                  <a:noFill/>
                </a:ln>
                <a:solidFill>
                  <a:srgbClr val="0000FF"/>
                </a:solidFill>
                <a:effectLst/>
                <a:uLnTx/>
                <a:uFillTx/>
                <a:latin typeface="Calibri"/>
                <a:ea typeface="+mn-ea"/>
                <a:cs typeface="+mn-cs"/>
              </a:rPr>
              <a:t>a. </a:t>
            </a:r>
            <a:r>
              <a:rPr lang="en-US" sz="2800" dirty="0" err="1">
                <a:solidFill>
                  <a:srgbClr val="0000FF"/>
                </a:solidFill>
                <a:latin typeface="Calibri"/>
              </a:rPr>
              <a:t>Đối</a:t>
            </a:r>
            <a:r>
              <a:rPr lang="en-US" sz="2800" dirty="0">
                <a:solidFill>
                  <a:srgbClr val="0000FF"/>
                </a:solidFill>
                <a:latin typeface="Calibri"/>
              </a:rPr>
              <a:t> </a:t>
            </a:r>
            <a:r>
              <a:rPr lang="en-US" sz="2800" dirty="0" err="1">
                <a:solidFill>
                  <a:srgbClr val="0000FF"/>
                </a:solidFill>
                <a:latin typeface="Calibri"/>
              </a:rPr>
              <a:t>với</a:t>
            </a:r>
            <a:r>
              <a:rPr lang="en-US" sz="2800" dirty="0">
                <a:solidFill>
                  <a:srgbClr val="0000FF"/>
                </a:solidFill>
                <a:latin typeface="Calibri"/>
              </a:rPr>
              <a:t> </a:t>
            </a:r>
            <a:r>
              <a:rPr lang="en-US" sz="2800" dirty="0" err="1">
                <a:solidFill>
                  <a:srgbClr val="0000FF"/>
                </a:solidFill>
                <a:latin typeface="Calibri"/>
              </a:rPr>
              <a:t>Nhà</a:t>
            </a:r>
            <a:r>
              <a:rPr lang="en-US" sz="2800" dirty="0">
                <a:solidFill>
                  <a:srgbClr val="0000FF"/>
                </a:solidFill>
                <a:latin typeface="Calibri"/>
              </a:rPr>
              <a:t> </a:t>
            </a:r>
            <a:r>
              <a:rPr lang="en-US" sz="2800" dirty="0" err="1">
                <a:solidFill>
                  <a:srgbClr val="0000FF"/>
                </a:solidFill>
                <a:latin typeface="Calibri"/>
              </a:rPr>
              <a:t>trẻ</a:t>
            </a:r>
            <a:endParaRPr lang="en-US" sz="2800" dirty="0">
              <a:solidFill>
                <a:srgbClr val="0000FF"/>
              </a:solidFill>
              <a:latin typeface="Calibri"/>
            </a:endParaRPr>
          </a:p>
          <a:p>
            <a:pPr marR="0" lvl="0" algn="just" defTabSz="914400" rtl="0" eaLnBrk="1" fontAlgn="base" latinLnBrk="0" hangingPunct="1">
              <a:lnSpc>
                <a:spcPct val="100000"/>
              </a:lnSpc>
              <a:spcBef>
                <a:spcPct val="0"/>
              </a:spcBef>
              <a:spcAft>
                <a:spcPct val="0"/>
              </a:spcAft>
              <a:buClrTx/>
              <a:buSzTx/>
              <a:tabL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a:t>
            </a:r>
            <a:r>
              <a:rPr kumimoji="0" lang="en-US" sz="2800" b="0" i="0" u="none" strike="noStrike" kern="1200" cap="none" spc="0" normalizeH="0" noProof="0" dirty="0">
                <a:ln>
                  <a:noFill/>
                </a:ln>
                <a:solidFill>
                  <a:srgbClr val="FF0000"/>
                </a:solidFill>
                <a:effectLst/>
                <a:uLnTx/>
                <a:uFillTx/>
                <a:latin typeface="Calibri"/>
                <a:ea typeface="+mn-ea"/>
                <a:cs typeface="+mn-cs"/>
              </a:rPr>
              <a:t> </a:t>
            </a:r>
            <a:r>
              <a:rPr lang="en-US" sz="2800" dirty="0" err="1">
                <a:solidFill>
                  <a:srgbClr val="FF0000"/>
                </a:solidFill>
                <a:latin typeface="Calibri"/>
              </a:rPr>
              <a:t>Nhóm</a:t>
            </a:r>
            <a:r>
              <a:rPr lang="en-US" sz="2800" dirty="0">
                <a:solidFill>
                  <a:srgbClr val="FF0000"/>
                </a:solidFill>
                <a:latin typeface="Calibri"/>
              </a:rPr>
              <a:t> 6-18 </a:t>
            </a:r>
            <a:r>
              <a:rPr lang="en-US" sz="2800" dirty="0" err="1">
                <a:solidFill>
                  <a:srgbClr val="FF0000"/>
                </a:solidFill>
                <a:latin typeface="Calibri"/>
              </a:rPr>
              <a:t>tháng</a:t>
            </a:r>
            <a:r>
              <a:rPr lang="en-US" sz="2800" dirty="0">
                <a:solidFill>
                  <a:srgbClr val="FF0000"/>
                </a:solidFill>
                <a:latin typeface="Calibri"/>
              </a:rPr>
              <a:t> (</a:t>
            </a:r>
            <a:r>
              <a:rPr lang="en-US" sz="2800" dirty="0" err="1">
                <a:solidFill>
                  <a:srgbClr val="FF0000"/>
                </a:solidFill>
                <a:latin typeface="Calibri"/>
              </a:rPr>
              <a:t>bột</a:t>
            </a:r>
            <a:r>
              <a:rPr lang="en-US" sz="2800" dirty="0">
                <a:solidFill>
                  <a:srgbClr val="FF0000"/>
                </a:solidFill>
                <a:latin typeface="Calibri"/>
              </a:rPr>
              <a:t>, </a:t>
            </a:r>
            <a:r>
              <a:rPr lang="en-US" sz="2800" dirty="0" err="1">
                <a:solidFill>
                  <a:srgbClr val="FF0000"/>
                </a:solidFill>
                <a:latin typeface="Calibri"/>
              </a:rPr>
              <a:t>cháo</a:t>
            </a:r>
            <a:r>
              <a:rPr lang="en-US" sz="2800" dirty="0">
                <a:solidFill>
                  <a:srgbClr val="FF0000"/>
                </a:solidFill>
                <a:latin typeface="Calibri"/>
              </a:rPr>
              <a:t>)</a:t>
            </a: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x-none" sz="2800" noProof="0" dirty="0">
                <a:solidFill>
                  <a:prstClr val="black"/>
                </a:solidFill>
                <a:latin typeface="Calibri"/>
              </a:rPr>
              <a:t>Ở </a:t>
            </a:r>
            <a:r>
              <a:rPr lang="en-US" altLang="x-none" sz="2800" noProof="0" dirty="0" err="1">
                <a:solidFill>
                  <a:prstClr val="black"/>
                </a:solidFill>
                <a:latin typeface="Calibri"/>
              </a:rPr>
              <a:t>độ</a:t>
            </a:r>
            <a:r>
              <a:rPr lang="en-US" altLang="x-none" sz="2800" noProof="0" dirty="0">
                <a:solidFill>
                  <a:prstClr val="black"/>
                </a:solidFill>
                <a:latin typeface="Calibri"/>
              </a:rPr>
              <a:t> </a:t>
            </a:r>
            <a:r>
              <a:rPr lang="en-US" altLang="x-none" sz="2800" noProof="0" dirty="0" err="1">
                <a:solidFill>
                  <a:prstClr val="black"/>
                </a:solidFill>
                <a:latin typeface="Calibri"/>
              </a:rPr>
              <a:t>tuổi</a:t>
            </a:r>
            <a:r>
              <a:rPr lang="en-US" altLang="x-none" sz="2800" noProof="0" dirty="0">
                <a:solidFill>
                  <a:prstClr val="black"/>
                </a:solidFill>
                <a:latin typeface="Calibri"/>
              </a:rPr>
              <a:t> </a:t>
            </a:r>
            <a:r>
              <a:rPr lang="en-US" altLang="x-none" sz="2800" noProof="0" dirty="0" err="1">
                <a:solidFill>
                  <a:prstClr val="black"/>
                </a:solidFill>
                <a:latin typeface="Calibri"/>
              </a:rPr>
              <a:t>này</a:t>
            </a:r>
            <a:r>
              <a:rPr lang="en-US" altLang="x-none" sz="2800" noProof="0" dirty="0">
                <a:solidFill>
                  <a:prstClr val="black"/>
                </a:solidFill>
                <a:latin typeface="Calibri"/>
              </a:rPr>
              <a:t> </a:t>
            </a:r>
            <a:r>
              <a:rPr lang="en-US" altLang="x-none" sz="2800" noProof="0" dirty="0" err="1">
                <a:solidFill>
                  <a:prstClr val="black"/>
                </a:solidFill>
                <a:latin typeface="Calibri"/>
              </a:rPr>
              <a:t>việc</a:t>
            </a:r>
            <a:r>
              <a:rPr lang="en-US" altLang="x-none" sz="2800" noProof="0" dirty="0">
                <a:solidFill>
                  <a:prstClr val="black"/>
                </a:solidFill>
                <a:latin typeface="Calibri"/>
              </a:rPr>
              <a:t> </a:t>
            </a:r>
            <a:r>
              <a:rPr lang="en-US" altLang="x-none" sz="2800" noProof="0" dirty="0" err="1">
                <a:solidFill>
                  <a:prstClr val="black"/>
                </a:solidFill>
                <a:latin typeface="Calibri"/>
              </a:rPr>
              <a:t>cho</a:t>
            </a:r>
            <a:r>
              <a:rPr lang="en-US" altLang="x-none" sz="2800" noProof="0" dirty="0">
                <a:solidFill>
                  <a:prstClr val="black"/>
                </a:solidFill>
                <a:latin typeface="Calibri"/>
              </a:rPr>
              <a:t> </a:t>
            </a:r>
            <a:r>
              <a:rPr lang="en-US" altLang="x-none" sz="2800" noProof="0" dirty="0" err="1">
                <a:solidFill>
                  <a:prstClr val="black"/>
                </a:solidFill>
                <a:latin typeface="Calibri"/>
              </a:rPr>
              <a:t>trẻ</a:t>
            </a:r>
            <a:r>
              <a:rPr lang="en-US" altLang="x-none" sz="2800" noProof="0" dirty="0">
                <a:solidFill>
                  <a:prstClr val="black"/>
                </a:solidFill>
                <a:latin typeface="Calibri"/>
              </a:rPr>
              <a:t> </a:t>
            </a:r>
            <a:r>
              <a:rPr lang="en-US" altLang="x-none" sz="2800" noProof="0" dirty="0" err="1">
                <a:solidFill>
                  <a:prstClr val="black"/>
                </a:solidFill>
                <a:latin typeface="Calibri"/>
              </a:rPr>
              <a:t>ăn</a:t>
            </a:r>
            <a:r>
              <a:rPr lang="en-US" altLang="x-none" sz="2800" noProof="0" dirty="0">
                <a:solidFill>
                  <a:prstClr val="black"/>
                </a:solidFill>
                <a:latin typeface="Calibri"/>
              </a:rPr>
              <a:t> </a:t>
            </a:r>
            <a:r>
              <a:rPr lang="en-US" altLang="x-none" sz="2800" noProof="0" dirty="0" err="1">
                <a:solidFill>
                  <a:prstClr val="black"/>
                </a:solidFill>
                <a:latin typeface="Calibri"/>
              </a:rPr>
              <a:t>hoàn</a:t>
            </a:r>
            <a:r>
              <a:rPr lang="en-US" altLang="x-none" sz="2800" noProof="0" dirty="0">
                <a:solidFill>
                  <a:prstClr val="black"/>
                </a:solidFill>
                <a:latin typeface="Calibri"/>
              </a:rPr>
              <a:t> </a:t>
            </a:r>
            <a:r>
              <a:rPr lang="en-US" altLang="x-none" sz="2800" noProof="0" dirty="0" err="1">
                <a:solidFill>
                  <a:prstClr val="black"/>
                </a:solidFill>
                <a:latin typeface="Calibri"/>
              </a:rPr>
              <a:t>toàn</a:t>
            </a:r>
            <a:r>
              <a:rPr lang="en-US" altLang="x-none" sz="2800" noProof="0" dirty="0">
                <a:solidFill>
                  <a:prstClr val="black"/>
                </a:solidFill>
                <a:latin typeface="Calibri"/>
              </a:rPr>
              <a:t> </a:t>
            </a:r>
            <a:r>
              <a:rPr lang="en-US" altLang="x-none" sz="2800" noProof="0" dirty="0" err="1">
                <a:solidFill>
                  <a:prstClr val="black"/>
                </a:solidFill>
                <a:latin typeface="Calibri"/>
              </a:rPr>
              <a:t>phụ</a:t>
            </a:r>
            <a:r>
              <a:rPr lang="en-US" altLang="x-none" sz="2800" noProof="0" dirty="0">
                <a:solidFill>
                  <a:prstClr val="black"/>
                </a:solidFill>
                <a:latin typeface="Calibri"/>
              </a:rPr>
              <a:t> </a:t>
            </a:r>
            <a:r>
              <a:rPr lang="en-US" altLang="x-none" sz="2800" noProof="0" dirty="0" err="1">
                <a:solidFill>
                  <a:prstClr val="black"/>
                </a:solidFill>
                <a:latin typeface="Calibri"/>
              </a:rPr>
              <a:t>thuộc</a:t>
            </a:r>
            <a:r>
              <a:rPr lang="en-US" altLang="x-none" sz="2800" noProof="0" dirty="0">
                <a:solidFill>
                  <a:prstClr val="black"/>
                </a:solidFill>
                <a:latin typeface="Calibri"/>
              </a:rPr>
              <a:t> </a:t>
            </a:r>
            <a:r>
              <a:rPr lang="en-US" altLang="x-none" sz="2800" noProof="0" dirty="0" err="1">
                <a:solidFill>
                  <a:prstClr val="black"/>
                </a:solidFill>
                <a:latin typeface="Calibri"/>
              </a:rPr>
              <a:t>vào</a:t>
            </a:r>
            <a:r>
              <a:rPr lang="en-US" altLang="x-none" sz="2800" noProof="0" dirty="0">
                <a:solidFill>
                  <a:prstClr val="black"/>
                </a:solidFill>
                <a:latin typeface="Calibri"/>
              </a:rPr>
              <a:t> </a:t>
            </a:r>
            <a:r>
              <a:rPr lang="en-US" altLang="x-none" sz="2800" noProof="0" dirty="0" err="1">
                <a:solidFill>
                  <a:prstClr val="black"/>
                </a:solidFill>
                <a:latin typeface="Calibri"/>
              </a:rPr>
              <a:t>người</a:t>
            </a:r>
            <a:r>
              <a:rPr lang="en-US" altLang="x-none" sz="2800" noProof="0" dirty="0">
                <a:solidFill>
                  <a:prstClr val="black"/>
                </a:solidFill>
                <a:latin typeface="Calibri"/>
              </a:rPr>
              <a:t> </a:t>
            </a:r>
            <a:r>
              <a:rPr lang="en-US" altLang="x-none" sz="2800" noProof="0" dirty="0" err="1">
                <a:solidFill>
                  <a:prstClr val="black"/>
                </a:solidFill>
                <a:latin typeface="Calibri"/>
              </a:rPr>
              <a:t>chăm</a:t>
            </a:r>
            <a:r>
              <a:rPr lang="en-US" altLang="x-none" sz="2800" noProof="0" dirty="0">
                <a:solidFill>
                  <a:prstClr val="black"/>
                </a:solidFill>
                <a:latin typeface="Calibri"/>
              </a:rPr>
              <a:t> </a:t>
            </a:r>
            <a:r>
              <a:rPr lang="en-US" altLang="x-none" sz="2800" noProof="0" dirty="0" err="1">
                <a:solidFill>
                  <a:prstClr val="black"/>
                </a:solidFill>
                <a:latin typeface="Calibri"/>
              </a:rPr>
              <a:t>sóc</a:t>
            </a:r>
            <a:r>
              <a:rPr lang="en-US" altLang="x-none" sz="2800" noProof="0" dirty="0">
                <a:solidFill>
                  <a:prstClr val="black"/>
                </a:solidFill>
                <a:latin typeface="Calibri"/>
              </a:rPr>
              <a:t> </a:t>
            </a:r>
            <a:r>
              <a:rPr lang="en-US" altLang="x-none" sz="2800" noProof="0" dirty="0" err="1">
                <a:solidFill>
                  <a:prstClr val="black"/>
                </a:solidFill>
                <a:latin typeface="Calibri"/>
              </a:rPr>
              <a:t>trẻ</a:t>
            </a:r>
            <a:r>
              <a:rPr lang="en-US" altLang="x-none" sz="2800" noProof="0" dirty="0">
                <a:solidFill>
                  <a:prstClr val="black"/>
                </a:solidFill>
                <a:latin typeface="Calibri"/>
              </a:rPr>
              <a:t>, </a:t>
            </a:r>
            <a:r>
              <a:rPr lang="en-US" altLang="x-none" sz="2800" noProof="0" dirty="0" err="1">
                <a:solidFill>
                  <a:prstClr val="black"/>
                </a:solidFill>
                <a:latin typeface="Calibri"/>
              </a:rPr>
              <a:t>trẻ</a:t>
            </a:r>
            <a:r>
              <a:rPr lang="en-US" altLang="x-none" sz="2800" noProof="0" dirty="0">
                <a:solidFill>
                  <a:prstClr val="black"/>
                </a:solidFill>
                <a:latin typeface="Calibri"/>
              </a:rPr>
              <a:t> </a:t>
            </a:r>
            <a:r>
              <a:rPr lang="en-US" altLang="x-none" sz="2800" noProof="0" dirty="0" err="1">
                <a:solidFill>
                  <a:prstClr val="black"/>
                </a:solidFill>
                <a:latin typeface="Calibri"/>
              </a:rPr>
              <a:t>sẽ</a:t>
            </a:r>
            <a:r>
              <a:rPr lang="en-US" altLang="x-none" sz="2800" noProof="0" dirty="0">
                <a:solidFill>
                  <a:prstClr val="black"/>
                </a:solidFill>
                <a:latin typeface="Calibri"/>
              </a:rPr>
              <a:t> </a:t>
            </a:r>
            <a:r>
              <a:rPr lang="en-US" altLang="x-none" sz="2800" noProof="0" dirty="0" err="1">
                <a:solidFill>
                  <a:prstClr val="black"/>
                </a:solidFill>
                <a:latin typeface="Calibri"/>
              </a:rPr>
              <a:t>được</a:t>
            </a:r>
            <a:r>
              <a:rPr lang="en-US" altLang="x-none" sz="2800" noProof="0" dirty="0">
                <a:solidFill>
                  <a:prstClr val="black"/>
                </a:solidFill>
                <a:latin typeface="Calibri"/>
              </a:rPr>
              <a:t> </a:t>
            </a:r>
            <a:r>
              <a:rPr lang="en-US" altLang="x-none" sz="2800" noProof="0" dirty="0" err="1">
                <a:solidFill>
                  <a:prstClr val="black"/>
                </a:solidFill>
                <a:latin typeface="Calibri"/>
              </a:rPr>
              <a:t>cô</a:t>
            </a:r>
            <a:r>
              <a:rPr lang="en-US" altLang="x-none" sz="2800" noProof="0" dirty="0">
                <a:solidFill>
                  <a:prstClr val="black"/>
                </a:solidFill>
                <a:latin typeface="Calibri"/>
              </a:rPr>
              <a:t> </a:t>
            </a:r>
            <a:r>
              <a:rPr lang="en-US" altLang="x-none" sz="2800" noProof="0" dirty="0" err="1">
                <a:solidFill>
                  <a:prstClr val="black"/>
                </a:solidFill>
                <a:latin typeface="Calibri"/>
              </a:rPr>
              <a:t>xúc</a:t>
            </a:r>
            <a:r>
              <a:rPr lang="en-US" altLang="x-none" sz="2800" noProof="0" dirty="0">
                <a:solidFill>
                  <a:prstClr val="black"/>
                </a:solidFill>
                <a:latin typeface="Calibri"/>
              </a:rPr>
              <a:t> </a:t>
            </a:r>
            <a:r>
              <a:rPr lang="en-US" altLang="x-none" sz="2800" noProof="0" dirty="0" err="1">
                <a:solidFill>
                  <a:prstClr val="black"/>
                </a:solidFill>
                <a:latin typeface="Calibri"/>
              </a:rPr>
              <a:t>cho</a:t>
            </a:r>
            <a:r>
              <a:rPr lang="en-US" altLang="x-none" sz="2800" noProof="0" dirty="0">
                <a:solidFill>
                  <a:prstClr val="black"/>
                </a:solidFill>
                <a:latin typeface="Calibri"/>
              </a:rPr>
              <a:t> </a:t>
            </a:r>
            <a:r>
              <a:rPr lang="en-US" altLang="x-none" sz="2800" noProof="0" dirty="0" err="1">
                <a:solidFill>
                  <a:prstClr val="black"/>
                </a:solidFill>
                <a:latin typeface="Calibri"/>
              </a:rPr>
              <a:t>ăn</a:t>
            </a:r>
            <a:r>
              <a:rPr lang="en-US" altLang="x-none" sz="2800" noProof="0" dirty="0">
                <a:solidFill>
                  <a:prstClr val="black"/>
                </a:solidFill>
                <a:latin typeface="Calibri"/>
              </a:rPr>
              <a:t>. </a:t>
            </a:r>
            <a:r>
              <a:rPr lang="en-US" altLang="x-none" sz="2800" noProof="0" dirty="0" err="1">
                <a:solidFill>
                  <a:prstClr val="black"/>
                </a:solidFill>
                <a:latin typeface="Calibri"/>
              </a:rPr>
              <a:t>Công</a:t>
            </a:r>
            <a:r>
              <a:rPr lang="en-US" altLang="x-none" sz="2800" noProof="0" dirty="0">
                <a:solidFill>
                  <a:prstClr val="black"/>
                </a:solidFill>
                <a:latin typeface="Calibri"/>
              </a:rPr>
              <a:t> </a:t>
            </a:r>
            <a:r>
              <a:rPr lang="en-US" altLang="x-none" sz="2800" noProof="0" dirty="0" err="1">
                <a:solidFill>
                  <a:prstClr val="black"/>
                </a:solidFill>
                <a:latin typeface="Calibri"/>
              </a:rPr>
              <a:t>tác</a:t>
            </a:r>
            <a:r>
              <a:rPr lang="en-US" altLang="x-none" sz="2800" noProof="0" dirty="0">
                <a:solidFill>
                  <a:prstClr val="black"/>
                </a:solidFill>
                <a:latin typeface="Calibri"/>
              </a:rPr>
              <a:t> </a:t>
            </a:r>
            <a:r>
              <a:rPr lang="en-US" altLang="x-none" sz="2800" noProof="0" dirty="0" err="1">
                <a:solidFill>
                  <a:prstClr val="black"/>
                </a:solidFill>
                <a:latin typeface="Calibri"/>
              </a:rPr>
              <a:t>chuẩn</a:t>
            </a:r>
            <a:r>
              <a:rPr lang="en-US" altLang="x-none" sz="2800" noProof="0" dirty="0">
                <a:solidFill>
                  <a:prstClr val="black"/>
                </a:solidFill>
                <a:latin typeface="Calibri"/>
              </a:rPr>
              <a:t> </a:t>
            </a:r>
            <a:r>
              <a:rPr lang="en-US" altLang="x-none" sz="2800" noProof="0" dirty="0" err="1">
                <a:solidFill>
                  <a:prstClr val="black"/>
                </a:solidFill>
                <a:latin typeface="Calibri"/>
              </a:rPr>
              <a:t>bị</a:t>
            </a:r>
            <a:r>
              <a:rPr lang="en-US" altLang="x-none" sz="2800" noProof="0" dirty="0">
                <a:solidFill>
                  <a:prstClr val="black"/>
                </a:solidFill>
                <a:latin typeface="Calibri"/>
              </a:rPr>
              <a:t> </a:t>
            </a:r>
            <a:r>
              <a:rPr lang="en-US" altLang="x-none" sz="2800" noProof="0" dirty="0" err="1">
                <a:solidFill>
                  <a:prstClr val="black"/>
                </a:solidFill>
                <a:latin typeface="Calibri"/>
              </a:rPr>
              <a:t>của</a:t>
            </a:r>
            <a:r>
              <a:rPr lang="en-US" altLang="x-none" sz="2800" noProof="0" dirty="0">
                <a:solidFill>
                  <a:prstClr val="black"/>
                </a:solidFill>
                <a:latin typeface="Calibri"/>
              </a:rPr>
              <a:t> </a:t>
            </a:r>
            <a:r>
              <a:rPr lang="en-US" altLang="x-none" sz="2800" noProof="0" dirty="0" err="1">
                <a:solidFill>
                  <a:prstClr val="black"/>
                </a:solidFill>
                <a:latin typeface="Calibri"/>
              </a:rPr>
              <a:t>người</a:t>
            </a:r>
            <a:r>
              <a:rPr lang="en-US" altLang="x-none" sz="2800" noProof="0" dirty="0">
                <a:solidFill>
                  <a:prstClr val="black"/>
                </a:solidFill>
                <a:latin typeface="Calibri"/>
              </a:rPr>
              <a:t> </a:t>
            </a:r>
            <a:r>
              <a:rPr lang="en-US" altLang="x-none" sz="2800" noProof="0" dirty="0" err="1">
                <a:solidFill>
                  <a:prstClr val="black"/>
                </a:solidFill>
                <a:latin typeface="Calibri"/>
              </a:rPr>
              <a:t>chăm</a:t>
            </a:r>
            <a:r>
              <a:rPr lang="en-US" altLang="x-none" sz="2800" noProof="0" dirty="0">
                <a:solidFill>
                  <a:prstClr val="black"/>
                </a:solidFill>
                <a:latin typeface="Calibri"/>
              </a:rPr>
              <a:t> </a:t>
            </a:r>
            <a:r>
              <a:rPr lang="en-US" altLang="x-none" sz="2800" noProof="0" dirty="0" err="1">
                <a:solidFill>
                  <a:prstClr val="black"/>
                </a:solidFill>
                <a:latin typeface="Calibri"/>
              </a:rPr>
              <a:t>sóc</a:t>
            </a:r>
            <a:r>
              <a:rPr lang="en-US" altLang="x-none" sz="2800" noProof="0" dirty="0">
                <a:solidFill>
                  <a:prstClr val="black"/>
                </a:solidFill>
                <a:latin typeface="Calibri"/>
              </a:rPr>
              <a:t> </a:t>
            </a:r>
            <a:r>
              <a:rPr lang="en-US" altLang="x-none" sz="2800" noProof="0" dirty="0" err="1">
                <a:solidFill>
                  <a:prstClr val="black"/>
                </a:solidFill>
                <a:latin typeface="Calibri"/>
              </a:rPr>
              <a:t>trẻ</a:t>
            </a:r>
            <a:r>
              <a:rPr lang="en-US" altLang="x-none" sz="2800" noProof="0" dirty="0">
                <a:solidFill>
                  <a:prstClr val="black"/>
                </a:solidFill>
                <a:latin typeface="Calibri"/>
              </a:rPr>
              <a:t> ở </a:t>
            </a:r>
            <a:r>
              <a:rPr lang="en-US" altLang="x-none" sz="2800" noProof="0" dirty="0" err="1">
                <a:solidFill>
                  <a:prstClr val="black"/>
                </a:solidFill>
                <a:latin typeface="Calibri"/>
              </a:rPr>
              <a:t>giai</a:t>
            </a:r>
            <a:r>
              <a:rPr lang="en-US" altLang="x-none" sz="2800" noProof="0" dirty="0">
                <a:solidFill>
                  <a:prstClr val="black"/>
                </a:solidFill>
                <a:latin typeface="Calibri"/>
              </a:rPr>
              <a:t> </a:t>
            </a:r>
            <a:r>
              <a:rPr lang="en-US" altLang="x-none" sz="2800" noProof="0" dirty="0" err="1">
                <a:solidFill>
                  <a:prstClr val="black"/>
                </a:solidFill>
                <a:latin typeface="Calibri"/>
              </a:rPr>
              <a:t>đoạn</a:t>
            </a:r>
            <a:r>
              <a:rPr lang="en-US" altLang="x-none" sz="2800" noProof="0" dirty="0">
                <a:solidFill>
                  <a:prstClr val="black"/>
                </a:solidFill>
                <a:latin typeface="Calibri"/>
              </a:rPr>
              <a:t> </a:t>
            </a:r>
            <a:r>
              <a:rPr lang="en-US" altLang="x-none" sz="2800" noProof="0" dirty="0" err="1">
                <a:solidFill>
                  <a:prstClr val="black"/>
                </a:solidFill>
                <a:latin typeface="Calibri"/>
              </a:rPr>
              <a:t>này</a:t>
            </a:r>
            <a:r>
              <a:rPr lang="en-US" altLang="x-none" sz="2800" noProof="0" dirty="0">
                <a:solidFill>
                  <a:prstClr val="black"/>
                </a:solidFill>
                <a:latin typeface="Calibri"/>
              </a:rPr>
              <a:t> </a:t>
            </a:r>
            <a:r>
              <a:rPr lang="en-US" altLang="x-none" sz="2800" noProof="0" dirty="0" err="1">
                <a:solidFill>
                  <a:prstClr val="black"/>
                </a:solidFill>
                <a:latin typeface="Calibri"/>
              </a:rPr>
              <a:t>cũng</a:t>
            </a:r>
            <a:r>
              <a:rPr lang="en-US" altLang="x-none" sz="2800" noProof="0" dirty="0">
                <a:solidFill>
                  <a:prstClr val="black"/>
                </a:solidFill>
                <a:latin typeface="Calibri"/>
              </a:rPr>
              <a:t> </a:t>
            </a:r>
            <a:r>
              <a:rPr lang="en-US" altLang="x-none" sz="2800" noProof="0" dirty="0" err="1">
                <a:solidFill>
                  <a:prstClr val="black"/>
                </a:solidFill>
                <a:latin typeface="Calibri"/>
              </a:rPr>
              <a:t>đòi</a:t>
            </a:r>
            <a:r>
              <a:rPr lang="en-US" altLang="x-none" sz="2800" noProof="0" dirty="0">
                <a:solidFill>
                  <a:prstClr val="black"/>
                </a:solidFill>
                <a:latin typeface="Calibri"/>
              </a:rPr>
              <a:t> </a:t>
            </a:r>
            <a:r>
              <a:rPr lang="en-US" altLang="x-none" sz="2800" noProof="0" dirty="0" err="1">
                <a:solidFill>
                  <a:prstClr val="black"/>
                </a:solidFill>
                <a:latin typeface="Calibri"/>
              </a:rPr>
              <a:t>hỏi</a:t>
            </a:r>
            <a:r>
              <a:rPr lang="en-US" altLang="x-none" sz="2800" noProof="0" dirty="0">
                <a:solidFill>
                  <a:prstClr val="black"/>
                </a:solidFill>
                <a:latin typeface="Calibri"/>
              </a:rPr>
              <a:t> </a:t>
            </a:r>
            <a:r>
              <a:rPr lang="en-US" altLang="x-none" sz="2800" noProof="0" dirty="0" err="1">
                <a:solidFill>
                  <a:prstClr val="black"/>
                </a:solidFill>
                <a:latin typeface="Calibri"/>
              </a:rPr>
              <a:t>rất</a:t>
            </a:r>
            <a:r>
              <a:rPr lang="en-US" altLang="x-none" sz="2800" noProof="0" dirty="0">
                <a:solidFill>
                  <a:prstClr val="black"/>
                </a:solidFill>
                <a:latin typeface="Calibri"/>
              </a:rPr>
              <a:t> </a:t>
            </a:r>
            <a:r>
              <a:rPr lang="en-US" altLang="x-none" sz="2800" noProof="0" dirty="0" err="1">
                <a:solidFill>
                  <a:prstClr val="black"/>
                </a:solidFill>
                <a:latin typeface="Calibri"/>
              </a:rPr>
              <a:t>tỉ</a:t>
            </a:r>
            <a:r>
              <a:rPr lang="en-US" altLang="x-none" sz="2800" noProof="0" dirty="0">
                <a:solidFill>
                  <a:prstClr val="black"/>
                </a:solidFill>
                <a:latin typeface="Calibri"/>
              </a:rPr>
              <a:t> </a:t>
            </a:r>
            <a:r>
              <a:rPr lang="en-US" altLang="x-none" sz="2800" noProof="0" dirty="0" err="1">
                <a:solidFill>
                  <a:prstClr val="black"/>
                </a:solidFill>
                <a:latin typeface="Calibri"/>
              </a:rPr>
              <a:t>mỉ</a:t>
            </a:r>
            <a:r>
              <a:rPr lang="en-US" altLang="x-none" sz="2800" noProof="0" dirty="0">
                <a:solidFill>
                  <a:prstClr val="black"/>
                </a:solidFill>
                <a:latin typeface="Calibri"/>
              </a:rPr>
              <a:t>, </a:t>
            </a:r>
            <a:r>
              <a:rPr lang="en-US" altLang="x-none" sz="2800" noProof="0" dirty="0" err="1">
                <a:solidFill>
                  <a:prstClr val="black"/>
                </a:solidFill>
                <a:latin typeface="Calibri"/>
              </a:rPr>
              <a:t>trang</a:t>
            </a:r>
            <a:r>
              <a:rPr lang="en-US" altLang="x-none" sz="2800" noProof="0" dirty="0">
                <a:solidFill>
                  <a:prstClr val="black"/>
                </a:solidFill>
                <a:latin typeface="Calibri"/>
              </a:rPr>
              <a:t> </a:t>
            </a:r>
            <a:r>
              <a:rPr lang="en-US" altLang="x-none" sz="2800" noProof="0" dirty="0" err="1">
                <a:solidFill>
                  <a:prstClr val="black"/>
                </a:solidFill>
                <a:latin typeface="Calibri"/>
              </a:rPr>
              <a:t>phục</a:t>
            </a:r>
            <a:r>
              <a:rPr lang="en-US" altLang="x-none" sz="2800" noProof="0" dirty="0">
                <a:solidFill>
                  <a:prstClr val="black"/>
                </a:solidFill>
                <a:latin typeface="Calibri"/>
              </a:rPr>
              <a:t> </a:t>
            </a:r>
            <a:r>
              <a:rPr lang="en-US" altLang="x-none" sz="2800" noProof="0" dirty="0" err="1">
                <a:solidFill>
                  <a:prstClr val="black"/>
                </a:solidFill>
                <a:latin typeface="Calibri"/>
              </a:rPr>
              <a:t>gọn</a:t>
            </a:r>
            <a:r>
              <a:rPr lang="en-US" altLang="x-none" sz="2800" noProof="0" dirty="0">
                <a:solidFill>
                  <a:prstClr val="black"/>
                </a:solidFill>
                <a:latin typeface="Calibri"/>
              </a:rPr>
              <a:t> </a:t>
            </a:r>
            <a:r>
              <a:rPr lang="en-US" altLang="x-none" sz="2800" noProof="0" dirty="0" err="1">
                <a:solidFill>
                  <a:prstClr val="black"/>
                </a:solidFill>
                <a:latin typeface="Calibri"/>
              </a:rPr>
              <a:t>gàng</a:t>
            </a:r>
            <a:r>
              <a:rPr lang="en-US" altLang="x-none" sz="2800" noProof="0" dirty="0">
                <a:solidFill>
                  <a:prstClr val="black"/>
                </a:solidFill>
                <a:latin typeface="Calibri"/>
              </a:rPr>
              <a:t>, </a:t>
            </a:r>
            <a:r>
              <a:rPr lang="en-US" altLang="x-none" sz="2800" noProof="0" dirty="0" err="1">
                <a:solidFill>
                  <a:prstClr val="black"/>
                </a:solidFill>
                <a:latin typeface="Calibri"/>
              </a:rPr>
              <a:t>phù</a:t>
            </a:r>
            <a:r>
              <a:rPr lang="en-US" altLang="x-none" sz="2800" noProof="0" dirty="0">
                <a:solidFill>
                  <a:prstClr val="black"/>
                </a:solidFill>
                <a:latin typeface="Calibri"/>
              </a:rPr>
              <a:t> </a:t>
            </a:r>
            <a:r>
              <a:rPr lang="en-US" altLang="x-none" sz="2800" noProof="0" dirty="0" err="1">
                <a:solidFill>
                  <a:prstClr val="black"/>
                </a:solidFill>
                <a:latin typeface="Calibri"/>
              </a:rPr>
              <a:t>hợp</a:t>
            </a:r>
            <a:r>
              <a:rPr lang="en-US" altLang="x-none" sz="2800" noProof="0" dirty="0">
                <a:solidFill>
                  <a:prstClr val="black"/>
                </a:solidFill>
                <a:latin typeface="Calibri"/>
              </a:rPr>
              <a:t> </a:t>
            </a:r>
            <a:r>
              <a:rPr lang="en-US" altLang="x-none" sz="2800" noProof="0" dirty="0" err="1">
                <a:solidFill>
                  <a:prstClr val="black"/>
                </a:solidFill>
                <a:latin typeface="Calibri"/>
              </a:rPr>
              <a:t>trong</a:t>
            </a:r>
            <a:r>
              <a:rPr lang="en-US" altLang="x-none" sz="2800" noProof="0" dirty="0">
                <a:solidFill>
                  <a:prstClr val="black"/>
                </a:solidFill>
                <a:latin typeface="Calibri"/>
              </a:rPr>
              <a:t> </a:t>
            </a:r>
            <a:r>
              <a:rPr lang="en-US" altLang="x-none" sz="2800" noProof="0" dirty="0" err="1">
                <a:solidFill>
                  <a:prstClr val="black"/>
                </a:solidFill>
                <a:latin typeface="Calibri"/>
              </a:rPr>
              <a:t>quá</a:t>
            </a:r>
            <a:r>
              <a:rPr lang="en-US" altLang="x-none" sz="2800" noProof="0" dirty="0">
                <a:solidFill>
                  <a:prstClr val="black"/>
                </a:solidFill>
                <a:latin typeface="Calibri"/>
              </a:rPr>
              <a:t> </a:t>
            </a:r>
            <a:r>
              <a:rPr lang="en-US" altLang="x-none" sz="2800" noProof="0" dirty="0" err="1">
                <a:solidFill>
                  <a:prstClr val="black"/>
                </a:solidFill>
                <a:latin typeface="Calibri"/>
              </a:rPr>
              <a:t>trình</a:t>
            </a:r>
            <a:r>
              <a:rPr lang="en-US" altLang="x-none" sz="2800" noProof="0" dirty="0">
                <a:solidFill>
                  <a:prstClr val="black"/>
                </a:solidFill>
                <a:latin typeface="Calibri"/>
              </a:rPr>
              <a:t> di </a:t>
            </a:r>
            <a:r>
              <a:rPr lang="en-US" altLang="x-none" sz="2800" noProof="0" dirty="0" err="1">
                <a:solidFill>
                  <a:prstClr val="black"/>
                </a:solidFill>
                <a:latin typeface="Calibri"/>
              </a:rPr>
              <a:t>chuyển</a:t>
            </a:r>
            <a:r>
              <a:rPr lang="en-US" altLang="x-none" sz="2800" noProof="0" dirty="0">
                <a:solidFill>
                  <a:prstClr val="black"/>
                </a:solidFill>
                <a:latin typeface="Calibri"/>
              </a:rPr>
              <a:t>, </a:t>
            </a:r>
            <a:r>
              <a:rPr lang="en-US" altLang="x-none" sz="2800" noProof="0" dirty="0" err="1">
                <a:solidFill>
                  <a:prstClr val="black"/>
                </a:solidFill>
                <a:latin typeface="Calibri"/>
              </a:rPr>
              <a:t>chăm</a:t>
            </a:r>
            <a:r>
              <a:rPr lang="en-US" altLang="x-none" sz="2800" noProof="0" dirty="0">
                <a:solidFill>
                  <a:prstClr val="black"/>
                </a:solidFill>
                <a:latin typeface="Calibri"/>
              </a:rPr>
              <a:t> </a:t>
            </a:r>
            <a:r>
              <a:rPr lang="en-US" altLang="x-none" sz="2800" noProof="0" dirty="0" err="1">
                <a:solidFill>
                  <a:prstClr val="black"/>
                </a:solidFill>
                <a:latin typeface="Calibri"/>
              </a:rPr>
              <a:t>sóc</a:t>
            </a:r>
            <a:r>
              <a:rPr lang="en-US" altLang="x-none" sz="2800" noProof="0" dirty="0">
                <a:solidFill>
                  <a:prstClr val="black"/>
                </a:solidFill>
                <a:latin typeface="Calibri"/>
              </a:rPr>
              <a:t> </a:t>
            </a:r>
            <a:r>
              <a:rPr lang="en-US" altLang="x-none" sz="2800" noProof="0" dirty="0" err="1">
                <a:solidFill>
                  <a:prstClr val="black"/>
                </a:solidFill>
                <a:latin typeface="Calibri"/>
              </a:rPr>
              <a:t>trẻ</a:t>
            </a:r>
            <a:r>
              <a:rPr lang="en-US" altLang="x-none" sz="2800" noProof="0" dirty="0">
                <a:solidFill>
                  <a:prstClr val="black"/>
                </a:solidFill>
                <a:latin typeface="Calibri"/>
              </a:rPr>
              <a:t>, </a:t>
            </a:r>
            <a:r>
              <a:rPr lang="en-US" altLang="x-none" sz="2800" noProof="0" dirty="0" err="1">
                <a:solidFill>
                  <a:prstClr val="black"/>
                </a:solidFill>
                <a:latin typeface="Calibri"/>
              </a:rPr>
              <a:t>khi</a:t>
            </a:r>
            <a:r>
              <a:rPr lang="en-US" altLang="x-none" sz="2800" noProof="0" dirty="0">
                <a:solidFill>
                  <a:prstClr val="black"/>
                </a:solidFill>
                <a:latin typeface="Calibri"/>
              </a:rPr>
              <a:t> chia </a:t>
            </a:r>
            <a:r>
              <a:rPr lang="en-US" altLang="x-none" sz="2800" noProof="0" dirty="0" err="1">
                <a:solidFill>
                  <a:prstClr val="black"/>
                </a:solidFill>
                <a:latin typeface="Calibri"/>
              </a:rPr>
              <a:t>thức</a:t>
            </a:r>
            <a:r>
              <a:rPr lang="en-US" altLang="x-none" sz="2800" noProof="0" dirty="0">
                <a:solidFill>
                  <a:prstClr val="black"/>
                </a:solidFill>
                <a:latin typeface="Calibri"/>
              </a:rPr>
              <a:t> </a:t>
            </a:r>
            <a:r>
              <a:rPr lang="en-US" altLang="x-none" sz="2800" noProof="0" dirty="0" err="1">
                <a:solidFill>
                  <a:prstClr val="black"/>
                </a:solidFill>
                <a:latin typeface="Calibri"/>
              </a:rPr>
              <a:t>ăn</a:t>
            </a:r>
            <a:r>
              <a:rPr lang="en-US" altLang="x-none" sz="2800" noProof="0" dirty="0">
                <a:solidFill>
                  <a:prstClr val="black"/>
                </a:solidFill>
                <a:latin typeface="Calibri"/>
              </a:rPr>
              <a:t> </a:t>
            </a:r>
            <a:r>
              <a:rPr lang="en-US" altLang="x-none" sz="2800" noProof="0" dirty="0" err="1">
                <a:solidFill>
                  <a:prstClr val="black"/>
                </a:solidFill>
                <a:latin typeface="Calibri"/>
              </a:rPr>
              <a:t>phải</a:t>
            </a:r>
            <a:r>
              <a:rPr lang="en-US" altLang="x-none" sz="2800" noProof="0" dirty="0">
                <a:solidFill>
                  <a:prstClr val="black"/>
                </a:solidFill>
                <a:latin typeface="Calibri"/>
              </a:rPr>
              <a:t> </a:t>
            </a:r>
            <a:r>
              <a:rPr lang="en-US" altLang="x-none" sz="2800" noProof="0" dirty="0" err="1">
                <a:solidFill>
                  <a:prstClr val="black"/>
                </a:solidFill>
                <a:latin typeface="Calibri"/>
              </a:rPr>
              <a:t>đeo</a:t>
            </a:r>
            <a:r>
              <a:rPr lang="en-US" altLang="x-none" sz="2800" noProof="0" dirty="0">
                <a:solidFill>
                  <a:prstClr val="black"/>
                </a:solidFill>
                <a:latin typeface="Calibri"/>
              </a:rPr>
              <a:t> </a:t>
            </a:r>
            <a:r>
              <a:rPr lang="en-US" altLang="x-none" sz="2800" noProof="0" dirty="0" err="1">
                <a:solidFill>
                  <a:prstClr val="black"/>
                </a:solidFill>
                <a:latin typeface="Calibri"/>
              </a:rPr>
              <a:t>khẩu</a:t>
            </a:r>
            <a:r>
              <a:rPr lang="en-US" altLang="x-none" sz="2800" noProof="0" dirty="0">
                <a:solidFill>
                  <a:prstClr val="black"/>
                </a:solidFill>
                <a:latin typeface="Calibri"/>
              </a:rPr>
              <a:t> </a:t>
            </a:r>
            <a:r>
              <a:rPr lang="en-US" altLang="x-none" sz="2800" noProof="0" dirty="0" err="1">
                <a:solidFill>
                  <a:prstClr val="black"/>
                </a:solidFill>
                <a:latin typeface="Calibri"/>
              </a:rPr>
              <a:t>trang</a:t>
            </a:r>
            <a:r>
              <a:rPr lang="en-US" altLang="x-none" sz="2800" noProof="0" dirty="0">
                <a:solidFill>
                  <a:prstClr val="black"/>
                </a:solidFill>
                <a:latin typeface="Calibri"/>
              </a:rPr>
              <a:t>.</a:t>
            </a:r>
            <a:endParaRPr kumimoji="0" lang="en-US" altLang="x-none" sz="2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5" name="Group 30"/>
          <p:cNvGrpSpPr>
            <a:grpSpLocks/>
          </p:cNvGrpSpPr>
          <p:nvPr/>
        </p:nvGrpSpPr>
        <p:grpSpPr bwMode="auto">
          <a:xfrm>
            <a:off x="1318706" y="2967229"/>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66404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20721" y="1379745"/>
            <a:ext cx="10171279" cy="4371349"/>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457200" marR="0" lvl="0" indent="-457200" algn="just"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1200" cap="none" spc="0" normalizeH="0" baseline="0" noProof="0" dirty="0" err="1">
                <a:ln>
                  <a:noFill/>
                </a:ln>
                <a:solidFill>
                  <a:srgbClr val="0000FF"/>
                </a:solidFill>
                <a:effectLst/>
                <a:uLnTx/>
                <a:uFillTx/>
                <a:latin typeface="Calibri"/>
                <a:ea typeface="+mn-ea"/>
                <a:cs typeface="+mn-cs"/>
              </a:rPr>
              <a:t>Chuẩn</a:t>
            </a:r>
            <a:r>
              <a:rPr kumimoji="0" lang="en-US" sz="2800" b="0" i="0" u="none" strike="noStrike" kern="1200" cap="none" spc="0" normalizeH="0" baseline="0" noProof="0" dirty="0">
                <a:ln>
                  <a:noFill/>
                </a:ln>
                <a:solidFill>
                  <a:srgbClr val="0000FF"/>
                </a:solidFill>
                <a:effectLst/>
                <a:uLnTx/>
                <a:uFillTx/>
                <a:latin typeface="Calibri"/>
                <a:ea typeface="+mn-ea"/>
                <a:cs typeface="+mn-cs"/>
              </a:rPr>
              <a:t> </a:t>
            </a:r>
            <a:r>
              <a:rPr kumimoji="0" lang="en-US" sz="2800" b="0" i="0" u="none" strike="noStrike" kern="1200" cap="none" spc="0" normalizeH="0" baseline="0" noProof="0" dirty="0" err="1">
                <a:ln>
                  <a:noFill/>
                </a:ln>
                <a:solidFill>
                  <a:srgbClr val="0000FF"/>
                </a:solidFill>
                <a:effectLst/>
                <a:uLnTx/>
                <a:uFillTx/>
                <a:latin typeface="Calibri"/>
                <a:ea typeface="+mn-ea"/>
                <a:cs typeface="+mn-cs"/>
              </a:rPr>
              <a:t>bị</a:t>
            </a:r>
            <a:r>
              <a:rPr kumimoji="0" lang="vi-VN" sz="28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endParaRPr kumimoji="0" lang="en-US" sz="2800" b="0" i="0" u="none" strike="noStrike" kern="1200" cap="none" spc="0" normalizeH="0" baseline="0" noProof="0" dirty="0">
              <a:ln>
                <a:noFill/>
              </a:ln>
              <a:solidFill>
                <a:srgbClr val="0000FF"/>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Bàn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ghế</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khung</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hoặc</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ghế</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có</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tay</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vịn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trên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mỗi</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bàn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có</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đĩa</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bột</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cháo</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rơi</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và</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khăn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lau</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Các</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dụng</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cụ</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chén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muỗng</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ly</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khay</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yếm</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khăn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tất</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cả</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đều</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chuẩn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bị</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nhiều</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hơn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trẻ</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và</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ngay</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tầm</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tay</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của</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giáo</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viên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thuận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tiện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xử</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lý</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các</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tình</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huống</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xảy</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ra</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khi</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cho</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trẻ</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ăn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Cô</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làm</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vệ</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sinh</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cho</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trẻ</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trước</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khi</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ăn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15" name="Group 30"/>
          <p:cNvGrpSpPr>
            <a:grpSpLocks/>
          </p:cNvGrpSpPr>
          <p:nvPr/>
        </p:nvGrpSpPr>
        <p:grpSpPr bwMode="auto">
          <a:xfrm>
            <a:off x="1318706" y="2967229"/>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29191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76307" y="806117"/>
            <a:ext cx="10115693" cy="501716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457200" indent="-457200" algn="just">
              <a:buFontTx/>
              <a:buChar char="-"/>
            </a:pPr>
            <a:r>
              <a:rPr lang="en-US" sz="2800" dirty="0" err="1">
                <a:solidFill>
                  <a:srgbClr val="0000FF"/>
                </a:solidFill>
              </a:rPr>
              <a:t>Tiến</a:t>
            </a:r>
            <a:r>
              <a:rPr lang="en-US" sz="2800" dirty="0">
                <a:solidFill>
                  <a:srgbClr val="0000FF"/>
                </a:solidFill>
              </a:rPr>
              <a:t> </a:t>
            </a:r>
            <a:r>
              <a:rPr lang="en-US" sz="2800" dirty="0" err="1">
                <a:solidFill>
                  <a:srgbClr val="0000FF"/>
                </a:solidFill>
              </a:rPr>
              <a:t>hành</a:t>
            </a:r>
            <a:r>
              <a:rPr lang="vi-VN" sz="2800" dirty="0">
                <a:solidFill>
                  <a:srgbClr val="0000FF"/>
                </a:solidFill>
              </a:rPr>
              <a:t>: </a:t>
            </a:r>
            <a:endParaRPr lang="en-US" sz="2800" dirty="0">
              <a:solidFill>
                <a:srgbClr val="0000FF"/>
              </a:solidFill>
            </a:endParaRPr>
          </a:p>
          <a:p>
            <a:pPr algn="just"/>
            <a:r>
              <a:rPr lang="en-US" sz="2800" dirty="0"/>
              <a:t>+ </a:t>
            </a:r>
            <a:r>
              <a:rPr lang="en-US" sz="2800" dirty="0" err="1"/>
              <a:t>Giáo</a:t>
            </a:r>
            <a:r>
              <a:rPr lang="en-US" sz="2800" dirty="0"/>
              <a:t> </a:t>
            </a:r>
            <a:r>
              <a:rPr lang="en-US" sz="2800" dirty="0" err="1"/>
              <a:t>viên</a:t>
            </a:r>
            <a:r>
              <a:rPr lang="en-US" sz="2800" dirty="0"/>
              <a:t> </a:t>
            </a:r>
            <a:r>
              <a:rPr lang="en-US" sz="2800" dirty="0" err="1"/>
              <a:t>chú</a:t>
            </a:r>
            <a:r>
              <a:rPr lang="en-US" sz="2800" dirty="0"/>
              <a:t> ý </a:t>
            </a:r>
            <a:r>
              <a:rPr lang="en-US" sz="2800" dirty="0" err="1"/>
              <a:t>trước</a:t>
            </a:r>
            <a:r>
              <a:rPr lang="en-US" sz="2800" dirty="0"/>
              <a:t> </a:t>
            </a:r>
            <a:r>
              <a:rPr lang="en-US" sz="2800" dirty="0" err="1"/>
              <a:t>khi</a:t>
            </a:r>
            <a:r>
              <a:rPr lang="en-US" sz="2800" dirty="0"/>
              <a:t> chia </a:t>
            </a:r>
            <a:r>
              <a:rPr lang="en-US" sz="2800" dirty="0" err="1"/>
              <a:t>bột</a:t>
            </a:r>
            <a:r>
              <a:rPr lang="en-US" sz="2800" dirty="0"/>
              <a:t>, </a:t>
            </a:r>
            <a:r>
              <a:rPr lang="en-US" sz="2800" dirty="0" err="1"/>
              <a:t>cháo</a:t>
            </a:r>
            <a:r>
              <a:rPr lang="en-US" sz="2800" dirty="0"/>
              <a:t> </a:t>
            </a:r>
            <a:r>
              <a:rPr lang="en-US" sz="2800" dirty="0" err="1"/>
              <a:t>nếu</a:t>
            </a:r>
            <a:r>
              <a:rPr lang="en-US" sz="2800" dirty="0"/>
              <a:t> </a:t>
            </a:r>
            <a:r>
              <a:rPr lang="en-US" sz="2800" dirty="0" err="1"/>
              <a:t>có</a:t>
            </a:r>
            <a:r>
              <a:rPr lang="en-US" sz="2800" dirty="0"/>
              <a:t> </a:t>
            </a:r>
            <a:r>
              <a:rPr lang="en-US" sz="2800" dirty="0" err="1"/>
              <a:t>lớp</a:t>
            </a:r>
            <a:r>
              <a:rPr lang="en-US" sz="2800" dirty="0"/>
              <a:t> </a:t>
            </a:r>
            <a:r>
              <a:rPr lang="en-US" sz="2800" dirty="0" err="1"/>
              <a:t>khô</a:t>
            </a:r>
            <a:r>
              <a:rPr lang="en-US" sz="2800" dirty="0"/>
              <a:t> </a:t>
            </a:r>
            <a:r>
              <a:rPr lang="en-US" sz="2800" dirty="0" err="1"/>
              <a:t>trên</a:t>
            </a:r>
            <a:r>
              <a:rPr lang="en-US" sz="2800" dirty="0"/>
              <a:t> </a:t>
            </a:r>
            <a:r>
              <a:rPr lang="en-US" sz="2800" dirty="0" err="1"/>
              <a:t>bề</a:t>
            </a:r>
            <a:r>
              <a:rPr lang="en-US" sz="2800" dirty="0"/>
              <a:t> </a:t>
            </a:r>
            <a:r>
              <a:rPr lang="en-US" sz="2800" dirty="0" err="1"/>
              <a:t>mặt</a:t>
            </a:r>
            <a:r>
              <a:rPr lang="en-US" sz="2800" dirty="0"/>
              <a:t> </a:t>
            </a:r>
            <a:r>
              <a:rPr lang="en-US" sz="2800" dirty="0" err="1"/>
              <a:t>thì</a:t>
            </a:r>
            <a:r>
              <a:rPr lang="en-US" sz="2800" dirty="0"/>
              <a:t> </a:t>
            </a:r>
            <a:r>
              <a:rPr lang="en-US" sz="2800" dirty="0" err="1"/>
              <a:t>vớt</a:t>
            </a:r>
            <a:r>
              <a:rPr lang="en-US" sz="2800" dirty="0"/>
              <a:t> </a:t>
            </a:r>
            <a:r>
              <a:rPr lang="en-US" sz="2800" dirty="0" err="1"/>
              <a:t>bỏ</a:t>
            </a:r>
            <a:r>
              <a:rPr lang="en-US" sz="2800" dirty="0"/>
              <a:t> </a:t>
            </a:r>
            <a:r>
              <a:rPr lang="en-US" sz="2800" dirty="0" err="1"/>
              <a:t>lớp</a:t>
            </a:r>
            <a:r>
              <a:rPr lang="en-US" sz="2800" dirty="0"/>
              <a:t> </a:t>
            </a:r>
            <a:r>
              <a:rPr lang="en-US" sz="2800" dirty="0" err="1"/>
              <a:t>khô</a:t>
            </a:r>
            <a:r>
              <a:rPr lang="en-US" sz="2800" dirty="0"/>
              <a:t> </a:t>
            </a:r>
            <a:r>
              <a:rPr lang="en-US" sz="2800" dirty="0" err="1"/>
              <a:t>đó</a:t>
            </a:r>
            <a:r>
              <a:rPr lang="en-US" sz="2800" dirty="0"/>
              <a:t>, </a:t>
            </a:r>
            <a:r>
              <a:rPr lang="en-US" sz="2800" dirty="0" err="1"/>
              <a:t>khuấy</a:t>
            </a:r>
            <a:r>
              <a:rPr lang="en-US" sz="2800" dirty="0"/>
              <a:t> </a:t>
            </a:r>
            <a:r>
              <a:rPr lang="en-US" sz="2800" dirty="0" err="1"/>
              <a:t>đều</a:t>
            </a:r>
            <a:r>
              <a:rPr lang="en-US" sz="2800" dirty="0"/>
              <a:t> </a:t>
            </a:r>
            <a:r>
              <a:rPr lang="en-US" sz="2800" dirty="0" err="1"/>
              <a:t>trước</a:t>
            </a:r>
            <a:r>
              <a:rPr lang="en-US" sz="2800" dirty="0"/>
              <a:t> </a:t>
            </a:r>
            <a:r>
              <a:rPr lang="en-US" sz="2800" dirty="0" err="1"/>
              <a:t>khi</a:t>
            </a:r>
            <a:r>
              <a:rPr lang="en-US" sz="2800" dirty="0"/>
              <a:t> chia.</a:t>
            </a:r>
          </a:p>
          <a:p>
            <a:pPr algn="just"/>
            <a:r>
              <a:rPr lang="en-US" sz="2800" dirty="0"/>
              <a:t>+ </a:t>
            </a:r>
            <a:r>
              <a:rPr lang="en-US" sz="2800" dirty="0" err="1"/>
              <a:t>Kiểm</a:t>
            </a:r>
            <a:r>
              <a:rPr lang="en-US" sz="2800" dirty="0"/>
              <a:t> </a:t>
            </a:r>
            <a:r>
              <a:rPr lang="en-US" sz="2800" dirty="0" err="1"/>
              <a:t>tra</a:t>
            </a:r>
            <a:r>
              <a:rPr lang="en-US" sz="2800" dirty="0"/>
              <a:t> </a:t>
            </a:r>
            <a:r>
              <a:rPr lang="en-US" sz="2800" dirty="0" err="1"/>
              <a:t>độ</a:t>
            </a:r>
            <a:r>
              <a:rPr lang="en-US" sz="2800" dirty="0"/>
              <a:t> </a:t>
            </a:r>
            <a:r>
              <a:rPr lang="en-US" sz="2800" dirty="0" err="1"/>
              <a:t>nóng</a:t>
            </a:r>
            <a:r>
              <a:rPr lang="en-US" sz="2800" dirty="0"/>
              <a:t> </a:t>
            </a:r>
            <a:r>
              <a:rPr lang="en-US" sz="2800" dirty="0" err="1"/>
              <a:t>của</a:t>
            </a:r>
            <a:r>
              <a:rPr lang="en-US" sz="2800" dirty="0"/>
              <a:t> </a:t>
            </a:r>
            <a:r>
              <a:rPr lang="en-US" sz="2800" dirty="0" err="1"/>
              <a:t>bột</a:t>
            </a:r>
            <a:r>
              <a:rPr lang="en-US" sz="2800" dirty="0"/>
              <a:t>, </a:t>
            </a:r>
            <a:r>
              <a:rPr lang="en-US" sz="2800" dirty="0" err="1"/>
              <a:t>cháo</a:t>
            </a:r>
            <a:r>
              <a:rPr lang="en-US" sz="2800" dirty="0"/>
              <a:t>.</a:t>
            </a:r>
          </a:p>
          <a:p>
            <a:pPr algn="just"/>
            <a:r>
              <a:rPr lang="en-US" sz="2800" dirty="0"/>
              <a:t>+ </a:t>
            </a:r>
            <a:r>
              <a:rPr lang="en-US" sz="2800" dirty="0" err="1"/>
              <a:t>Cách</a:t>
            </a:r>
            <a:r>
              <a:rPr lang="en-US" sz="2800" dirty="0"/>
              <a:t> </a:t>
            </a:r>
            <a:r>
              <a:rPr lang="en-US" sz="2800" dirty="0" err="1"/>
              <a:t>xúc</a:t>
            </a:r>
            <a:r>
              <a:rPr lang="en-US" sz="2800" dirty="0"/>
              <a:t> </a:t>
            </a:r>
            <a:r>
              <a:rPr lang="en-US" sz="2800" dirty="0" err="1"/>
              <a:t>cho</a:t>
            </a:r>
            <a:r>
              <a:rPr lang="en-US" sz="2800" dirty="0"/>
              <a:t> </a:t>
            </a:r>
            <a:r>
              <a:rPr lang="en-US" sz="2800" dirty="0" err="1"/>
              <a:t>trẻ</a:t>
            </a:r>
            <a:r>
              <a:rPr lang="en-US" sz="2800" dirty="0"/>
              <a:t> </a:t>
            </a:r>
            <a:r>
              <a:rPr lang="en-US" sz="2800" dirty="0" err="1"/>
              <a:t>ăn</a:t>
            </a:r>
            <a:r>
              <a:rPr lang="en-US" sz="2800" dirty="0"/>
              <a:t>: </a:t>
            </a:r>
            <a:r>
              <a:rPr lang="en-US" sz="2800" dirty="0" err="1"/>
              <a:t>xúc</a:t>
            </a:r>
            <a:r>
              <a:rPr lang="en-US" sz="2800" dirty="0"/>
              <a:t> </a:t>
            </a:r>
            <a:r>
              <a:rPr lang="en-US" sz="2800" dirty="0" err="1"/>
              <a:t>xung</a:t>
            </a:r>
            <a:r>
              <a:rPr lang="en-US" sz="2800" dirty="0"/>
              <a:t> </a:t>
            </a:r>
            <a:r>
              <a:rPr lang="en-US" sz="2800" dirty="0" err="1"/>
              <a:t>quanh</a:t>
            </a:r>
            <a:r>
              <a:rPr lang="en-US" sz="2800" dirty="0"/>
              <a:t> </a:t>
            </a:r>
            <a:r>
              <a:rPr lang="en-US" sz="2800" dirty="0" err="1"/>
              <a:t>chén</a:t>
            </a:r>
            <a:r>
              <a:rPr lang="en-US" sz="2800" dirty="0"/>
              <a:t> </a:t>
            </a:r>
            <a:r>
              <a:rPr lang="en-US" sz="2800" dirty="0" err="1"/>
              <a:t>bột</a:t>
            </a:r>
            <a:r>
              <a:rPr lang="en-US" sz="2800" dirty="0"/>
              <a:t>, </a:t>
            </a:r>
            <a:r>
              <a:rPr lang="en-US" sz="2800" dirty="0" err="1"/>
              <a:t>cháo</a:t>
            </a:r>
            <a:r>
              <a:rPr lang="en-US" sz="2800" dirty="0"/>
              <a:t> </a:t>
            </a:r>
            <a:r>
              <a:rPr lang="en-US" sz="2800" dirty="0" err="1"/>
              <a:t>lần</a:t>
            </a:r>
            <a:r>
              <a:rPr lang="en-US" sz="2800" dirty="0"/>
              <a:t> </a:t>
            </a:r>
            <a:r>
              <a:rPr lang="en-US" sz="2800" dirty="0" err="1"/>
              <a:t>lượt</a:t>
            </a:r>
            <a:r>
              <a:rPr lang="en-US" sz="2800" dirty="0"/>
              <a:t> </a:t>
            </a:r>
            <a:r>
              <a:rPr lang="en-US" sz="2800" dirty="0" err="1"/>
              <a:t>từ</a:t>
            </a:r>
            <a:r>
              <a:rPr lang="en-US" sz="2800" dirty="0"/>
              <a:t> </a:t>
            </a:r>
            <a:r>
              <a:rPr lang="en-US" sz="2800" dirty="0" err="1"/>
              <a:t>trên</a:t>
            </a:r>
            <a:r>
              <a:rPr lang="en-US" sz="2800" dirty="0"/>
              <a:t> </a:t>
            </a:r>
            <a:r>
              <a:rPr lang="en-US" sz="2800" dirty="0" err="1"/>
              <a:t>xuống</a:t>
            </a:r>
            <a:r>
              <a:rPr lang="en-US" sz="2800" dirty="0"/>
              <a:t> </a:t>
            </a:r>
            <a:r>
              <a:rPr lang="en-US" sz="2800" dirty="0" err="1"/>
              <a:t>dưới</a:t>
            </a:r>
            <a:r>
              <a:rPr lang="en-US" sz="2800" dirty="0"/>
              <a:t> </a:t>
            </a:r>
            <a:r>
              <a:rPr lang="en-US" sz="2800" dirty="0" err="1"/>
              <a:t>để</a:t>
            </a:r>
            <a:r>
              <a:rPr lang="en-US" sz="2800" dirty="0"/>
              <a:t> </a:t>
            </a:r>
            <a:r>
              <a:rPr lang="en-US" sz="2800" dirty="0" err="1"/>
              <a:t>bột</a:t>
            </a:r>
            <a:r>
              <a:rPr lang="en-US" sz="2800" dirty="0"/>
              <a:t>, </a:t>
            </a:r>
            <a:r>
              <a:rPr lang="en-US" sz="2800" dirty="0" err="1"/>
              <a:t>cháo</a:t>
            </a:r>
            <a:r>
              <a:rPr lang="en-US" sz="2800" dirty="0"/>
              <a:t> </a:t>
            </a:r>
            <a:r>
              <a:rPr lang="en-US" sz="2800" dirty="0" err="1"/>
              <a:t>không</a:t>
            </a:r>
            <a:r>
              <a:rPr lang="en-US" sz="2800" dirty="0"/>
              <a:t> </a:t>
            </a:r>
            <a:r>
              <a:rPr lang="en-US" sz="2800" dirty="0" err="1"/>
              <a:t>quá</a:t>
            </a:r>
            <a:r>
              <a:rPr lang="en-US" sz="2800" dirty="0"/>
              <a:t> </a:t>
            </a:r>
            <a:r>
              <a:rPr lang="en-US" sz="2800" dirty="0" err="1"/>
              <a:t>nóng</a:t>
            </a:r>
            <a:r>
              <a:rPr lang="en-US" sz="2800" dirty="0"/>
              <a:t>, </a:t>
            </a:r>
            <a:r>
              <a:rPr lang="en-US" sz="2800" dirty="0" err="1"/>
              <a:t>đút</a:t>
            </a:r>
            <a:r>
              <a:rPr lang="en-US" sz="2800" dirty="0"/>
              <a:t> </a:t>
            </a:r>
            <a:r>
              <a:rPr lang="en-US" sz="2800" dirty="0" err="1"/>
              <a:t>lần</a:t>
            </a:r>
            <a:r>
              <a:rPr lang="en-US" sz="2800" dirty="0"/>
              <a:t> </a:t>
            </a:r>
            <a:r>
              <a:rPr lang="en-US" sz="2800" dirty="0" err="1"/>
              <a:t>lượt</a:t>
            </a:r>
            <a:r>
              <a:rPr lang="en-US" sz="2800" dirty="0"/>
              <a:t> </a:t>
            </a:r>
            <a:r>
              <a:rPr lang="en-US" sz="2800" dirty="0" err="1"/>
              <a:t>cho</a:t>
            </a:r>
            <a:r>
              <a:rPr lang="en-US" sz="2800" dirty="0"/>
              <a:t> </a:t>
            </a:r>
            <a:r>
              <a:rPr lang="en-US" sz="2800" dirty="0" err="1"/>
              <a:t>từng</a:t>
            </a:r>
            <a:r>
              <a:rPr lang="en-US" sz="2800" dirty="0"/>
              <a:t> </a:t>
            </a:r>
            <a:r>
              <a:rPr lang="en-US" sz="2800" dirty="0" err="1"/>
              <a:t>trẻ</a:t>
            </a:r>
            <a:r>
              <a:rPr lang="en-US" sz="2800" dirty="0"/>
              <a:t>, </a:t>
            </a:r>
            <a:r>
              <a:rPr lang="en-US" sz="2800" dirty="0" err="1"/>
              <a:t>không</a:t>
            </a:r>
            <a:r>
              <a:rPr lang="en-US" sz="2800" dirty="0"/>
              <a:t> </a:t>
            </a:r>
            <a:r>
              <a:rPr lang="en-US" sz="2800" dirty="0" err="1"/>
              <a:t>xúc</a:t>
            </a:r>
            <a:r>
              <a:rPr lang="en-US" sz="2800" dirty="0"/>
              <a:t> </a:t>
            </a:r>
            <a:r>
              <a:rPr lang="en-US" sz="2800" dirty="0" err="1"/>
              <a:t>muỗng</a:t>
            </a:r>
            <a:r>
              <a:rPr lang="en-US" sz="2800" dirty="0"/>
              <a:t> </a:t>
            </a:r>
            <a:r>
              <a:rPr lang="en-US" sz="2800" dirty="0" err="1"/>
              <a:t>quá</a:t>
            </a:r>
            <a:r>
              <a:rPr lang="en-US" sz="2800" dirty="0"/>
              <a:t> to </a:t>
            </a:r>
            <a:r>
              <a:rPr lang="en-US" sz="2800" dirty="0" err="1"/>
              <a:t>hoặc</a:t>
            </a:r>
            <a:r>
              <a:rPr lang="en-US" sz="2800" dirty="0"/>
              <a:t> </a:t>
            </a:r>
            <a:r>
              <a:rPr lang="en-US" sz="2800" dirty="0" err="1"/>
              <a:t>đút</a:t>
            </a:r>
            <a:r>
              <a:rPr lang="en-US" sz="2800" dirty="0"/>
              <a:t> </a:t>
            </a:r>
            <a:r>
              <a:rPr lang="en-US" sz="2800" dirty="0" err="1"/>
              <a:t>muỗng</a:t>
            </a:r>
            <a:r>
              <a:rPr lang="en-US" sz="2800" dirty="0"/>
              <a:t> </a:t>
            </a:r>
            <a:r>
              <a:rPr lang="en-US" sz="2800" dirty="0" err="1"/>
              <a:t>quá</a:t>
            </a:r>
            <a:r>
              <a:rPr lang="en-US" sz="2800" dirty="0"/>
              <a:t> </a:t>
            </a:r>
            <a:r>
              <a:rPr lang="en-US" sz="2800" dirty="0" err="1"/>
              <a:t>sâu</a:t>
            </a:r>
            <a:r>
              <a:rPr lang="en-US" sz="2800" dirty="0"/>
              <a:t> </a:t>
            </a:r>
            <a:r>
              <a:rPr lang="en-US" sz="2800" dirty="0" err="1"/>
              <a:t>vào</a:t>
            </a:r>
            <a:r>
              <a:rPr lang="en-US" sz="2800" dirty="0"/>
              <a:t> </a:t>
            </a:r>
            <a:r>
              <a:rPr lang="en-US" sz="2800" dirty="0" err="1"/>
              <a:t>miệng</a:t>
            </a:r>
            <a:r>
              <a:rPr lang="en-US" sz="2800" dirty="0"/>
              <a:t> </a:t>
            </a:r>
            <a:r>
              <a:rPr lang="en-US" sz="2800" dirty="0" err="1"/>
              <a:t>làm</a:t>
            </a:r>
            <a:r>
              <a:rPr lang="en-US" sz="2800" dirty="0"/>
              <a:t> </a:t>
            </a:r>
            <a:r>
              <a:rPr lang="en-US" sz="2800" dirty="0" err="1"/>
              <a:t>trẻ</a:t>
            </a:r>
            <a:r>
              <a:rPr lang="en-US" sz="2800" dirty="0"/>
              <a:t> </a:t>
            </a:r>
            <a:r>
              <a:rPr lang="en-US" sz="2800" dirty="0" err="1"/>
              <a:t>nôn</a:t>
            </a:r>
            <a:r>
              <a:rPr lang="en-US" sz="2800" dirty="0"/>
              <a:t>, </a:t>
            </a:r>
            <a:r>
              <a:rPr lang="en-US" sz="2800" dirty="0" err="1"/>
              <a:t>trớ</a:t>
            </a:r>
            <a:r>
              <a:rPr lang="en-US" sz="2800" dirty="0"/>
              <a:t>.</a:t>
            </a: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23693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76307" y="628380"/>
            <a:ext cx="10115693" cy="5555852"/>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algn="just">
              <a:buNone/>
            </a:pP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chemeClr val="tx1"/>
                </a:solidFill>
              </a:rPr>
              <a:t>quá</a:t>
            </a:r>
            <a:r>
              <a:rPr lang="en-US" sz="2800" dirty="0">
                <a:solidFill>
                  <a:schemeClr val="tx1"/>
                </a:solidFill>
              </a:rPr>
              <a:t> </a:t>
            </a:r>
            <a:r>
              <a:rPr lang="en-US" sz="2800" dirty="0" err="1">
                <a:solidFill>
                  <a:schemeClr val="tx1"/>
                </a:solidFill>
              </a:rPr>
              <a:t>trình</a:t>
            </a:r>
            <a:r>
              <a:rPr lang="en-US" sz="2800" dirty="0">
                <a:solidFill>
                  <a:schemeClr val="tx1"/>
                </a:solidFill>
              </a:rPr>
              <a:t> </a:t>
            </a:r>
            <a:r>
              <a:rPr lang="en-US" sz="2800" dirty="0" err="1">
                <a:solidFill>
                  <a:schemeClr val="tx1"/>
                </a:solidFill>
              </a:rPr>
              <a:t>đút</a:t>
            </a:r>
            <a:r>
              <a:rPr lang="en-US" sz="2800" dirty="0">
                <a:solidFill>
                  <a:schemeClr val="tx1"/>
                </a:solidFill>
              </a:rPr>
              <a:t> </a:t>
            </a:r>
            <a:r>
              <a:rPr lang="en-US" sz="2800" dirty="0" err="1">
                <a:solidFill>
                  <a:schemeClr val="tx1"/>
                </a:solidFill>
              </a:rPr>
              <a:t>cho</a:t>
            </a:r>
            <a:r>
              <a:rPr lang="en-US" sz="2800" dirty="0">
                <a:solidFill>
                  <a:schemeClr val="tx1"/>
                </a:solidFill>
              </a:rPr>
              <a:t> </a:t>
            </a:r>
            <a:r>
              <a:rPr lang="en-US" sz="2800" dirty="0" err="1">
                <a:solidFill>
                  <a:schemeClr val="tx1"/>
                </a:solidFill>
              </a:rPr>
              <a:t>trẻ</a:t>
            </a:r>
            <a:r>
              <a:rPr lang="en-US" sz="2800" dirty="0">
                <a:solidFill>
                  <a:schemeClr val="tx1"/>
                </a:solidFill>
              </a:rPr>
              <a:t> </a:t>
            </a:r>
            <a:r>
              <a:rPr lang="en-US" sz="2800" dirty="0" err="1">
                <a:solidFill>
                  <a:schemeClr val="tx1"/>
                </a:solidFill>
              </a:rPr>
              <a:t>ăn</a:t>
            </a:r>
            <a:r>
              <a:rPr lang="en-US" sz="2800" dirty="0">
                <a:solidFill>
                  <a:schemeClr val="tx1"/>
                </a:solidFill>
              </a:rPr>
              <a:t> </a:t>
            </a:r>
            <a:r>
              <a:rPr lang="en-US" sz="2800" dirty="0" err="1">
                <a:solidFill>
                  <a:schemeClr val="tx1"/>
                </a:solidFill>
              </a:rPr>
              <a:t>cô</a:t>
            </a:r>
            <a:r>
              <a:rPr lang="en-US" sz="2800" dirty="0">
                <a:solidFill>
                  <a:schemeClr val="tx1"/>
                </a:solidFill>
              </a:rPr>
              <a:t> </a:t>
            </a:r>
            <a:r>
              <a:rPr lang="en-US" sz="2800" dirty="0" err="1">
                <a:solidFill>
                  <a:schemeClr val="tx1"/>
                </a:solidFill>
              </a:rPr>
              <a:t>vừa</a:t>
            </a:r>
            <a:r>
              <a:rPr lang="en-US" sz="2800" dirty="0">
                <a:solidFill>
                  <a:schemeClr val="tx1"/>
                </a:solidFill>
              </a:rPr>
              <a:t> </a:t>
            </a:r>
            <a:r>
              <a:rPr lang="en-US" sz="2800" dirty="0" err="1">
                <a:solidFill>
                  <a:schemeClr val="tx1"/>
                </a:solidFill>
              </a:rPr>
              <a:t>trò</a:t>
            </a:r>
            <a:r>
              <a:rPr lang="en-US" sz="2800" dirty="0">
                <a:solidFill>
                  <a:schemeClr val="tx1"/>
                </a:solidFill>
              </a:rPr>
              <a:t> </a:t>
            </a:r>
            <a:r>
              <a:rPr lang="en-US" sz="2800" dirty="0" err="1">
                <a:solidFill>
                  <a:schemeClr val="tx1"/>
                </a:solidFill>
              </a:rPr>
              <a:t>chuyện</a:t>
            </a:r>
            <a:r>
              <a:rPr lang="en-US" sz="2800" dirty="0">
                <a:solidFill>
                  <a:schemeClr val="tx1"/>
                </a:solidFill>
              </a:rPr>
              <a:t> </a:t>
            </a:r>
            <a:r>
              <a:rPr lang="en-US" sz="2800" dirty="0" err="1">
                <a:solidFill>
                  <a:schemeClr val="tx1"/>
                </a:solidFill>
              </a:rPr>
              <a:t>tạo</a:t>
            </a:r>
            <a:r>
              <a:rPr lang="en-US" sz="2800" dirty="0">
                <a:solidFill>
                  <a:schemeClr val="tx1"/>
                </a:solidFill>
              </a:rPr>
              <a:t> </a:t>
            </a:r>
            <a:r>
              <a:rPr lang="en-US" sz="2800" dirty="0" err="1">
                <a:solidFill>
                  <a:schemeClr val="tx1"/>
                </a:solidFill>
              </a:rPr>
              <a:t>không</a:t>
            </a:r>
            <a:r>
              <a:rPr lang="en-US" sz="2800" dirty="0">
                <a:solidFill>
                  <a:schemeClr val="tx1"/>
                </a:solidFill>
              </a:rPr>
              <a:t> </a:t>
            </a:r>
            <a:r>
              <a:rPr lang="en-US" sz="2800" dirty="0" err="1">
                <a:solidFill>
                  <a:schemeClr val="tx1"/>
                </a:solidFill>
              </a:rPr>
              <a:t>khí</a:t>
            </a:r>
            <a:r>
              <a:rPr lang="en-US" sz="2800" dirty="0">
                <a:solidFill>
                  <a:schemeClr val="tx1"/>
                </a:solidFill>
              </a:rPr>
              <a:t> </a:t>
            </a:r>
            <a:r>
              <a:rPr lang="en-US" sz="2800" dirty="0" err="1">
                <a:solidFill>
                  <a:schemeClr val="tx1"/>
                </a:solidFill>
              </a:rPr>
              <a:t>vui</a:t>
            </a:r>
            <a:r>
              <a:rPr lang="en-US" sz="2800" dirty="0">
                <a:solidFill>
                  <a:schemeClr val="tx1"/>
                </a:solidFill>
              </a:rPr>
              <a:t> </a:t>
            </a:r>
            <a:r>
              <a:rPr lang="en-US" sz="2800" dirty="0" err="1">
                <a:solidFill>
                  <a:schemeClr val="tx1"/>
                </a:solidFill>
              </a:rPr>
              <a:t>vẻ</a:t>
            </a: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chemeClr val="tx1"/>
                </a:solidFill>
              </a:rPr>
              <a:t>suốt</a:t>
            </a:r>
            <a:r>
              <a:rPr lang="en-US" sz="2800" dirty="0">
                <a:solidFill>
                  <a:schemeClr val="tx1"/>
                </a:solidFill>
              </a:rPr>
              <a:t> </a:t>
            </a:r>
            <a:r>
              <a:rPr lang="en-US" sz="2800" dirty="0" err="1">
                <a:solidFill>
                  <a:schemeClr val="tx1"/>
                </a:solidFill>
              </a:rPr>
              <a:t>bữa</a:t>
            </a:r>
            <a:r>
              <a:rPr lang="en-US" sz="2800" dirty="0">
                <a:solidFill>
                  <a:schemeClr val="tx1"/>
                </a:solidFill>
              </a:rPr>
              <a:t> </a:t>
            </a:r>
            <a:r>
              <a:rPr lang="en-US" sz="2800" dirty="0" err="1">
                <a:solidFill>
                  <a:schemeClr val="tx1"/>
                </a:solidFill>
              </a:rPr>
              <a:t>ăn</a:t>
            </a:r>
            <a:r>
              <a:rPr lang="en-US" sz="2800" dirty="0">
                <a:solidFill>
                  <a:schemeClr val="tx1"/>
                </a:solidFill>
              </a:rPr>
              <a:t>.</a:t>
            </a:r>
          </a:p>
          <a:p>
            <a:pPr algn="just">
              <a:buNone/>
            </a:pPr>
            <a:r>
              <a:rPr lang="en-US" altLang="x-none" sz="2800" dirty="0">
                <a:solidFill>
                  <a:schemeClr val="tx1"/>
                </a:solidFill>
              </a:rPr>
              <a:t>+ </a:t>
            </a:r>
            <a:r>
              <a:rPr lang="en-US" altLang="x-none" sz="2800" dirty="0" err="1">
                <a:solidFill>
                  <a:schemeClr val="tx1"/>
                </a:solidFill>
              </a:rPr>
              <a:t>Trong</a:t>
            </a:r>
            <a:r>
              <a:rPr lang="en-US" altLang="x-none" sz="2800" dirty="0">
                <a:solidFill>
                  <a:schemeClr val="tx1"/>
                </a:solidFill>
              </a:rPr>
              <a:t> </a:t>
            </a:r>
            <a:r>
              <a:rPr lang="en-US" altLang="x-none" sz="2800" dirty="0" err="1">
                <a:solidFill>
                  <a:schemeClr val="tx1"/>
                </a:solidFill>
              </a:rPr>
              <a:t>khi</a:t>
            </a:r>
            <a:r>
              <a:rPr lang="en-US" altLang="x-none" sz="2800" dirty="0">
                <a:solidFill>
                  <a:schemeClr val="tx1"/>
                </a:solidFill>
              </a:rPr>
              <a:t> </a:t>
            </a:r>
            <a:r>
              <a:rPr lang="en-US" altLang="x-none" sz="2800" dirty="0" err="1">
                <a:solidFill>
                  <a:schemeClr val="tx1"/>
                </a:solidFill>
              </a:rPr>
              <a:t>ăn</a:t>
            </a:r>
            <a:r>
              <a:rPr lang="en-US" altLang="x-none" sz="2800" dirty="0">
                <a:solidFill>
                  <a:schemeClr val="tx1"/>
                </a:solidFill>
              </a:rPr>
              <a:t> </a:t>
            </a:r>
            <a:r>
              <a:rPr lang="en-US" altLang="x-none" sz="2800" dirty="0" err="1">
                <a:solidFill>
                  <a:schemeClr val="tx1"/>
                </a:solidFill>
              </a:rPr>
              <a:t>nếu</a:t>
            </a:r>
            <a:r>
              <a:rPr lang="en-US" altLang="x-none" sz="2800" dirty="0">
                <a:solidFill>
                  <a:schemeClr val="tx1"/>
                </a:solidFill>
              </a:rPr>
              <a:t> </a:t>
            </a:r>
            <a:r>
              <a:rPr lang="en-US" altLang="x-none" sz="2800" dirty="0" err="1">
                <a:solidFill>
                  <a:schemeClr val="tx1"/>
                </a:solidFill>
              </a:rPr>
              <a:t>trẻ</a:t>
            </a:r>
            <a:r>
              <a:rPr lang="en-US" altLang="x-none" sz="2800" dirty="0">
                <a:solidFill>
                  <a:schemeClr val="tx1"/>
                </a:solidFill>
              </a:rPr>
              <a:t> </a:t>
            </a:r>
            <a:r>
              <a:rPr lang="en-US" altLang="x-none" sz="2800" dirty="0" err="1">
                <a:solidFill>
                  <a:schemeClr val="tx1"/>
                </a:solidFill>
              </a:rPr>
              <a:t>buồn</a:t>
            </a:r>
            <a:r>
              <a:rPr lang="en-US" altLang="x-none" sz="2800" dirty="0">
                <a:solidFill>
                  <a:schemeClr val="tx1"/>
                </a:solidFill>
              </a:rPr>
              <a:t> </a:t>
            </a:r>
            <a:r>
              <a:rPr lang="en-US" altLang="x-none" sz="2800" dirty="0" err="1">
                <a:solidFill>
                  <a:schemeClr val="tx1"/>
                </a:solidFill>
              </a:rPr>
              <a:t>ngủ</a:t>
            </a:r>
            <a:r>
              <a:rPr lang="en-US" altLang="x-none" sz="2800" dirty="0">
                <a:solidFill>
                  <a:schemeClr val="tx1"/>
                </a:solidFill>
              </a:rPr>
              <a:t>, </a:t>
            </a:r>
            <a:r>
              <a:rPr lang="en-US" altLang="x-none" sz="2800" dirty="0" err="1">
                <a:solidFill>
                  <a:schemeClr val="tx1"/>
                </a:solidFill>
              </a:rPr>
              <a:t>nhè</a:t>
            </a:r>
            <a:r>
              <a:rPr lang="en-US" altLang="x-none" sz="2800" dirty="0">
                <a:solidFill>
                  <a:schemeClr val="tx1"/>
                </a:solidFill>
              </a:rPr>
              <a:t> </a:t>
            </a:r>
            <a:r>
              <a:rPr lang="en-US" altLang="x-none" sz="2800" dirty="0" err="1">
                <a:solidFill>
                  <a:schemeClr val="tx1"/>
                </a:solidFill>
              </a:rPr>
              <a:t>bột</a:t>
            </a:r>
            <a:r>
              <a:rPr lang="en-US" altLang="x-none" sz="2800" dirty="0">
                <a:solidFill>
                  <a:schemeClr val="tx1"/>
                </a:solidFill>
              </a:rPr>
              <a:t> </a:t>
            </a:r>
            <a:r>
              <a:rPr lang="en-US" altLang="x-none" sz="2800" dirty="0" err="1">
                <a:solidFill>
                  <a:schemeClr val="tx1"/>
                </a:solidFill>
              </a:rPr>
              <a:t>cháo</a:t>
            </a:r>
            <a:r>
              <a:rPr lang="en-US" altLang="x-none" sz="2800" dirty="0">
                <a:solidFill>
                  <a:schemeClr val="tx1"/>
                </a:solidFill>
              </a:rPr>
              <a:t>, </a:t>
            </a:r>
            <a:r>
              <a:rPr lang="en-US" altLang="x-none" sz="2800" dirty="0" err="1">
                <a:solidFill>
                  <a:schemeClr val="tx1"/>
                </a:solidFill>
              </a:rPr>
              <a:t>khóc</a:t>
            </a:r>
            <a:r>
              <a:rPr lang="en-US" altLang="x-none" sz="2800" dirty="0">
                <a:solidFill>
                  <a:schemeClr val="tx1"/>
                </a:solidFill>
              </a:rPr>
              <a:t>, ho hay </a:t>
            </a:r>
            <a:r>
              <a:rPr lang="en-US" altLang="x-none" sz="2800" dirty="0" err="1">
                <a:solidFill>
                  <a:schemeClr val="tx1"/>
                </a:solidFill>
              </a:rPr>
              <a:t>nôn</a:t>
            </a:r>
            <a:r>
              <a:rPr lang="en-US" altLang="x-none" sz="2800" dirty="0">
                <a:solidFill>
                  <a:schemeClr val="tx1"/>
                </a:solidFill>
              </a:rPr>
              <a:t> </a:t>
            </a:r>
            <a:r>
              <a:rPr lang="en-US" altLang="x-none" sz="2800" dirty="0" err="1">
                <a:solidFill>
                  <a:schemeClr val="tx1"/>
                </a:solidFill>
              </a:rPr>
              <a:t>trớ</a:t>
            </a:r>
            <a:r>
              <a:rPr lang="en-US" altLang="x-none" sz="2800" dirty="0">
                <a:solidFill>
                  <a:schemeClr val="tx1"/>
                </a:solidFill>
              </a:rPr>
              <a:t> </a:t>
            </a:r>
            <a:r>
              <a:rPr lang="en-US" altLang="x-none" sz="2800" dirty="0" err="1">
                <a:solidFill>
                  <a:schemeClr val="tx1"/>
                </a:solidFill>
              </a:rPr>
              <a:t>thì</a:t>
            </a:r>
            <a:r>
              <a:rPr lang="en-US" altLang="x-none" sz="2800" dirty="0">
                <a:solidFill>
                  <a:schemeClr val="tx1"/>
                </a:solidFill>
              </a:rPr>
              <a:t> </a:t>
            </a:r>
            <a:r>
              <a:rPr lang="en-US" altLang="x-none" sz="2800" dirty="0" err="1">
                <a:solidFill>
                  <a:schemeClr val="tx1"/>
                </a:solidFill>
              </a:rPr>
              <a:t>cô</a:t>
            </a:r>
            <a:r>
              <a:rPr lang="en-US" altLang="x-none" sz="2800" dirty="0">
                <a:solidFill>
                  <a:schemeClr val="tx1"/>
                </a:solidFill>
              </a:rPr>
              <a:t> </a:t>
            </a:r>
            <a:r>
              <a:rPr lang="en-US" altLang="x-none" sz="2800" dirty="0" err="1">
                <a:solidFill>
                  <a:schemeClr val="tx1"/>
                </a:solidFill>
              </a:rPr>
              <a:t>phải</a:t>
            </a:r>
            <a:r>
              <a:rPr lang="en-US" altLang="x-none" sz="2800" dirty="0">
                <a:solidFill>
                  <a:schemeClr val="tx1"/>
                </a:solidFill>
              </a:rPr>
              <a:t> </a:t>
            </a:r>
            <a:r>
              <a:rPr lang="en-US" altLang="x-none" sz="2800" dirty="0" err="1">
                <a:solidFill>
                  <a:schemeClr val="tx1"/>
                </a:solidFill>
              </a:rPr>
              <a:t>dừng</a:t>
            </a:r>
            <a:r>
              <a:rPr lang="en-US" altLang="x-none" sz="2800" dirty="0">
                <a:solidFill>
                  <a:schemeClr val="tx1"/>
                </a:solidFill>
              </a:rPr>
              <a:t> </a:t>
            </a:r>
            <a:r>
              <a:rPr lang="en-US" altLang="x-none" sz="2800" dirty="0" err="1">
                <a:solidFill>
                  <a:schemeClr val="tx1"/>
                </a:solidFill>
              </a:rPr>
              <a:t>lại</a:t>
            </a:r>
            <a:r>
              <a:rPr lang="en-US" altLang="x-none" sz="2800" dirty="0">
                <a:solidFill>
                  <a:schemeClr val="tx1"/>
                </a:solidFill>
              </a:rPr>
              <a:t> </a:t>
            </a:r>
            <a:r>
              <a:rPr lang="en-US" altLang="x-none" sz="2800" dirty="0" err="1">
                <a:solidFill>
                  <a:schemeClr val="tx1"/>
                </a:solidFill>
              </a:rPr>
              <a:t>để</a:t>
            </a:r>
            <a:r>
              <a:rPr lang="en-US" altLang="x-none" sz="2800" dirty="0">
                <a:solidFill>
                  <a:schemeClr val="tx1"/>
                </a:solidFill>
              </a:rPr>
              <a:t> </a:t>
            </a:r>
            <a:r>
              <a:rPr lang="en-US" altLang="x-none" sz="2800" dirty="0" err="1">
                <a:solidFill>
                  <a:schemeClr val="tx1"/>
                </a:solidFill>
              </a:rPr>
              <a:t>xử</a:t>
            </a:r>
            <a:r>
              <a:rPr lang="en-US" altLang="x-none" sz="2800" dirty="0">
                <a:solidFill>
                  <a:schemeClr val="tx1"/>
                </a:solidFill>
              </a:rPr>
              <a:t> </a:t>
            </a:r>
            <a:r>
              <a:rPr lang="en-US" altLang="x-none" sz="2800" dirty="0" err="1">
                <a:solidFill>
                  <a:schemeClr val="tx1"/>
                </a:solidFill>
              </a:rPr>
              <a:t>lý</a:t>
            </a:r>
            <a:r>
              <a:rPr lang="en-US" altLang="x-none" sz="2800" dirty="0">
                <a:solidFill>
                  <a:schemeClr val="tx1"/>
                </a:solidFill>
              </a:rPr>
              <a:t> </a:t>
            </a:r>
            <a:r>
              <a:rPr lang="en-US" altLang="x-none" sz="2800" dirty="0" err="1">
                <a:solidFill>
                  <a:schemeClr val="tx1"/>
                </a:solidFill>
              </a:rPr>
              <a:t>các</a:t>
            </a:r>
            <a:r>
              <a:rPr lang="en-US" altLang="x-none" sz="2800" dirty="0">
                <a:solidFill>
                  <a:schemeClr val="tx1"/>
                </a:solidFill>
              </a:rPr>
              <a:t> </a:t>
            </a:r>
            <a:r>
              <a:rPr lang="en-US" altLang="x-none" sz="2800" dirty="0" err="1">
                <a:solidFill>
                  <a:schemeClr val="tx1"/>
                </a:solidFill>
              </a:rPr>
              <a:t>tình</a:t>
            </a:r>
            <a:r>
              <a:rPr lang="en-US" altLang="x-none" sz="2800" dirty="0">
                <a:solidFill>
                  <a:schemeClr val="tx1"/>
                </a:solidFill>
              </a:rPr>
              <a:t> </a:t>
            </a:r>
            <a:r>
              <a:rPr lang="en-US" altLang="x-none" sz="2800" dirty="0" err="1">
                <a:solidFill>
                  <a:schemeClr val="tx1"/>
                </a:solidFill>
              </a:rPr>
              <a:t>huống</a:t>
            </a:r>
            <a:r>
              <a:rPr lang="en-US" altLang="x-none" sz="2800" dirty="0">
                <a:solidFill>
                  <a:schemeClr val="tx1"/>
                </a:solidFill>
              </a:rPr>
              <a:t> </a:t>
            </a:r>
            <a:r>
              <a:rPr lang="en-US" altLang="x-none" sz="2800" dirty="0" err="1">
                <a:solidFill>
                  <a:schemeClr val="tx1"/>
                </a:solidFill>
              </a:rPr>
              <a:t>rồi</a:t>
            </a:r>
            <a:r>
              <a:rPr lang="en-US" altLang="x-none" sz="2800" dirty="0">
                <a:solidFill>
                  <a:schemeClr val="tx1"/>
                </a:solidFill>
              </a:rPr>
              <a:t> </a:t>
            </a:r>
            <a:r>
              <a:rPr lang="en-US" altLang="x-none" sz="2800" dirty="0" err="1">
                <a:solidFill>
                  <a:schemeClr val="tx1"/>
                </a:solidFill>
              </a:rPr>
              <a:t>mới</a:t>
            </a:r>
            <a:r>
              <a:rPr lang="en-US" altLang="x-none" sz="2800" dirty="0">
                <a:solidFill>
                  <a:schemeClr val="tx1"/>
                </a:solidFill>
              </a:rPr>
              <a:t> </a:t>
            </a:r>
            <a:r>
              <a:rPr lang="en-US" altLang="x-none" sz="2800" dirty="0" err="1">
                <a:solidFill>
                  <a:schemeClr val="tx1"/>
                </a:solidFill>
              </a:rPr>
              <a:t>tiếp</a:t>
            </a:r>
            <a:r>
              <a:rPr lang="en-US" altLang="x-none" sz="2800" dirty="0">
                <a:solidFill>
                  <a:schemeClr val="tx1"/>
                </a:solidFill>
              </a:rPr>
              <a:t> </a:t>
            </a:r>
            <a:r>
              <a:rPr lang="en-US" altLang="x-none" sz="2800" dirty="0" err="1">
                <a:solidFill>
                  <a:schemeClr val="tx1"/>
                </a:solidFill>
              </a:rPr>
              <a:t>tục</a:t>
            </a:r>
            <a:r>
              <a:rPr lang="en-US" altLang="x-none" sz="2800" dirty="0">
                <a:solidFill>
                  <a:schemeClr val="tx1"/>
                </a:solidFill>
              </a:rPr>
              <a:t> </a:t>
            </a:r>
            <a:r>
              <a:rPr lang="en-US" altLang="x-none" sz="2800" dirty="0" err="1">
                <a:solidFill>
                  <a:schemeClr val="tx1"/>
                </a:solidFill>
              </a:rPr>
              <a:t>cho</a:t>
            </a:r>
            <a:r>
              <a:rPr lang="en-US" altLang="x-none" sz="2800" dirty="0">
                <a:solidFill>
                  <a:schemeClr val="tx1"/>
                </a:solidFill>
              </a:rPr>
              <a:t> </a:t>
            </a:r>
            <a:r>
              <a:rPr lang="en-US" altLang="x-none" sz="2800" dirty="0" err="1">
                <a:solidFill>
                  <a:schemeClr val="tx1"/>
                </a:solidFill>
              </a:rPr>
              <a:t>trẻ</a:t>
            </a:r>
            <a:r>
              <a:rPr lang="en-US" altLang="x-none" sz="2800" dirty="0">
                <a:solidFill>
                  <a:schemeClr val="tx1"/>
                </a:solidFill>
              </a:rPr>
              <a:t> </a:t>
            </a:r>
            <a:r>
              <a:rPr lang="en-US" altLang="x-none" sz="2800" dirty="0" err="1">
                <a:solidFill>
                  <a:schemeClr val="tx1"/>
                </a:solidFill>
              </a:rPr>
              <a:t>ăn</a:t>
            </a:r>
            <a:r>
              <a:rPr lang="en-US" altLang="x-none" sz="2800" dirty="0">
                <a:solidFill>
                  <a:schemeClr val="tx1"/>
                </a:solidFill>
              </a:rPr>
              <a:t> </a:t>
            </a:r>
            <a:r>
              <a:rPr lang="en-US" altLang="x-none" sz="2800" dirty="0" err="1">
                <a:solidFill>
                  <a:schemeClr val="tx1"/>
                </a:solidFill>
              </a:rPr>
              <a:t>nếu</a:t>
            </a:r>
            <a:r>
              <a:rPr lang="en-US" altLang="x-none" sz="2800" dirty="0">
                <a:solidFill>
                  <a:schemeClr val="tx1"/>
                </a:solidFill>
              </a:rPr>
              <a:t> </a:t>
            </a:r>
            <a:r>
              <a:rPr lang="en-US" altLang="x-none" sz="2800" dirty="0" err="1">
                <a:solidFill>
                  <a:schemeClr val="tx1"/>
                </a:solidFill>
              </a:rPr>
              <a:t>trẻ</a:t>
            </a:r>
            <a:r>
              <a:rPr lang="en-US" altLang="x-none" sz="2800" dirty="0">
                <a:solidFill>
                  <a:schemeClr val="tx1"/>
                </a:solidFill>
              </a:rPr>
              <a:t> </a:t>
            </a:r>
            <a:r>
              <a:rPr lang="en-US" altLang="x-none" sz="2800" dirty="0" err="1">
                <a:solidFill>
                  <a:schemeClr val="tx1"/>
                </a:solidFill>
              </a:rPr>
              <a:t>muốn</a:t>
            </a:r>
            <a:r>
              <a:rPr lang="en-US" altLang="x-none" sz="2800" dirty="0">
                <a:solidFill>
                  <a:schemeClr val="tx1"/>
                </a:solidFill>
              </a:rPr>
              <a:t> </a:t>
            </a:r>
            <a:r>
              <a:rPr lang="en-US" altLang="x-none" sz="2800" dirty="0" err="1">
                <a:solidFill>
                  <a:schemeClr val="tx1"/>
                </a:solidFill>
              </a:rPr>
              <a:t>ăn</a:t>
            </a:r>
            <a:r>
              <a:rPr lang="en-US" altLang="x-none" sz="2800" dirty="0">
                <a:solidFill>
                  <a:schemeClr val="tx1"/>
                </a:solidFill>
              </a:rPr>
              <a:t>.</a:t>
            </a:r>
          </a:p>
          <a:p>
            <a:pPr algn="just">
              <a:buNone/>
            </a:pPr>
            <a:r>
              <a:rPr lang="en-US" altLang="x-none" sz="2800" dirty="0">
                <a:solidFill>
                  <a:schemeClr val="tx1"/>
                </a:solidFill>
              </a:rPr>
              <a:t>+ </a:t>
            </a:r>
            <a:r>
              <a:rPr lang="en-US" altLang="x-none" sz="2800" dirty="0" err="1">
                <a:solidFill>
                  <a:schemeClr val="tx1"/>
                </a:solidFill>
              </a:rPr>
              <a:t>Đối</a:t>
            </a:r>
            <a:r>
              <a:rPr lang="en-US" altLang="x-none" sz="2800" dirty="0">
                <a:solidFill>
                  <a:schemeClr val="tx1"/>
                </a:solidFill>
              </a:rPr>
              <a:t> </a:t>
            </a:r>
            <a:r>
              <a:rPr lang="en-US" altLang="x-none" sz="2800" dirty="0" err="1">
                <a:solidFill>
                  <a:schemeClr val="tx1"/>
                </a:solidFill>
              </a:rPr>
              <a:t>với</a:t>
            </a:r>
            <a:r>
              <a:rPr lang="en-US" altLang="x-none" sz="2800" dirty="0">
                <a:solidFill>
                  <a:schemeClr val="tx1"/>
                </a:solidFill>
              </a:rPr>
              <a:t> </a:t>
            </a:r>
            <a:r>
              <a:rPr lang="en-US" altLang="x-none" sz="2800" dirty="0" err="1">
                <a:solidFill>
                  <a:schemeClr val="tx1"/>
                </a:solidFill>
              </a:rPr>
              <a:t>trẻ</a:t>
            </a:r>
            <a:r>
              <a:rPr lang="en-US" altLang="x-none" sz="2800" dirty="0">
                <a:solidFill>
                  <a:schemeClr val="tx1"/>
                </a:solidFill>
              </a:rPr>
              <a:t> </a:t>
            </a:r>
            <a:r>
              <a:rPr lang="en-US" altLang="x-none" sz="2800" dirty="0" err="1">
                <a:solidFill>
                  <a:schemeClr val="tx1"/>
                </a:solidFill>
              </a:rPr>
              <a:t>nhóm</a:t>
            </a:r>
            <a:r>
              <a:rPr lang="en-US" altLang="x-none" sz="2800" dirty="0">
                <a:solidFill>
                  <a:schemeClr val="tx1"/>
                </a:solidFill>
              </a:rPr>
              <a:t> </a:t>
            </a:r>
            <a:r>
              <a:rPr lang="en-US" altLang="x-none" sz="2800" dirty="0" err="1">
                <a:solidFill>
                  <a:schemeClr val="tx1"/>
                </a:solidFill>
              </a:rPr>
              <a:t>cháo</a:t>
            </a:r>
            <a:r>
              <a:rPr lang="en-US" altLang="x-none" sz="2800" dirty="0">
                <a:solidFill>
                  <a:schemeClr val="tx1"/>
                </a:solidFill>
              </a:rPr>
              <a:t>, </a:t>
            </a:r>
            <a:r>
              <a:rPr lang="en-US" altLang="x-none" sz="2800" dirty="0" err="1">
                <a:solidFill>
                  <a:schemeClr val="tx1"/>
                </a:solidFill>
              </a:rPr>
              <a:t>có</a:t>
            </a:r>
            <a:r>
              <a:rPr lang="en-US" altLang="x-none" sz="2800" dirty="0">
                <a:solidFill>
                  <a:schemeClr val="tx1"/>
                </a:solidFill>
              </a:rPr>
              <a:t> </a:t>
            </a:r>
            <a:r>
              <a:rPr lang="en-US" altLang="x-none" sz="2800" dirty="0" err="1">
                <a:solidFill>
                  <a:schemeClr val="tx1"/>
                </a:solidFill>
              </a:rPr>
              <a:t>thể</a:t>
            </a:r>
            <a:r>
              <a:rPr lang="en-US" altLang="x-none" sz="2800" dirty="0">
                <a:solidFill>
                  <a:schemeClr val="tx1"/>
                </a:solidFill>
              </a:rPr>
              <a:t> </a:t>
            </a:r>
            <a:r>
              <a:rPr lang="en-US" altLang="x-none" sz="2800" dirty="0" err="1">
                <a:solidFill>
                  <a:schemeClr val="tx1"/>
                </a:solidFill>
              </a:rPr>
              <a:t>tập</a:t>
            </a:r>
            <a:r>
              <a:rPr lang="en-US" altLang="x-none" sz="2800" dirty="0">
                <a:solidFill>
                  <a:schemeClr val="tx1"/>
                </a:solidFill>
              </a:rPr>
              <a:t> </a:t>
            </a:r>
            <a:r>
              <a:rPr lang="en-US" altLang="x-none" sz="2800" dirty="0" err="1">
                <a:solidFill>
                  <a:schemeClr val="tx1"/>
                </a:solidFill>
              </a:rPr>
              <a:t>cho</a:t>
            </a:r>
            <a:r>
              <a:rPr lang="en-US" altLang="x-none" sz="2800" dirty="0">
                <a:solidFill>
                  <a:schemeClr val="tx1"/>
                </a:solidFill>
              </a:rPr>
              <a:t> </a:t>
            </a:r>
            <a:r>
              <a:rPr lang="en-US" altLang="x-none" sz="2800" dirty="0" err="1">
                <a:solidFill>
                  <a:schemeClr val="tx1"/>
                </a:solidFill>
              </a:rPr>
              <a:t>trẻ</a:t>
            </a:r>
            <a:r>
              <a:rPr lang="en-US" altLang="x-none" sz="2800" dirty="0">
                <a:solidFill>
                  <a:schemeClr val="tx1"/>
                </a:solidFill>
              </a:rPr>
              <a:t> </a:t>
            </a:r>
            <a:r>
              <a:rPr lang="en-US" altLang="x-none" sz="2800" dirty="0" err="1">
                <a:solidFill>
                  <a:schemeClr val="tx1"/>
                </a:solidFill>
              </a:rPr>
              <a:t>cầm</a:t>
            </a:r>
            <a:r>
              <a:rPr lang="en-US" altLang="x-none" sz="2800" dirty="0">
                <a:solidFill>
                  <a:schemeClr val="tx1"/>
                </a:solidFill>
              </a:rPr>
              <a:t> </a:t>
            </a:r>
            <a:r>
              <a:rPr lang="en-US" altLang="x-none" sz="2800" dirty="0" err="1">
                <a:solidFill>
                  <a:schemeClr val="tx1"/>
                </a:solidFill>
              </a:rPr>
              <a:t>muỗng</a:t>
            </a:r>
            <a:r>
              <a:rPr lang="en-US" altLang="x-none" sz="2800" dirty="0">
                <a:solidFill>
                  <a:schemeClr val="tx1"/>
                </a:solidFill>
              </a:rPr>
              <a:t> </a:t>
            </a:r>
            <a:r>
              <a:rPr lang="en-US" altLang="x-none" sz="2800" dirty="0" err="1">
                <a:solidFill>
                  <a:schemeClr val="tx1"/>
                </a:solidFill>
              </a:rPr>
              <a:t>tự</a:t>
            </a:r>
            <a:r>
              <a:rPr lang="en-US" altLang="x-none" sz="2800" dirty="0">
                <a:solidFill>
                  <a:schemeClr val="tx1"/>
                </a:solidFill>
              </a:rPr>
              <a:t> </a:t>
            </a:r>
            <a:r>
              <a:rPr lang="en-US" altLang="x-none" sz="2800" dirty="0" err="1">
                <a:solidFill>
                  <a:schemeClr val="tx1"/>
                </a:solidFill>
              </a:rPr>
              <a:t>xúc</a:t>
            </a:r>
            <a:r>
              <a:rPr lang="en-US" altLang="x-none" sz="2800" dirty="0">
                <a:solidFill>
                  <a:schemeClr val="tx1"/>
                </a:solidFill>
              </a:rPr>
              <a:t> </a:t>
            </a:r>
            <a:r>
              <a:rPr lang="en-US" altLang="x-none" sz="2800" dirty="0" err="1">
                <a:solidFill>
                  <a:schemeClr val="tx1"/>
                </a:solidFill>
              </a:rPr>
              <a:t>ăn</a:t>
            </a:r>
            <a:r>
              <a:rPr lang="en-US" altLang="x-none" sz="2800" dirty="0">
                <a:solidFill>
                  <a:schemeClr val="tx1"/>
                </a:solidFill>
              </a:rPr>
              <a:t> </a:t>
            </a:r>
            <a:r>
              <a:rPr lang="en-US" altLang="x-none" sz="2800" dirty="0" err="1">
                <a:solidFill>
                  <a:schemeClr val="tx1"/>
                </a:solidFill>
              </a:rPr>
              <a:t>dưới</a:t>
            </a:r>
            <a:r>
              <a:rPr lang="en-US" altLang="x-none" sz="2800" dirty="0">
                <a:solidFill>
                  <a:schemeClr val="tx1"/>
                </a:solidFill>
              </a:rPr>
              <a:t> </a:t>
            </a:r>
            <a:r>
              <a:rPr lang="en-US" altLang="x-none" sz="2800" dirty="0" err="1">
                <a:solidFill>
                  <a:schemeClr val="tx1"/>
                </a:solidFill>
              </a:rPr>
              <a:t>sự</a:t>
            </a:r>
            <a:r>
              <a:rPr lang="en-US" altLang="x-none" sz="2800" dirty="0">
                <a:solidFill>
                  <a:schemeClr val="tx1"/>
                </a:solidFill>
              </a:rPr>
              <a:t> </a:t>
            </a:r>
            <a:r>
              <a:rPr lang="en-US" altLang="x-none" sz="2800" dirty="0" err="1">
                <a:solidFill>
                  <a:schemeClr val="tx1"/>
                </a:solidFill>
              </a:rPr>
              <a:t>giám</a:t>
            </a:r>
            <a:r>
              <a:rPr lang="en-US" altLang="x-none" sz="2800" dirty="0">
                <a:solidFill>
                  <a:schemeClr val="tx1"/>
                </a:solidFill>
              </a:rPr>
              <a:t> </a:t>
            </a:r>
            <a:r>
              <a:rPr lang="en-US" altLang="x-none" sz="2800" dirty="0" err="1">
                <a:solidFill>
                  <a:schemeClr val="tx1"/>
                </a:solidFill>
              </a:rPr>
              <a:t>sát</a:t>
            </a:r>
            <a:r>
              <a:rPr lang="en-US" altLang="x-none" sz="2800" dirty="0">
                <a:solidFill>
                  <a:schemeClr val="tx1"/>
                </a:solidFill>
              </a:rPr>
              <a:t> </a:t>
            </a:r>
            <a:r>
              <a:rPr lang="en-US" altLang="x-none" sz="2800" dirty="0" err="1">
                <a:solidFill>
                  <a:schemeClr val="tx1"/>
                </a:solidFill>
              </a:rPr>
              <a:t>của</a:t>
            </a:r>
            <a:r>
              <a:rPr lang="en-US" altLang="x-none" sz="2800" dirty="0">
                <a:solidFill>
                  <a:schemeClr val="tx1"/>
                </a:solidFill>
              </a:rPr>
              <a:t> </a:t>
            </a:r>
            <a:r>
              <a:rPr lang="en-US" altLang="x-none" sz="2800" dirty="0" err="1">
                <a:solidFill>
                  <a:schemeClr val="tx1"/>
                </a:solidFill>
              </a:rPr>
              <a:t>cô</a:t>
            </a:r>
            <a:r>
              <a:rPr lang="en-US" altLang="x-none" sz="2800" dirty="0">
                <a:solidFill>
                  <a:schemeClr val="tx1"/>
                </a:solidFill>
              </a:rPr>
              <a:t>.</a:t>
            </a:r>
          </a:p>
          <a:p>
            <a:pPr algn="just">
              <a:buNone/>
            </a:pPr>
            <a:r>
              <a:rPr lang="en-US" altLang="x-none" sz="2800" dirty="0">
                <a:solidFill>
                  <a:schemeClr val="tx1"/>
                </a:solidFill>
              </a:rPr>
              <a:t>+ Khi </a:t>
            </a:r>
            <a:r>
              <a:rPr lang="en-US" altLang="x-none" sz="2800" dirty="0" err="1">
                <a:solidFill>
                  <a:schemeClr val="tx1"/>
                </a:solidFill>
              </a:rPr>
              <a:t>hết</a:t>
            </a:r>
            <a:r>
              <a:rPr lang="en-US" altLang="x-none" sz="2800" dirty="0">
                <a:solidFill>
                  <a:schemeClr val="tx1"/>
                </a:solidFill>
              </a:rPr>
              <a:t> </a:t>
            </a:r>
            <a:r>
              <a:rPr lang="en-US" altLang="x-none" sz="2800" dirty="0" err="1">
                <a:solidFill>
                  <a:schemeClr val="tx1"/>
                </a:solidFill>
              </a:rPr>
              <a:t>giờ</a:t>
            </a:r>
            <a:r>
              <a:rPr lang="en-US" altLang="x-none" sz="2800" dirty="0">
                <a:solidFill>
                  <a:schemeClr val="tx1"/>
                </a:solidFill>
              </a:rPr>
              <a:t> </a:t>
            </a:r>
            <a:r>
              <a:rPr lang="en-US" altLang="x-none" sz="2800" dirty="0" err="1">
                <a:solidFill>
                  <a:schemeClr val="tx1"/>
                </a:solidFill>
              </a:rPr>
              <a:t>ăn</a:t>
            </a:r>
            <a:r>
              <a:rPr lang="en-US" altLang="x-none" sz="2800" dirty="0">
                <a:solidFill>
                  <a:schemeClr val="tx1"/>
                </a:solidFill>
              </a:rPr>
              <a:t> </a:t>
            </a:r>
            <a:r>
              <a:rPr lang="en-US" altLang="x-none" sz="2800" dirty="0" err="1">
                <a:solidFill>
                  <a:schemeClr val="tx1"/>
                </a:solidFill>
              </a:rPr>
              <a:t>cho</a:t>
            </a:r>
            <a:r>
              <a:rPr lang="en-US" altLang="x-none" sz="2800" dirty="0">
                <a:solidFill>
                  <a:schemeClr val="tx1"/>
                </a:solidFill>
              </a:rPr>
              <a:t> </a:t>
            </a:r>
            <a:r>
              <a:rPr lang="en-US" altLang="x-none" sz="2800" dirty="0" err="1">
                <a:solidFill>
                  <a:schemeClr val="tx1"/>
                </a:solidFill>
              </a:rPr>
              <a:t>trẻ</a:t>
            </a:r>
            <a:r>
              <a:rPr lang="en-US" altLang="x-none" sz="2800" dirty="0">
                <a:solidFill>
                  <a:schemeClr val="tx1"/>
                </a:solidFill>
              </a:rPr>
              <a:t> </a:t>
            </a:r>
            <a:r>
              <a:rPr lang="en-US" altLang="x-none" sz="2800" dirty="0" err="1">
                <a:solidFill>
                  <a:schemeClr val="tx1"/>
                </a:solidFill>
              </a:rPr>
              <a:t>uống</a:t>
            </a:r>
            <a:r>
              <a:rPr lang="en-US" altLang="x-none" sz="2800" dirty="0">
                <a:solidFill>
                  <a:schemeClr val="tx1"/>
                </a:solidFill>
              </a:rPr>
              <a:t> </a:t>
            </a:r>
            <a:r>
              <a:rPr lang="en-US" altLang="x-none" sz="2800" dirty="0" err="1">
                <a:solidFill>
                  <a:schemeClr val="tx1"/>
                </a:solidFill>
              </a:rPr>
              <a:t>nước</a:t>
            </a:r>
            <a:r>
              <a:rPr lang="en-US" altLang="x-none" sz="2800" dirty="0">
                <a:solidFill>
                  <a:schemeClr val="tx1"/>
                </a:solidFill>
              </a:rPr>
              <a:t>, </a:t>
            </a:r>
            <a:r>
              <a:rPr lang="en-US" altLang="x-none" sz="2800" dirty="0" err="1">
                <a:solidFill>
                  <a:schemeClr val="tx1"/>
                </a:solidFill>
              </a:rPr>
              <a:t>lau</a:t>
            </a:r>
            <a:r>
              <a:rPr lang="en-US" altLang="x-none" sz="2800" dirty="0">
                <a:solidFill>
                  <a:schemeClr val="tx1"/>
                </a:solidFill>
              </a:rPr>
              <a:t> </a:t>
            </a:r>
            <a:r>
              <a:rPr lang="en-US" altLang="x-none" sz="2800" dirty="0" err="1">
                <a:solidFill>
                  <a:schemeClr val="tx1"/>
                </a:solidFill>
              </a:rPr>
              <a:t>miệng</a:t>
            </a:r>
            <a:r>
              <a:rPr lang="en-US" altLang="x-none" sz="2800" dirty="0">
                <a:solidFill>
                  <a:schemeClr val="tx1"/>
                </a:solidFill>
              </a:rPr>
              <a:t>, </a:t>
            </a:r>
            <a:r>
              <a:rPr lang="en-US" altLang="x-none" sz="2800" dirty="0" err="1">
                <a:solidFill>
                  <a:schemeClr val="tx1"/>
                </a:solidFill>
              </a:rPr>
              <a:t>lau</a:t>
            </a:r>
            <a:r>
              <a:rPr lang="en-US" altLang="x-none" sz="2800" dirty="0">
                <a:solidFill>
                  <a:schemeClr val="tx1"/>
                </a:solidFill>
              </a:rPr>
              <a:t> </a:t>
            </a:r>
            <a:r>
              <a:rPr lang="en-US" altLang="x-none" sz="2800" dirty="0" err="1">
                <a:solidFill>
                  <a:schemeClr val="tx1"/>
                </a:solidFill>
              </a:rPr>
              <a:t>tay</a:t>
            </a:r>
            <a:r>
              <a:rPr lang="en-US" altLang="x-none" sz="2800" dirty="0">
                <a:solidFill>
                  <a:schemeClr val="tx1"/>
                </a:solidFill>
              </a:rPr>
              <a:t>, </a:t>
            </a:r>
            <a:r>
              <a:rPr lang="en-US" altLang="x-none" sz="2800" dirty="0" err="1">
                <a:solidFill>
                  <a:schemeClr val="tx1"/>
                </a:solidFill>
              </a:rPr>
              <a:t>cởi</a:t>
            </a:r>
            <a:r>
              <a:rPr lang="en-US" altLang="x-none" sz="2800" dirty="0">
                <a:solidFill>
                  <a:schemeClr val="tx1"/>
                </a:solidFill>
              </a:rPr>
              <a:t> </a:t>
            </a:r>
            <a:r>
              <a:rPr lang="en-US" altLang="x-none" sz="2800" dirty="0" err="1">
                <a:solidFill>
                  <a:schemeClr val="tx1"/>
                </a:solidFill>
              </a:rPr>
              <a:t>yếm</a:t>
            </a:r>
            <a:r>
              <a:rPr lang="en-US" altLang="x-none" sz="2800" dirty="0">
                <a:solidFill>
                  <a:schemeClr val="tx1"/>
                </a:solidFill>
              </a:rPr>
              <a:t>, </a:t>
            </a:r>
            <a:r>
              <a:rPr lang="en-US" altLang="x-none" sz="2800" dirty="0" err="1">
                <a:solidFill>
                  <a:schemeClr val="tx1"/>
                </a:solidFill>
              </a:rPr>
              <a:t>thu</a:t>
            </a:r>
            <a:r>
              <a:rPr lang="en-US" altLang="x-none" sz="2800" dirty="0">
                <a:solidFill>
                  <a:schemeClr val="tx1"/>
                </a:solidFill>
              </a:rPr>
              <a:t> </a:t>
            </a:r>
            <a:r>
              <a:rPr lang="en-US" altLang="x-none" sz="2800" dirty="0" err="1">
                <a:solidFill>
                  <a:schemeClr val="tx1"/>
                </a:solidFill>
              </a:rPr>
              <a:t>dọn</a:t>
            </a:r>
            <a:r>
              <a:rPr lang="en-US" altLang="x-none" sz="2800" dirty="0">
                <a:solidFill>
                  <a:schemeClr val="tx1"/>
                </a:solidFill>
              </a:rPr>
              <a:t>, </a:t>
            </a:r>
            <a:r>
              <a:rPr lang="en-US" altLang="x-none" sz="2800" dirty="0" err="1">
                <a:solidFill>
                  <a:schemeClr val="tx1"/>
                </a:solidFill>
              </a:rPr>
              <a:t>vệ</a:t>
            </a:r>
            <a:r>
              <a:rPr lang="en-US" altLang="x-none" sz="2800" dirty="0">
                <a:solidFill>
                  <a:schemeClr val="tx1"/>
                </a:solidFill>
              </a:rPr>
              <a:t> </a:t>
            </a:r>
            <a:r>
              <a:rPr lang="en-US" altLang="x-none" sz="2800" dirty="0" err="1">
                <a:solidFill>
                  <a:schemeClr val="tx1"/>
                </a:solidFill>
              </a:rPr>
              <a:t>sinh</a:t>
            </a:r>
            <a:r>
              <a:rPr lang="en-US" altLang="x-none" sz="2800" dirty="0">
                <a:solidFill>
                  <a:schemeClr val="tx1"/>
                </a:solidFill>
              </a:rPr>
              <a:t> </a:t>
            </a:r>
            <a:r>
              <a:rPr lang="en-US" altLang="x-none" sz="2800" dirty="0" err="1">
                <a:solidFill>
                  <a:schemeClr val="tx1"/>
                </a:solidFill>
              </a:rPr>
              <a:t>bàn</a:t>
            </a:r>
            <a:r>
              <a:rPr lang="en-US" altLang="x-none" sz="2800" dirty="0">
                <a:solidFill>
                  <a:schemeClr val="tx1"/>
                </a:solidFill>
              </a:rPr>
              <a:t> </a:t>
            </a:r>
            <a:r>
              <a:rPr lang="en-US" altLang="x-none" sz="2800" dirty="0" err="1">
                <a:solidFill>
                  <a:schemeClr val="tx1"/>
                </a:solidFill>
              </a:rPr>
              <a:t>ăn</a:t>
            </a:r>
            <a:r>
              <a:rPr lang="en-US" altLang="x-none" sz="2800" dirty="0">
                <a:solidFill>
                  <a:schemeClr val="tx1"/>
                </a:solidFill>
              </a:rPr>
              <a:t> </a:t>
            </a:r>
            <a:r>
              <a:rPr lang="en-US" altLang="x-none" sz="2800" dirty="0" err="1">
                <a:solidFill>
                  <a:schemeClr val="tx1"/>
                </a:solidFill>
              </a:rPr>
              <a:t>và</a:t>
            </a:r>
            <a:r>
              <a:rPr lang="en-US" altLang="x-none" sz="2800" dirty="0">
                <a:solidFill>
                  <a:schemeClr val="tx1"/>
                </a:solidFill>
              </a:rPr>
              <a:t> </a:t>
            </a:r>
            <a:r>
              <a:rPr lang="en-US" altLang="x-none" sz="2800" dirty="0" err="1">
                <a:solidFill>
                  <a:schemeClr val="tx1"/>
                </a:solidFill>
              </a:rPr>
              <a:t>cho</a:t>
            </a:r>
            <a:r>
              <a:rPr lang="en-US" altLang="x-none" sz="2800" dirty="0">
                <a:solidFill>
                  <a:schemeClr val="tx1"/>
                </a:solidFill>
              </a:rPr>
              <a:t> </a:t>
            </a:r>
            <a:r>
              <a:rPr lang="en-US" altLang="x-none" sz="2800" dirty="0" err="1">
                <a:solidFill>
                  <a:schemeClr val="tx1"/>
                </a:solidFill>
              </a:rPr>
              <a:t>trẻ</a:t>
            </a:r>
            <a:r>
              <a:rPr lang="en-US" altLang="x-none" sz="2800" dirty="0">
                <a:solidFill>
                  <a:schemeClr val="tx1"/>
                </a:solidFill>
              </a:rPr>
              <a:t> </a:t>
            </a:r>
            <a:r>
              <a:rPr lang="en-US" altLang="x-none" sz="2800" dirty="0" err="1">
                <a:solidFill>
                  <a:schemeClr val="tx1"/>
                </a:solidFill>
              </a:rPr>
              <a:t>chuyển</a:t>
            </a:r>
            <a:r>
              <a:rPr lang="en-US" altLang="x-none" sz="2800" dirty="0">
                <a:solidFill>
                  <a:schemeClr val="tx1"/>
                </a:solidFill>
              </a:rPr>
              <a:t> sang </a:t>
            </a:r>
            <a:r>
              <a:rPr lang="en-US" altLang="x-none" sz="2800" dirty="0" err="1">
                <a:solidFill>
                  <a:schemeClr val="tx1"/>
                </a:solidFill>
              </a:rPr>
              <a:t>hoạt</a:t>
            </a:r>
            <a:r>
              <a:rPr lang="en-US" altLang="x-none" sz="2800" dirty="0">
                <a:solidFill>
                  <a:schemeClr val="tx1"/>
                </a:solidFill>
              </a:rPr>
              <a:t> </a:t>
            </a:r>
            <a:r>
              <a:rPr lang="en-US" altLang="x-none" sz="2800" dirty="0" err="1">
                <a:solidFill>
                  <a:schemeClr val="tx1"/>
                </a:solidFill>
              </a:rPr>
              <a:t>động</a:t>
            </a:r>
            <a:r>
              <a:rPr lang="en-US" altLang="x-none" sz="2800" dirty="0">
                <a:solidFill>
                  <a:schemeClr val="tx1"/>
                </a:solidFill>
              </a:rPr>
              <a:t> </a:t>
            </a:r>
            <a:r>
              <a:rPr lang="en-US" altLang="x-none" sz="2800" dirty="0" err="1">
                <a:solidFill>
                  <a:schemeClr val="tx1"/>
                </a:solidFill>
              </a:rPr>
              <a:t>chơi</a:t>
            </a:r>
            <a:r>
              <a:rPr lang="en-US" altLang="x-none" sz="2800" dirty="0">
                <a:solidFill>
                  <a:schemeClr val="tx1"/>
                </a:solidFill>
              </a:rPr>
              <a:t> </a:t>
            </a:r>
            <a:r>
              <a:rPr lang="en-US" altLang="x-none" sz="2800" dirty="0" err="1">
                <a:solidFill>
                  <a:schemeClr val="tx1"/>
                </a:solidFill>
              </a:rPr>
              <a:t>nhẹ</a:t>
            </a:r>
            <a:r>
              <a:rPr lang="en-US" altLang="x-none" sz="2800" dirty="0">
                <a:solidFill>
                  <a:schemeClr val="tx1"/>
                </a:solidFill>
              </a:rPr>
              <a:t> </a:t>
            </a:r>
            <a:r>
              <a:rPr lang="en-US" altLang="x-none" sz="2800" dirty="0" err="1">
                <a:solidFill>
                  <a:schemeClr val="tx1"/>
                </a:solidFill>
              </a:rPr>
              <a:t>chuẩn</a:t>
            </a:r>
            <a:r>
              <a:rPr lang="en-US" altLang="x-none" sz="2800" dirty="0">
                <a:solidFill>
                  <a:schemeClr val="tx1"/>
                </a:solidFill>
              </a:rPr>
              <a:t> </a:t>
            </a:r>
            <a:r>
              <a:rPr lang="en-US" altLang="x-none" sz="2800" dirty="0" err="1">
                <a:solidFill>
                  <a:schemeClr val="tx1"/>
                </a:solidFill>
              </a:rPr>
              <a:t>bị</a:t>
            </a:r>
            <a:r>
              <a:rPr lang="en-US" altLang="x-none" sz="2800" dirty="0">
                <a:solidFill>
                  <a:schemeClr val="tx1"/>
                </a:solidFill>
              </a:rPr>
              <a:t> </a:t>
            </a:r>
            <a:r>
              <a:rPr lang="en-US" altLang="x-none" sz="2800" dirty="0" err="1">
                <a:solidFill>
                  <a:schemeClr val="tx1"/>
                </a:solidFill>
              </a:rPr>
              <a:t>cho</a:t>
            </a:r>
            <a:r>
              <a:rPr lang="en-US" altLang="x-none" sz="2800" dirty="0">
                <a:solidFill>
                  <a:schemeClr val="tx1"/>
                </a:solidFill>
              </a:rPr>
              <a:t> </a:t>
            </a:r>
            <a:r>
              <a:rPr lang="en-US" altLang="x-none" sz="2800" dirty="0" err="1">
                <a:solidFill>
                  <a:schemeClr val="tx1"/>
                </a:solidFill>
              </a:rPr>
              <a:t>giờ</a:t>
            </a:r>
            <a:r>
              <a:rPr lang="en-US" altLang="x-none" sz="2800" dirty="0">
                <a:solidFill>
                  <a:schemeClr val="tx1"/>
                </a:solidFill>
              </a:rPr>
              <a:t> </a:t>
            </a:r>
            <a:r>
              <a:rPr lang="en-US" altLang="x-none" sz="2800" dirty="0" err="1">
                <a:solidFill>
                  <a:schemeClr val="tx1"/>
                </a:solidFill>
              </a:rPr>
              <a:t>ngủ</a:t>
            </a:r>
            <a:r>
              <a:rPr lang="en-US" altLang="x-none" sz="2800" dirty="0">
                <a:solidFill>
                  <a:schemeClr val="tx1"/>
                </a:solidFill>
              </a:rPr>
              <a:t>.</a:t>
            </a:r>
            <a:endParaRPr lang="vi-VN" altLang="x-none" sz="2800" dirty="0">
              <a:solidFill>
                <a:srgbClr val="FF0000"/>
              </a:solidFill>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56549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76307" y="628380"/>
            <a:ext cx="10115693" cy="5555852"/>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FF0000"/>
              </a:solidFill>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dirty="0">
              <a:solidFill>
                <a:srgbClr val="FF0000"/>
              </a:solidFill>
              <a:latin typeface="Calibri"/>
            </a:endParaRPr>
          </a:p>
          <a:p>
            <a:pPr lvl="0" algn="just">
              <a:defRPr/>
            </a:pPr>
            <a:r>
              <a:rPr lang="en-US" sz="2800" dirty="0">
                <a:solidFill>
                  <a:srgbClr val="FF0000"/>
                </a:solidFill>
                <a:latin typeface="Calibri"/>
              </a:rPr>
              <a:t>* </a:t>
            </a:r>
            <a:r>
              <a:rPr lang="en-US" sz="2800" dirty="0" err="1">
                <a:solidFill>
                  <a:srgbClr val="FF0000"/>
                </a:solidFill>
                <a:latin typeface="Calibri"/>
              </a:rPr>
              <a:t>Nhóm</a:t>
            </a:r>
            <a:r>
              <a:rPr lang="en-US" sz="2800" dirty="0">
                <a:solidFill>
                  <a:srgbClr val="FF0000"/>
                </a:solidFill>
                <a:latin typeface="Calibri"/>
              </a:rPr>
              <a:t> 19 - 24 </a:t>
            </a:r>
            <a:r>
              <a:rPr lang="en-US" sz="2800" dirty="0" err="1">
                <a:solidFill>
                  <a:srgbClr val="FF0000"/>
                </a:solidFill>
                <a:latin typeface="Calibri"/>
              </a:rPr>
              <a:t>tháng</a:t>
            </a:r>
            <a:r>
              <a:rPr lang="en-US" sz="2800" dirty="0">
                <a:solidFill>
                  <a:srgbClr val="FF0000"/>
                </a:solidFill>
                <a:latin typeface="Calibri"/>
              </a:rPr>
              <a:t> </a:t>
            </a:r>
            <a:r>
              <a:rPr lang="en-US" sz="2800" dirty="0" err="1">
                <a:solidFill>
                  <a:srgbClr val="FF0000"/>
                </a:solidFill>
                <a:latin typeface="Calibri"/>
              </a:rPr>
              <a:t>và</a:t>
            </a:r>
            <a:r>
              <a:rPr lang="en-US" sz="2800" dirty="0">
                <a:solidFill>
                  <a:srgbClr val="FF0000"/>
                </a:solidFill>
                <a:latin typeface="Calibri"/>
              </a:rPr>
              <a:t> 25 – 36 </a:t>
            </a:r>
            <a:r>
              <a:rPr lang="en-US" sz="2800" dirty="0" err="1">
                <a:solidFill>
                  <a:srgbClr val="FF0000"/>
                </a:solidFill>
                <a:latin typeface="Calibri"/>
              </a:rPr>
              <a:t>tháng</a:t>
            </a:r>
            <a:r>
              <a:rPr lang="en-US" sz="2800" dirty="0">
                <a:solidFill>
                  <a:srgbClr val="FF0000"/>
                </a:solidFill>
                <a:latin typeface="Calibri"/>
              </a:rPr>
              <a:t> </a:t>
            </a:r>
            <a:r>
              <a:rPr lang="en-US" sz="2800" dirty="0">
                <a:solidFill>
                  <a:srgbClr val="FF0000"/>
                </a:solidFill>
              </a:rPr>
              <a:t>(</a:t>
            </a:r>
            <a:r>
              <a:rPr lang="en-US" sz="2800" dirty="0" err="1">
                <a:solidFill>
                  <a:srgbClr val="FF0000"/>
                </a:solidFill>
              </a:rPr>
              <a:t>nhóm</a:t>
            </a:r>
            <a:r>
              <a:rPr lang="en-US" sz="2800" dirty="0">
                <a:solidFill>
                  <a:srgbClr val="FF0000"/>
                </a:solidFill>
              </a:rPr>
              <a:t> </a:t>
            </a:r>
            <a:r>
              <a:rPr lang="en-US" sz="2800" dirty="0" err="1">
                <a:solidFill>
                  <a:srgbClr val="FF0000"/>
                </a:solidFill>
              </a:rPr>
              <a:t>cơm</a:t>
            </a:r>
            <a:r>
              <a:rPr lang="en-US" sz="2800" dirty="0">
                <a:solidFill>
                  <a:srgbClr val="FF0000"/>
                </a:solidFill>
              </a:rPr>
              <a:t>) </a:t>
            </a: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2800" b="0" i="0" u="none" strike="noStrike" kern="1200" cap="none" spc="0" normalizeH="0" baseline="0" noProof="0" dirty="0">
                <a:ln>
                  <a:noFill/>
                </a:ln>
                <a:solidFill>
                  <a:srgbClr val="0000FF"/>
                </a:solidFill>
                <a:effectLst/>
                <a:uLnTx/>
                <a:uFillTx/>
                <a:latin typeface="Calibri"/>
                <a:ea typeface="+mn-ea"/>
                <a:cs typeface="+mn-cs"/>
              </a:rPr>
              <a:t>- </a:t>
            </a:r>
            <a:r>
              <a:rPr kumimoji="0" lang="en-US" altLang="x-none" sz="2800" b="0" i="0" u="none" strike="noStrike" kern="1200" cap="none" spc="0" normalizeH="0" baseline="0" noProof="0" dirty="0" err="1">
                <a:ln>
                  <a:noFill/>
                </a:ln>
                <a:solidFill>
                  <a:srgbClr val="0000FF"/>
                </a:solidFill>
                <a:effectLst/>
                <a:uLnTx/>
                <a:uFillTx/>
                <a:latin typeface="Calibri"/>
                <a:ea typeface="+mn-ea"/>
                <a:cs typeface="+mn-cs"/>
              </a:rPr>
              <a:t>Chuẩn</a:t>
            </a:r>
            <a:r>
              <a:rPr kumimoji="0" lang="en-US" altLang="x-none" sz="2800" b="0" i="0" u="none" strike="noStrike" kern="1200" cap="none" spc="0" normalizeH="0" noProof="0" dirty="0">
                <a:ln>
                  <a:noFill/>
                </a:ln>
                <a:solidFill>
                  <a:srgbClr val="0000FF"/>
                </a:solidFill>
                <a:effectLst/>
                <a:uLnTx/>
                <a:uFillTx/>
                <a:latin typeface="Calibri"/>
                <a:ea typeface="+mn-ea"/>
                <a:cs typeface="+mn-cs"/>
              </a:rPr>
              <a:t> </a:t>
            </a:r>
            <a:r>
              <a:rPr kumimoji="0" lang="en-US" altLang="x-none" sz="2800" b="0" i="0" u="none" strike="noStrike" kern="1200" cap="none" spc="0" normalizeH="0" noProof="0" dirty="0" err="1">
                <a:ln>
                  <a:noFill/>
                </a:ln>
                <a:solidFill>
                  <a:srgbClr val="0000FF"/>
                </a:solidFill>
                <a:effectLst/>
                <a:uLnTx/>
                <a:uFillTx/>
                <a:latin typeface="Calibri"/>
                <a:ea typeface="+mn-ea"/>
                <a:cs typeface="+mn-cs"/>
              </a:rPr>
              <a:t>bị</a:t>
            </a:r>
            <a:r>
              <a:rPr kumimoji="0" lang="en-US" altLang="x-none" sz="2800" b="0" i="0" u="none" strike="noStrike" kern="1200" cap="none" spc="0" normalizeH="0" noProof="0" dirty="0">
                <a:ln>
                  <a:noFill/>
                </a:ln>
                <a:solidFill>
                  <a:srgbClr val="0000FF"/>
                </a:solidFill>
                <a:effectLst/>
                <a:uLnTx/>
                <a:uFillTx/>
                <a:latin typeface="Calibri"/>
                <a:ea typeface="+mn-ea"/>
                <a:cs typeface="+mn-cs"/>
              </a:rPr>
              <a:t>: </a:t>
            </a:r>
          </a:p>
          <a:p>
            <a:pPr algn="just"/>
            <a:r>
              <a:rPr lang="en-US" altLang="x-none" sz="2800" dirty="0">
                <a:solidFill>
                  <a:schemeClr val="tx1"/>
                </a:solidFill>
              </a:rPr>
              <a:t>+ </a:t>
            </a:r>
            <a:r>
              <a:rPr lang="en-US" altLang="x-none" sz="2800" dirty="0" err="1">
                <a:solidFill>
                  <a:schemeClr val="tx1"/>
                </a:solidFill>
              </a:rPr>
              <a:t>Bàn</a:t>
            </a:r>
            <a:r>
              <a:rPr lang="en-US" altLang="x-none" sz="2800" dirty="0">
                <a:solidFill>
                  <a:schemeClr val="tx1"/>
                </a:solidFill>
              </a:rPr>
              <a:t>, </a:t>
            </a:r>
            <a:r>
              <a:rPr lang="en-US" altLang="x-none" sz="2800" dirty="0" err="1">
                <a:solidFill>
                  <a:schemeClr val="tx1"/>
                </a:solidFill>
              </a:rPr>
              <a:t>ghế</a:t>
            </a:r>
            <a:r>
              <a:rPr lang="en-US" altLang="x-none" sz="2800" dirty="0">
                <a:solidFill>
                  <a:schemeClr val="tx1"/>
                </a:solidFill>
              </a:rPr>
              <a:t>, </a:t>
            </a:r>
            <a:r>
              <a:rPr lang="en-US" altLang="x-none" sz="2800" dirty="0" err="1">
                <a:solidFill>
                  <a:schemeClr val="tx1"/>
                </a:solidFill>
              </a:rPr>
              <a:t>trên</a:t>
            </a:r>
            <a:r>
              <a:rPr lang="en-US" altLang="x-none" sz="2800" dirty="0">
                <a:solidFill>
                  <a:schemeClr val="tx1"/>
                </a:solidFill>
              </a:rPr>
              <a:t> </a:t>
            </a:r>
            <a:r>
              <a:rPr lang="en-US" altLang="x-none" sz="2800" dirty="0" err="1">
                <a:solidFill>
                  <a:schemeClr val="tx1"/>
                </a:solidFill>
              </a:rPr>
              <a:t>mỗi</a:t>
            </a:r>
            <a:r>
              <a:rPr lang="en-US" altLang="x-none" sz="2800" dirty="0">
                <a:solidFill>
                  <a:schemeClr val="tx1"/>
                </a:solidFill>
              </a:rPr>
              <a:t> </a:t>
            </a:r>
            <a:r>
              <a:rPr lang="en-US" altLang="x-none" sz="2800" dirty="0" err="1">
                <a:solidFill>
                  <a:schemeClr val="tx1"/>
                </a:solidFill>
              </a:rPr>
              <a:t>bàn</a:t>
            </a:r>
            <a:r>
              <a:rPr lang="en-US" altLang="x-none" sz="2800" dirty="0">
                <a:solidFill>
                  <a:schemeClr val="tx1"/>
                </a:solidFill>
              </a:rPr>
              <a:t> </a:t>
            </a:r>
            <a:r>
              <a:rPr lang="en-US" altLang="x-none" sz="2800" dirty="0" err="1">
                <a:solidFill>
                  <a:schemeClr val="tx1"/>
                </a:solidFill>
              </a:rPr>
              <a:t>có</a:t>
            </a:r>
            <a:r>
              <a:rPr lang="en-US" altLang="x-none" sz="2800" dirty="0">
                <a:solidFill>
                  <a:schemeClr val="tx1"/>
                </a:solidFill>
              </a:rPr>
              <a:t> </a:t>
            </a:r>
            <a:r>
              <a:rPr lang="en-US" altLang="x-none" sz="2800" dirty="0" err="1">
                <a:solidFill>
                  <a:schemeClr val="tx1"/>
                </a:solidFill>
              </a:rPr>
              <a:t>đĩa</a:t>
            </a:r>
            <a:r>
              <a:rPr lang="en-US" altLang="x-none" sz="2800" dirty="0">
                <a:solidFill>
                  <a:schemeClr val="tx1"/>
                </a:solidFill>
              </a:rPr>
              <a:t> </a:t>
            </a:r>
            <a:r>
              <a:rPr lang="en-US" altLang="x-none" sz="2800" dirty="0" err="1">
                <a:solidFill>
                  <a:schemeClr val="tx1"/>
                </a:solidFill>
              </a:rPr>
              <a:t>để</a:t>
            </a:r>
            <a:r>
              <a:rPr lang="en-US" altLang="x-none" sz="2800" dirty="0">
                <a:solidFill>
                  <a:schemeClr val="tx1"/>
                </a:solidFill>
              </a:rPr>
              <a:t> </a:t>
            </a:r>
            <a:r>
              <a:rPr lang="en-US" altLang="x-none" sz="2800" dirty="0" err="1">
                <a:solidFill>
                  <a:schemeClr val="tx1"/>
                </a:solidFill>
              </a:rPr>
              <a:t>cơm</a:t>
            </a:r>
            <a:r>
              <a:rPr lang="en-US" altLang="x-none" sz="2800" dirty="0">
                <a:solidFill>
                  <a:schemeClr val="tx1"/>
                </a:solidFill>
              </a:rPr>
              <a:t> </a:t>
            </a:r>
            <a:r>
              <a:rPr lang="en-US" altLang="x-none" sz="2800" dirty="0" err="1">
                <a:solidFill>
                  <a:schemeClr val="tx1"/>
                </a:solidFill>
              </a:rPr>
              <a:t>rơi</a:t>
            </a:r>
            <a:r>
              <a:rPr lang="en-US" altLang="x-none" sz="2800" dirty="0">
                <a:solidFill>
                  <a:schemeClr val="tx1"/>
                </a:solidFill>
              </a:rPr>
              <a:t> </a:t>
            </a:r>
            <a:r>
              <a:rPr lang="en-US" altLang="x-none" sz="2800" dirty="0" err="1">
                <a:solidFill>
                  <a:schemeClr val="tx1"/>
                </a:solidFill>
              </a:rPr>
              <a:t>và</a:t>
            </a:r>
            <a:r>
              <a:rPr lang="en-US" altLang="x-none" sz="2800" dirty="0">
                <a:solidFill>
                  <a:schemeClr val="tx1"/>
                </a:solidFill>
              </a:rPr>
              <a:t> </a:t>
            </a:r>
            <a:r>
              <a:rPr lang="en-US" altLang="x-none" sz="2800" dirty="0" err="1">
                <a:solidFill>
                  <a:schemeClr val="tx1"/>
                </a:solidFill>
              </a:rPr>
              <a:t>khăn</a:t>
            </a:r>
            <a:r>
              <a:rPr lang="en-US" altLang="x-none" sz="2800" dirty="0">
                <a:solidFill>
                  <a:schemeClr val="tx1"/>
                </a:solidFill>
              </a:rPr>
              <a:t> </a:t>
            </a:r>
            <a:r>
              <a:rPr lang="en-US" altLang="x-none" sz="2800" dirty="0" err="1">
                <a:solidFill>
                  <a:schemeClr val="tx1"/>
                </a:solidFill>
              </a:rPr>
              <a:t>lau</a:t>
            </a:r>
            <a:r>
              <a:rPr lang="en-US" altLang="x-none" sz="2800" dirty="0">
                <a:solidFill>
                  <a:schemeClr val="tx1"/>
                </a:solidFill>
              </a:rPr>
              <a:t>.</a:t>
            </a:r>
          </a:p>
          <a:p>
            <a:pPr algn="just"/>
            <a:r>
              <a:rPr lang="en-US" altLang="x-none" sz="2800" dirty="0">
                <a:solidFill>
                  <a:schemeClr val="tx1"/>
                </a:solidFill>
              </a:rPr>
              <a:t>+ </a:t>
            </a:r>
            <a:r>
              <a:rPr lang="en-US" altLang="x-none" sz="2800" dirty="0" err="1">
                <a:solidFill>
                  <a:schemeClr val="tx1"/>
                </a:solidFill>
              </a:rPr>
              <a:t>Các</a:t>
            </a:r>
            <a:r>
              <a:rPr lang="en-US" altLang="x-none" sz="2800" dirty="0">
                <a:solidFill>
                  <a:schemeClr val="tx1"/>
                </a:solidFill>
              </a:rPr>
              <a:t> </a:t>
            </a:r>
            <a:r>
              <a:rPr lang="en-US" altLang="x-none" sz="2800" dirty="0" err="1">
                <a:solidFill>
                  <a:schemeClr val="tx1"/>
                </a:solidFill>
              </a:rPr>
              <a:t>dụng</a:t>
            </a:r>
            <a:r>
              <a:rPr lang="en-US" altLang="x-none" sz="2800" dirty="0">
                <a:solidFill>
                  <a:schemeClr val="tx1"/>
                </a:solidFill>
              </a:rPr>
              <a:t> </a:t>
            </a:r>
            <a:r>
              <a:rPr lang="en-US" altLang="x-none" sz="2800" dirty="0" err="1">
                <a:solidFill>
                  <a:schemeClr val="tx1"/>
                </a:solidFill>
              </a:rPr>
              <a:t>cụ</a:t>
            </a:r>
            <a:r>
              <a:rPr lang="en-US" altLang="x-none" sz="2800" dirty="0">
                <a:solidFill>
                  <a:schemeClr val="tx1"/>
                </a:solidFill>
              </a:rPr>
              <a:t>: </a:t>
            </a:r>
            <a:r>
              <a:rPr lang="en-US" altLang="x-none" sz="2800" dirty="0" err="1">
                <a:solidFill>
                  <a:schemeClr val="tx1"/>
                </a:solidFill>
              </a:rPr>
              <a:t>tô</a:t>
            </a:r>
            <a:r>
              <a:rPr lang="en-US" altLang="x-none" sz="2800" dirty="0">
                <a:solidFill>
                  <a:schemeClr val="tx1"/>
                </a:solidFill>
              </a:rPr>
              <a:t>, </a:t>
            </a:r>
            <a:r>
              <a:rPr lang="en-US" altLang="x-none" sz="2800" dirty="0" err="1">
                <a:solidFill>
                  <a:schemeClr val="tx1"/>
                </a:solidFill>
              </a:rPr>
              <a:t>muỗng</a:t>
            </a:r>
            <a:r>
              <a:rPr lang="en-US" altLang="x-none" sz="2800" dirty="0">
                <a:solidFill>
                  <a:schemeClr val="tx1"/>
                </a:solidFill>
              </a:rPr>
              <a:t>, </a:t>
            </a:r>
            <a:r>
              <a:rPr lang="en-US" altLang="x-none" sz="2800" dirty="0" err="1">
                <a:solidFill>
                  <a:schemeClr val="tx1"/>
                </a:solidFill>
              </a:rPr>
              <a:t>ly</a:t>
            </a:r>
            <a:r>
              <a:rPr lang="en-US" altLang="x-none" sz="2800" dirty="0">
                <a:solidFill>
                  <a:schemeClr val="tx1"/>
                </a:solidFill>
              </a:rPr>
              <a:t>, </a:t>
            </a:r>
            <a:r>
              <a:rPr lang="en-US" altLang="x-none" sz="2800" dirty="0" err="1">
                <a:solidFill>
                  <a:schemeClr val="tx1"/>
                </a:solidFill>
              </a:rPr>
              <a:t>khay</a:t>
            </a:r>
            <a:r>
              <a:rPr lang="en-US" altLang="x-none" sz="2800" dirty="0">
                <a:solidFill>
                  <a:schemeClr val="tx1"/>
                </a:solidFill>
              </a:rPr>
              <a:t>, </a:t>
            </a:r>
            <a:r>
              <a:rPr lang="en-US" altLang="x-none" sz="2800" dirty="0" err="1">
                <a:solidFill>
                  <a:schemeClr val="tx1"/>
                </a:solidFill>
              </a:rPr>
              <a:t>yếm</a:t>
            </a:r>
            <a:r>
              <a:rPr lang="en-US" altLang="x-none" sz="2800" dirty="0">
                <a:solidFill>
                  <a:schemeClr val="tx1"/>
                </a:solidFill>
              </a:rPr>
              <a:t>, </a:t>
            </a:r>
            <a:r>
              <a:rPr lang="en-US" altLang="x-none" sz="2800" dirty="0" err="1">
                <a:solidFill>
                  <a:schemeClr val="tx1"/>
                </a:solidFill>
              </a:rPr>
              <a:t>khăn</a:t>
            </a:r>
            <a:r>
              <a:rPr lang="en-US" altLang="x-none" sz="2800" dirty="0">
                <a:solidFill>
                  <a:schemeClr val="tx1"/>
                </a:solidFill>
              </a:rPr>
              <a:t>…</a:t>
            </a:r>
            <a:r>
              <a:rPr lang="en-US" altLang="x-none" sz="2800" dirty="0" err="1">
                <a:solidFill>
                  <a:schemeClr val="tx1"/>
                </a:solidFill>
              </a:rPr>
              <a:t>tất</a:t>
            </a:r>
            <a:r>
              <a:rPr lang="en-US" altLang="x-none" sz="2800" dirty="0">
                <a:solidFill>
                  <a:schemeClr val="tx1"/>
                </a:solidFill>
              </a:rPr>
              <a:t> </a:t>
            </a:r>
            <a:r>
              <a:rPr lang="en-US" altLang="x-none" sz="2800" dirty="0" err="1">
                <a:solidFill>
                  <a:schemeClr val="tx1"/>
                </a:solidFill>
              </a:rPr>
              <a:t>cả</a:t>
            </a:r>
            <a:r>
              <a:rPr lang="en-US" altLang="x-none" sz="2800" dirty="0">
                <a:solidFill>
                  <a:schemeClr val="tx1"/>
                </a:solidFill>
              </a:rPr>
              <a:t> </a:t>
            </a:r>
            <a:r>
              <a:rPr lang="en-US" altLang="x-none" sz="2800" dirty="0" err="1">
                <a:solidFill>
                  <a:schemeClr val="tx1"/>
                </a:solidFill>
              </a:rPr>
              <a:t>đều</a:t>
            </a:r>
            <a:r>
              <a:rPr lang="en-US" altLang="x-none" sz="2800" dirty="0">
                <a:solidFill>
                  <a:schemeClr val="tx1"/>
                </a:solidFill>
              </a:rPr>
              <a:t> </a:t>
            </a:r>
            <a:r>
              <a:rPr lang="en-US" altLang="x-none" sz="2800" dirty="0" err="1">
                <a:solidFill>
                  <a:schemeClr val="tx1"/>
                </a:solidFill>
              </a:rPr>
              <a:t>chuẩn</a:t>
            </a:r>
            <a:r>
              <a:rPr lang="en-US" altLang="x-none" sz="2800" dirty="0">
                <a:solidFill>
                  <a:schemeClr val="tx1"/>
                </a:solidFill>
              </a:rPr>
              <a:t> </a:t>
            </a:r>
            <a:r>
              <a:rPr lang="en-US" altLang="x-none" sz="2800" dirty="0" err="1">
                <a:solidFill>
                  <a:schemeClr val="tx1"/>
                </a:solidFill>
              </a:rPr>
              <a:t>bị</a:t>
            </a:r>
            <a:r>
              <a:rPr lang="en-US" altLang="x-none" sz="2800" dirty="0">
                <a:solidFill>
                  <a:schemeClr val="tx1"/>
                </a:solidFill>
              </a:rPr>
              <a:t> </a:t>
            </a:r>
            <a:r>
              <a:rPr lang="en-US" altLang="x-none" sz="2800" dirty="0" err="1">
                <a:solidFill>
                  <a:schemeClr val="tx1"/>
                </a:solidFill>
              </a:rPr>
              <a:t>nhiều</a:t>
            </a:r>
            <a:r>
              <a:rPr lang="en-US" altLang="x-none" sz="2800" dirty="0">
                <a:solidFill>
                  <a:schemeClr val="tx1"/>
                </a:solidFill>
              </a:rPr>
              <a:t> </a:t>
            </a:r>
            <a:r>
              <a:rPr lang="en-US" altLang="x-none" sz="2800" dirty="0" err="1">
                <a:solidFill>
                  <a:schemeClr val="tx1"/>
                </a:solidFill>
              </a:rPr>
              <a:t>hơn</a:t>
            </a:r>
            <a:r>
              <a:rPr lang="en-US" altLang="x-none" sz="2800" dirty="0">
                <a:solidFill>
                  <a:schemeClr val="tx1"/>
                </a:solidFill>
              </a:rPr>
              <a:t> </a:t>
            </a:r>
            <a:r>
              <a:rPr lang="en-US" altLang="x-none" sz="2800" dirty="0" err="1">
                <a:solidFill>
                  <a:schemeClr val="tx1"/>
                </a:solidFill>
              </a:rPr>
              <a:t>số</a:t>
            </a:r>
            <a:r>
              <a:rPr lang="en-US" altLang="x-none" sz="2800" dirty="0">
                <a:solidFill>
                  <a:schemeClr val="tx1"/>
                </a:solidFill>
              </a:rPr>
              <a:t> </a:t>
            </a:r>
            <a:r>
              <a:rPr lang="en-US" altLang="x-none" sz="2800" dirty="0" err="1">
                <a:solidFill>
                  <a:schemeClr val="tx1"/>
                </a:solidFill>
              </a:rPr>
              <a:t>trẻ</a:t>
            </a:r>
            <a:r>
              <a:rPr lang="en-US" altLang="x-none" sz="2800" dirty="0">
                <a:solidFill>
                  <a:schemeClr val="tx1"/>
                </a:solidFill>
              </a:rPr>
              <a:t> </a:t>
            </a:r>
            <a:r>
              <a:rPr lang="en-US" altLang="x-none" sz="2800" dirty="0" err="1">
                <a:solidFill>
                  <a:schemeClr val="tx1"/>
                </a:solidFill>
              </a:rPr>
              <a:t>và</a:t>
            </a:r>
            <a:r>
              <a:rPr lang="en-US" altLang="x-none" sz="2800" dirty="0">
                <a:solidFill>
                  <a:schemeClr val="tx1"/>
                </a:solidFill>
              </a:rPr>
              <a:t> </a:t>
            </a:r>
            <a:r>
              <a:rPr lang="en-US" altLang="x-none" sz="2800" dirty="0" err="1">
                <a:solidFill>
                  <a:schemeClr val="tx1"/>
                </a:solidFill>
              </a:rPr>
              <a:t>để</a:t>
            </a:r>
            <a:r>
              <a:rPr lang="en-US" altLang="x-none" sz="2800" dirty="0">
                <a:solidFill>
                  <a:schemeClr val="tx1"/>
                </a:solidFill>
              </a:rPr>
              <a:t> </a:t>
            </a:r>
            <a:r>
              <a:rPr lang="en-US" altLang="x-none" sz="2800" dirty="0" err="1">
                <a:solidFill>
                  <a:schemeClr val="tx1"/>
                </a:solidFill>
              </a:rPr>
              <a:t>ngay</a:t>
            </a:r>
            <a:r>
              <a:rPr lang="en-US" altLang="x-none" sz="2800" dirty="0">
                <a:solidFill>
                  <a:schemeClr val="tx1"/>
                </a:solidFill>
              </a:rPr>
              <a:t> </a:t>
            </a:r>
            <a:r>
              <a:rPr lang="en-US" altLang="x-none" sz="2800" dirty="0" err="1">
                <a:solidFill>
                  <a:schemeClr val="tx1"/>
                </a:solidFill>
              </a:rPr>
              <a:t>tầm</a:t>
            </a:r>
            <a:r>
              <a:rPr lang="en-US" altLang="x-none" sz="2800" dirty="0">
                <a:solidFill>
                  <a:schemeClr val="tx1"/>
                </a:solidFill>
              </a:rPr>
              <a:t> </a:t>
            </a:r>
            <a:r>
              <a:rPr lang="en-US" altLang="x-none" sz="2800" dirty="0" err="1">
                <a:solidFill>
                  <a:schemeClr val="tx1"/>
                </a:solidFill>
              </a:rPr>
              <a:t>tay</a:t>
            </a:r>
            <a:r>
              <a:rPr lang="en-US" altLang="x-none" sz="2800" dirty="0">
                <a:solidFill>
                  <a:schemeClr val="tx1"/>
                </a:solidFill>
              </a:rPr>
              <a:t> </a:t>
            </a:r>
            <a:r>
              <a:rPr lang="en-US" altLang="x-none" sz="2800" dirty="0" err="1">
                <a:solidFill>
                  <a:schemeClr val="tx1"/>
                </a:solidFill>
              </a:rPr>
              <a:t>của</a:t>
            </a:r>
            <a:r>
              <a:rPr lang="en-US" altLang="x-none" sz="2800" dirty="0">
                <a:solidFill>
                  <a:schemeClr val="tx1"/>
                </a:solidFill>
              </a:rPr>
              <a:t> </a:t>
            </a:r>
            <a:r>
              <a:rPr lang="en-US" altLang="x-none" sz="2800" dirty="0" err="1">
                <a:solidFill>
                  <a:schemeClr val="tx1"/>
                </a:solidFill>
              </a:rPr>
              <a:t>giáo</a:t>
            </a:r>
            <a:r>
              <a:rPr lang="en-US" altLang="x-none" sz="2800" dirty="0">
                <a:solidFill>
                  <a:schemeClr val="tx1"/>
                </a:solidFill>
              </a:rPr>
              <a:t> </a:t>
            </a:r>
            <a:r>
              <a:rPr lang="en-US" altLang="x-none" sz="2800" dirty="0" err="1">
                <a:solidFill>
                  <a:schemeClr val="tx1"/>
                </a:solidFill>
              </a:rPr>
              <a:t>viên</a:t>
            </a:r>
            <a:r>
              <a:rPr lang="en-US" altLang="x-none" sz="2800" dirty="0">
                <a:solidFill>
                  <a:schemeClr val="tx1"/>
                </a:solidFill>
              </a:rPr>
              <a:t> </a:t>
            </a:r>
            <a:r>
              <a:rPr lang="en-US" altLang="x-none" sz="2800" dirty="0" err="1">
                <a:solidFill>
                  <a:schemeClr val="tx1"/>
                </a:solidFill>
              </a:rPr>
              <a:t>để</a:t>
            </a:r>
            <a:r>
              <a:rPr lang="en-US" altLang="x-none" sz="2800" dirty="0">
                <a:solidFill>
                  <a:schemeClr val="tx1"/>
                </a:solidFill>
              </a:rPr>
              <a:t> </a:t>
            </a:r>
            <a:r>
              <a:rPr lang="en-US" altLang="x-none" sz="2800" dirty="0" err="1">
                <a:solidFill>
                  <a:schemeClr val="tx1"/>
                </a:solidFill>
              </a:rPr>
              <a:t>thuận</a:t>
            </a:r>
            <a:r>
              <a:rPr lang="en-US" altLang="x-none" sz="2800" dirty="0">
                <a:solidFill>
                  <a:schemeClr val="tx1"/>
                </a:solidFill>
              </a:rPr>
              <a:t> </a:t>
            </a:r>
            <a:r>
              <a:rPr lang="en-US" altLang="x-none" sz="2800" dirty="0" err="1">
                <a:solidFill>
                  <a:schemeClr val="tx1"/>
                </a:solidFill>
              </a:rPr>
              <a:t>tiện</a:t>
            </a:r>
            <a:r>
              <a:rPr lang="en-US" altLang="x-none" sz="2800" dirty="0">
                <a:solidFill>
                  <a:schemeClr val="tx1"/>
                </a:solidFill>
              </a:rPr>
              <a:t> </a:t>
            </a:r>
            <a:r>
              <a:rPr lang="en-US" altLang="x-none" sz="2800" dirty="0" err="1">
                <a:solidFill>
                  <a:schemeClr val="tx1"/>
                </a:solidFill>
              </a:rPr>
              <a:t>xử</a:t>
            </a:r>
            <a:r>
              <a:rPr lang="en-US" altLang="x-none" sz="2800" dirty="0">
                <a:solidFill>
                  <a:schemeClr val="tx1"/>
                </a:solidFill>
              </a:rPr>
              <a:t> </a:t>
            </a:r>
            <a:r>
              <a:rPr lang="en-US" altLang="x-none" sz="2800" dirty="0" err="1">
                <a:solidFill>
                  <a:schemeClr val="tx1"/>
                </a:solidFill>
              </a:rPr>
              <a:t>lý</a:t>
            </a:r>
            <a:r>
              <a:rPr lang="en-US" altLang="x-none" sz="2800" dirty="0">
                <a:solidFill>
                  <a:schemeClr val="tx1"/>
                </a:solidFill>
              </a:rPr>
              <a:t> </a:t>
            </a:r>
            <a:r>
              <a:rPr lang="en-US" altLang="x-none" sz="2800" dirty="0" err="1">
                <a:solidFill>
                  <a:schemeClr val="tx1"/>
                </a:solidFill>
              </a:rPr>
              <a:t>các</a:t>
            </a:r>
            <a:r>
              <a:rPr lang="en-US" altLang="x-none" sz="2800" dirty="0">
                <a:solidFill>
                  <a:schemeClr val="tx1"/>
                </a:solidFill>
              </a:rPr>
              <a:t> </a:t>
            </a:r>
            <a:r>
              <a:rPr lang="en-US" altLang="x-none" sz="2800" dirty="0" err="1">
                <a:solidFill>
                  <a:schemeClr val="tx1"/>
                </a:solidFill>
              </a:rPr>
              <a:t>tình</a:t>
            </a:r>
            <a:r>
              <a:rPr lang="en-US" altLang="x-none" sz="2800" dirty="0">
                <a:solidFill>
                  <a:schemeClr val="tx1"/>
                </a:solidFill>
              </a:rPr>
              <a:t> </a:t>
            </a:r>
            <a:r>
              <a:rPr lang="en-US" altLang="x-none" sz="2800" dirty="0" err="1">
                <a:solidFill>
                  <a:schemeClr val="tx1"/>
                </a:solidFill>
              </a:rPr>
              <a:t>huống</a:t>
            </a:r>
            <a:r>
              <a:rPr lang="en-US" altLang="x-none" sz="2800" dirty="0">
                <a:solidFill>
                  <a:schemeClr val="tx1"/>
                </a:solidFill>
              </a:rPr>
              <a:t> </a:t>
            </a:r>
            <a:r>
              <a:rPr lang="en-US" altLang="x-none" sz="2800" dirty="0" err="1">
                <a:solidFill>
                  <a:schemeClr val="tx1"/>
                </a:solidFill>
              </a:rPr>
              <a:t>xảy</a:t>
            </a:r>
            <a:r>
              <a:rPr lang="en-US" altLang="x-none" sz="2800" dirty="0">
                <a:solidFill>
                  <a:schemeClr val="tx1"/>
                </a:solidFill>
              </a:rPr>
              <a:t> </a:t>
            </a:r>
            <a:r>
              <a:rPr lang="en-US" altLang="x-none" sz="2800" dirty="0" err="1">
                <a:solidFill>
                  <a:schemeClr val="tx1"/>
                </a:solidFill>
              </a:rPr>
              <a:t>ra</a:t>
            </a:r>
            <a:r>
              <a:rPr lang="en-US" altLang="x-none" sz="2800" dirty="0">
                <a:solidFill>
                  <a:schemeClr val="tx1"/>
                </a:solidFill>
              </a:rPr>
              <a:t> </a:t>
            </a:r>
            <a:r>
              <a:rPr lang="en-US" altLang="x-none" sz="2800" dirty="0" err="1">
                <a:solidFill>
                  <a:schemeClr val="tx1"/>
                </a:solidFill>
              </a:rPr>
              <a:t>khi</a:t>
            </a:r>
            <a:r>
              <a:rPr lang="en-US" altLang="x-none" sz="2800" dirty="0">
                <a:solidFill>
                  <a:schemeClr val="tx1"/>
                </a:solidFill>
              </a:rPr>
              <a:t> </a:t>
            </a:r>
            <a:r>
              <a:rPr lang="en-US" altLang="x-none" sz="2800" dirty="0" err="1">
                <a:solidFill>
                  <a:schemeClr val="tx1"/>
                </a:solidFill>
              </a:rPr>
              <a:t>cho</a:t>
            </a:r>
            <a:r>
              <a:rPr lang="en-US" altLang="x-none" sz="2800" dirty="0">
                <a:solidFill>
                  <a:schemeClr val="tx1"/>
                </a:solidFill>
              </a:rPr>
              <a:t> </a:t>
            </a:r>
            <a:r>
              <a:rPr lang="en-US" altLang="x-none" sz="2800" dirty="0" err="1">
                <a:solidFill>
                  <a:schemeClr val="tx1"/>
                </a:solidFill>
              </a:rPr>
              <a:t>trẻ</a:t>
            </a:r>
            <a:r>
              <a:rPr lang="en-US" altLang="x-none" sz="2800" dirty="0">
                <a:solidFill>
                  <a:schemeClr val="tx1"/>
                </a:solidFill>
              </a:rPr>
              <a:t> </a:t>
            </a:r>
            <a:r>
              <a:rPr lang="en-US" altLang="x-none" sz="2800" dirty="0" err="1">
                <a:solidFill>
                  <a:schemeClr val="tx1"/>
                </a:solidFill>
              </a:rPr>
              <a:t>ăn</a:t>
            </a:r>
            <a:r>
              <a:rPr lang="en-US" altLang="x-none" sz="2800" dirty="0">
                <a:solidFill>
                  <a:schemeClr val="tx1"/>
                </a:solidFill>
              </a:rPr>
              <a:t>.</a:t>
            </a:r>
          </a:p>
          <a:p>
            <a:pPr algn="just"/>
            <a:r>
              <a:rPr lang="en-US" altLang="x-none" sz="2800" dirty="0">
                <a:solidFill>
                  <a:schemeClr val="tx1"/>
                </a:solidFill>
              </a:rPr>
              <a:t>+ </a:t>
            </a:r>
            <a:r>
              <a:rPr lang="en-US" altLang="x-none" sz="2800" dirty="0" err="1">
                <a:solidFill>
                  <a:schemeClr val="tx1"/>
                </a:solidFill>
              </a:rPr>
              <a:t>Cô</a:t>
            </a:r>
            <a:r>
              <a:rPr lang="en-US" altLang="x-none" sz="2800" dirty="0">
                <a:solidFill>
                  <a:schemeClr val="tx1"/>
                </a:solidFill>
              </a:rPr>
              <a:t> </a:t>
            </a:r>
            <a:r>
              <a:rPr lang="en-US" altLang="x-none" sz="2800" dirty="0" err="1">
                <a:solidFill>
                  <a:schemeClr val="tx1"/>
                </a:solidFill>
              </a:rPr>
              <a:t>làm</a:t>
            </a:r>
            <a:r>
              <a:rPr lang="en-US" altLang="x-none" sz="2800" dirty="0">
                <a:solidFill>
                  <a:schemeClr val="tx1"/>
                </a:solidFill>
              </a:rPr>
              <a:t> </a:t>
            </a:r>
            <a:r>
              <a:rPr lang="en-US" altLang="x-none" sz="2800" dirty="0" err="1">
                <a:solidFill>
                  <a:schemeClr val="tx1"/>
                </a:solidFill>
              </a:rPr>
              <a:t>vệ</a:t>
            </a:r>
            <a:r>
              <a:rPr lang="en-US" altLang="x-none" sz="2800" dirty="0">
                <a:solidFill>
                  <a:schemeClr val="tx1"/>
                </a:solidFill>
              </a:rPr>
              <a:t> </a:t>
            </a:r>
            <a:r>
              <a:rPr lang="en-US" altLang="x-none" sz="2800" dirty="0" err="1">
                <a:solidFill>
                  <a:schemeClr val="tx1"/>
                </a:solidFill>
              </a:rPr>
              <a:t>sinh</a:t>
            </a:r>
            <a:r>
              <a:rPr lang="en-US" altLang="x-none" sz="2800" dirty="0">
                <a:solidFill>
                  <a:schemeClr val="tx1"/>
                </a:solidFill>
              </a:rPr>
              <a:t> </a:t>
            </a:r>
            <a:r>
              <a:rPr lang="en-US" altLang="x-none" sz="2800" dirty="0" err="1">
                <a:solidFill>
                  <a:schemeClr val="tx1"/>
                </a:solidFill>
              </a:rPr>
              <a:t>cho</a:t>
            </a:r>
            <a:r>
              <a:rPr lang="en-US" altLang="x-none" sz="2800" dirty="0">
                <a:solidFill>
                  <a:schemeClr val="tx1"/>
                </a:solidFill>
              </a:rPr>
              <a:t> </a:t>
            </a:r>
            <a:r>
              <a:rPr lang="en-US" altLang="x-none" sz="2800" dirty="0" err="1">
                <a:solidFill>
                  <a:schemeClr val="tx1"/>
                </a:solidFill>
              </a:rPr>
              <a:t>trẻ</a:t>
            </a:r>
            <a:r>
              <a:rPr lang="en-US" altLang="x-none" sz="2800" dirty="0">
                <a:solidFill>
                  <a:schemeClr val="tx1"/>
                </a:solidFill>
              </a:rPr>
              <a:t> </a:t>
            </a:r>
            <a:r>
              <a:rPr lang="en-US" altLang="x-none" sz="2800" dirty="0" err="1">
                <a:solidFill>
                  <a:schemeClr val="tx1"/>
                </a:solidFill>
              </a:rPr>
              <a:t>trước</a:t>
            </a:r>
            <a:r>
              <a:rPr lang="en-US" altLang="x-none" sz="2800" dirty="0">
                <a:solidFill>
                  <a:schemeClr val="tx1"/>
                </a:solidFill>
              </a:rPr>
              <a:t> </a:t>
            </a:r>
            <a:r>
              <a:rPr lang="en-US" altLang="x-none" sz="2800" dirty="0" err="1">
                <a:solidFill>
                  <a:schemeClr val="tx1"/>
                </a:solidFill>
              </a:rPr>
              <a:t>khi</a:t>
            </a:r>
            <a:r>
              <a:rPr lang="en-US" altLang="x-none" sz="2800" dirty="0">
                <a:solidFill>
                  <a:schemeClr val="tx1"/>
                </a:solidFill>
              </a:rPr>
              <a:t> </a:t>
            </a:r>
            <a:r>
              <a:rPr lang="en-US" altLang="x-none" sz="2800" dirty="0" err="1">
                <a:solidFill>
                  <a:schemeClr val="tx1"/>
                </a:solidFill>
              </a:rPr>
              <a:t>ăn</a:t>
            </a:r>
            <a:r>
              <a:rPr lang="en-US" altLang="x-none" sz="2800" dirty="0">
                <a:solidFill>
                  <a:schemeClr val="tx1"/>
                </a:solidFill>
              </a:rPr>
              <a:t>.</a:t>
            </a:r>
          </a:p>
          <a:p>
            <a:pPr algn="just"/>
            <a:r>
              <a:rPr lang="en-US" altLang="x-none" sz="2800" dirty="0">
                <a:solidFill>
                  <a:schemeClr val="tx1"/>
                </a:solidFill>
              </a:rPr>
              <a:t>+ </a:t>
            </a:r>
            <a:r>
              <a:rPr lang="en-US" altLang="x-none" sz="2800" dirty="0" err="1">
                <a:solidFill>
                  <a:schemeClr val="tx1"/>
                </a:solidFill>
              </a:rPr>
              <a:t>Lưu</a:t>
            </a:r>
            <a:r>
              <a:rPr lang="en-US" altLang="x-none" sz="2800" dirty="0">
                <a:solidFill>
                  <a:schemeClr val="tx1"/>
                </a:solidFill>
              </a:rPr>
              <a:t> ý: </a:t>
            </a:r>
            <a:r>
              <a:rPr lang="en-US" altLang="x-none" sz="2800" dirty="0" err="1">
                <a:solidFill>
                  <a:prstClr val="black"/>
                </a:solidFill>
              </a:rPr>
              <a:t>Tổ</a:t>
            </a:r>
            <a:r>
              <a:rPr lang="en-US" altLang="x-none" sz="2800" dirty="0">
                <a:solidFill>
                  <a:prstClr val="black"/>
                </a:solidFill>
              </a:rPr>
              <a:t> </a:t>
            </a:r>
            <a:r>
              <a:rPr lang="en-US" altLang="x-none" sz="2800" dirty="0" err="1">
                <a:solidFill>
                  <a:prstClr val="black"/>
                </a:solidFill>
              </a:rPr>
              <a:t>chức</a:t>
            </a:r>
            <a:r>
              <a:rPr lang="en-US" altLang="x-none" sz="2800" dirty="0">
                <a:solidFill>
                  <a:prstClr val="black"/>
                </a:solidFill>
              </a:rPr>
              <a:t> </a:t>
            </a:r>
            <a:r>
              <a:rPr lang="en-US" altLang="x-none" sz="2800" dirty="0" err="1">
                <a:solidFill>
                  <a:prstClr val="black"/>
                </a:solidFill>
              </a:rPr>
              <a:t>cho</a:t>
            </a:r>
            <a:r>
              <a:rPr lang="en-US" altLang="x-none" sz="2800" dirty="0">
                <a:solidFill>
                  <a:prstClr val="black"/>
                </a:solidFill>
              </a:rPr>
              <a:t> </a:t>
            </a:r>
            <a:r>
              <a:rPr lang="en-US" altLang="x-none" sz="2800" dirty="0" err="1">
                <a:solidFill>
                  <a:prstClr val="black"/>
                </a:solidFill>
              </a:rPr>
              <a:t>trẻ</a:t>
            </a:r>
            <a:r>
              <a:rPr lang="en-US" altLang="x-none" sz="2800" dirty="0">
                <a:solidFill>
                  <a:prstClr val="black"/>
                </a:solidFill>
              </a:rPr>
              <a:t> </a:t>
            </a:r>
            <a:r>
              <a:rPr lang="en-US" altLang="x-none" sz="2800" dirty="0" err="1">
                <a:solidFill>
                  <a:prstClr val="black"/>
                </a:solidFill>
              </a:rPr>
              <a:t>ăn</a:t>
            </a:r>
            <a:r>
              <a:rPr lang="en-US" altLang="x-none" sz="2800" dirty="0">
                <a:solidFill>
                  <a:prstClr val="black"/>
                </a:solidFill>
              </a:rPr>
              <a:t> </a:t>
            </a:r>
            <a:r>
              <a:rPr lang="en-US" altLang="x-none" sz="2800" dirty="0" err="1">
                <a:solidFill>
                  <a:prstClr val="black"/>
                </a:solidFill>
              </a:rPr>
              <a:t>cần</a:t>
            </a:r>
            <a:r>
              <a:rPr lang="en-US" altLang="x-none" sz="2800" dirty="0">
                <a:solidFill>
                  <a:prstClr val="black"/>
                </a:solidFill>
              </a:rPr>
              <a:t> </a:t>
            </a:r>
            <a:r>
              <a:rPr lang="en-US" altLang="x-none" sz="2800" dirty="0" err="1">
                <a:solidFill>
                  <a:prstClr val="black"/>
                </a:solidFill>
              </a:rPr>
              <a:t>phối</a:t>
            </a:r>
            <a:r>
              <a:rPr lang="en-US" altLang="x-none" sz="2800" dirty="0">
                <a:solidFill>
                  <a:prstClr val="black"/>
                </a:solidFill>
              </a:rPr>
              <a:t> </a:t>
            </a:r>
            <a:r>
              <a:rPr lang="en-US" altLang="x-none" sz="2800" dirty="0" err="1">
                <a:solidFill>
                  <a:prstClr val="black"/>
                </a:solidFill>
              </a:rPr>
              <a:t>hợp</a:t>
            </a:r>
            <a:r>
              <a:rPr lang="en-US" altLang="x-none" sz="2800" dirty="0">
                <a:solidFill>
                  <a:prstClr val="black"/>
                </a:solidFill>
              </a:rPr>
              <a:t> </a:t>
            </a:r>
            <a:r>
              <a:rPr lang="en-US" altLang="x-none" sz="2800" dirty="0" err="1">
                <a:solidFill>
                  <a:prstClr val="black"/>
                </a:solidFill>
              </a:rPr>
              <a:t>nhịp</a:t>
            </a:r>
            <a:r>
              <a:rPr lang="en-US" altLang="x-none" sz="2800" dirty="0">
                <a:solidFill>
                  <a:prstClr val="black"/>
                </a:solidFill>
              </a:rPr>
              <a:t> </a:t>
            </a:r>
            <a:r>
              <a:rPr lang="en-US" altLang="x-none" sz="2800" dirty="0" err="1">
                <a:solidFill>
                  <a:prstClr val="black"/>
                </a:solidFill>
              </a:rPr>
              <a:t>nhàng</a:t>
            </a:r>
            <a:r>
              <a:rPr lang="en-US" altLang="x-none" sz="2800" dirty="0">
                <a:solidFill>
                  <a:prstClr val="black"/>
                </a:solidFill>
              </a:rPr>
              <a:t> </a:t>
            </a:r>
            <a:r>
              <a:rPr lang="en-US" altLang="x-none" sz="2800" dirty="0" err="1">
                <a:solidFill>
                  <a:prstClr val="black"/>
                </a:solidFill>
              </a:rPr>
              <a:t>giữa</a:t>
            </a:r>
            <a:r>
              <a:rPr lang="en-US" altLang="x-none" sz="2800" dirty="0">
                <a:solidFill>
                  <a:prstClr val="black"/>
                </a:solidFill>
              </a:rPr>
              <a:t> </a:t>
            </a:r>
            <a:r>
              <a:rPr lang="en-US" altLang="x-none" sz="2800" dirty="0" err="1">
                <a:solidFill>
                  <a:prstClr val="black"/>
                </a:solidFill>
              </a:rPr>
              <a:t>các</a:t>
            </a:r>
            <a:r>
              <a:rPr lang="en-US" altLang="x-none" sz="2800" dirty="0">
                <a:solidFill>
                  <a:prstClr val="black"/>
                </a:solidFill>
              </a:rPr>
              <a:t> </a:t>
            </a:r>
            <a:r>
              <a:rPr lang="en-US" altLang="x-none" sz="2800" dirty="0" err="1">
                <a:solidFill>
                  <a:prstClr val="black"/>
                </a:solidFill>
              </a:rPr>
              <a:t>cô</a:t>
            </a:r>
            <a:r>
              <a:rPr lang="en-US" altLang="x-none" sz="2800" dirty="0">
                <a:solidFill>
                  <a:prstClr val="black"/>
                </a:solidFill>
              </a:rPr>
              <a:t> </a:t>
            </a:r>
            <a:r>
              <a:rPr lang="en-US" altLang="x-none" sz="2800" dirty="0" err="1">
                <a:solidFill>
                  <a:prstClr val="black"/>
                </a:solidFill>
              </a:rPr>
              <a:t>với</a:t>
            </a:r>
            <a:r>
              <a:rPr lang="en-US" altLang="x-none" sz="2800" dirty="0">
                <a:solidFill>
                  <a:prstClr val="black"/>
                </a:solidFill>
              </a:rPr>
              <a:t> </a:t>
            </a:r>
            <a:r>
              <a:rPr lang="en-US" altLang="x-none" sz="2800" dirty="0" err="1">
                <a:solidFill>
                  <a:prstClr val="black"/>
                </a:solidFill>
              </a:rPr>
              <a:t>nhau</a:t>
            </a:r>
            <a:r>
              <a:rPr lang="en-US" altLang="x-none" sz="2800" dirty="0">
                <a:solidFill>
                  <a:prstClr val="black"/>
                </a:solidFill>
              </a:rPr>
              <a:t> </a:t>
            </a:r>
            <a:r>
              <a:rPr lang="en-US" altLang="x-none" sz="2800" dirty="0" err="1">
                <a:solidFill>
                  <a:prstClr val="black"/>
                </a:solidFill>
              </a:rPr>
              <a:t>theo</a:t>
            </a:r>
            <a:r>
              <a:rPr lang="en-US" altLang="x-none" sz="2800" dirty="0">
                <a:solidFill>
                  <a:prstClr val="black"/>
                </a:solidFill>
              </a:rPr>
              <a:t> </a:t>
            </a:r>
            <a:r>
              <a:rPr lang="en-US" altLang="x-none" sz="2800" dirty="0" err="1">
                <a:solidFill>
                  <a:prstClr val="black"/>
                </a:solidFill>
              </a:rPr>
              <a:t>chức</a:t>
            </a:r>
            <a:r>
              <a:rPr lang="en-US" altLang="x-none" sz="2800" dirty="0">
                <a:solidFill>
                  <a:prstClr val="black"/>
                </a:solidFill>
              </a:rPr>
              <a:t> </a:t>
            </a:r>
            <a:r>
              <a:rPr lang="en-US" altLang="x-none" sz="2800" dirty="0" err="1">
                <a:solidFill>
                  <a:prstClr val="black"/>
                </a:solidFill>
              </a:rPr>
              <a:t>năng</a:t>
            </a:r>
            <a:r>
              <a:rPr lang="en-US" altLang="x-none" sz="2800" dirty="0">
                <a:solidFill>
                  <a:prstClr val="black"/>
                </a:solidFill>
              </a:rPr>
              <a:t> </a:t>
            </a:r>
            <a:r>
              <a:rPr lang="en-US" altLang="x-none" sz="2800" dirty="0" err="1">
                <a:solidFill>
                  <a:prstClr val="black"/>
                </a:solidFill>
              </a:rPr>
              <a:t>phân</a:t>
            </a:r>
            <a:r>
              <a:rPr lang="en-US" altLang="x-none" sz="2800" dirty="0">
                <a:solidFill>
                  <a:prstClr val="black"/>
                </a:solidFill>
              </a:rPr>
              <a:t> </a:t>
            </a:r>
            <a:r>
              <a:rPr lang="en-US" altLang="x-none" sz="2800" dirty="0" err="1">
                <a:solidFill>
                  <a:prstClr val="black"/>
                </a:solidFill>
              </a:rPr>
              <a:t>công</a:t>
            </a:r>
            <a:r>
              <a:rPr lang="en-US" altLang="x-none" sz="2800" dirty="0">
                <a:solidFill>
                  <a:prstClr val="black"/>
                </a:solidFill>
              </a:rPr>
              <a:t>.</a:t>
            </a:r>
          </a:p>
          <a:p>
            <a:pPr algn="just"/>
            <a:endParaRPr lang="en-US" altLang="x-none" sz="2800" dirty="0">
              <a:solidFill>
                <a:schemeClr val="tx1"/>
              </a:solidFill>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altLang="x-none"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77202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a:stretch>
        </a:blipFill>
        <a:effectLst/>
      </p:bgPr>
    </p:bg>
    <p:spTree>
      <p:nvGrpSpPr>
        <p:cNvPr id="1" name=""/>
        <p:cNvGrpSpPr/>
        <p:nvPr/>
      </p:nvGrpSpPr>
      <p:grpSpPr>
        <a:xfrm>
          <a:off x="0" y="0"/>
          <a:ext cx="0" cy="0"/>
          <a:chOff x="0" y="0"/>
          <a:chExt cx="0" cy="0"/>
        </a:xfrm>
      </p:grpSpPr>
      <p:sp>
        <p:nvSpPr>
          <p:cNvPr id="7" name="TextBox 6"/>
          <p:cNvSpPr txBox="1"/>
          <p:nvPr/>
        </p:nvSpPr>
        <p:spPr>
          <a:xfrm>
            <a:off x="488366" y="2931360"/>
            <a:ext cx="10758984" cy="1951496"/>
          </a:xfrm>
          <a:prstGeom prst="rect">
            <a:avLst/>
          </a:prstGeom>
          <a:noFill/>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800" dirty="0" err="1"/>
              <a:t>Tài</a:t>
            </a:r>
            <a:r>
              <a:rPr lang="en-US" sz="2800" dirty="0"/>
              <a:t> </a:t>
            </a:r>
            <a:r>
              <a:rPr lang="en-US" sz="2800" dirty="0" err="1"/>
              <a:t>liệu</a:t>
            </a:r>
            <a:r>
              <a:rPr lang="en-US" sz="2800" dirty="0"/>
              <a:t> </a:t>
            </a:r>
            <a:r>
              <a:rPr lang="en-US" sz="2800" dirty="0" err="1"/>
              <a:t>Bồi</a:t>
            </a:r>
            <a:r>
              <a:rPr lang="en-US" sz="2800" dirty="0"/>
              <a:t> </a:t>
            </a:r>
            <a:r>
              <a:rPr lang="en-US" sz="2800" dirty="0" err="1"/>
              <a:t>dưỡng</a:t>
            </a:r>
            <a:r>
              <a:rPr lang="en-US" sz="2800" dirty="0"/>
              <a:t> </a:t>
            </a:r>
            <a:r>
              <a:rPr lang="en-US" sz="2800" dirty="0" err="1"/>
              <a:t>thường</a:t>
            </a:r>
            <a:r>
              <a:rPr lang="en-US" sz="2800" dirty="0"/>
              <a:t> </a:t>
            </a:r>
            <a:r>
              <a:rPr lang="en-US" sz="2800" dirty="0" err="1"/>
              <a:t>xuyên</a:t>
            </a:r>
            <a:r>
              <a:rPr lang="en-US" sz="2800" dirty="0"/>
              <a:t> </a:t>
            </a:r>
            <a:r>
              <a:rPr lang="en-US" sz="2800" dirty="0" err="1"/>
              <a:t>nâng</a:t>
            </a:r>
            <a:r>
              <a:rPr lang="en-US" sz="2800" dirty="0"/>
              <a:t> </a:t>
            </a:r>
            <a:r>
              <a:rPr lang="en-US" sz="2800" dirty="0" err="1"/>
              <a:t>cao</a:t>
            </a:r>
            <a:r>
              <a:rPr lang="en-US" sz="2800" dirty="0"/>
              <a:t> </a:t>
            </a:r>
            <a:r>
              <a:rPr lang="en-US" sz="2800" dirty="0" err="1"/>
              <a:t>năng</a:t>
            </a:r>
            <a:r>
              <a:rPr lang="en-US" sz="2800" dirty="0"/>
              <a:t> </a:t>
            </a:r>
            <a:r>
              <a:rPr lang="en-US" sz="2800" dirty="0" err="1"/>
              <a:t>lực</a:t>
            </a:r>
            <a:r>
              <a:rPr lang="en-US" sz="2800" dirty="0"/>
              <a:t> </a:t>
            </a:r>
            <a:r>
              <a:rPr lang="en-US" sz="2800" dirty="0" err="1"/>
              <a:t>chuyên</a:t>
            </a:r>
            <a:r>
              <a:rPr lang="en-US" sz="2800" dirty="0"/>
              <a:t> </a:t>
            </a:r>
            <a:r>
              <a:rPr lang="en-US" sz="2800" dirty="0" err="1"/>
              <a:t>môn</a:t>
            </a:r>
            <a:r>
              <a:rPr lang="en-US" sz="2800" dirty="0"/>
              <a:t> </a:t>
            </a:r>
            <a:r>
              <a:rPr lang="en-US" sz="2800" dirty="0" err="1"/>
              <a:t>nghiệp</a:t>
            </a:r>
            <a:r>
              <a:rPr lang="en-US" sz="2800" dirty="0"/>
              <a:t> </a:t>
            </a:r>
            <a:r>
              <a:rPr lang="en-US" sz="2800" dirty="0" err="1"/>
              <a:t>vụ</a:t>
            </a:r>
            <a:r>
              <a:rPr lang="en-US" sz="2800" dirty="0"/>
              <a:t> </a:t>
            </a:r>
            <a:r>
              <a:rPr lang="en-US" sz="2800" dirty="0" err="1"/>
              <a:t>và</a:t>
            </a:r>
            <a:r>
              <a:rPr lang="en-US" sz="2800" dirty="0"/>
              <a:t> </a:t>
            </a:r>
            <a:r>
              <a:rPr lang="en-US" sz="2800" dirty="0" err="1"/>
              <a:t>đạo</a:t>
            </a:r>
            <a:r>
              <a:rPr lang="en-US" sz="2800" dirty="0"/>
              <a:t> </a:t>
            </a:r>
            <a:r>
              <a:rPr lang="en-US" sz="2800" dirty="0" err="1"/>
              <a:t>đức</a:t>
            </a:r>
            <a:r>
              <a:rPr lang="en-US" sz="2800" dirty="0"/>
              <a:t> </a:t>
            </a:r>
            <a:r>
              <a:rPr lang="en-US" sz="2800" dirty="0" err="1"/>
              <a:t>nghề</a:t>
            </a:r>
            <a:r>
              <a:rPr lang="en-US" sz="2800" dirty="0"/>
              <a:t> </a:t>
            </a:r>
            <a:r>
              <a:rPr lang="en-US" sz="2800" dirty="0" err="1"/>
              <a:t>nghiệp</a:t>
            </a:r>
            <a:r>
              <a:rPr lang="en-US" sz="2800" dirty="0"/>
              <a:t> </a:t>
            </a:r>
            <a:r>
              <a:rPr lang="en-US" sz="2800" dirty="0" err="1"/>
              <a:t>cán</a:t>
            </a:r>
            <a:r>
              <a:rPr lang="en-US" sz="2800" dirty="0"/>
              <a:t> </a:t>
            </a:r>
            <a:r>
              <a:rPr lang="en-US" sz="2800" dirty="0" err="1"/>
              <a:t>bộ</a:t>
            </a:r>
            <a:r>
              <a:rPr lang="en-US" sz="2800" dirty="0"/>
              <a:t> </a:t>
            </a:r>
            <a:r>
              <a:rPr lang="en-US" sz="2800" dirty="0" err="1"/>
              <a:t>quản</a:t>
            </a:r>
            <a:r>
              <a:rPr lang="en-US" sz="2800" dirty="0"/>
              <a:t> </a:t>
            </a:r>
            <a:r>
              <a:rPr lang="en-US" sz="2800" dirty="0" err="1"/>
              <a:t>lý</a:t>
            </a:r>
            <a:r>
              <a:rPr lang="en-US" sz="2800" dirty="0"/>
              <a:t> </a:t>
            </a:r>
            <a:r>
              <a:rPr lang="en-US" sz="2800" dirty="0" err="1"/>
              <a:t>và</a:t>
            </a:r>
            <a:r>
              <a:rPr lang="en-US" sz="2800" dirty="0"/>
              <a:t> </a:t>
            </a:r>
            <a:r>
              <a:rPr lang="en-US" sz="2800" dirty="0" err="1"/>
              <a:t>giáo</a:t>
            </a:r>
            <a:r>
              <a:rPr lang="en-US" sz="2800" dirty="0"/>
              <a:t> </a:t>
            </a:r>
            <a:r>
              <a:rPr lang="en-US" sz="2800" dirty="0" err="1"/>
              <a:t>viên</a:t>
            </a:r>
            <a:r>
              <a:rPr lang="en-US" sz="2800" dirty="0"/>
              <a:t> </a:t>
            </a:r>
            <a:r>
              <a:rPr lang="en-US" sz="2800" dirty="0" err="1"/>
              <a:t>mầm</a:t>
            </a:r>
            <a:r>
              <a:rPr lang="en-US" sz="2800" dirty="0"/>
              <a:t> non </a:t>
            </a:r>
            <a:r>
              <a:rPr lang="en-US" sz="2800" dirty="0" err="1"/>
              <a:t>năm</a:t>
            </a:r>
            <a:r>
              <a:rPr lang="en-US" sz="2800" dirty="0"/>
              <a:t> </a:t>
            </a:r>
            <a:r>
              <a:rPr lang="en-US" sz="2800" dirty="0" err="1"/>
              <a:t>học</a:t>
            </a:r>
            <a:r>
              <a:rPr lang="en-US" sz="2800" dirty="0"/>
              <a:t> 2019 - 2020.</a:t>
            </a:r>
            <a:endParaRPr lang="en-US" sz="2800" dirty="0">
              <a:solidFill>
                <a:prstClr val="black"/>
              </a:solidFill>
            </a:endParaRPr>
          </a:p>
        </p:txBody>
      </p:sp>
      <p:sp>
        <p:nvSpPr>
          <p:cNvPr id="3" name="TextBox 2">
            <a:extLst>
              <a:ext uri="{FF2B5EF4-FFF2-40B4-BE49-F238E27FC236}">
                <a16:creationId xmlns:a16="http://schemas.microsoft.com/office/drawing/2014/main" xmlns="" id="{0AE5300E-8DC9-ACA1-5B22-4D8A19BE97E6}"/>
              </a:ext>
            </a:extLst>
          </p:cNvPr>
          <p:cNvSpPr txBox="1"/>
          <p:nvPr/>
        </p:nvSpPr>
        <p:spPr>
          <a:xfrm>
            <a:off x="32083" y="711702"/>
            <a:ext cx="11215267" cy="1951496"/>
          </a:xfrm>
          <a:prstGeom prst="rect">
            <a:avLst/>
          </a:prstGeom>
          <a:noFill/>
        </p:spPr>
        <p:txBody>
          <a:bodyPr wrap="square" rtlCol="0">
            <a:spAutoFit/>
          </a:bodyPr>
          <a:lstStyle/>
          <a:p>
            <a:pPr marL="800100" lvl="1" indent="-342900" algn="just" fontAlgn="auto">
              <a:lnSpc>
                <a:spcPct val="150000"/>
              </a:lnSpc>
              <a:spcBef>
                <a:spcPts val="0"/>
              </a:spcBef>
              <a:spcAft>
                <a:spcPts val="0"/>
              </a:spcAft>
              <a:buFont typeface="Courier New" panose="02070309020205020404" pitchFamily="49" charset="0"/>
              <a:buChar char="o"/>
            </a:pPr>
            <a:r>
              <a:rPr lang="en-US" sz="2800" dirty="0" err="1"/>
              <a:t>Văn</a:t>
            </a:r>
            <a:r>
              <a:rPr lang="en-US" sz="2800" dirty="0"/>
              <a:t> </a:t>
            </a:r>
            <a:r>
              <a:rPr lang="en-US" sz="2800" dirty="0" err="1"/>
              <a:t>bản</a:t>
            </a:r>
            <a:r>
              <a:rPr lang="en-US" sz="2800" dirty="0"/>
              <a:t> </a:t>
            </a:r>
            <a:r>
              <a:rPr lang="en-US" sz="2800" dirty="0" err="1"/>
              <a:t>hợp</a:t>
            </a:r>
            <a:r>
              <a:rPr lang="en-US" sz="2800" dirty="0"/>
              <a:t> </a:t>
            </a:r>
            <a:r>
              <a:rPr lang="en-US" sz="2800" dirty="0" err="1"/>
              <a:t>nhất</a:t>
            </a:r>
            <a:r>
              <a:rPr lang="en-US" sz="2800" dirty="0"/>
              <a:t> </a:t>
            </a:r>
            <a:r>
              <a:rPr lang="vi-VN" sz="2800" dirty="0"/>
              <a:t>số 01/VBHN-BGDĐT ngày 13 tháng 4 năm 2021 của Bộ Giáo dục và Đào tạo về </a:t>
            </a:r>
            <a:r>
              <a:rPr lang="en-US" sz="2800" dirty="0" err="1"/>
              <a:t>Thông</a:t>
            </a:r>
            <a:r>
              <a:rPr lang="en-US" sz="2800" dirty="0"/>
              <a:t> </a:t>
            </a:r>
            <a:r>
              <a:rPr lang="en-US" sz="2800" dirty="0" err="1"/>
              <a:t>tư</a:t>
            </a:r>
            <a:r>
              <a:rPr lang="en-US" sz="2800" dirty="0"/>
              <a:t> b</a:t>
            </a:r>
            <a:r>
              <a:rPr lang="vi-VN" sz="2800" dirty="0"/>
              <a:t>an hành Chương trình Giáo dục mầm non</a:t>
            </a:r>
            <a:r>
              <a:rPr lang="en-US" sz="2800" dirty="0"/>
              <a:t>.</a:t>
            </a:r>
            <a:endParaRPr lang="en-US" sz="2800" dirty="0">
              <a:solidFill>
                <a:prstClr val="black"/>
              </a:solidFill>
            </a:endParaRPr>
          </a:p>
        </p:txBody>
      </p:sp>
    </p:spTree>
    <p:extLst>
      <p:ext uri="{BB962C8B-B14F-4D97-AF65-F5344CB8AC3E}">
        <p14:creationId xmlns:p14="http://schemas.microsoft.com/office/powerpoint/2010/main" val="2237859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89437" y="538815"/>
            <a:ext cx="10115693" cy="5546557"/>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457200" marR="0" lvl="0" indent="-457200" algn="just"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1200" cap="none" spc="0" normalizeH="0" baseline="0" noProof="0" dirty="0" err="1">
                <a:ln>
                  <a:noFill/>
                </a:ln>
                <a:solidFill>
                  <a:srgbClr val="0000FF"/>
                </a:solidFill>
                <a:effectLst/>
                <a:uLnTx/>
                <a:uFillTx/>
                <a:latin typeface="Calibri"/>
                <a:ea typeface="+mn-ea"/>
                <a:cs typeface="+mn-cs"/>
              </a:rPr>
              <a:t>Tiến</a:t>
            </a:r>
            <a:r>
              <a:rPr kumimoji="0" lang="en-US" sz="2800" b="0" i="0" u="none" strike="noStrike" kern="1200" cap="none" spc="0" normalizeH="0" baseline="0" noProof="0" dirty="0">
                <a:ln>
                  <a:noFill/>
                </a:ln>
                <a:solidFill>
                  <a:srgbClr val="0000FF"/>
                </a:solidFill>
                <a:effectLst/>
                <a:uLnTx/>
                <a:uFillTx/>
                <a:latin typeface="Calibri"/>
                <a:ea typeface="+mn-ea"/>
                <a:cs typeface="+mn-cs"/>
              </a:rPr>
              <a:t> </a:t>
            </a:r>
            <a:r>
              <a:rPr kumimoji="0" lang="en-US" sz="2800" b="0" i="0" u="none" strike="noStrike" kern="1200" cap="none" spc="0" normalizeH="0" baseline="0" noProof="0" dirty="0" err="1">
                <a:ln>
                  <a:noFill/>
                </a:ln>
                <a:solidFill>
                  <a:srgbClr val="0000FF"/>
                </a:solidFill>
                <a:effectLst/>
                <a:uLnTx/>
                <a:uFillTx/>
                <a:latin typeface="Calibri"/>
                <a:ea typeface="+mn-ea"/>
                <a:cs typeface="+mn-cs"/>
              </a:rPr>
              <a:t>hành</a:t>
            </a:r>
            <a:r>
              <a:rPr kumimoji="0" lang="vi-VN" sz="28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endParaRPr kumimoji="0" lang="en-US" sz="2800" b="0" i="0" u="none" strike="noStrike" kern="1200" cap="none" spc="0" normalizeH="0" baseline="0" noProof="0" dirty="0">
              <a:ln>
                <a:noFill/>
              </a:ln>
              <a:solidFill>
                <a:srgbClr val="0000FF"/>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Cô</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lần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lượt</a:t>
            </a:r>
            <a:r>
              <a:rPr kumimoji="0" lang="en-US" sz="2800" b="0" i="0" u="none" strike="noStrike" kern="1200" cap="none" spc="0" normalizeH="0" noProof="0" dirty="0">
                <a:ln>
                  <a:noFill/>
                </a:ln>
                <a:solidFill>
                  <a:prstClr val="black"/>
                </a:solidFill>
                <a:effectLst/>
                <a:uLnTx/>
                <a:uFillTx/>
                <a:latin typeface="Calibri"/>
                <a:ea typeface="+mn-ea"/>
                <a:cs typeface="+mn-cs"/>
              </a:rPr>
              <a:t> chia </a:t>
            </a:r>
            <a:r>
              <a:rPr kumimoji="0" lang="en-US" sz="2800" b="0" i="0" u="none" strike="noStrike" kern="1200" cap="none" spc="0" normalizeH="0" noProof="0" dirty="0" err="1">
                <a:ln>
                  <a:noFill/>
                </a:ln>
                <a:solidFill>
                  <a:prstClr val="black"/>
                </a:solidFill>
                <a:effectLst/>
                <a:uLnTx/>
                <a:uFillTx/>
                <a:latin typeface="Calibri"/>
                <a:ea typeface="+mn-ea"/>
                <a:cs typeface="+mn-cs"/>
              </a:rPr>
              <a:t>cơm</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và</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món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mặn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ra</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tô</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chú</a:t>
            </a:r>
            <a:r>
              <a:rPr kumimoji="0" lang="en-US" sz="2800" b="0" i="0" u="none" strike="noStrike" kern="1200" cap="none" spc="0" normalizeH="0" noProof="0" dirty="0">
                <a:ln>
                  <a:noFill/>
                </a:ln>
                <a:solidFill>
                  <a:prstClr val="black"/>
                </a:solidFill>
                <a:effectLst/>
                <a:uLnTx/>
                <a:uFillTx/>
                <a:latin typeface="Calibri"/>
                <a:ea typeface="+mn-ea"/>
                <a:cs typeface="+mn-cs"/>
              </a:rPr>
              <a:t> </a:t>
            </a:r>
            <a:r>
              <a:rPr lang="en-US" sz="2800" dirty="0">
                <a:solidFill>
                  <a:prstClr val="black"/>
                </a:solidFill>
                <a:latin typeface="Calibri"/>
              </a:rPr>
              <a:t>ý </a:t>
            </a:r>
            <a:r>
              <a:rPr lang="en-US" sz="2800" dirty="0" err="1">
                <a:solidFill>
                  <a:prstClr val="black"/>
                </a:solidFill>
                <a:latin typeface="Calibri"/>
              </a:rPr>
              <a:t>cân</a:t>
            </a:r>
            <a:r>
              <a:rPr lang="en-US" sz="2800" dirty="0">
                <a:solidFill>
                  <a:prstClr val="black"/>
                </a:solidFill>
                <a:latin typeface="Calibri"/>
              </a:rPr>
              <a:t> </a:t>
            </a:r>
            <a:r>
              <a:rPr lang="en-US" sz="2800" dirty="0" err="1">
                <a:solidFill>
                  <a:prstClr val="black"/>
                </a:solidFill>
                <a:latin typeface="Calibri"/>
              </a:rPr>
              <a:t>đối</a:t>
            </a:r>
            <a:r>
              <a:rPr lang="en-US" sz="2800" dirty="0">
                <a:solidFill>
                  <a:prstClr val="black"/>
                </a:solidFill>
                <a:latin typeface="Calibri"/>
              </a:rPr>
              <a:t> </a:t>
            </a:r>
            <a:r>
              <a:rPr lang="en-US" sz="2800" dirty="0" err="1">
                <a:solidFill>
                  <a:prstClr val="black"/>
                </a:solidFill>
                <a:latin typeface="Calibri"/>
              </a:rPr>
              <a:t>giữa</a:t>
            </a:r>
            <a:r>
              <a:rPr lang="en-US" sz="2800" dirty="0">
                <a:solidFill>
                  <a:prstClr val="black"/>
                </a:solidFill>
                <a:latin typeface="Calibri"/>
              </a:rPr>
              <a:t> </a:t>
            </a:r>
            <a:r>
              <a:rPr lang="en-US" sz="2800" dirty="0" err="1">
                <a:solidFill>
                  <a:prstClr val="black"/>
                </a:solidFill>
                <a:latin typeface="Calibri"/>
              </a:rPr>
              <a:t>các</a:t>
            </a:r>
            <a:r>
              <a:rPr lang="en-US" sz="2800" dirty="0">
                <a:solidFill>
                  <a:prstClr val="black"/>
                </a:solidFill>
                <a:latin typeface="Calibri"/>
              </a:rPr>
              <a:t> </a:t>
            </a:r>
            <a:r>
              <a:rPr lang="en-US" sz="2800" dirty="0" err="1">
                <a:solidFill>
                  <a:prstClr val="black"/>
                </a:solidFill>
                <a:latin typeface="Calibri"/>
              </a:rPr>
              <a:t>tô</a:t>
            </a:r>
            <a:r>
              <a:rPr lang="en-US" sz="2800" dirty="0">
                <a:solidFill>
                  <a:prstClr val="black"/>
                </a:solidFill>
                <a:latin typeface="Calibri"/>
              </a:rPr>
              <a:t> </a:t>
            </a:r>
            <a:r>
              <a:rPr kumimoji="0" lang="en-US" sz="2800" b="0" i="0" u="none" strike="noStrike" kern="1200" cap="none" spc="0" normalizeH="0" noProof="0" dirty="0" err="1">
                <a:ln>
                  <a:noFill/>
                </a:ln>
                <a:solidFill>
                  <a:prstClr val="black"/>
                </a:solidFill>
                <a:effectLst/>
                <a:uLnTx/>
                <a:uFillTx/>
                <a:latin typeface="Calibri"/>
                <a:ea typeface="+mn-ea"/>
                <a:cs typeface="+mn-cs"/>
              </a:rPr>
              <a:t>để</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đảm</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bảo</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tính</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đồng</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đều</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giữa</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các</a:t>
            </a:r>
            <a:r>
              <a:rPr lang="en-US" sz="2800" dirty="0">
                <a:solidFill>
                  <a:prstClr val="black"/>
                </a:solidFill>
                <a:latin typeface="Calibri"/>
              </a:rPr>
              <a:t> </a:t>
            </a:r>
            <a:r>
              <a:rPr lang="en-US" sz="2800" dirty="0" err="1">
                <a:solidFill>
                  <a:prstClr val="black"/>
                </a:solidFill>
                <a:latin typeface="Calibri"/>
              </a:rPr>
              <a:t>suất</a:t>
            </a:r>
            <a:r>
              <a:rPr lang="en-US" sz="2800" dirty="0">
                <a:solidFill>
                  <a:prstClr val="black"/>
                </a:solidFill>
                <a:latin typeface="Calibri"/>
              </a:rPr>
              <a:t> </a:t>
            </a:r>
            <a:r>
              <a:rPr lang="en-US" sz="2800" dirty="0" err="1">
                <a:solidFill>
                  <a:prstClr val="black"/>
                </a:solidFill>
                <a:latin typeface="Calibri"/>
              </a:rPr>
              <a:t>ăn</a:t>
            </a:r>
            <a:r>
              <a:rPr lang="en-US" sz="2800" dirty="0">
                <a:solidFill>
                  <a:prstClr val="black"/>
                </a:solidFill>
                <a:latin typeface="Calibri"/>
              </a:rPr>
              <a:t>). Sau </a:t>
            </a:r>
            <a:r>
              <a:rPr lang="en-US" sz="2800" dirty="0" err="1">
                <a:solidFill>
                  <a:prstClr val="black"/>
                </a:solidFill>
                <a:latin typeface="Calibri"/>
              </a:rPr>
              <a:t>khi</a:t>
            </a:r>
            <a:r>
              <a:rPr lang="en-US" sz="2800" dirty="0">
                <a:solidFill>
                  <a:prstClr val="black"/>
                </a:solidFill>
                <a:latin typeface="Calibri"/>
              </a:rPr>
              <a:t> chia </a:t>
            </a:r>
            <a:r>
              <a:rPr lang="en-US" sz="2800" dirty="0" err="1">
                <a:solidFill>
                  <a:prstClr val="black"/>
                </a:solidFill>
                <a:latin typeface="Calibri"/>
              </a:rPr>
              <a:t>cô</a:t>
            </a:r>
            <a:r>
              <a:rPr lang="en-US" sz="2800" dirty="0">
                <a:solidFill>
                  <a:prstClr val="black"/>
                </a:solidFill>
                <a:latin typeface="Calibri"/>
              </a:rPr>
              <a:t> </a:t>
            </a:r>
            <a:r>
              <a:rPr lang="en-US" sz="2800" dirty="0" err="1">
                <a:solidFill>
                  <a:prstClr val="black"/>
                </a:solidFill>
                <a:latin typeface="Calibri"/>
              </a:rPr>
              <a:t>bưng</a:t>
            </a:r>
            <a:r>
              <a:rPr lang="en-US" sz="2800" dirty="0">
                <a:solidFill>
                  <a:prstClr val="black"/>
                </a:solidFill>
                <a:latin typeface="Calibri"/>
              </a:rPr>
              <a:t> </a:t>
            </a:r>
            <a:r>
              <a:rPr lang="en-US" sz="2800" dirty="0" err="1">
                <a:solidFill>
                  <a:prstClr val="black"/>
                </a:solidFill>
                <a:latin typeface="Calibri"/>
              </a:rPr>
              <a:t>tô</a:t>
            </a:r>
            <a:r>
              <a:rPr lang="en-US" sz="2800" dirty="0">
                <a:solidFill>
                  <a:prstClr val="black"/>
                </a:solidFill>
                <a:latin typeface="Calibri"/>
              </a:rPr>
              <a:t> </a:t>
            </a:r>
            <a:r>
              <a:rPr lang="en-US" sz="2800" dirty="0" err="1">
                <a:solidFill>
                  <a:prstClr val="black"/>
                </a:solidFill>
                <a:latin typeface="Calibri"/>
              </a:rPr>
              <a:t>về</a:t>
            </a:r>
            <a:r>
              <a:rPr lang="en-US" sz="2800" dirty="0">
                <a:solidFill>
                  <a:prstClr val="black"/>
                </a:solidFill>
                <a:latin typeface="Calibri"/>
              </a:rPr>
              <a:t> </a:t>
            </a:r>
            <a:r>
              <a:rPr lang="en-US" sz="2800" dirty="0" err="1">
                <a:solidFill>
                  <a:prstClr val="black"/>
                </a:solidFill>
                <a:latin typeface="Calibri"/>
              </a:rPr>
              <a:t>bàn</a:t>
            </a:r>
            <a:r>
              <a:rPr lang="en-US" sz="2800" dirty="0">
                <a:solidFill>
                  <a:prstClr val="black"/>
                </a:solidFill>
                <a:latin typeface="Calibri"/>
              </a:rPr>
              <a:t> </a:t>
            </a:r>
            <a:r>
              <a:rPr lang="en-US" sz="2800" dirty="0" err="1">
                <a:solidFill>
                  <a:prstClr val="black"/>
                </a:solidFill>
                <a:latin typeface="Calibri"/>
              </a:rPr>
              <a:t>cho</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Đối</a:t>
            </a:r>
            <a:r>
              <a:rPr lang="en-US" sz="2800" dirty="0">
                <a:solidFill>
                  <a:prstClr val="black"/>
                </a:solidFill>
                <a:latin typeface="Calibri"/>
              </a:rPr>
              <a:t> </a:t>
            </a:r>
            <a:r>
              <a:rPr lang="en-US" sz="2800" dirty="0" err="1">
                <a:solidFill>
                  <a:prstClr val="black"/>
                </a:solidFill>
                <a:latin typeface="Calibri"/>
              </a:rPr>
              <a:t>với</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nhóm</a:t>
            </a:r>
            <a:r>
              <a:rPr lang="en-US" sz="2800" dirty="0">
                <a:solidFill>
                  <a:prstClr val="black"/>
                </a:solidFill>
                <a:latin typeface="Calibri"/>
              </a:rPr>
              <a:t> 25 - 36 </a:t>
            </a:r>
            <a:r>
              <a:rPr lang="en-US" sz="2800" dirty="0" err="1">
                <a:solidFill>
                  <a:prstClr val="black"/>
                </a:solidFill>
                <a:latin typeface="Calibri"/>
              </a:rPr>
              <a:t>tháng</a:t>
            </a:r>
            <a:r>
              <a:rPr lang="en-US" sz="2800" dirty="0">
                <a:solidFill>
                  <a:prstClr val="black"/>
                </a:solidFill>
                <a:latin typeface="Calibri"/>
              </a:rPr>
              <a:t> </a:t>
            </a:r>
            <a:r>
              <a:rPr lang="en-US" sz="2800" dirty="0" err="1">
                <a:solidFill>
                  <a:prstClr val="black"/>
                </a:solidFill>
                <a:latin typeface="Calibri"/>
              </a:rPr>
              <a:t>cô</a:t>
            </a:r>
            <a:r>
              <a:rPr lang="en-US" sz="2800" dirty="0">
                <a:solidFill>
                  <a:prstClr val="black"/>
                </a:solidFill>
                <a:latin typeface="Calibri"/>
              </a:rPr>
              <a:t> </a:t>
            </a:r>
            <a:r>
              <a:rPr lang="en-US" sz="2800" dirty="0" err="1">
                <a:solidFill>
                  <a:prstClr val="black"/>
                </a:solidFill>
                <a:latin typeface="Calibri"/>
              </a:rPr>
              <a:t>có</a:t>
            </a:r>
            <a:r>
              <a:rPr lang="en-US" sz="2800" dirty="0">
                <a:solidFill>
                  <a:prstClr val="black"/>
                </a:solidFill>
                <a:latin typeface="Calibri"/>
              </a:rPr>
              <a:t> </a:t>
            </a:r>
            <a:r>
              <a:rPr lang="en-US" sz="2800" dirty="0" err="1">
                <a:solidFill>
                  <a:prstClr val="black"/>
                </a:solidFill>
                <a:latin typeface="Calibri"/>
              </a:rPr>
              <a:t>thể</a:t>
            </a:r>
            <a:r>
              <a:rPr lang="en-US" sz="2800" dirty="0">
                <a:solidFill>
                  <a:prstClr val="black"/>
                </a:solidFill>
                <a:latin typeface="Calibri"/>
              </a:rPr>
              <a:t> </a:t>
            </a:r>
            <a:r>
              <a:rPr lang="en-US" sz="2800" dirty="0" err="1">
                <a:solidFill>
                  <a:prstClr val="black"/>
                </a:solidFill>
                <a:latin typeface="Calibri"/>
              </a:rPr>
              <a:t>tập</a:t>
            </a:r>
            <a:r>
              <a:rPr lang="en-US" sz="2800" dirty="0">
                <a:solidFill>
                  <a:prstClr val="black"/>
                </a:solidFill>
                <a:latin typeface="Calibri"/>
              </a:rPr>
              <a:t> </a:t>
            </a:r>
            <a:r>
              <a:rPr lang="en-US" sz="2800" dirty="0" err="1">
                <a:solidFill>
                  <a:prstClr val="black"/>
                </a:solidFill>
                <a:latin typeface="Calibri"/>
              </a:rPr>
              <a:t>cho</a:t>
            </a:r>
            <a:r>
              <a:rPr lang="en-US" sz="2800" dirty="0">
                <a:solidFill>
                  <a:prstClr val="black"/>
                </a:solidFill>
                <a:latin typeface="Calibri"/>
              </a:rPr>
              <a:t> </a:t>
            </a:r>
            <a:r>
              <a:rPr lang="en-US" sz="2800" dirty="0" err="1">
                <a:solidFill>
                  <a:prstClr val="black"/>
                </a:solidFill>
                <a:latin typeface="Calibri"/>
              </a:rPr>
              <a:t>bé</a:t>
            </a:r>
            <a:r>
              <a:rPr lang="en-US" sz="2800" dirty="0">
                <a:solidFill>
                  <a:prstClr val="black"/>
                </a:solidFill>
                <a:latin typeface="Calibri"/>
              </a:rPr>
              <a:t> </a:t>
            </a:r>
            <a:r>
              <a:rPr lang="en-US" sz="2800" dirty="0" err="1">
                <a:solidFill>
                  <a:prstClr val="black"/>
                </a:solidFill>
                <a:latin typeface="Calibri"/>
              </a:rPr>
              <a:t>tự</a:t>
            </a:r>
            <a:r>
              <a:rPr lang="en-US" sz="2800" dirty="0">
                <a:solidFill>
                  <a:prstClr val="black"/>
                </a:solidFill>
                <a:latin typeface="Calibri"/>
              </a:rPr>
              <a:t> </a:t>
            </a:r>
            <a:r>
              <a:rPr lang="en-US" sz="2800" dirty="0" err="1">
                <a:solidFill>
                  <a:prstClr val="black"/>
                </a:solidFill>
                <a:latin typeface="Calibri"/>
              </a:rPr>
              <a:t>bưng</a:t>
            </a:r>
            <a:r>
              <a:rPr lang="en-US" sz="2800" dirty="0">
                <a:solidFill>
                  <a:prstClr val="black"/>
                </a:solidFill>
                <a:latin typeface="Calibri"/>
              </a:rPr>
              <a:t> </a:t>
            </a:r>
            <a:r>
              <a:rPr lang="en-US" sz="2800" dirty="0" err="1">
                <a:solidFill>
                  <a:prstClr val="black"/>
                </a:solidFill>
                <a:latin typeface="Calibri"/>
              </a:rPr>
              <a:t>tô</a:t>
            </a:r>
            <a:r>
              <a:rPr lang="en-US" sz="2800" dirty="0">
                <a:solidFill>
                  <a:prstClr val="black"/>
                </a:solidFill>
                <a:latin typeface="Calibri"/>
              </a:rPr>
              <a:t> </a:t>
            </a:r>
            <a:r>
              <a:rPr lang="en-US" sz="2800" dirty="0" err="1">
                <a:solidFill>
                  <a:prstClr val="black"/>
                </a:solidFill>
                <a:latin typeface="Calibri"/>
              </a:rPr>
              <a:t>về</a:t>
            </a:r>
            <a:r>
              <a:rPr lang="en-US" sz="2800" dirty="0">
                <a:solidFill>
                  <a:prstClr val="black"/>
                </a:solidFill>
                <a:latin typeface="Calibri"/>
              </a:rPr>
              <a:t> </a:t>
            </a:r>
            <a:r>
              <a:rPr lang="en-US" sz="2800" dirty="0" err="1">
                <a:solidFill>
                  <a:prstClr val="black"/>
                </a:solidFill>
                <a:latin typeface="Calibri"/>
              </a:rPr>
              <a:t>bàn</a:t>
            </a:r>
            <a:r>
              <a:rPr lang="en-US" sz="2800" dirty="0">
                <a:solidFill>
                  <a:prstClr val="black"/>
                </a:solidFill>
                <a:latin typeface="Calibri"/>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t>
            </a:r>
            <a:r>
              <a:rPr kumimoji="0" lang="en-US" sz="2800" b="0" i="0" u="none" strike="noStrike" kern="1200" cap="none" spc="0" normalizeH="0" noProof="0" dirty="0">
                <a:ln>
                  <a:noFill/>
                </a:ln>
                <a:solidFill>
                  <a:prstClr val="black"/>
                </a:solidFill>
                <a:effectLst/>
                <a:uLnTx/>
                <a:uFillTx/>
                <a:latin typeface="Calibri"/>
                <a:ea typeface="+mn-ea"/>
                <a:cs typeface="+mn-cs"/>
              </a:rPr>
              <a:t> Khi chia </a:t>
            </a:r>
            <a:r>
              <a:rPr kumimoji="0" lang="en-US" sz="2800" b="0" i="0" u="none" strike="noStrike" kern="1200" cap="none" spc="0" normalizeH="0" noProof="0" dirty="0" err="1">
                <a:ln>
                  <a:noFill/>
                </a:ln>
                <a:solidFill>
                  <a:prstClr val="black"/>
                </a:solidFill>
                <a:effectLst/>
                <a:uLnTx/>
                <a:uFillTx/>
                <a:latin typeface="Calibri"/>
                <a:ea typeface="+mn-ea"/>
                <a:cs typeface="+mn-cs"/>
              </a:rPr>
              <a:t>ăn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yêu</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cầu</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thao</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thác</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nhanh</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nhẹn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gọn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gàng</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để</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không</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kéo</a:t>
            </a:r>
            <a:r>
              <a:rPr lang="en-US" sz="2800" dirty="0">
                <a:solidFill>
                  <a:prstClr val="black"/>
                </a:solidFill>
                <a:latin typeface="Calibri"/>
              </a:rPr>
              <a:t> </a:t>
            </a:r>
            <a:r>
              <a:rPr lang="en-US" sz="2800" dirty="0" err="1">
                <a:solidFill>
                  <a:prstClr val="black"/>
                </a:solidFill>
                <a:latin typeface="Calibri"/>
              </a:rPr>
              <a:t>dài</a:t>
            </a:r>
            <a:r>
              <a:rPr lang="en-US" sz="2800" dirty="0">
                <a:solidFill>
                  <a:prstClr val="black"/>
                </a:solidFill>
                <a:latin typeface="Calibri"/>
              </a:rPr>
              <a:t> </a:t>
            </a:r>
            <a:r>
              <a:rPr lang="en-US" sz="2800" dirty="0" err="1">
                <a:solidFill>
                  <a:prstClr val="black"/>
                </a:solidFill>
                <a:latin typeface="Calibri"/>
              </a:rPr>
              <a:t>thời</a:t>
            </a:r>
            <a:r>
              <a:rPr lang="en-US" sz="2800" dirty="0">
                <a:solidFill>
                  <a:prstClr val="black"/>
                </a:solidFill>
                <a:latin typeface="Calibri"/>
              </a:rPr>
              <a:t> </a:t>
            </a:r>
            <a:r>
              <a:rPr lang="en-US" sz="2800" dirty="0" err="1">
                <a:solidFill>
                  <a:prstClr val="black"/>
                </a:solidFill>
                <a:latin typeface="Calibri"/>
              </a:rPr>
              <a:t>gian</a:t>
            </a:r>
            <a:r>
              <a:rPr lang="en-US" sz="2800" dirty="0">
                <a:solidFill>
                  <a:prstClr val="black"/>
                </a:solidFill>
                <a:latin typeface="Calibri"/>
              </a:rPr>
              <a:t> </a:t>
            </a:r>
            <a:r>
              <a:rPr lang="en-US" sz="2800" dirty="0" err="1">
                <a:solidFill>
                  <a:prstClr val="black"/>
                </a:solidFill>
                <a:latin typeface="Calibri"/>
              </a:rPr>
              <a:t>chờ</a:t>
            </a:r>
            <a:r>
              <a:rPr lang="en-US" sz="2800" dirty="0">
                <a:solidFill>
                  <a:prstClr val="black"/>
                </a:solidFill>
                <a:latin typeface="Calibri"/>
              </a:rPr>
              <a:t> </a:t>
            </a:r>
            <a:r>
              <a:rPr lang="en-US" sz="2800" dirty="0" err="1">
                <a:solidFill>
                  <a:prstClr val="black"/>
                </a:solidFill>
                <a:latin typeface="Calibri"/>
              </a:rPr>
              <a:t>đợi</a:t>
            </a:r>
            <a:r>
              <a:rPr lang="en-US" sz="2800" dirty="0">
                <a:solidFill>
                  <a:prstClr val="black"/>
                </a:solidFill>
                <a:latin typeface="Calibri"/>
              </a:rPr>
              <a:t> </a:t>
            </a:r>
            <a:r>
              <a:rPr lang="en-US" sz="2800" dirty="0" err="1">
                <a:solidFill>
                  <a:prstClr val="black"/>
                </a:solidFill>
                <a:latin typeface="Calibri"/>
              </a:rPr>
              <a:t>của</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Trước</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khi</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ăn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hướng</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dẫn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trẻ</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cách</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cầm</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muỗng</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trộn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thức</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ăn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và</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động</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viên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khuyến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khích</a:t>
            </a:r>
            <a:r>
              <a:rPr kumimoji="0" lang="en-US" sz="2800" b="0" i="0" u="none" strike="noStrike" kern="1200" cap="none" spc="0" normalizeH="0" noProof="0" dirty="0">
                <a:ln>
                  <a:noFill/>
                </a:ln>
                <a:solidFill>
                  <a:prstClr val="black"/>
                </a:solidFill>
                <a:effectLst/>
                <a:uLnTx/>
                <a:uFillTx/>
                <a:latin typeface="Calibri"/>
                <a:ea typeface="+mn-ea"/>
                <a:cs typeface="+mn-cs"/>
              </a:rPr>
              <a:t> </a:t>
            </a:r>
            <a:r>
              <a:rPr lang="en-US" sz="2800" dirty="0" err="1">
                <a:solidFill>
                  <a:prstClr val="black"/>
                </a:solidFill>
                <a:latin typeface="Calibri"/>
              </a:rPr>
              <a:t>trẻ</a:t>
            </a:r>
            <a:r>
              <a:rPr lang="en-US" sz="2800" dirty="0">
                <a:solidFill>
                  <a:prstClr val="black"/>
                </a:solidFill>
                <a:latin typeface="Calibri"/>
              </a:rPr>
              <a:t> </a:t>
            </a:r>
            <a:r>
              <a:rPr kumimoji="0" lang="en-US" sz="2800" b="0" i="0" u="none" strike="noStrike" kern="1200" cap="none" spc="0" normalizeH="0" noProof="0" dirty="0" err="1">
                <a:ln>
                  <a:noFill/>
                </a:ln>
                <a:solidFill>
                  <a:prstClr val="black"/>
                </a:solidFill>
                <a:effectLst/>
                <a:uLnTx/>
                <a:uFillTx/>
                <a:latin typeface="Calibri"/>
                <a:ea typeface="+mn-ea"/>
                <a:cs typeface="+mn-cs"/>
              </a:rPr>
              <a:t>tự</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xúc</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ăn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đối</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với</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nhóm</a:t>
            </a:r>
            <a:r>
              <a:rPr kumimoji="0" lang="en-US" sz="2800" b="0" i="0" u="none" strike="noStrike" kern="1200" cap="none" spc="0" normalizeH="0" noProof="0" dirty="0">
                <a:ln>
                  <a:noFill/>
                </a:ln>
                <a:solidFill>
                  <a:prstClr val="black"/>
                </a:solidFill>
                <a:effectLst/>
                <a:uLnTx/>
                <a:uFillTx/>
                <a:latin typeface="Calibri"/>
                <a:ea typeface="+mn-ea"/>
                <a:cs typeface="+mn-cs"/>
              </a:rPr>
              <a:t> 25 – 36 </a:t>
            </a:r>
            <a:r>
              <a:rPr kumimoji="0" lang="en-US" sz="2800" b="0" i="0" u="none" strike="noStrike" kern="1200" cap="none" spc="0" normalizeH="0" noProof="0" dirty="0" err="1">
                <a:ln>
                  <a:noFill/>
                </a:ln>
                <a:solidFill>
                  <a:prstClr val="black"/>
                </a:solidFill>
                <a:effectLst/>
                <a:uLnTx/>
                <a:uFillTx/>
                <a:latin typeface="Calibri"/>
                <a:ea typeface="+mn-ea"/>
                <a:cs typeface="+mn-cs"/>
              </a:rPr>
              <a:t>tháng</a:t>
            </a:r>
            <a:r>
              <a:rPr kumimoji="0" lang="en-US" sz="2800" b="0" i="0" u="none" strike="noStrike" kern="1200" cap="none" spc="0" normalizeH="0" noProof="0" dirty="0">
                <a:ln>
                  <a:noFill/>
                </a:ln>
                <a:solidFill>
                  <a:prstClr val="black"/>
                </a:solidFill>
                <a:effectLst/>
                <a:uLnTx/>
                <a:uFillTx/>
                <a:latin typeface="Calibri"/>
                <a:ea typeface="+mn-ea"/>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46522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76307" y="628380"/>
            <a:ext cx="10115693" cy="5555852"/>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lvl="0" algn="just">
              <a:defRPr/>
            </a:pPr>
            <a:r>
              <a:rPr kumimoji="0" lang="en-US" sz="2800" b="0" i="0" u="none" strike="noStrike" kern="1200" cap="none" spc="0" normalizeH="0" baseline="0" noProof="0" dirty="0">
                <a:ln>
                  <a:noFill/>
                </a:ln>
                <a:solidFill>
                  <a:srgbClr val="FF0000"/>
                </a:solidFill>
                <a:effectLst/>
                <a:uLnTx/>
                <a:uFillTx/>
                <a:latin typeface="Calibri"/>
                <a:ea typeface="+mn-ea"/>
                <a:cs typeface="+mn-cs"/>
              </a:rPr>
              <a:t>b. </a:t>
            </a:r>
            <a:r>
              <a:rPr kumimoji="0" lang="en-US" sz="2800" b="0" i="0" u="none" strike="noStrike" kern="1200" cap="none" spc="0" normalizeH="0" baseline="0" noProof="0" dirty="0" err="1">
                <a:ln>
                  <a:noFill/>
                </a:ln>
                <a:solidFill>
                  <a:srgbClr val="FF0000"/>
                </a:solidFill>
                <a:effectLst/>
                <a:uLnTx/>
                <a:uFillTx/>
                <a:latin typeface="Calibri"/>
                <a:ea typeface="+mn-ea"/>
                <a:cs typeface="+mn-cs"/>
              </a:rPr>
              <a:t>Đối</a:t>
            </a:r>
            <a:r>
              <a:rPr kumimoji="0" lang="en-US" sz="2800" b="0" i="0" u="none" strike="noStrike" kern="1200" cap="none" spc="0" normalizeH="0" noProof="0" dirty="0">
                <a:ln>
                  <a:noFill/>
                </a:ln>
                <a:solidFill>
                  <a:srgbClr val="FF0000"/>
                </a:solidFill>
                <a:effectLst/>
                <a:uLnTx/>
                <a:uFillTx/>
                <a:latin typeface="Calibri"/>
                <a:ea typeface="+mn-ea"/>
                <a:cs typeface="+mn-cs"/>
              </a:rPr>
              <a:t> </a:t>
            </a:r>
            <a:r>
              <a:rPr kumimoji="0" lang="en-US" sz="2800" b="0" i="0" u="none" strike="noStrike" kern="1200" cap="none" spc="0" normalizeH="0" noProof="0" dirty="0" err="1">
                <a:ln>
                  <a:noFill/>
                </a:ln>
                <a:solidFill>
                  <a:srgbClr val="FF0000"/>
                </a:solidFill>
                <a:effectLst/>
                <a:uLnTx/>
                <a:uFillTx/>
                <a:latin typeface="Calibri"/>
                <a:ea typeface="+mn-ea"/>
                <a:cs typeface="+mn-cs"/>
              </a:rPr>
              <a:t>với</a:t>
            </a:r>
            <a:r>
              <a:rPr kumimoji="0" lang="en-US" sz="2800" b="0" i="0" u="none" strike="noStrike" kern="1200" cap="none" spc="0" normalizeH="0" noProof="0" dirty="0">
                <a:ln>
                  <a:noFill/>
                </a:ln>
                <a:solidFill>
                  <a:srgbClr val="FF0000"/>
                </a:solidFill>
                <a:effectLst/>
                <a:uLnTx/>
                <a:uFillTx/>
                <a:latin typeface="Calibri"/>
                <a:ea typeface="+mn-ea"/>
                <a:cs typeface="+mn-cs"/>
              </a:rPr>
              <a:t> </a:t>
            </a:r>
            <a:r>
              <a:rPr lang="en-US" sz="2800" dirty="0" err="1">
                <a:solidFill>
                  <a:srgbClr val="FF0000"/>
                </a:solidFill>
                <a:latin typeface="Calibri"/>
              </a:rPr>
              <a:t>trẻ</a:t>
            </a:r>
            <a:r>
              <a:rPr lang="en-US" sz="2800" dirty="0">
                <a:solidFill>
                  <a:srgbClr val="FF0000"/>
                </a:solidFill>
                <a:latin typeface="Calibri"/>
              </a:rPr>
              <a:t> </a:t>
            </a:r>
            <a:r>
              <a:rPr kumimoji="0" lang="en-US" sz="2800" b="0" i="0" u="none" strike="noStrike" kern="1200" cap="none" spc="0" normalizeH="0" noProof="0" dirty="0" err="1">
                <a:ln>
                  <a:noFill/>
                </a:ln>
                <a:solidFill>
                  <a:srgbClr val="FF0000"/>
                </a:solidFill>
                <a:effectLst/>
                <a:uLnTx/>
                <a:uFillTx/>
                <a:latin typeface="Calibri"/>
                <a:ea typeface="+mn-ea"/>
                <a:cs typeface="+mn-cs"/>
              </a:rPr>
              <a:t>mẫu</a:t>
            </a:r>
            <a:r>
              <a:rPr kumimoji="0" lang="en-US" sz="2800" b="0" i="0" u="none" strike="noStrike" kern="1200" cap="none" spc="0" normalizeH="0" noProof="0" dirty="0">
                <a:ln>
                  <a:noFill/>
                </a:ln>
                <a:solidFill>
                  <a:srgbClr val="FF0000"/>
                </a:solidFill>
                <a:effectLst/>
                <a:uLnTx/>
                <a:uFillTx/>
                <a:latin typeface="Calibri"/>
                <a:ea typeface="+mn-ea"/>
                <a:cs typeface="+mn-cs"/>
              </a:rPr>
              <a:t> </a:t>
            </a:r>
            <a:r>
              <a:rPr kumimoji="0" lang="en-US" sz="2800" b="0" i="0" u="none" strike="noStrike" kern="1200" cap="none" spc="0" normalizeH="0" noProof="0" dirty="0" err="1">
                <a:ln>
                  <a:noFill/>
                </a:ln>
                <a:solidFill>
                  <a:srgbClr val="FF0000"/>
                </a:solidFill>
                <a:effectLst/>
                <a:uLnTx/>
                <a:uFillTx/>
                <a:latin typeface="Calibri"/>
                <a:ea typeface="+mn-ea"/>
                <a:cs typeface="+mn-cs"/>
              </a:rPr>
              <a:t>giáo</a:t>
            </a:r>
            <a:r>
              <a:rPr lang="en-US" sz="2800" dirty="0">
                <a:solidFill>
                  <a:srgbClr val="FF0000"/>
                </a:solidFill>
                <a:latin typeface="Calibri"/>
              </a:rPr>
              <a:t> (</a:t>
            </a:r>
            <a:r>
              <a:rPr lang="en-US" sz="2800" dirty="0">
                <a:solidFill>
                  <a:srgbClr val="FF0000"/>
                </a:solidFill>
              </a:rPr>
              <a:t>3 - 6 </a:t>
            </a:r>
            <a:r>
              <a:rPr lang="en-US" sz="2800" dirty="0" err="1">
                <a:solidFill>
                  <a:srgbClr val="FF0000"/>
                </a:solidFill>
              </a:rPr>
              <a:t>tuổi</a:t>
            </a:r>
            <a:r>
              <a:rPr lang="en-US" sz="2800" dirty="0">
                <a:solidFill>
                  <a:srgbClr val="FF0000"/>
                </a:solidFill>
              </a:rPr>
              <a:t>) </a:t>
            </a: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2800" b="0" i="0" u="none" strike="noStrike" kern="1200" cap="none" spc="0" normalizeH="0" baseline="0" noProof="0" dirty="0">
                <a:ln>
                  <a:noFill/>
                </a:ln>
                <a:solidFill>
                  <a:srgbClr val="0000FF"/>
                </a:solidFill>
                <a:effectLst/>
                <a:uLnTx/>
                <a:uFillTx/>
                <a:latin typeface="Calibri"/>
                <a:ea typeface="+mn-ea"/>
                <a:cs typeface="+mn-cs"/>
              </a:rPr>
              <a:t>- </a:t>
            </a:r>
            <a:r>
              <a:rPr kumimoji="0" lang="en-US" altLang="x-none" sz="2800" b="0" i="0" u="none" strike="noStrike" kern="1200" cap="none" spc="0" normalizeH="0" baseline="0" noProof="0" dirty="0" err="1">
                <a:ln>
                  <a:noFill/>
                </a:ln>
                <a:solidFill>
                  <a:srgbClr val="0000FF"/>
                </a:solidFill>
                <a:effectLst/>
                <a:uLnTx/>
                <a:uFillTx/>
                <a:latin typeface="Calibri"/>
                <a:ea typeface="+mn-ea"/>
                <a:cs typeface="+mn-cs"/>
              </a:rPr>
              <a:t>Chuẩn</a:t>
            </a:r>
            <a:r>
              <a:rPr kumimoji="0" lang="en-US" altLang="x-none" sz="2800" b="0" i="0" u="none" strike="noStrike" kern="1200" cap="none" spc="0" normalizeH="0" baseline="0" noProof="0" dirty="0">
                <a:ln>
                  <a:noFill/>
                </a:ln>
                <a:solidFill>
                  <a:srgbClr val="0000FF"/>
                </a:solidFill>
                <a:effectLst/>
                <a:uLnTx/>
                <a:uFillTx/>
                <a:latin typeface="Calibri"/>
                <a:ea typeface="+mn-ea"/>
                <a:cs typeface="+mn-cs"/>
              </a:rPr>
              <a:t> </a:t>
            </a:r>
            <a:r>
              <a:rPr kumimoji="0" lang="en-US" altLang="x-none" sz="2800" b="0" i="0" u="none" strike="noStrike" kern="1200" cap="none" spc="0" normalizeH="0" baseline="0" noProof="0" dirty="0" err="1">
                <a:ln>
                  <a:noFill/>
                </a:ln>
                <a:solidFill>
                  <a:srgbClr val="0000FF"/>
                </a:solidFill>
                <a:effectLst/>
                <a:uLnTx/>
                <a:uFillTx/>
                <a:latin typeface="Calibri"/>
                <a:ea typeface="+mn-ea"/>
                <a:cs typeface="+mn-cs"/>
              </a:rPr>
              <a:t>bị</a:t>
            </a:r>
            <a:r>
              <a:rPr kumimoji="0" lang="en-US" altLang="x-none" sz="2800" b="0" i="0" u="none" strike="noStrike" kern="1200" cap="none" spc="0" normalizeH="0" baseline="0" noProof="0" dirty="0">
                <a:ln>
                  <a:noFill/>
                </a:ln>
                <a:solidFill>
                  <a:srgbClr val="0000FF"/>
                </a:solidFill>
                <a:effectLst/>
                <a:uLnTx/>
                <a:uFillTx/>
                <a:latin typeface="Calibri"/>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Bàn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ghế</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trên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mỗi</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bàn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có</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lang="en-US" altLang="x-none" sz="2800" dirty="0" err="1">
                <a:solidFill>
                  <a:prstClr val="black"/>
                </a:solidFill>
                <a:latin typeface="Calibri"/>
              </a:rPr>
              <a:t>đĩa</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cơm</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rơi</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và</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khăn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lau</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Các</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dụng</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cụ</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tô</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chén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khay</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đĩa</a:t>
            </a:r>
            <a:r>
              <a:rPr lang="en-US" altLang="x-none" sz="2800" dirty="0">
                <a:solidFill>
                  <a:prstClr val="black"/>
                </a:solidFill>
                <a:latin typeface="Calibri"/>
              </a:rPr>
              <a:t> (</a:t>
            </a:r>
            <a:r>
              <a:rPr lang="en-US" altLang="x-none" sz="2800" dirty="0" err="1">
                <a:solidFill>
                  <a:prstClr val="black"/>
                </a:solidFill>
                <a:latin typeface="Calibri"/>
              </a:rPr>
              <a:t>tùy</a:t>
            </a:r>
            <a:r>
              <a:rPr lang="en-US" altLang="x-none" sz="2800" dirty="0">
                <a:solidFill>
                  <a:prstClr val="black"/>
                </a:solidFill>
                <a:latin typeface="Calibri"/>
              </a:rPr>
              <a:t> </a:t>
            </a:r>
            <a:r>
              <a:rPr lang="en-US" altLang="x-none" sz="2800" dirty="0" err="1">
                <a:solidFill>
                  <a:prstClr val="black"/>
                </a:solidFill>
                <a:latin typeface="Calibri"/>
              </a:rPr>
              <a:t>theo</a:t>
            </a:r>
            <a:r>
              <a:rPr lang="en-US" altLang="x-none" sz="2800" dirty="0">
                <a:solidFill>
                  <a:prstClr val="black"/>
                </a:solidFill>
                <a:latin typeface="Calibri"/>
              </a:rPr>
              <a:t> </a:t>
            </a:r>
            <a:r>
              <a:rPr lang="en-US" altLang="x-none" sz="2800" dirty="0" err="1">
                <a:solidFill>
                  <a:prstClr val="black"/>
                </a:solidFill>
                <a:latin typeface="Calibri"/>
              </a:rPr>
              <a:t>hình</a:t>
            </a:r>
            <a:r>
              <a:rPr lang="en-US" altLang="x-none" sz="2800" dirty="0">
                <a:solidFill>
                  <a:prstClr val="black"/>
                </a:solidFill>
                <a:latin typeface="Calibri"/>
              </a:rPr>
              <a:t> </a:t>
            </a:r>
            <a:r>
              <a:rPr lang="en-US" altLang="x-none" sz="2800" dirty="0" err="1">
                <a:solidFill>
                  <a:prstClr val="black"/>
                </a:solidFill>
                <a:latin typeface="Calibri"/>
              </a:rPr>
              <a:t>thức</a:t>
            </a:r>
            <a:r>
              <a:rPr lang="en-US" altLang="x-none" sz="2800" dirty="0">
                <a:solidFill>
                  <a:prstClr val="black"/>
                </a:solidFill>
                <a:latin typeface="Calibri"/>
              </a:rPr>
              <a:t> </a:t>
            </a:r>
            <a:r>
              <a:rPr lang="en-US" altLang="x-none" sz="2800" dirty="0" err="1">
                <a:solidFill>
                  <a:prstClr val="black"/>
                </a:solidFill>
                <a:latin typeface="Calibri"/>
              </a:rPr>
              <a:t>tổ</a:t>
            </a:r>
            <a:r>
              <a:rPr lang="en-US" altLang="x-none" sz="2800" dirty="0">
                <a:solidFill>
                  <a:prstClr val="black"/>
                </a:solidFill>
                <a:latin typeface="Calibri"/>
              </a:rPr>
              <a:t> </a:t>
            </a:r>
            <a:r>
              <a:rPr lang="en-US" altLang="x-none" sz="2800" dirty="0" err="1">
                <a:solidFill>
                  <a:prstClr val="black"/>
                </a:solidFill>
                <a:latin typeface="Calibri"/>
              </a:rPr>
              <a:t>chức</a:t>
            </a:r>
            <a:r>
              <a:rPr lang="en-US" altLang="x-none" sz="2800" dirty="0">
                <a:solidFill>
                  <a:prstClr val="black"/>
                </a:solidFill>
                <a:latin typeface="Calibri"/>
              </a:rPr>
              <a:t> </a:t>
            </a:r>
            <a:r>
              <a:rPr lang="en-US" altLang="x-none" sz="2800" dirty="0" err="1">
                <a:solidFill>
                  <a:prstClr val="black"/>
                </a:solidFill>
                <a:latin typeface="Calibri"/>
              </a:rPr>
              <a:t>giờ</a:t>
            </a:r>
            <a:r>
              <a:rPr lang="en-US" altLang="x-none" sz="2800" dirty="0">
                <a:solidFill>
                  <a:prstClr val="black"/>
                </a:solidFill>
                <a:latin typeface="Calibri"/>
              </a:rPr>
              <a:t> </a:t>
            </a:r>
            <a:r>
              <a:rPr lang="en-US" altLang="x-none" sz="2800" dirty="0" err="1">
                <a:solidFill>
                  <a:prstClr val="black"/>
                </a:solidFill>
                <a:latin typeface="Calibri"/>
              </a:rPr>
              <a:t>ăn</a:t>
            </a:r>
            <a:r>
              <a:rPr lang="en-US" altLang="x-none" sz="2800" dirty="0">
                <a:solidFill>
                  <a:prstClr val="black"/>
                </a:solidFill>
                <a:latin typeface="Calibri"/>
              </a:rPr>
              <a:t>)</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muỗng</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yếm</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(MG 3-4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tuổi</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khăn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rổ</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đựng</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chén</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muỗng</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dơ</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tất</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cả</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đều</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chuẩn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bị</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nhiều</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hơn</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trẻ</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và</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đặt</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lang="en-US" altLang="x-none" sz="2800" noProof="0" dirty="0">
                <a:solidFill>
                  <a:prstClr val="black"/>
                </a:solidFill>
                <a:latin typeface="Calibri"/>
              </a:rPr>
              <a:t>ở </a:t>
            </a:r>
            <a:r>
              <a:rPr lang="en-US" altLang="x-none" sz="2800" noProof="0" dirty="0" err="1">
                <a:solidFill>
                  <a:prstClr val="black"/>
                </a:solidFill>
                <a:latin typeface="Calibri"/>
              </a:rPr>
              <a:t>vị</a:t>
            </a:r>
            <a:r>
              <a:rPr lang="en-US" altLang="x-none" sz="2800" noProof="0" dirty="0">
                <a:solidFill>
                  <a:prstClr val="black"/>
                </a:solidFill>
                <a:latin typeface="Calibri"/>
              </a:rPr>
              <a:t> </a:t>
            </a:r>
            <a:r>
              <a:rPr lang="en-US" altLang="x-none" sz="2800" noProof="0" dirty="0" err="1">
                <a:solidFill>
                  <a:prstClr val="black"/>
                </a:solidFill>
                <a:latin typeface="Calibri"/>
              </a:rPr>
              <a:t>trí</a:t>
            </a:r>
            <a:r>
              <a:rPr lang="en-US" altLang="x-none" sz="2800" noProof="0" dirty="0">
                <a:solidFill>
                  <a:prstClr val="black"/>
                </a:solidFill>
                <a:latin typeface="Calibri"/>
              </a:rPr>
              <a:t> </a:t>
            </a:r>
            <a:r>
              <a:rPr lang="en-US" altLang="x-none" sz="2800" noProof="0" dirty="0" err="1">
                <a:solidFill>
                  <a:prstClr val="black"/>
                </a:solidFill>
                <a:latin typeface="Calibri"/>
              </a:rPr>
              <a:t>thuận</a:t>
            </a:r>
            <a:r>
              <a:rPr lang="en-US" altLang="x-none" sz="2800" noProof="0" dirty="0">
                <a:solidFill>
                  <a:prstClr val="black"/>
                </a:solidFill>
                <a:latin typeface="Calibri"/>
              </a:rPr>
              <a:t> </a:t>
            </a:r>
            <a:r>
              <a:rPr lang="en-US" altLang="x-none" sz="2800" noProof="0" dirty="0" err="1">
                <a:solidFill>
                  <a:prstClr val="black"/>
                </a:solidFill>
                <a:latin typeface="Calibri"/>
              </a:rPr>
              <a:t>tiện</a:t>
            </a:r>
            <a:r>
              <a:rPr lang="en-US" altLang="x-none" sz="2800" noProof="0" dirty="0">
                <a:solidFill>
                  <a:prstClr val="black"/>
                </a:solidFill>
                <a:latin typeface="Calibri"/>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cho</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trẻ</a:t>
            </a: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lang="en-US" altLang="x-none" sz="2800" dirty="0" err="1">
                <a:solidFill>
                  <a:prstClr val="black"/>
                </a:solidFill>
                <a:latin typeface="Calibri"/>
              </a:rPr>
              <a:t>sử</a:t>
            </a:r>
            <a:r>
              <a:rPr lang="en-US" altLang="x-none" sz="2800" dirty="0">
                <a:solidFill>
                  <a:prstClr val="black"/>
                </a:solidFill>
                <a:latin typeface="Calibri"/>
              </a:rPr>
              <a:t> </a:t>
            </a:r>
            <a:r>
              <a:rPr lang="en-US" altLang="x-none" sz="2800" dirty="0" err="1">
                <a:solidFill>
                  <a:prstClr val="black"/>
                </a:solidFill>
                <a:latin typeface="Calibri"/>
              </a:rPr>
              <a:t>dụng</a:t>
            </a:r>
            <a:r>
              <a:rPr lang="en-US" altLang="x-none" sz="2800" dirty="0">
                <a:solidFill>
                  <a:prstClr val="black"/>
                </a:solidFill>
                <a:latin typeface="Calibri"/>
              </a:rPr>
              <a:t> </a:t>
            </a:r>
            <a:r>
              <a:rPr lang="en-US" altLang="x-none" sz="2800" dirty="0" err="1">
                <a:solidFill>
                  <a:prstClr val="black"/>
                </a:solidFill>
                <a:latin typeface="Calibri"/>
              </a:rPr>
              <a:t>trong</a:t>
            </a:r>
            <a:r>
              <a:rPr lang="en-US" altLang="x-none" sz="2800" dirty="0">
                <a:solidFill>
                  <a:prstClr val="black"/>
                </a:solidFill>
                <a:latin typeface="Calibri"/>
              </a:rPr>
              <a:t> </a:t>
            </a:r>
            <a:r>
              <a:rPr lang="en-US" altLang="x-none" sz="2800" dirty="0" err="1">
                <a:solidFill>
                  <a:prstClr val="black"/>
                </a:solidFill>
                <a:latin typeface="Calibri"/>
              </a:rPr>
              <a:t>bữa</a:t>
            </a:r>
            <a:r>
              <a:rPr lang="en-US" altLang="x-none" sz="2800" dirty="0">
                <a:solidFill>
                  <a:prstClr val="black"/>
                </a:solidFill>
                <a:latin typeface="Calibri"/>
              </a:rPr>
              <a:t> </a:t>
            </a:r>
            <a:r>
              <a:rPr lang="en-US" altLang="x-none" sz="2800" dirty="0" err="1">
                <a:solidFill>
                  <a:prstClr val="black"/>
                </a:solidFill>
                <a:latin typeface="Calibri"/>
              </a:rPr>
              <a:t>ăn</a:t>
            </a:r>
            <a:r>
              <a:rPr lang="en-US" altLang="x-none" sz="2800" dirty="0">
                <a:solidFill>
                  <a:prstClr val="black"/>
                </a:solidFill>
                <a:latin typeface="Calibri"/>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2800" b="0" i="0" u="none" strike="noStrike" kern="1200" cap="none" spc="0" normalizeH="0" baseline="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baseline="0" noProof="0" dirty="0" err="1">
                <a:ln>
                  <a:noFill/>
                </a:ln>
                <a:solidFill>
                  <a:prstClr val="black"/>
                </a:solidFill>
                <a:effectLst/>
                <a:uLnTx/>
                <a:uFillTx/>
                <a:latin typeface="Calibri"/>
                <a:ea typeface="+mn-ea"/>
                <a:cs typeface="+mn-cs"/>
              </a:rPr>
              <a:t>Cô</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hướng</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dẫn</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và</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tổ</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chức</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cho</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trẻ</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tự</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làm</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vệ</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sinh</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trước</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khi</a:t>
            </a:r>
            <a:r>
              <a:rPr kumimoji="0" lang="en-US" altLang="x-none" sz="2800" b="0" i="0" u="none" strike="noStrike" kern="1200" cap="none" spc="0" normalizeH="0" noProof="0" dirty="0">
                <a:ln>
                  <a:noFill/>
                </a:ln>
                <a:solidFill>
                  <a:prstClr val="black"/>
                </a:solidFill>
                <a:effectLst/>
                <a:uLnTx/>
                <a:uFillTx/>
                <a:latin typeface="Calibri"/>
                <a:ea typeface="+mn-ea"/>
                <a:cs typeface="+mn-cs"/>
              </a:rPr>
              <a:t> </a:t>
            </a:r>
            <a:r>
              <a:rPr kumimoji="0" lang="en-US" altLang="x-none" sz="2800" b="0" i="0" u="none" strike="noStrike" kern="1200" cap="none" spc="0" normalizeH="0" noProof="0" dirty="0" err="1">
                <a:ln>
                  <a:noFill/>
                </a:ln>
                <a:solidFill>
                  <a:prstClr val="black"/>
                </a:solidFill>
                <a:effectLst/>
                <a:uLnTx/>
                <a:uFillTx/>
                <a:latin typeface="Calibri"/>
                <a:ea typeface="+mn-ea"/>
                <a:cs typeface="+mn-cs"/>
              </a:rPr>
              <a:t>ăn</a:t>
            </a:r>
            <a:r>
              <a:rPr kumimoji="0" lang="en-US" altLang="x-none" sz="2800" b="0" i="0" u="none" strike="noStrike" kern="1200" cap="none" spc="0" normalizeH="0" noProof="0" dirty="0">
                <a:ln>
                  <a:noFill/>
                </a:ln>
                <a:solidFill>
                  <a:prstClr val="black"/>
                </a:solidFill>
                <a:effectLst/>
                <a:uLnTx/>
                <a:uFillTx/>
                <a:latin typeface="Calibri"/>
                <a:ea typeface="+mn-ea"/>
                <a:cs typeface="+mn-cs"/>
              </a:rPr>
              <a:t>.</a:t>
            </a:r>
            <a:endParaRPr kumimoji="0" lang="en-US" altLang="x-none"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vi-VN" altLang="x-none"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32687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100816" y="1253779"/>
            <a:ext cx="10091184" cy="4160319"/>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457200" marR="0" lvl="0" indent="-457200" algn="just"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1200" cap="none" spc="0" normalizeH="0" baseline="0" noProof="0" dirty="0" err="1">
                <a:ln>
                  <a:noFill/>
                </a:ln>
                <a:solidFill>
                  <a:srgbClr val="0000FF"/>
                </a:solidFill>
                <a:effectLst/>
                <a:uLnTx/>
                <a:uFillTx/>
                <a:latin typeface="Calibri"/>
                <a:ea typeface="+mn-ea"/>
                <a:cs typeface="+mn-cs"/>
              </a:rPr>
              <a:t>Tiến</a:t>
            </a:r>
            <a:r>
              <a:rPr kumimoji="0" lang="en-US" sz="2800" b="0" i="0" u="none" strike="noStrike" kern="1200" cap="none" spc="0" normalizeH="0" baseline="0" noProof="0" dirty="0">
                <a:ln>
                  <a:noFill/>
                </a:ln>
                <a:solidFill>
                  <a:srgbClr val="0000FF"/>
                </a:solidFill>
                <a:effectLst/>
                <a:uLnTx/>
                <a:uFillTx/>
                <a:latin typeface="Calibri"/>
                <a:ea typeface="+mn-ea"/>
                <a:cs typeface="+mn-cs"/>
              </a:rPr>
              <a:t> </a:t>
            </a:r>
            <a:r>
              <a:rPr kumimoji="0" lang="en-US" sz="2800" b="0" i="0" u="none" strike="noStrike" kern="1200" cap="none" spc="0" normalizeH="0" baseline="0" noProof="0" dirty="0" err="1">
                <a:ln>
                  <a:noFill/>
                </a:ln>
                <a:solidFill>
                  <a:srgbClr val="0000FF"/>
                </a:solidFill>
                <a:effectLst/>
                <a:uLnTx/>
                <a:uFillTx/>
                <a:latin typeface="Calibri"/>
                <a:ea typeface="+mn-ea"/>
                <a:cs typeface="+mn-cs"/>
              </a:rPr>
              <a:t>hành</a:t>
            </a:r>
            <a:r>
              <a:rPr kumimoji="0" lang="vi-VN" sz="28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endParaRPr kumimoji="0" lang="en-US" sz="2800" b="0" i="0" u="none" strike="noStrike" kern="1200" cap="none" spc="0" normalizeH="0" baseline="0" noProof="0" dirty="0">
              <a:ln>
                <a:noFill/>
              </a:ln>
              <a:solidFill>
                <a:srgbClr val="0000FF"/>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hình</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thức</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tổ</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chức</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cho</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trẻ</a:t>
            </a:r>
            <a:r>
              <a:rPr lang="en-US" sz="2800" dirty="0">
                <a:solidFill>
                  <a:prstClr val="black"/>
                </a:solidFill>
                <a:latin typeface="Calibri"/>
              </a:rPr>
              <a:t> </a:t>
            </a:r>
            <a:r>
              <a:rPr lang="en-US" sz="2800" dirty="0" err="1">
                <a:solidFill>
                  <a:prstClr val="black"/>
                </a:solidFill>
                <a:latin typeface="Calibri"/>
              </a:rPr>
              <a:t>mẫu</a:t>
            </a:r>
            <a:r>
              <a:rPr lang="en-US" sz="2800" dirty="0">
                <a:solidFill>
                  <a:prstClr val="black"/>
                </a:solidFill>
                <a:latin typeface="Calibri"/>
              </a:rPr>
              <a:t> </a:t>
            </a:r>
            <a:r>
              <a:rPr lang="en-US" sz="2800" dirty="0" err="1">
                <a:solidFill>
                  <a:prstClr val="black"/>
                </a:solidFill>
                <a:latin typeface="Calibri"/>
              </a:rPr>
              <a:t>giáo</a:t>
            </a:r>
            <a:r>
              <a:rPr lang="en-US" sz="2800" dirty="0">
                <a:solidFill>
                  <a:prstClr val="black"/>
                </a:solidFill>
                <a:latin typeface="Calibri"/>
              </a:rPr>
              <a:t> </a:t>
            </a:r>
            <a:r>
              <a:rPr lang="en-US" sz="2800" dirty="0" err="1">
                <a:solidFill>
                  <a:prstClr val="black"/>
                </a:solidFill>
                <a:latin typeface="Calibri"/>
              </a:rPr>
              <a:t>ăn</a:t>
            </a:r>
            <a:r>
              <a:rPr lang="en-US" sz="2800" dirty="0">
                <a:solidFill>
                  <a:prstClr val="black"/>
                </a:solidFill>
                <a:latin typeface="Calibri"/>
              </a:rPr>
              <a:t> </a:t>
            </a:r>
            <a:r>
              <a:rPr lang="en-US" sz="2800" dirty="0" err="1">
                <a:solidFill>
                  <a:prstClr val="black"/>
                </a:solidFill>
                <a:latin typeface="Calibri"/>
              </a:rPr>
              <a:t>gồm</a:t>
            </a:r>
            <a:r>
              <a:rPr lang="en-US" sz="2800" dirty="0">
                <a:solidFill>
                  <a:prstClr val="black"/>
                </a:solidFill>
                <a:latin typeface="Calibri"/>
              </a:rPr>
              <a:t> </a:t>
            </a:r>
            <a:r>
              <a:rPr lang="en-US" sz="2800" dirty="0" err="1">
                <a:solidFill>
                  <a:prstClr val="black"/>
                </a:solidFill>
                <a:latin typeface="Calibri"/>
              </a:rPr>
              <a:t>có</a:t>
            </a:r>
            <a:r>
              <a:rPr lang="en-US" sz="2800" dirty="0">
                <a:solidFill>
                  <a:prstClr val="black"/>
                </a:solidFill>
                <a:latin typeface="Calibri"/>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Tổ</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chức</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ăn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cá</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nhân</a:t>
            </a:r>
            <a:r>
              <a:rPr lang="en-US" sz="2800" noProof="0" dirty="0">
                <a:solidFill>
                  <a:prstClr val="black"/>
                </a:solidFill>
                <a:latin typeface="Calibri"/>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dirty="0">
                <a:ln>
                  <a:noFill/>
                </a:ln>
                <a:solidFill>
                  <a:prstClr val="black"/>
                </a:solidFill>
                <a:effectLst/>
                <a:uLnTx/>
                <a:uFillTx/>
                <a:latin typeface="Calibri"/>
                <a:ea typeface="+mn-ea"/>
                <a:cs typeface="+mn-cs"/>
              </a:rPr>
              <a:t>+ </a:t>
            </a:r>
            <a:r>
              <a:rPr kumimoji="0" lang="en-US" sz="2800" b="0" i="0" u="none" strike="noStrike" kern="1200" cap="none" spc="0" normalizeH="0" dirty="0" err="1">
                <a:ln>
                  <a:noFill/>
                </a:ln>
                <a:solidFill>
                  <a:prstClr val="black"/>
                </a:solidFill>
                <a:effectLst/>
                <a:uLnTx/>
                <a:uFillTx/>
                <a:latin typeface="Calibri"/>
                <a:ea typeface="+mn-ea"/>
                <a:cs typeface="+mn-cs"/>
              </a:rPr>
              <a:t>Tổ</a:t>
            </a:r>
            <a:r>
              <a:rPr kumimoji="0" lang="en-US" sz="2800" b="0" i="0" u="none" strike="noStrike" kern="1200" cap="none" spc="0" normalizeH="0" dirty="0">
                <a:ln>
                  <a:noFill/>
                </a:ln>
                <a:solidFill>
                  <a:prstClr val="black"/>
                </a:solidFill>
                <a:effectLst/>
                <a:uLnTx/>
                <a:uFillTx/>
                <a:latin typeface="Calibri"/>
                <a:ea typeface="+mn-ea"/>
                <a:cs typeface="+mn-cs"/>
              </a:rPr>
              <a:t> </a:t>
            </a:r>
            <a:r>
              <a:rPr kumimoji="0" lang="en-US" sz="2800" b="0" i="0" u="none" strike="noStrike" kern="1200" cap="none" spc="0" normalizeH="0" dirty="0" err="1">
                <a:ln>
                  <a:noFill/>
                </a:ln>
                <a:solidFill>
                  <a:prstClr val="black"/>
                </a:solidFill>
                <a:effectLst/>
                <a:uLnTx/>
                <a:uFillTx/>
                <a:latin typeface="Calibri"/>
                <a:ea typeface="+mn-ea"/>
                <a:cs typeface="+mn-cs"/>
              </a:rPr>
              <a:t>chức</a:t>
            </a:r>
            <a:r>
              <a:rPr kumimoji="0" lang="en-US" sz="2800" b="0" i="0" u="none" strike="noStrike" kern="1200" cap="none" spc="0" normalizeH="0" dirty="0">
                <a:ln>
                  <a:noFill/>
                </a:ln>
                <a:solidFill>
                  <a:prstClr val="black"/>
                </a:solidFill>
                <a:effectLst/>
                <a:uLnTx/>
                <a:uFillTx/>
                <a:latin typeface="Calibri"/>
                <a:ea typeface="+mn-ea"/>
                <a:cs typeface="+mn-cs"/>
              </a:rPr>
              <a:t> </a:t>
            </a:r>
            <a:r>
              <a:rPr kumimoji="0" lang="en-US" sz="2800" b="0" i="0" u="none" strike="noStrike" kern="1200" cap="none" spc="0" normalizeH="0" dirty="0" err="1">
                <a:ln>
                  <a:noFill/>
                </a:ln>
                <a:solidFill>
                  <a:prstClr val="black"/>
                </a:solidFill>
                <a:effectLst/>
                <a:uLnTx/>
                <a:uFillTx/>
                <a:latin typeface="Calibri"/>
                <a:ea typeface="+mn-ea"/>
                <a:cs typeface="+mn-cs"/>
              </a:rPr>
              <a:t>bữa</a:t>
            </a:r>
            <a:r>
              <a:rPr kumimoji="0" lang="en-US" sz="2800" b="0" i="0" u="none" strike="noStrike" kern="1200" cap="none" spc="0" normalizeH="0" dirty="0">
                <a:ln>
                  <a:noFill/>
                </a:ln>
                <a:solidFill>
                  <a:prstClr val="black"/>
                </a:solidFill>
                <a:effectLst/>
                <a:uLnTx/>
                <a:uFillTx/>
                <a:latin typeface="Calibri"/>
                <a:ea typeface="+mn-ea"/>
                <a:cs typeface="+mn-cs"/>
              </a:rPr>
              <a:t> </a:t>
            </a:r>
            <a:r>
              <a:rPr kumimoji="0" lang="en-US" sz="2800" b="0" i="0" u="none" strike="noStrike" kern="1200" cap="none" spc="0" normalizeH="0" dirty="0" err="1">
                <a:ln>
                  <a:noFill/>
                </a:ln>
                <a:solidFill>
                  <a:prstClr val="black"/>
                </a:solidFill>
                <a:effectLst/>
                <a:uLnTx/>
                <a:uFillTx/>
                <a:latin typeface="Calibri"/>
                <a:ea typeface="+mn-ea"/>
                <a:cs typeface="+mn-cs"/>
              </a:rPr>
              <a:t>ăn</a:t>
            </a:r>
            <a:r>
              <a:rPr kumimoji="0" lang="en-US" sz="2800" b="0" i="0" u="none" strike="noStrike" kern="1200" cap="none" spc="0" normalizeH="0" dirty="0">
                <a:ln>
                  <a:noFill/>
                </a:ln>
                <a:solidFill>
                  <a:prstClr val="black"/>
                </a:solidFill>
                <a:effectLst/>
                <a:uLnTx/>
                <a:uFillTx/>
                <a:latin typeface="Calibri"/>
                <a:ea typeface="+mn-ea"/>
                <a:cs typeface="+mn-cs"/>
              </a:rPr>
              <a:t> </a:t>
            </a:r>
            <a:r>
              <a:rPr kumimoji="0" lang="en-US" sz="2800" b="0" i="0" u="none" strike="noStrike" kern="1200" cap="none" spc="0" normalizeH="0" dirty="0" err="1">
                <a:ln>
                  <a:noFill/>
                </a:ln>
                <a:solidFill>
                  <a:prstClr val="black"/>
                </a:solidFill>
                <a:effectLst/>
                <a:uLnTx/>
                <a:uFillTx/>
                <a:latin typeface="Calibri"/>
                <a:ea typeface="+mn-ea"/>
                <a:cs typeface="+mn-cs"/>
              </a:rPr>
              <a:t>gia</a:t>
            </a:r>
            <a:r>
              <a:rPr kumimoji="0" lang="en-US" sz="2800" b="0" i="0" u="none" strike="noStrike" kern="1200" cap="none" spc="0" normalizeH="0" dirty="0">
                <a:ln>
                  <a:noFill/>
                </a:ln>
                <a:solidFill>
                  <a:prstClr val="black"/>
                </a:solidFill>
                <a:effectLst/>
                <a:uLnTx/>
                <a:uFillTx/>
                <a:latin typeface="Calibri"/>
                <a:ea typeface="+mn-ea"/>
                <a:cs typeface="+mn-cs"/>
              </a:rPr>
              <a:t> </a:t>
            </a:r>
            <a:r>
              <a:rPr kumimoji="0" lang="en-US" sz="2800" b="0" i="0" u="none" strike="noStrike" kern="1200" cap="none" spc="0" normalizeH="0" dirty="0" err="1">
                <a:ln>
                  <a:noFill/>
                </a:ln>
                <a:solidFill>
                  <a:prstClr val="black"/>
                </a:solidFill>
                <a:effectLst/>
                <a:uLnTx/>
                <a:uFillTx/>
                <a:latin typeface="Calibri"/>
                <a:ea typeface="+mn-ea"/>
                <a:cs typeface="+mn-cs"/>
              </a:rPr>
              <a:t>đình</a:t>
            </a:r>
            <a:r>
              <a:rPr kumimoji="0" lang="en-US" sz="2800" b="0" i="0" u="none" strike="noStrike" kern="1200" cap="none" spc="0" normalizeH="0" dirty="0">
                <a:ln>
                  <a:noFill/>
                </a:ln>
                <a:solidFill>
                  <a:prstClr val="black"/>
                </a:solidFill>
                <a:effectLst/>
                <a:uLnTx/>
                <a:uFillTx/>
                <a:latin typeface="Calibri"/>
                <a:ea typeface="+mn-ea"/>
                <a:cs typeface="+mn-cs"/>
              </a:rPr>
              <a:t> (</a:t>
            </a:r>
            <a:r>
              <a:rPr kumimoji="0" lang="en-US" sz="2800" b="0" i="0" u="none" strike="noStrike" kern="1200" cap="none" spc="0" normalizeH="0" dirty="0" err="1">
                <a:ln>
                  <a:noFill/>
                </a:ln>
                <a:solidFill>
                  <a:prstClr val="black"/>
                </a:solidFill>
                <a:effectLst/>
                <a:uLnTx/>
                <a:uFillTx/>
                <a:latin typeface="Calibri"/>
                <a:ea typeface="+mn-ea"/>
                <a:cs typeface="+mn-cs"/>
              </a:rPr>
              <a:t>có</a:t>
            </a:r>
            <a:r>
              <a:rPr kumimoji="0" lang="en-US" sz="2800" b="0" i="0" u="none" strike="noStrike" kern="1200" cap="none" spc="0" normalizeH="0" dirty="0">
                <a:ln>
                  <a:noFill/>
                </a:ln>
                <a:solidFill>
                  <a:prstClr val="black"/>
                </a:solidFill>
                <a:effectLst/>
                <a:uLnTx/>
                <a:uFillTx/>
                <a:latin typeface="Calibri"/>
                <a:ea typeface="+mn-ea"/>
                <a:cs typeface="+mn-cs"/>
              </a:rPr>
              <a:t> </a:t>
            </a:r>
            <a:r>
              <a:rPr kumimoji="0" lang="en-US" sz="2800" b="0" i="0" u="none" strike="noStrike" kern="1200" cap="none" spc="0" normalizeH="0" dirty="0" err="1">
                <a:ln>
                  <a:noFill/>
                </a:ln>
                <a:solidFill>
                  <a:prstClr val="black"/>
                </a:solidFill>
                <a:effectLst/>
                <a:uLnTx/>
                <a:uFillTx/>
                <a:latin typeface="Calibri"/>
                <a:ea typeface="+mn-ea"/>
                <a:cs typeface="+mn-cs"/>
              </a:rPr>
              <a:t>thể</a:t>
            </a:r>
            <a:r>
              <a:rPr kumimoji="0" lang="en-US" sz="2800" b="0" i="0" u="none" strike="noStrike" kern="1200" cap="none" spc="0" normalizeH="0" dirty="0">
                <a:ln>
                  <a:noFill/>
                </a:ln>
                <a:solidFill>
                  <a:prstClr val="black"/>
                </a:solidFill>
                <a:effectLst/>
                <a:uLnTx/>
                <a:uFillTx/>
                <a:latin typeface="Calibri"/>
                <a:ea typeface="+mn-ea"/>
                <a:cs typeface="+mn-cs"/>
              </a:rPr>
              <a:t> </a:t>
            </a:r>
            <a:r>
              <a:rPr kumimoji="0" lang="en-US" sz="2800" b="0" i="0" u="none" strike="noStrike" kern="1200" cap="none" spc="0" normalizeH="0" dirty="0" err="1">
                <a:ln>
                  <a:noFill/>
                </a:ln>
                <a:solidFill>
                  <a:prstClr val="black"/>
                </a:solidFill>
                <a:effectLst/>
                <a:uLnTx/>
                <a:uFillTx/>
                <a:latin typeface="Calibri"/>
                <a:ea typeface="+mn-ea"/>
                <a:cs typeface="+mn-cs"/>
              </a:rPr>
              <a:t>tổ</a:t>
            </a:r>
            <a:r>
              <a:rPr kumimoji="0" lang="en-US" sz="2800" b="0" i="0" u="none" strike="noStrike" kern="1200" cap="none" spc="0" normalizeH="0" dirty="0">
                <a:ln>
                  <a:noFill/>
                </a:ln>
                <a:solidFill>
                  <a:prstClr val="black"/>
                </a:solidFill>
                <a:effectLst/>
                <a:uLnTx/>
                <a:uFillTx/>
                <a:latin typeface="Calibri"/>
                <a:ea typeface="+mn-ea"/>
                <a:cs typeface="+mn-cs"/>
              </a:rPr>
              <a:t> </a:t>
            </a:r>
            <a:r>
              <a:rPr kumimoji="0" lang="en-US" sz="2800" b="0" i="0" u="none" strike="noStrike" kern="1200" cap="none" spc="0" normalizeH="0" dirty="0" err="1">
                <a:ln>
                  <a:noFill/>
                </a:ln>
                <a:solidFill>
                  <a:prstClr val="black"/>
                </a:solidFill>
                <a:effectLst/>
                <a:uLnTx/>
                <a:uFillTx/>
                <a:latin typeface="Calibri"/>
                <a:ea typeface="+mn-ea"/>
                <a:cs typeface="+mn-cs"/>
              </a:rPr>
              <a:t>chức</a:t>
            </a:r>
            <a:r>
              <a:rPr kumimoji="0" lang="en-US" sz="2800" b="0" i="0" u="none" strike="noStrike" kern="1200" cap="none" spc="0" normalizeH="0" dirty="0">
                <a:ln>
                  <a:noFill/>
                </a:ln>
                <a:solidFill>
                  <a:prstClr val="black"/>
                </a:solidFill>
                <a:effectLst/>
                <a:uLnTx/>
                <a:uFillTx/>
                <a:latin typeface="Calibri"/>
                <a:ea typeface="+mn-ea"/>
                <a:cs typeface="+mn-cs"/>
              </a:rPr>
              <a:t> </a:t>
            </a:r>
            <a:r>
              <a:rPr kumimoji="0" lang="en-US" sz="2800" b="0" i="0" u="none" strike="noStrike" kern="1200" cap="none" spc="0" normalizeH="0" dirty="0" err="1">
                <a:ln>
                  <a:noFill/>
                </a:ln>
                <a:solidFill>
                  <a:prstClr val="black"/>
                </a:solidFill>
                <a:effectLst/>
                <a:uLnTx/>
                <a:uFillTx/>
                <a:latin typeface="Calibri"/>
                <a:ea typeface="+mn-ea"/>
                <a:cs typeface="+mn-cs"/>
              </a:rPr>
              <a:t>cho</a:t>
            </a:r>
            <a:r>
              <a:rPr kumimoji="0" lang="en-US" sz="2800" b="0" i="0" u="none" strike="noStrike" kern="1200" cap="none" spc="0" normalizeH="0" dirty="0">
                <a:ln>
                  <a:noFill/>
                </a:ln>
                <a:solidFill>
                  <a:prstClr val="black"/>
                </a:solidFill>
                <a:effectLst/>
                <a:uLnTx/>
                <a:uFillTx/>
                <a:latin typeface="Calibri"/>
                <a:ea typeface="+mn-ea"/>
                <a:cs typeface="+mn-cs"/>
              </a:rPr>
              <a:t> </a:t>
            </a:r>
            <a:r>
              <a:rPr kumimoji="0" lang="en-US" sz="2800" b="0" i="0" u="none" strike="noStrike" kern="1200" cap="none" spc="0" normalizeH="0" dirty="0" err="1">
                <a:ln>
                  <a:noFill/>
                </a:ln>
                <a:solidFill>
                  <a:prstClr val="black"/>
                </a:solidFill>
                <a:effectLst/>
                <a:uLnTx/>
                <a:uFillTx/>
                <a:latin typeface="Calibri"/>
                <a:ea typeface="+mn-ea"/>
                <a:cs typeface="+mn-cs"/>
              </a:rPr>
              <a:t>trẻ</a:t>
            </a:r>
            <a:r>
              <a:rPr kumimoji="0" lang="en-US" sz="2800" b="0" i="0" u="none" strike="noStrike" kern="1200" cap="none" spc="0" normalizeH="0" dirty="0">
                <a:ln>
                  <a:noFill/>
                </a:ln>
                <a:solidFill>
                  <a:prstClr val="black"/>
                </a:solidFill>
                <a:effectLst/>
                <a:uLnTx/>
                <a:uFillTx/>
                <a:latin typeface="Calibri"/>
                <a:ea typeface="+mn-ea"/>
                <a:cs typeface="+mn-cs"/>
              </a:rPr>
              <a:t> MG 5-6 </a:t>
            </a:r>
            <a:r>
              <a:rPr kumimoji="0" lang="en-US" sz="2800" b="0" i="0" u="none" strike="noStrike" kern="1200" cap="none" spc="0" normalizeH="0" dirty="0" err="1">
                <a:ln>
                  <a:noFill/>
                </a:ln>
                <a:solidFill>
                  <a:prstClr val="black"/>
                </a:solidFill>
                <a:effectLst/>
                <a:uLnTx/>
                <a:uFillTx/>
                <a:latin typeface="Calibri"/>
                <a:ea typeface="+mn-ea"/>
                <a:cs typeface="+mn-cs"/>
              </a:rPr>
              <a:t>tuổi</a:t>
            </a:r>
            <a:r>
              <a:rPr kumimoji="0" lang="en-US" sz="2800" b="0" i="0" u="none" strike="noStrike" kern="1200" cap="none" spc="0" normalizeH="0" dirty="0">
                <a:ln>
                  <a:noFill/>
                </a:ln>
                <a:solidFill>
                  <a:prstClr val="black"/>
                </a:solidFill>
                <a:effectLst/>
                <a:uLnTx/>
                <a:uFillTx/>
                <a:latin typeface="Calibri"/>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2800" noProof="0" dirty="0">
                <a:solidFill>
                  <a:prstClr val="black"/>
                </a:solidFill>
                <a:latin typeface="Calibri"/>
              </a:rPr>
              <a:t>+ </a:t>
            </a:r>
            <a:r>
              <a:rPr lang="en-US" sz="2800" noProof="0" dirty="0" err="1">
                <a:solidFill>
                  <a:prstClr val="black"/>
                </a:solidFill>
                <a:latin typeface="Calibri"/>
              </a:rPr>
              <a:t>Tổ</a:t>
            </a:r>
            <a:r>
              <a:rPr lang="en-US" sz="2800" noProof="0" dirty="0">
                <a:solidFill>
                  <a:prstClr val="black"/>
                </a:solidFill>
                <a:latin typeface="Calibri"/>
              </a:rPr>
              <a:t> </a:t>
            </a:r>
            <a:r>
              <a:rPr lang="en-US" sz="2800" noProof="0" dirty="0" err="1">
                <a:solidFill>
                  <a:prstClr val="black"/>
                </a:solidFill>
                <a:latin typeface="Calibri"/>
              </a:rPr>
              <a:t>chức</a:t>
            </a:r>
            <a:r>
              <a:rPr lang="en-US" sz="2800" noProof="0" dirty="0">
                <a:solidFill>
                  <a:prstClr val="black"/>
                </a:solidFill>
                <a:latin typeface="Calibri"/>
              </a:rPr>
              <a:t> </a:t>
            </a:r>
            <a:r>
              <a:rPr lang="en-US" sz="2800" noProof="0" dirty="0" err="1">
                <a:solidFill>
                  <a:prstClr val="black"/>
                </a:solidFill>
                <a:latin typeface="Calibri"/>
              </a:rPr>
              <a:t>ăn</a:t>
            </a:r>
            <a:r>
              <a:rPr lang="en-US" sz="2800" noProof="0" dirty="0">
                <a:solidFill>
                  <a:prstClr val="black"/>
                </a:solidFill>
                <a:latin typeface="Calibri"/>
              </a:rPr>
              <a:t> </a:t>
            </a:r>
            <a:r>
              <a:rPr lang="en-US" sz="2800" noProof="0" dirty="0" err="1">
                <a:solidFill>
                  <a:prstClr val="black"/>
                </a:solidFill>
                <a:latin typeface="Calibri"/>
              </a:rPr>
              <a:t>tự</a:t>
            </a:r>
            <a:r>
              <a:rPr lang="en-US" sz="2800" noProof="0" dirty="0">
                <a:solidFill>
                  <a:prstClr val="black"/>
                </a:solidFill>
                <a:latin typeface="Calibri"/>
              </a:rPr>
              <a:t> </a:t>
            </a:r>
            <a:r>
              <a:rPr lang="en-US" sz="2800" noProof="0" dirty="0" err="1">
                <a:solidFill>
                  <a:prstClr val="black"/>
                </a:solidFill>
                <a:latin typeface="Calibri"/>
              </a:rPr>
              <a:t>chọn</a:t>
            </a:r>
            <a:r>
              <a:rPr lang="en-US" sz="2800" noProof="0" dirty="0">
                <a:solidFill>
                  <a:prstClr val="black"/>
                </a:solidFill>
                <a:latin typeface="Calibri"/>
              </a:rPr>
              <a:t>.</a:t>
            </a:r>
            <a:endParaRPr kumimoji="0" lang="en-US" sz="2800" b="0" i="0" u="none" strike="noStrike" kern="1200" cap="none" spc="0" normalizeH="0" noProof="0" dirty="0">
              <a:ln>
                <a:noFill/>
              </a:ln>
              <a:solidFill>
                <a:prstClr val="black"/>
              </a:solidFill>
              <a:effectLst/>
              <a:uLnTx/>
              <a:uFillTx/>
              <a:latin typeface="Calibri"/>
              <a:ea typeface="+mn-ea"/>
              <a:cs typeface="+mn-cs"/>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03791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89437" y="950327"/>
            <a:ext cx="10115693" cy="4812799"/>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3366FF"/>
                </a:solidFill>
                <a:effectLst/>
                <a:uLnTx/>
                <a:uFillTx/>
                <a:latin typeface="Calibri"/>
                <a:ea typeface="+mn-ea"/>
                <a:cs typeface="+mn-cs"/>
              </a:rPr>
              <a:t>-</a:t>
            </a:r>
            <a:r>
              <a:rPr kumimoji="0" lang="en-US" sz="2800" b="0" i="0" u="none" strike="noStrike" kern="1200" cap="none" spc="0" normalizeH="0" noProof="0" dirty="0">
                <a:ln>
                  <a:noFill/>
                </a:ln>
                <a:solidFill>
                  <a:srgbClr val="3366FF"/>
                </a:solidFill>
                <a:effectLst/>
                <a:uLnTx/>
                <a:uFillTx/>
                <a:latin typeface="Calibri"/>
                <a:ea typeface="+mn-ea"/>
                <a:cs typeface="+mn-cs"/>
              </a:rPr>
              <a:t> </a:t>
            </a:r>
            <a:r>
              <a:rPr kumimoji="0" lang="en-US" sz="2800" b="0" i="0" u="none" strike="noStrike" kern="1200" cap="none" spc="0" normalizeH="0" noProof="0" dirty="0" err="1">
                <a:ln>
                  <a:noFill/>
                </a:ln>
                <a:solidFill>
                  <a:srgbClr val="3366FF"/>
                </a:solidFill>
                <a:effectLst/>
                <a:uLnTx/>
                <a:uFillTx/>
                <a:latin typeface="Calibri"/>
                <a:ea typeface="+mn-ea"/>
                <a:cs typeface="+mn-cs"/>
              </a:rPr>
              <a:t>Tổ</a:t>
            </a:r>
            <a:r>
              <a:rPr kumimoji="0" lang="en-US" sz="2800" b="0" i="0" u="none" strike="noStrike" kern="1200" cap="none" spc="0" normalizeH="0" noProof="0" dirty="0">
                <a:ln>
                  <a:noFill/>
                </a:ln>
                <a:solidFill>
                  <a:srgbClr val="3366FF"/>
                </a:solidFill>
                <a:effectLst/>
                <a:uLnTx/>
                <a:uFillTx/>
                <a:latin typeface="Calibri"/>
                <a:ea typeface="+mn-ea"/>
                <a:cs typeface="+mn-cs"/>
              </a:rPr>
              <a:t> </a:t>
            </a:r>
            <a:r>
              <a:rPr kumimoji="0" lang="en-US" sz="2800" b="0" i="0" u="none" strike="noStrike" kern="1200" cap="none" spc="0" normalizeH="0" noProof="0" dirty="0" err="1">
                <a:ln>
                  <a:noFill/>
                </a:ln>
                <a:solidFill>
                  <a:srgbClr val="3366FF"/>
                </a:solidFill>
                <a:effectLst/>
                <a:uLnTx/>
                <a:uFillTx/>
                <a:latin typeface="Calibri"/>
                <a:ea typeface="+mn-ea"/>
                <a:cs typeface="+mn-cs"/>
              </a:rPr>
              <a:t>chức</a:t>
            </a:r>
            <a:r>
              <a:rPr kumimoji="0" lang="en-US" sz="2800" b="0" i="0" u="none" strike="noStrike" kern="1200" cap="none" spc="0" normalizeH="0" noProof="0" dirty="0">
                <a:ln>
                  <a:noFill/>
                </a:ln>
                <a:solidFill>
                  <a:srgbClr val="3366FF"/>
                </a:solidFill>
                <a:effectLst/>
                <a:uLnTx/>
                <a:uFillTx/>
                <a:latin typeface="Calibri"/>
                <a:ea typeface="+mn-ea"/>
                <a:cs typeface="+mn-cs"/>
              </a:rPr>
              <a:t> </a:t>
            </a:r>
            <a:r>
              <a:rPr kumimoji="0" lang="en-US" sz="2800" b="0" i="0" u="none" strike="noStrike" kern="1200" cap="none" spc="0" normalizeH="0" noProof="0" dirty="0" err="1">
                <a:ln>
                  <a:noFill/>
                </a:ln>
                <a:solidFill>
                  <a:srgbClr val="3366FF"/>
                </a:solidFill>
                <a:effectLst/>
                <a:uLnTx/>
                <a:uFillTx/>
                <a:latin typeface="Calibri"/>
                <a:ea typeface="+mn-ea"/>
                <a:cs typeface="+mn-cs"/>
              </a:rPr>
              <a:t>ăn</a:t>
            </a:r>
            <a:r>
              <a:rPr kumimoji="0" lang="en-US" sz="2800" b="0" i="0" u="none" strike="noStrike" kern="1200" cap="none" spc="0" normalizeH="0" noProof="0" dirty="0">
                <a:ln>
                  <a:noFill/>
                </a:ln>
                <a:solidFill>
                  <a:srgbClr val="3366FF"/>
                </a:solidFill>
                <a:effectLst/>
                <a:uLnTx/>
                <a:uFillTx/>
                <a:latin typeface="Calibri"/>
                <a:ea typeface="+mn-ea"/>
                <a:cs typeface="+mn-cs"/>
              </a:rPr>
              <a:t> </a:t>
            </a:r>
            <a:r>
              <a:rPr kumimoji="0" lang="en-US" sz="2800" b="0" i="0" u="none" strike="noStrike" kern="1200" cap="none" spc="0" normalizeH="0" noProof="0" dirty="0" err="1">
                <a:ln>
                  <a:noFill/>
                </a:ln>
                <a:solidFill>
                  <a:srgbClr val="3366FF"/>
                </a:solidFill>
                <a:effectLst/>
                <a:uLnTx/>
                <a:uFillTx/>
                <a:latin typeface="Calibri"/>
                <a:ea typeface="+mn-ea"/>
                <a:cs typeface="+mn-cs"/>
              </a:rPr>
              <a:t>cá</a:t>
            </a:r>
            <a:r>
              <a:rPr kumimoji="0" lang="en-US" sz="2800" b="0" i="0" u="none" strike="noStrike" kern="1200" cap="none" spc="0" normalizeH="0" noProof="0" dirty="0">
                <a:ln>
                  <a:noFill/>
                </a:ln>
                <a:solidFill>
                  <a:srgbClr val="3366FF"/>
                </a:solidFill>
                <a:effectLst/>
                <a:uLnTx/>
                <a:uFillTx/>
                <a:latin typeface="Calibri"/>
                <a:ea typeface="+mn-ea"/>
                <a:cs typeface="+mn-cs"/>
              </a:rPr>
              <a:t> </a:t>
            </a:r>
            <a:r>
              <a:rPr kumimoji="0" lang="en-US" sz="2800" b="0" i="0" u="none" strike="noStrike" kern="1200" cap="none" spc="0" normalizeH="0" noProof="0" dirty="0" err="1">
                <a:ln>
                  <a:noFill/>
                </a:ln>
                <a:solidFill>
                  <a:srgbClr val="3366FF"/>
                </a:solidFill>
                <a:effectLst/>
                <a:uLnTx/>
                <a:uFillTx/>
                <a:latin typeface="Calibri"/>
                <a:ea typeface="+mn-ea"/>
                <a:cs typeface="+mn-cs"/>
              </a:rPr>
              <a:t>nhân</a:t>
            </a:r>
            <a:r>
              <a:rPr kumimoji="0" lang="en-US" sz="2800" b="0" i="0" u="none" strike="noStrike" kern="1200" cap="none" spc="0" normalizeH="0" noProof="0" dirty="0">
                <a:ln>
                  <a:noFill/>
                </a:ln>
                <a:solidFill>
                  <a:srgbClr val="3366FF"/>
                </a:solidFill>
                <a:effectLst/>
                <a:uLnTx/>
                <a:uFillTx/>
                <a:latin typeface="Calibri"/>
                <a:ea typeface="+mn-ea"/>
                <a:cs typeface="+mn-cs"/>
              </a:rPr>
              <a:t>:</a:t>
            </a:r>
            <a:endParaRPr kumimoji="0" lang="en-US" sz="2800" b="0" i="0" u="none" strike="noStrike" kern="1200" cap="none" spc="0" normalizeH="0" baseline="0" noProof="0" dirty="0">
              <a:ln>
                <a:noFill/>
              </a:ln>
              <a:solidFill>
                <a:srgbClr val="3366FF"/>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Cô</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phân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công</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cho</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trẻ</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cùng</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cô</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chuẩn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bị</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giờ</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ăn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như</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xếp</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bàn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ghế</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tô</a:t>
            </a:r>
            <a:r>
              <a:rPr kumimoji="0" lang="en-US" sz="2800" b="0" i="0" u="none" strike="noStrike" kern="1200" cap="none" spc="0" normalizeH="0" noProof="0" dirty="0">
                <a:ln>
                  <a:noFill/>
                </a:ln>
                <a:solidFill>
                  <a:prstClr val="black"/>
                </a:solidFill>
                <a:effectLst/>
                <a:uLnTx/>
                <a:uFillTx/>
                <a:latin typeface="Calibri"/>
                <a:ea typeface="+mn-ea"/>
                <a:cs typeface="+mn-cs"/>
              </a:rPr>
              <a:t>/</a:t>
            </a:r>
            <a:r>
              <a:rPr kumimoji="0" lang="en-US" sz="2800" b="0" i="0" u="none" strike="noStrike" kern="1200" cap="none" spc="0" normalizeH="0" noProof="0" dirty="0" err="1">
                <a:ln>
                  <a:noFill/>
                </a:ln>
                <a:solidFill>
                  <a:prstClr val="black"/>
                </a:solidFill>
                <a:effectLst/>
                <a:uLnTx/>
                <a:uFillTx/>
                <a:latin typeface="Calibri"/>
                <a:ea typeface="+mn-ea"/>
                <a:cs typeface="+mn-cs"/>
              </a:rPr>
              <a:t>khay</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muỗng</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khăn</a:t>
            </a:r>
            <a:r>
              <a:rPr kumimoji="0" lang="en-US" sz="2800" b="0" i="0" u="none" strike="noStrike" kern="1200" cap="none" spc="0" normalizeH="0" noProof="0" dirty="0">
                <a:ln>
                  <a:noFill/>
                </a:ln>
                <a:solidFill>
                  <a:prstClr val="black"/>
                </a:solidFill>
                <a:effectLst/>
                <a:uLnTx/>
                <a:uFillTx/>
                <a:latin typeface="Calibri"/>
                <a:ea typeface="+mn-ea"/>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2800" dirty="0">
                <a:solidFill>
                  <a:prstClr val="black"/>
                </a:solidFill>
                <a:latin typeface="Calibri"/>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Cô</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lần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lượt</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trẻ</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tự</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lấy</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cơm</a:t>
            </a:r>
            <a:r>
              <a:rPr lang="en-US" sz="2800" dirty="0">
                <a:solidFill>
                  <a:prstClr val="black"/>
                </a:solidFill>
                <a:latin typeface="Calibri"/>
              </a:rPr>
              <a:t>, </a:t>
            </a:r>
            <a:r>
              <a:rPr lang="en-US" sz="2800" dirty="0" err="1">
                <a:solidFill>
                  <a:prstClr val="black"/>
                </a:solidFill>
                <a:latin typeface="Calibri"/>
              </a:rPr>
              <a:t>thức</a:t>
            </a:r>
            <a:r>
              <a:rPr lang="en-US" sz="2800" dirty="0">
                <a:solidFill>
                  <a:prstClr val="black"/>
                </a:solidFill>
                <a:latin typeface="Calibri"/>
              </a:rPr>
              <a:t> </a:t>
            </a:r>
            <a:r>
              <a:rPr lang="en-US" sz="2800" dirty="0" err="1">
                <a:solidFill>
                  <a:prstClr val="black"/>
                </a:solidFill>
                <a:latin typeface="Calibri"/>
              </a:rPr>
              <a:t>ăn</a:t>
            </a:r>
            <a:r>
              <a:rPr lang="en-US" sz="2800" dirty="0">
                <a:solidFill>
                  <a:prstClr val="black"/>
                </a:solidFill>
                <a:latin typeface="Calibri"/>
              </a:rPr>
              <a:t> </a:t>
            </a:r>
            <a:r>
              <a:rPr lang="en-US" sz="2800" dirty="0" err="1">
                <a:solidFill>
                  <a:prstClr val="black"/>
                </a:solidFill>
                <a:latin typeface="Calibri"/>
              </a:rPr>
              <a:t>vào</a:t>
            </a:r>
            <a:r>
              <a:rPr lang="en-US" sz="2800" dirty="0">
                <a:solidFill>
                  <a:prstClr val="black"/>
                </a:solidFill>
                <a:latin typeface="Calibri"/>
              </a:rPr>
              <a:t> </a:t>
            </a:r>
            <a:r>
              <a:rPr lang="en-US" sz="2800" dirty="0" err="1">
                <a:solidFill>
                  <a:prstClr val="black"/>
                </a:solidFill>
                <a:latin typeface="Calibri"/>
              </a:rPr>
              <a:t>tô</a:t>
            </a:r>
            <a:r>
              <a:rPr lang="en-US" sz="2800" dirty="0">
                <a:solidFill>
                  <a:prstClr val="black"/>
                </a:solidFill>
                <a:latin typeface="Calibri"/>
              </a:rPr>
              <a:t>/</a:t>
            </a:r>
            <a:r>
              <a:rPr lang="en-US" sz="2800" dirty="0" err="1">
                <a:solidFill>
                  <a:prstClr val="black"/>
                </a:solidFill>
                <a:latin typeface="Calibri"/>
              </a:rPr>
              <a:t>khay</a:t>
            </a:r>
            <a:r>
              <a:rPr lang="en-US" sz="2800" dirty="0">
                <a:solidFill>
                  <a:prstClr val="black"/>
                </a:solidFill>
                <a:latin typeface="Calibri"/>
              </a:rPr>
              <a:t> </a:t>
            </a:r>
            <a:r>
              <a:rPr lang="en-US" sz="2800" dirty="0" err="1">
                <a:solidFill>
                  <a:prstClr val="black"/>
                </a:solidFill>
                <a:latin typeface="Calibri"/>
              </a:rPr>
              <a:t>và</a:t>
            </a:r>
            <a:r>
              <a:rPr lang="en-US" sz="2800" dirty="0">
                <a:solidFill>
                  <a:prstClr val="black"/>
                </a:solidFill>
                <a:latin typeface="Calibri"/>
              </a:rPr>
              <a:t> </a:t>
            </a:r>
            <a:r>
              <a:rPr lang="en-US" sz="2800" dirty="0" err="1">
                <a:solidFill>
                  <a:prstClr val="black"/>
                </a:solidFill>
                <a:latin typeface="Calibri"/>
              </a:rPr>
              <a:t>bưng</a:t>
            </a:r>
            <a:r>
              <a:rPr lang="en-US" sz="2800" dirty="0">
                <a:solidFill>
                  <a:prstClr val="black"/>
                </a:solidFill>
                <a:latin typeface="Calibri"/>
              </a:rPr>
              <a:t> </a:t>
            </a:r>
            <a:r>
              <a:rPr lang="en-US" sz="2800" dirty="0" err="1">
                <a:solidFill>
                  <a:prstClr val="black"/>
                </a:solidFill>
                <a:latin typeface="Calibri"/>
              </a:rPr>
              <a:t>vào</a:t>
            </a:r>
            <a:r>
              <a:rPr lang="en-US" sz="2800" dirty="0">
                <a:solidFill>
                  <a:prstClr val="black"/>
                </a:solidFill>
                <a:latin typeface="Calibri"/>
              </a:rPr>
              <a:t> </a:t>
            </a:r>
            <a:r>
              <a:rPr lang="en-US" sz="2800" dirty="0" err="1">
                <a:solidFill>
                  <a:prstClr val="black"/>
                </a:solidFill>
                <a:latin typeface="Calibri"/>
              </a:rPr>
              <a:t>bàn</a:t>
            </a:r>
            <a:r>
              <a:rPr lang="en-US" sz="2800" dirty="0">
                <a:solidFill>
                  <a:prstClr val="black"/>
                </a:solidFill>
                <a:latin typeface="Calibri"/>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Khi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trẻ</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tự</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lấy</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thức</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ăn</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cô</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quan</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sát</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trẻ</a:t>
            </a:r>
            <a:r>
              <a:rPr lang="en-US" sz="2800" dirty="0">
                <a:solidFill>
                  <a:prstClr val="black"/>
                </a:solidFill>
                <a:latin typeface="Calibri"/>
              </a:rPr>
              <a:t> </a:t>
            </a:r>
            <a:r>
              <a:rPr lang="en-US" sz="2800" dirty="0" err="1">
                <a:solidFill>
                  <a:prstClr val="black"/>
                </a:solidFill>
                <a:latin typeface="Calibri"/>
              </a:rPr>
              <a:t>và</a:t>
            </a:r>
            <a:r>
              <a:rPr lang="en-US" sz="2800" dirty="0">
                <a:solidFill>
                  <a:prstClr val="black"/>
                </a:solidFill>
                <a:latin typeface="Calibri"/>
              </a:rPr>
              <a:t> </a:t>
            </a:r>
            <a:r>
              <a:rPr lang="en-US" sz="2800" dirty="0" err="1">
                <a:solidFill>
                  <a:prstClr val="black"/>
                </a:solidFill>
                <a:latin typeface="Calibri"/>
              </a:rPr>
              <a:t>hỗ</a:t>
            </a:r>
            <a:r>
              <a:rPr lang="en-US" sz="2800" dirty="0">
                <a:solidFill>
                  <a:prstClr val="black"/>
                </a:solidFill>
                <a:latin typeface="Calibri"/>
              </a:rPr>
              <a:t> </a:t>
            </a:r>
            <a:r>
              <a:rPr lang="en-US" sz="2800" dirty="0" err="1">
                <a:solidFill>
                  <a:prstClr val="black"/>
                </a:solidFill>
                <a:latin typeface="Calibri"/>
              </a:rPr>
              <a:t>trợ</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khi</a:t>
            </a:r>
            <a:r>
              <a:rPr lang="en-US" sz="2800" dirty="0">
                <a:solidFill>
                  <a:prstClr val="black"/>
                </a:solidFill>
                <a:latin typeface="Calibri"/>
              </a:rPr>
              <a:t> </a:t>
            </a:r>
            <a:r>
              <a:rPr lang="en-US" sz="2800" dirty="0" err="1">
                <a:solidFill>
                  <a:prstClr val="black"/>
                </a:solidFill>
                <a:latin typeface="Calibri"/>
              </a:rPr>
              <a:t>cần</a:t>
            </a:r>
            <a:r>
              <a:rPr lang="en-US" sz="2800" dirty="0">
                <a:solidFill>
                  <a:prstClr val="black"/>
                </a:solidFill>
                <a:latin typeface="Calibri"/>
              </a:rPr>
              <a:t> (</a:t>
            </a:r>
            <a:r>
              <a:rPr lang="en-US" sz="2800" dirty="0" err="1">
                <a:solidFill>
                  <a:prstClr val="black"/>
                </a:solidFill>
                <a:latin typeface="Calibri"/>
              </a:rPr>
              <a:t>lấy</a:t>
            </a:r>
            <a:r>
              <a:rPr lang="en-US" sz="2800" dirty="0">
                <a:solidFill>
                  <a:prstClr val="black"/>
                </a:solidFill>
                <a:latin typeface="Calibri"/>
              </a:rPr>
              <a:t> </a:t>
            </a:r>
            <a:r>
              <a:rPr lang="en-US" sz="2800" dirty="0" err="1">
                <a:solidFill>
                  <a:prstClr val="black"/>
                </a:solidFill>
                <a:latin typeface="Calibri"/>
              </a:rPr>
              <a:t>đủ</a:t>
            </a:r>
            <a:r>
              <a:rPr lang="en-US" sz="2800" dirty="0">
                <a:solidFill>
                  <a:prstClr val="black"/>
                </a:solidFill>
                <a:latin typeface="Calibri"/>
              </a:rPr>
              <a:t> </a:t>
            </a:r>
            <a:r>
              <a:rPr lang="en-US" sz="2800" dirty="0" err="1">
                <a:solidFill>
                  <a:prstClr val="black"/>
                </a:solidFill>
                <a:latin typeface="Calibri"/>
              </a:rPr>
              <a:t>suất</a:t>
            </a:r>
            <a:r>
              <a:rPr lang="en-US" sz="2800" dirty="0">
                <a:solidFill>
                  <a:prstClr val="black"/>
                </a:solidFill>
                <a:latin typeface="Calibri"/>
              </a:rPr>
              <a:t> </a:t>
            </a:r>
            <a:r>
              <a:rPr lang="en-US" sz="2800" dirty="0" err="1">
                <a:solidFill>
                  <a:prstClr val="black"/>
                </a:solidFill>
                <a:latin typeface="Calibri"/>
              </a:rPr>
              <a:t>ăn</a:t>
            </a:r>
            <a:r>
              <a:rPr lang="en-US" sz="2800" dirty="0">
                <a:solidFill>
                  <a:prstClr val="black"/>
                </a:solidFill>
                <a:latin typeface="Calibri"/>
              </a:rPr>
              <a:t>, </a:t>
            </a:r>
            <a:r>
              <a:rPr lang="en-US" sz="2800" dirty="0" err="1">
                <a:solidFill>
                  <a:prstClr val="black"/>
                </a:solidFill>
                <a:latin typeface="Calibri"/>
              </a:rPr>
              <a:t>không</a:t>
            </a:r>
            <a:r>
              <a:rPr lang="en-US" sz="2800" dirty="0">
                <a:solidFill>
                  <a:prstClr val="black"/>
                </a:solidFill>
                <a:latin typeface="Calibri"/>
              </a:rPr>
              <a:t> </a:t>
            </a:r>
            <a:r>
              <a:rPr lang="en-US" sz="2800" dirty="0" err="1">
                <a:solidFill>
                  <a:prstClr val="black"/>
                </a:solidFill>
                <a:latin typeface="Calibri"/>
              </a:rPr>
              <a:t>quá</a:t>
            </a:r>
            <a:r>
              <a:rPr lang="en-US" sz="2800" dirty="0">
                <a:solidFill>
                  <a:prstClr val="black"/>
                </a:solidFill>
                <a:latin typeface="Calibri"/>
              </a:rPr>
              <a:t> </a:t>
            </a:r>
            <a:r>
              <a:rPr lang="en-US" sz="2800" dirty="0" err="1">
                <a:solidFill>
                  <a:prstClr val="black"/>
                </a:solidFill>
                <a:latin typeface="Calibri"/>
              </a:rPr>
              <a:t>ít</a:t>
            </a:r>
            <a:r>
              <a:rPr lang="en-US" sz="2800" dirty="0">
                <a:solidFill>
                  <a:prstClr val="black"/>
                </a:solidFill>
                <a:latin typeface="Calibri"/>
              </a:rPr>
              <a:t> </a:t>
            </a:r>
            <a:r>
              <a:rPr lang="en-US" sz="2800" dirty="0" err="1">
                <a:solidFill>
                  <a:prstClr val="black"/>
                </a:solidFill>
                <a:latin typeface="Calibri"/>
              </a:rPr>
              <a:t>hoặc</a:t>
            </a:r>
            <a:r>
              <a:rPr lang="en-US" sz="2800" dirty="0">
                <a:solidFill>
                  <a:prstClr val="black"/>
                </a:solidFill>
                <a:latin typeface="Calibri"/>
              </a:rPr>
              <a:t> </a:t>
            </a:r>
            <a:r>
              <a:rPr lang="en-US" sz="2800" dirty="0" err="1">
                <a:solidFill>
                  <a:prstClr val="black"/>
                </a:solidFill>
                <a:latin typeface="Calibri"/>
              </a:rPr>
              <a:t>quá</a:t>
            </a:r>
            <a:r>
              <a:rPr lang="en-US" sz="2800" dirty="0">
                <a:solidFill>
                  <a:prstClr val="black"/>
                </a:solidFill>
                <a:latin typeface="Calibri"/>
              </a:rPr>
              <a:t> </a:t>
            </a:r>
            <a:r>
              <a:rPr lang="en-US" sz="2800" dirty="0" err="1">
                <a:solidFill>
                  <a:prstClr val="black"/>
                </a:solidFill>
                <a:latin typeface="Calibri"/>
              </a:rPr>
              <a:t>nhiều</a:t>
            </a:r>
            <a:r>
              <a:rPr lang="en-US" sz="2800" dirty="0">
                <a:solidFill>
                  <a:prstClr val="black"/>
                </a:solidFill>
                <a:latin typeface="Calibri"/>
              </a:rPr>
              <a:t>), </a:t>
            </a:r>
            <a:r>
              <a:rPr lang="en-US" sz="2800" dirty="0" err="1">
                <a:solidFill>
                  <a:prstClr val="black"/>
                </a:solidFill>
                <a:latin typeface="Calibri"/>
              </a:rPr>
              <a:t>cô</a:t>
            </a:r>
            <a:r>
              <a:rPr lang="en-US" sz="2800" dirty="0">
                <a:solidFill>
                  <a:prstClr val="black"/>
                </a:solidFill>
                <a:latin typeface="Calibri"/>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nhắc</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trẻ</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thao</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thác</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nhanh</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nhẹn</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gọn</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gàng</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kéo</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dài</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thời</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gian</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chờ</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đợi</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của</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các</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khác</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99190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89437" y="950327"/>
            <a:ext cx="10115693" cy="4812799"/>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3366FF"/>
                </a:solidFill>
                <a:effectLst/>
                <a:uLnTx/>
                <a:uFillTx/>
                <a:latin typeface="Calibri"/>
                <a:ea typeface="+mn-ea"/>
                <a:cs typeface="+mn-cs"/>
              </a:rPr>
              <a:t>- </a:t>
            </a:r>
            <a:r>
              <a:rPr kumimoji="0" lang="en-US" sz="2800" b="0" i="0" u="none" strike="noStrike" kern="1200" cap="none" spc="0" normalizeH="0" baseline="0" noProof="0" dirty="0" err="1">
                <a:ln>
                  <a:noFill/>
                </a:ln>
                <a:solidFill>
                  <a:srgbClr val="3366FF"/>
                </a:solidFill>
                <a:effectLst/>
                <a:uLnTx/>
                <a:uFillTx/>
                <a:latin typeface="Calibri"/>
                <a:ea typeface="+mn-ea"/>
                <a:cs typeface="+mn-cs"/>
              </a:rPr>
              <a:t>Tổ</a:t>
            </a:r>
            <a:r>
              <a:rPr kumimoji="0" lang="en-US" sz="2800" b="0" i="0" u="none" strike="noStrike" kern="1200" cap="none" spc="0" normalizeH="0" baseline="0" noProof="0" dirty="0">
                <a:ln>
                  <a:noFill/>
                </a:ln>
                <a:solidFill>
                  <a:srgbClr val="3366FF"/>
                </a:solidFill>
                <a:effectLst/>
                <a:uLnTx/>
                <a:uFillTx/>
                <a:latin typeface="Calibri"/>
                <a:ea typeface="+mn-ea"/>
                <a:cs typeface="+mn-cs"/>
              </a:rPr>
              <a:t> </a:t>
            </a:r>
            <a:r>
              <a:rPr kumimoji="0" lang="en-US" sz="2800" b="0" i="0" u="none" strike="noStrike" kern="1200" cap="none" spc="0" normalizeH="0" baseline="0" noProof="0" dirty="0" err="1">
                <a:ln>
                  <a:noFill/>
                </a:ln>
                <a:solidFill>
                  <a:srgbClr val="3366FF"/>
                </a:solidFill>
                <a:effectLst/>
                <a:uLnTx/>
                <a:uFillTx/>
                <a:latin typeface="Calibri"/>
                <a:ea typeface="+mn-ea"/>
                <a:cs typeface="+mn-cs"/>
              </a:rPr>
              <a:t>chức</a:t>
            </a:r>
            <a:r>
              <a:rPr kumimoji="0" lang="en-US" sz="2800" b="0" i="0" u="none" strike="noStrike" kern="1200" cap="none" spc="0" normalizeH="0" baseline="0" noProof="0" dirty="0">
                <a:ln>
                  <a:noFill/>
                </a:ln>
                <a:solidFill>
                  <a:srgbClr val="3366FF"/>
                </a:solidFill>
                <a:effectLst/>
                <a:uLnTx/>
                <a:uFillTx/>
                <a:latin typeface="Calibri"/>
                <a:ea typeface="+mn-ea"/>
                <a:cs typeface="+mn-cs"/>
              </a:rPr>
              <a:t> </a:t>
            </a:r>
            <a:r>
              <a:rPr kumimoji="0" lang="en-US" sz="2800" b="0" i="0" u="none" strike="noStrike" kern="1200" cap="none" spc="0" normalizeH="0" baseline="0" noProof="0" dirty="0" err="1">
                <a:ln>
                  <a:noFill/>
                </a:ln>
                <a:solidFill>
                  <a:srgbClr val="3366FF"/>
                </a:solidFill>
                <a:effectLst/>
                <a:uLnTx/>
                <a:uFillTx/>
                <a:latin typeface="Calibri"/>
                <a:ea typeface="+mn-ea"/>
                <a:cs typeface="+mn-cs"/>
              </a:rPr>
              <a:t>ăn</a:t>
            </a:r>
            <a:r>
              <a:rPr kumimoji="0" lang="en-US" sz="2800" b="0" i="0" u="none" strike="noStrike" kern="1200" cap="none" spc="0" normalizeH="0" baseline="0" noProof="0" dirty="0">
                <a:ln>
                  <a:noFill/>
                </a:ln>
                <a:solidFill>
                  <a:srgbClr val="3366FF"/>
                </a:solidFill>
                <a:effectLst/>
                <a:uLnTx/>
                <a:uFillTx/>
                <a:latin typeface="Calibri"/>
                <a:ea typeface="+mn-ea"/>
                <a:cs typeface="+mn-cs"/>
              </a:rPr>
              <a:t> </a:t>
            </a:r>
            <a:r>
              <a:rPr kumimoji="0" lang="en-US" sz="2800" b="0" i="0" u="none" strike="noStrike" kern="1200" cap="none" spc="0" normalizeH="0" baseline="0" noProof="0" dirty="0" err="1">
                <a:ln>
                  <a:noFill/>
                </a:ln>
                <a:solidFill>
                  <a:srgbClr val="3366FF"/>
                </a:solidFill>
                <a:effectLst/>
                <a:uLnTx/>
                <a:uFillTx/>
                <a:latin typeface="Calibri"/>
                <a:ea typeface="+mn-ea"/>
                <a:cs typeface="+mn-cs"/>
              </a:rPr>
              <a:t>gia</a:t>
            </a:r>
            <a:r>
              <a:rPr kumimoji="0" lang="en-US" sz="2800" b="0" i="0" u="none" strike="noStrike" kern="1200" cap="none" spc="0" normalizeH="0" baseline="0" noProof="0" dirty="0">
                <a:ln>
                  <a:noFill/>
                </a:ln>
                <a:solidFill>
                  <a:srgbClr val="3366FF"/>
                </a:solidFill>
                <a:effectLst/>
                <a:uLnTx/>
                <a:uFillTx/>
                <a:latin typeface="Calibri"/>
                <a:ea typeface="+mn-ea"/>
                <a:cs typeface="+mn-cs"/>
              </a:rPr>
              <a:t> </a:t>
            </a:r>
            <a:r>
              <a:rPr kumimoji="0" lang="en-US" sz="2800" b="0" i="0" u="none" strike="noStrike" kern="1200" cap="none" spc="0" normalizeH="0" baseline="0" noProof="0" dirty="0" err="1">
                <a:ln>
                  <a:noFill/>
                </a:ln>
                <a:solidFill>
                  <a:srgbClr val="3366FF"/>
                </a:solidFill>
                <a:effectLst/>
                <a:uLnTx/>
                <a:uFillTx/>
                <a:latin typeface="Calibri"/>
                <a:ea typeface="+mn-ea"/>
                <a:cs typeface="+mn-cs"/>
              </a:rPr>
              <a:t>đình</a:t>
            </a:r>
            <a:r>
              <a:rPr kumimoji="0" lang="en-US" sz="2800" b="0" i="0" u="none" strike="noStrike" kern="1200" cap="none" spc="0" normalizeH="0" baseline="0" noProof="0" dirty="0">
                <a:ln>
                  <a:noFill/>
                </a:ln>
                <a:solidFill>
                  <a:srgbClr val="3366FF"/>
                </a:solidFill>
                <a:effectLst/>
                <a:uLnTx/>
                <a:uFillTx/>
                <a:latin typeface="Calibri"/>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Cô</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phân</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công</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trẻ</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cùng</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cô</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chuẩn</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bị</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giờ</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ăn</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như</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xếp</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bàn</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ghế</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chén</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muỗng</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lang="en-US" sz="2800" dirty="0" err="1">
                <a:solidFill>
                  <a:prstClr val="black"/>
                </a:solidFill>
                <a:latin typeface="Calibri"/>
              </a:rPr>
              <a:t>đũa</a:t>
            </a:r>
            <a:r>
              <a:rPr lang="en-US" sz="2800" dirty="0">
                <a:solidFill>
                  <a:prstClr val="black"/>
                </a:solidFill>
                <a:latin typeface="Calibri"/>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khăn</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Cô</a:t>
            </a:r>
            <a:r>
              <a:rPr kumimoji="0" lang="en-US" sz="2800" b="0" i="0" u="none" strike="noStrike" kern="1200" cap="none" spc="0" normalizeH="0" baseline="0" noProof="0" dirty="0">
                <a:ln>
                  <a:noFill/>
                </a:ln>
                <a:solidFill>
                  <a:prstClr val="black"/>
                </a:solidFill>
                <a:effectLst/>
                <a:uLnTx/>
                <a:uFillTx/>
                <a:latin typeface="Calibri"/>
                <a:ea typeface="+mn-ea"/>
                <a:cs typeface="+mn-cs"/>
              </a:rPr>
              <a:t> chia</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cơm</a:t>
            </a:r>
            <a:r>
              <a:rPr lang="en-US" sz="2800" dirty="0">
                <a:solidFill>
                  <a:prstClr val="black"/>
                </a:solidFill>
                <a:latin typeface="Calibri"/>
              </a:rPr>
              <a:t>, </a:t>
            </a:r>
            <a:r>
              <a:rPr lang="en-US" sz="2800" dirty="0" err="1">
                <a:solidFill>
                  <a:prstClr val="black"/>
                </a:solidFill>
                <a:latin typeface="Calibri"/>
              </a:rPr>
              <a:t>thức</a:t>
            </a:r>
            <a:r>
              <a:rPr lang="en-US" sz="2800" dirty="0">
                <a:solidFill>
                  <a:prstClr val="black"/>
                </a:solidFill>
                <a:latin typeface="Calibri"/>
              </a:rPr>
              <a:t> </a:t>
            </a:r>
            <a:r>
              <a:rPr lang="en-US" sz="2800" dirty="0" err="1">
                <a:solidFill>
                  <a:prstClr val="black"/>
                </a:solidFill>
                <a:latin typeface="Calibri"/>
              </a:rPr>
              <a:t>ăn</a:t>
            </a:r>
            <a:r>
              <a:rPr lang="en-US" sz="2800" dirty="0">
                <a:solidFill>
                  <a:prstClr val="black"/>
                </a:solidFill>
                <a:latin typeface="Calibri"/>
              </a:rPr>
              <a:t> </a:t>
            </a:r>
            <a:r>
              <a:rPr lang="en-US" sz="2800" dirty="0" err="1">
                <a:solidFill>
                  <a:prstClr val="black"/>
                </a:solidFill>
                <a:latin typeface="Calibri"/>
              </a:rPr>
              <a:t>vào</a:t>
            </a:r>
            <a:r>
              <a:rPr lang="en-US" sz="2800" dirty="0">
                <a:solidFill>
                  <a:prstClr val="black"/>
                </a:solidFill>
                <a:latin typeface="Calibri"/>
              </a:rPr>
              <a:t> </a:t>
            </a:r>
            <a:r>
              <a:rPr lang="en-US" sz="2800" dirty="0" err="1">
                <a:solidFill>
                  <a:prstClr val="black"/>
                </a:solidFill>
                <a:latin typeface="Calibri"/>
              </a:rPr>
              <a:t>thố</a:t>
            </a:r>
            <a:r>
              <a:rPr lang="en-US" sz="2800" dirty="0">
                <a:solidFill>
                  <a:prstClr val="black"/>
                </a:solidFill>
                <a:latin typeface="Calibri"/>
              </a:rPr>
              <a:t> </a:t>
            </a:r>
            <a:r>
              <a:rPr lang="en-US" sz="2800" dirty="0" err="1">
                <a:solidFill>
                  <a:prstClr val="black"/>
                </a:solidFill>
                <a:latin typeface="Calibri"/>
              </a:rPr>
              <a:t>và</a:t>
            </a:r>
            <a:r>
              <a:rPr lang="en-US" sz="2800" dirty="0">
                <a:solidFill>
                  <a:prstClr val="black"/>
                </a:solidFill>
                <a:latin typeface="Calibri"/>
              </a:rPr>
              <a:t> </a:t>
            </a:r>
            <a:r>
              <a:rPr lang="en-US" sz="2800" dirty="0" err="1">
                <a:solidFill>
                  <a:prstClr val="black"/>
                </a:solidFill>
                <a:latin typeface="Calibri"/>
              </a:rPr>
              <a:t>chuyển</a:t>
            </a:r>
            <a:r>
              <a:rPr lang="en-US" sz="2800" dirty="0">
                <a:solidFill>
                  <a:prstClr val="black"/>
                </a:solidFill>
                <a:latin typeface="Calibri"/>
              </a:rPr>
              <a:t> </a:t>
            </a:r>
            <a:r>
              <a:rPr lang="en-US" sz="2800" dirty="0" err="1">
                <a:solidFill>
                  <a:prstClr val="black"/>
                </a:solidFill>
                <a:latin typeface="Calibri"/>
              </a:rPr>
              <a:t>thức</a:t>
            </a:r>
            <a:r>
              <a:rPr lang="en-US" sz="2800" dirty="0">
                <a:solidFill>
                  <a:prstClr val="black"/>
                </a:solidFill>
                <a:latin typeface="Calibri"/>
              </a:rPr>
              <a:t> </a:t>
            </a:r>
            <a:r>
              <a:rPr lang="en-US" sz="2800" dirty="0" err="1">
                <a:solidFill>
                  <a:prstClr val="black"/>
                </a:solidFill>
                <a:latin typeface="Calibri"/>
              </a:rPr>
              <a:t>ăn</a:t>
            </a:r>
            <a:r>
              <a:rPr lang="en-US" sz="2800" dirty="0">
                <a:solidFill>
                  <a:prstClr val="black"/>
                </a:solidFill>
                <a:latin typeface="Calibri"/>
              </a:rPr>
              <a:t> </a:t>
            </a:r>
            <a:r>
              <a:rPr lang="en-US" sz="2800" dirty="0" err="1">
                <a:solidFill>
                  <a:prstClr val="black"/>
                </a:solidFill>
                <a:latin typeface="Calibri"/>
              </a:rPr>
              <a:t>theo</a:t>
            </a:r>
            <a:r>
              <a:rPr lang="en-US" sz="2800" dirty="0">
                <a:solidFill>
                  <a:prstClr val="black"/>
                </a:solidFill>
                <a:latin typeface="Calibri"/>
              </a:rPr>
              <a:t> </a:t>
            </a:r>
            <a:r>
              <a:rPr lang="en-US" sz="2800" dirty="0" err="1">
                <a:solidFill>
                  <a:prstClr val="black"/>
                </a:solidFill>
                <a:latin typeface="Calibri"/>
              </a:rPr>
              <a:t>nhóm</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Sau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đó</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trẻ</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tự</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lấy</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ăn</a:t>
            </a:r>
            <a:r>
              <a:rPr lang="en-US" sz="2800" dirty="0">
                <a:solidFill>
                  <a:prstClr val="black"/>
                </a:solidFill>
                <a:latin typeface="Calibri"/>
              </a:rPr>
              <a:t> </a:t>
            </a:r>
            <a:r>
              <a:rPr lang="en-US" sz="2800" dirty="0" err="1">
                <a:solidFill>
                  <a:prstClr val="black"/>
                </a:solidFill>
                <a:latin typeface="Calibri"/>
              </a:rPr>
              <a:t>vào</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cô</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quan</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sát</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trẻ</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và</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hỗ</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trợ</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trẻ</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khi</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cần</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cô</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nhắc</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trẻ</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thao</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thác</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nhanh</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nhẹn</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gọn</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gàng</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kéo</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dài</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thời</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gian</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chờ</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đợi</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của</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trẻ</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khác</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7713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89437" y="950327"/>
            <a:ext cx="10115693" cy="4812799"/>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3366FF"/>
                </a:solidFill>
                <a:effectLst/>
                <a:uLnTx/>
                <a:uFillTx/>
                <a:latin typeface="Calibri"/>
                <a:ea typeface="+mn-ea"/>
                <a:cs typeface="+mn-cs"/>
              </a:rPr>
              <a:t>- </a:t>
            </a:r>
            <a:r>
              <a:rPr kumimoji="0" lang="en-US" sz="2800" b="0" i="0" u="none" strike="noStrike" kern="1200" cap="none" spc="0" normalizeH="0" baseline="0" noProof="0" dirty="0" err="1">
                <a:ln>
                  <a:noFill/>
                </a:ln>
                <a:solidFill>
                  <a:srgbClr val="3366FF"/>
                </a:solidFill>
                <a:effectLst/>
                <a:uLnTx/>
                <a:uFillTx/>
                <a:latin typeface="Calibri"/>
                <a:ea typeface="+mn-ea"/>
                <a:cs typeface="+mn-cs"/>
              </a:rPr>
              <a:t>Tổ</a:t>
            </a:r>
            <a:r>
              <a:rPr kumimoji="0" lang="en-US" sz="2800" b="0" i="0" u="none" strike="noStrike" kern="1200" cap="none" spc="0" normalizeH="0" baseline="0" noProof="0" dirty="0">
                <a:ln>
                  <a:noFill/>
                </a:ln>
                <a:solidFill>
                  <a:srgbClr val="3366FF"/>
                </a:solidFill>
                <a:effectLst/>
                <a:uLnTx/>
                <a:uFillTx/>
                <a:latin typeface="Calibri"/>
                <a:ea typeface="+mn-ea"/>
                <a:cs typeface="+mn-cs"/>
              </a:rPr>
              <a:t> </a:t>
            </a:r>
            <a:r>
              <a:rPr kumimoji="0" lang="en-US" sz="2800" b="0" i="0" u="none" strike="noStrike" kern="1200" cap="none" spc="0" normalizeH="0" baseline="0" noProof="0" dirty="0" err="1">
                <a:ln>
                  <a:noFill/>
                </a:ln>
                <a:solidFill>
                  <a:srgbClr val="3366FF"/>
                </a:solidFill>
                <a:effectLst/>
                <a:uLnTx/>
                <a:uFillTx/>
                <a:latin typeface="Calibri"/>
                <a:ea typeface="+mn-ea"/>
                <a:cs typeface="+mn-cs"/>
              </a:rPr>
              <a:t>chức</a:t>
            </a:r>
            <a:r>
              <a:rPr kumimoji="0" lang="en-US" sz="2800" b="0" i="0" u="none" strike="noStrike" kern="1200" cap="none" spc="0" normalizeH="0" baseline="0" noProof="0" dirty="0">
                <a:ln>
                  <a:noFill/>
                </a:ln>
                <a:solidFill>
                  <a:srgbClr val="3366FF"/>
                </a:solidFill>
                <a:effectLst/>
                <a:uLnTx/>
                <a:uFillTx/>
                <a:latin typeface="Calibri"/>
                <a:ea typeface="+mn-ea"/>
                <a:cs typeface="+mn-cs"/>
              </a:rPr>
              <a:t> </a:t>
            </a:r>
            <a:r>
              <a:rPr kumimoji="0" lang="en-US" sz="2800" b="0" i="0" u="none" strike="noStrike" kern="1200" cap="none" spc="0" normalizeH="0" baseline="0" noProof="0" dirty="0" err="1">
                <a:ln>
                  <a:noFill/>
                </a:ln>
                <a:solidFill>
                  <a:srgbClr val="3366FF"/>
                </a:solidFill>
                <a:effectLst/>
                <a:uLnTx/>
                <a:uFillTx/>
                <a:latin typeface="Calibri"/>
                <a:ea typeface="+mn-ea"/>
                <a:cs typeface="+mn-cs"/>
              </a:rPr>
              <a:t>ăn</a:t>
            </a:r>
            <a:r>
              <a:rPr kumimoji="0" lang="en-US" sz="2800" b="0" i="0" u="none" strike="noStrike" kern="1200" cap="none" spc="0" normalizeH="0" baseline="0" noProof="0" dirty="0">
                <a:ln>
                  <a:noFill/>
                </a:ln>
                <a:solidFill>
                  <a:srgbClr val="3366FF"/>
                </a:solidFill>
                <a:effectLst/>
                <a:uLnTx/>
                <a:uFillTx/>
                <a:latin typeface="Calibri"/>
                <a:ea typeface="+mn-ea"/>
                <a:cs typeface="+mn-cs"/>
              </a:rPr>
              <a:t> </a:t>
            </a:r>
            <a:r>
              <a:rPr kumimoji="0" lang="en-US" sz="2800" b="0" i="0" u="none" strike="noStrike" kern="1200" cap="none" spc="0" normalizeH="0" baseline="0" noProof="0" dirty="0" err="1">
                <a:ln>
                  <a:noFill/>
                </a:ln>
                <a:solidFill>
                  <a:srgbClr val="3366FF"/>
                </a:solidFill>
                <a:effectLst/>
                <a:uLnTx/>
                <a:uFillTx/>
                <a:latin typeface="Calibri"/>
                <a:ea typeface="+mn-ea"/>
                <a:cs typeface="+mn-cs"/>
              </a:rPr>
              <a:t>tự</a:t>
            </a:r>
            <a:r>
              <a:rPr kumimoji="0" lang="en-US" sz="2800" b="0" i="0" u="none" strike="noStrike" kern="1200" cap="none" spc="0" normalizeH="0" noProof="0" dirty="0">
                <a:ln>
                  <a:noFill/>
                </a:ln>
                <a:solidFill>
                  <a:srgbClr val="3366FF"/>
                </a:solidFill>
                <a:effectLst/>
                <a:uLnTx/>
                <a:uFillTx/>
                <a:latin typeface="Calibri"/>
                <a:ea typeface="+mn-ea"/>
                <a:cs typeface="+mn-cs"/>
              </a:rPr>
              <a:t> </a:t>
            </a:r>
            <a:r>
              <a:rPr kumimoji="0" lang="en-US" sz="2800" b="0" i="0" u="none" strike="noStrike" kern="1200" cap="none" spc="0" normalizeH="0" noProof="0" dirty="0" err="1">
                <a:ln>
                  <a:noFill/>
                </a:ln>
                <a:solidFill>
                  <a:srgbClr val="3366FF"/>
                </a:solidFill>
                <a:effectLst/>
                <a:uLnTx/>
                <a:uFillTx/>
                <a:latin typeface="Calibri"/>
                <a:ea typeface="+mn-ea"/>
                <a:cs typeface="+mn-cs"/>
              </a:rPr>
              <a:t>chọn</a:t>
            </a:r>
            <a:r>
              <a:rPr kumimoji="0" lang="en-US" sz="2800" b="0" i="0" u="none" strike="noStrike" kern="1200" cap="none" spc="0" normalizeH="0" baseline="0" noProof="0" dirty="0">
                <a:ln>
                  <a:noFill/>
                </a:ln>
                <a:solidFill>
                  <a:srgbClr val="3366FF"/>
                </a:solidFill>
                <a:effectLst/>
                <a:uLnTx/>
                <a:uFillTx/>
                <a:latin typeface="Calibri"/>
                <a:ea typeface="+mn-ea"/>
                <a:cs typeface="+mn-cs"/>
              </a:rPr>
              <a:t>:</a:t>
            </a:r>
          </a:p>
          <a:p>
            <a:pPr lvl="0" algn="just">
              <a:defRPr/>
            </a:pP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Cô</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phân</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công</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cho</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trẻ</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cùng</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cô</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chuẩn</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bị</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giờ</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ăn</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như</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xếp</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bàn</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ghế</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chén</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lang="en-US" sz="2800" dirty="0" err="1">
                <a:solidFill>
                  <a:schemeClr val="tx1"/>
                </a:solidFill>
                <a:latin typeface="Calibri"/>
              </a:rPr>
              <a:t>đĩa</a:t>
            </a:r>
            <a:r>
              <a:rPr lang="en-US" sz="2800" dirty="0">
                <a:solidFill>
                  <a:schemeClr val="tx1"/>
                </a:solidFill>
                <a:latin typeface="Calibri"/>
              </a:rPr>
              <a:t>, </a:t>
            </a:r>
            <a:r>
              <a:rPr lang="en-US" sz="2800" dirty="0" err="1">
                <a:solidFill>
                  <a:schemeClr val="tx1"/>
                </a:solidFill>
                <a:latin typeface="Calibri"/>
              </a:rPr>
              <a:t>khay</a:t>
            </a:r>
            <a:r>
              <a:rPr lang="en-US" sz="2800" dirty="0">
                <a:solidFill>
                  <a:schemeClr val="tx1"/>
                </a:solidFill>
                <a:latin typeface="Calibri"/>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muỗng</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lang="en-US" sz="2800" dirty="0" err="1">
                <a:solidFill>
                  <a:schemeClr val="tx1"/>
                </a:solidFill>
              </a:rPr>
              <a:t>nĩa</a:t>
            </a:r>
            <a:r>
              <a:rPr lang="en-US" sz="2800" dirty="0">
                <a:solidFill>
                  <a:schemeClr val="tx1"/>
                </a:solidFill>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khăn</a:t>
            </a:r>
            <a:r>
              <a:rPr kumimoji="0" lang="en-US" sz="2800" b="0" i="0" u="none" strike="noStrike" kern="1200" cap="none" spc="0" normalizeH="0" baseline="0" noProof="0" dirty="0">
                <a:ln>
                  <a:noFill/>
                </a:ln>
                <a:solidFill>
                  <a:schemeClr val="tx1"/>
                </a:solidFill>
                <a:effectLst/>
                <a:uLnTx/>
                <a:uFillTx/>
                <a:latin typeface="Calibri"/>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Cô</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cho</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trẻ</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tự</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chọn</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thức</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ăn</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theo</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nhu</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cầu</a:t>
            </a:r>
            <a:r>
              <a:rPr lang="en-US" sz="2800" dirty="0">
                <a:solidFill>
                  <a:schemeClr val="tx1"/>
                </a:solidFill>
                <a:latin typeface="Calibri"/>
              </a:rPr>
              <a:t> </a:t>
            </a:r>
            <a:r>
              <a:rPr lang="en-US" sz="2800" dirty="0" err="1">
                <a:solidFill>
                  <a:schemeClr val="tx1"/>
                </a:solidFill>
                <a:latin typeface="Calibri"/>
              </a:rPr>
              <a:t>của</a:t>
            </a:r>
            <a:r>
              <a:rPr lang="en-US" sz="2800" dirty="0">
                <a:solidFill>
                  <a:schemeClr val="tx1"/>
                </a:solidFill>
                <a:latin typeface="Calibri"/>
              </a:rPr>
              <a:t> </a:t>
            </a:r>
            <a:r>
              <a:rPr lang="en-US" sz="2800" dirty="0" err="1">
                <a:solidFill>
                  <a:schemeClr val="tx1"/>
                </a:solidFill>
                <a:latin typeface="Calibri"/>
              </a:rPr>
              <a:t>trẻ</a:t>
            </a:r>
            <a:r>
              <a:rPr lang="en-US" sz="2800" dirty="0">
                <a:solidFill>
                  <a:schemeClr val="tx1"/>
                </a:solidFill>
                <a:latin typeface="Calibri"/>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và</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bưng</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vào</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bàn</a:t>
            </a:r>
            <a:r>
              <a:rPr kumimoji="0" lang="en-US" sz="2800" b="0" i="0" u="none" strike="noStrike" kern="1200" cap="none" spc="0" normalizeH="0" baseline="0" noProof="0" dirty="0">
                <a:ln>
                  <a:noFill/>
                </a:ln>
                <a:solidFill>
                  <a:schemeClr val="tx1"/>
                </a:solidFill>
                <a:effectLst/>
                <a:uLnTx/>
                <a:uFillTx/>
                <a:latin typeface="Calibri"/>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a:ea typeface="+mn-ea"/>
                <a:cs typeface="+mn-cs"/>
              </a:rPr>
              <a:t>+ Khi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cho</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trẻ</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tự</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lấy</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thức</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ăn</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cô</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quan</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sát</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trẻ</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và</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hỗ</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trợ</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trẻ</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khi</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cần</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khi</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cho</a:t>
            </a: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trẻ</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ăn</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cô</a:t>
            </a:r>
            <a:r>
              <a:rPr kumimoji="0" lang="en-US" sz="2800" b="0" i="0" u="none" strike="noStrike" kern="1200" cap="none" spc="0" normalizeH="0" noProof="0" dirty="0">
                <a:ln>
                  <a:noFill/>
                </a:ln>
                <a:solidFill>
                  <a:schemeClr val="tx1"/>
                </a:solidFill>
                <a:effectLst/>
                <a:uLnTx/>
                <a:uFillTx/>
                <a:latin typeface="Calibri"/>
                <a:ea typeface="+mn-ea"/>
                <a:cs typeface="+mn-cs"/>
              </a:rPr>
              <a:t> bao </a:t>
            </a:r>
            <a:r>
              <a:rPr kumimoji="0" lang="en-US" sz="2800" b="0" i="0" u="none" strike="noStrike" kern="1200" cap="none" spc="0" normalizeH="0" noProof="0" dirty="0" err="1">
                <a:ln>
                  <a:noFill/>
                </a:ln>
                <a:solidFill>
                  <a:schemeClr val="tx1"/>
                </a:solidFill>
                <a:effectLst/>
                <a:uLnTx/>
                <a:uFillTx/>
                <a:latin typeface="Calibri"/>
                <a:ea typeface="+mn-ea"/>
                <a:cs typeface="+mn-cs"/>
              </a:rPr>
              <a:t>quát</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và</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động</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viên</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khuyến</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khích</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các</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trẻ</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khó</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ăn</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được</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ăn</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đa</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dạng</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các</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món</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ăn</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ăn</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đủ</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suất</a:t>
            </a:r>
            <a:r>
              <a:rPr kumimoji="0" lang="en-US" sz="2800" b="0" i="0" u="none" strike="noStrike" kern="1200" cap="none" spc="0" normalizeH="0" baseline="0" noProof="0" dirty="0">
                <a:ln>
                  <a:noFill/>
                </a:ln>
                <a:solidFill>
                  <a:schemeClr val="tx1"/>
                </a:solidFill>
                <a:effectLst/>
                <a:uLnTx/>
                <a:uFillTx/>
                <a:latin typeface="Calibri"/>
                <a:ea typeface="+mn-ea"/>
                <a:cs typeface="+mn-cs"/>
              </a:rPr>
              <a:t>.</a:t>
            </a: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93912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89437" y="206440"/>
            <a:ext cx="10115693" cy="651186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a:ea typeface="+mn-ea"/>
                <a:cs typeface="+mn-cs"/>
              </a:rPr>
              <a:t>Lưu</a:t>
            </a:r>
            <a:r>
              <a:rPr kumimoji="0" lang="en-US" sz="2800" b="1" i="0" u="none" strike="noStrike" kern="1200" cap="none" spc="0" normalizeH="0" noProof="0" dirty="0">
                <a:ln>
                  <a:noFill/>
                </a:ln>
                <a:solidFill>
                  <a:srgbClr val="FF0000"/>
                </a:solidFill>
                <a:effectLst/>
                <a:uLnTx/>
                <a:uFillTx/>
                <a:latin typeface="Calibri"/>
                <a:ea typeface="+mn-ea"/>
                <a:cs typeface="+mn-cs"/>
              </a:rPr>
              <a:t> ý </a:t>
            </a:r>
            <a:r>
              <a:rPr kumimoji="0" lang="en-US" sz="2800" b="1" i="0" u="none" strike="noStrike" kern="1200" cap="none" spc="0" normalizeH="0" noProof="0" dirty="0" err="1">
                <a:ln>
                  <a:noFill/>
                </a:ln>
                <a:solidFill>
                  <a:srgbClr val="FF0000"/>
                </a:solidFill>
                <a:effectLst/>
                <a:uLnTx/>
                <a:uFillTx/>
                <a:latin typeface="Calibri"/>
                <a:ea typeface="+mn-ea"/>
                <a:cs typeface="+mn-cs"/>
              </a:rPr>
              <a:t>chung</a:t>
            </a:r>
            <a:r>
              <a:rPr kumimoji="0" lang="en-US" sz="2800" b="1" i="0" u="none" strike="noStrike" kern="1200" cap="none" spc="0" normalizeH="0" noProof="0" dirty="0">
                <a:ln>
                  <a:noFill/>
                </a:ln>
                <a:solidFill>
                  <a:srgbClr val="FF0000"/>
                </a:solidFill>
                <a:effectLst/>
                <a:uLnTx/>
                <a:uFillTx/>
                <a:latin typeface="Calibri"/>
                <a:ea typeface="+mn-ea"/>
                <a:cs typeface="+mn-cs"/>
              </a:rPr>
              <a:t> </a:t>
            </a:r>
            <a:r>
              <a:rPr kumimoji="0" lang="en-US" sz="2800" b="1" i="0" u="none" strike="noStrike" kern="1200" cap="none" spc="0" normalizeH="0" noProof="0" dirty="0" err="1">
                <a:ln>
                  <a:noFill/>
                </a:ln>
                <a:solidFill>
                  <a:srgbClr val="FF0000"/>
                </a:solidFill>
                <a:effectLst/>
                <a:uLnTx/>
                <a:uFillTx/>
                <a:latin typeface="Calibri"/>
                <a:ea typeface="+mn-ea"/>
                <a:cs typeface="+mn-cs"/>
              </a:rPr>
              <a:t>trước</a:t>
            </a:r>
            <a:r>
              <a:rPr kumimoji="0" lang="en-US" sz="2800" b="1" i="0" u="none" strike="noStrike" kern="1200" cap="none" spc="0" normalizeH="0" noProof="0" dirty="0">
                <a:ln>
                  <a:noFill/>
                </a:ln>
                <a:solidFill>
                  <a:srgbClr val="FF0000"/>
                </a:solidFill>
                <a:effectLst/>
                <a:uLnTx/>
                <a:uFillTx/>
                <a:latin typeface="Calibri"/>
                <a:ea typeface="+mn-ea"/>
                <a:cs typeface="+mn-cs"/>
              </a:rPr>
              <a:t> </a:t>
            </a:r>
            <a:r>
              <a:rPr kumimoji="0" lang="en-US" sz="2800" b="1" i="0" u="none" strike="noStrike" kern="1200" cap="none" spc="0" normalizeH="0" noProof="0" dirty="0" err="1">
                <a:ln>
                  <a:noFill/>
                </a:ln>
                <a:solidFill>
                  <a:srgbClr val="FF0000"/>
                </a:solidFill>
                <a:effectLst/>
                <a:uLnTx/>
                <a:uFillTx/>
                <a:latin typeface="Calibri"/>
                <a:ea typeface="+mn-ea"/>
                <a:cs typeface="+mn-cs"/>
              </a:rPr>
              <a:t>và</a:t>
            </a:r>
            <a:r>
              <a:rPr kumimoji="0" lang="en-US" sz="2800" b="1" i="0" u="none" strike="noStrike" kern="1200" cap="none" spc="0" normalizeH="0" noProof="0" dirty="0">
                <a:ln>
                  <a:noFill/>
                </a:ln>
                <a:solidFill>
                  <a:srgbClr val="FF0000"/>
                </a:solidFill>
                <a:effectLst/>
                <a:uLnTx/>
                <a:uFillTx/>
                <a:latin typeface="Calibri"/>
                <a:ea typeface="+mn-ea"/>
                <a:cs typeface="+mn-cs"/>
              </a:rPr>
              <a:t> </a:t>
            </a:r>
            <a:r>
              <a:rPr kumimoji="0" lang="en-US" sz="2800" b="1" i="0" u="none" strike="noStrike" kern="1200" cap="none" spc="0" normalizeH="0" noProof="0" dirty="0" err="1">
                <a:ln>
                  <a:noFill/>
                </a:ln>
                <a:solidFill>
                  <a:srgbClr val="FF0000"/>
                </a:solidFill>
                <a:effectLst/>
                <a:uLnTx/>
                <a:uFillTx/>
                <a:latin typeface="Calibri"/>
                <a:ea typeface="+mn-ea"/>
                <a:cs typeface="+mn-cs"/>
              </a:rPr>
              <a:t>sau</a:t>
            </a:r>
            <a:r>
              <a:rPr kumimoji="0" lang="en-US" sz="2800" b="1" i="0" u="none" strike="noStrike" kern="1200" cap="none" spc="0" normalizeH="0" noProof="0" dirty="0">
                <a:ln>
                  <a:noFill/>
                </a:ln>
                <a:solidFill>
                  <a:srgbClr val="FF0000"/>
                </a:solidFill>
                <a:effectLst/>
                <a:uLnTx/>
                <a:uFillTx/>
                <a:latin typeface="Calibri"/>
                <a:ea typeface="+mn-ea"/>
                <a:cs typeface="+mn-cs"/>
              </a:rPr>
              <a:t> </a:t>
            </a:r>
            <a:r>
              <a:rPr kumimoji="0" lang="en-US" sz="2800" b="1" i="0" u="none" strike="noStrike" kern="1200" cap="none" spc="0" normalizeH="0" noProof="0" dirty="0" err="1">
                <a:ln>
                  <a:noFill/>
                </a:ln>
                <a:solidFill>
                  <a:srgbClr val="FF0000"/>
                </a:solidFill>
                <a:effectLst/>
                <a:uLnTx/>
                <a:uFillTx/>
                <a:latin typeface="Calibri"/>
                <a:ea typeface="+mn-ea"/>
                <a:cs typeface="+mn-cs"/>
              </a:rPr>
              <a:t>khi</a:t>
            </a:r>
            <a:r>
              <a:rPr kumimoji="0" lang="en-US" sz="2800" b="1" i="0" u="none" strike="noStrike" kern="1200" cap="none" spc="0" normalizeH="0" noProof="0" dirty="0">
                <a:ln>
                  <a:noFill/>
                </a:ln>
                <a:solidFill>
                  <a:srgbClr val="FF0000"/>
                </a:solidFill>
                <a:effectLst/>
                <a:uLnTx/>
                <a:uFillTx/>
                <a:latin typeface="Calibri"/>
                <a:ea typeface="+mn-ea"/>
                <a:cs typeface="+mn-cs"/>
              </a:rPr>
              <a:t> </a:t>
            </a:r>
            <a:r>
              <a:rPr kumimoji="0" lang="en-US" sz="2800" b="1" i="0" u="none" strike="noStrike" kern="1200" cap="none" spc="0" normalizeH="0" noProof="0" dirty="0" err="1">
                <a:ln>
                  <a:noFill/>
                </a:ln>
                <a:solidFill>
                  <a:srgbClr val="FF0000"/>
                </a:solidFill>
                <a:effectLst/>
                <a:uLnTx/>
                <a:uFillTx/>
                <a:latin typeface="Calibri"/>
                <a:ea typeface="+mn-ea"/>
                <a:cs typeface="+mn-cs"/>
              </a:rPr>
              <a:t>tổ</a:t>
            </a:r>
            <a:r>
              <a:rPr kumimoji="0" lang="en-US" sz="2800" b="1" i="0" u="none" strike="noStrike" kern="1200" cap="none" spc="0" normalizeH="0" noProof="0" dirty="0">
                <a:ln>
                  <a:noFill/>
                </a:ln>
                <a:solidFill>
                  <a:srgbClr val="FF0000"/>
                </a:solidFill>
                <a:effectLst/>
                <a:uLnTx/>
                <a:uFillTx/>
                <a:latin typeface="Calibri"/>
                <a:ea typeface="+mn-ea"/>
                <a:cs typeface="+mn-cs"/>
              </a:rPr>
              <a:t> </a:t>
            </a:r>
            <a:r>
              <a:rPr kumimoji="0" lang="en-US" sz="2800" b="1" i="0" u="none" strike="noStrike" kern="1200" cap="none" spc="0" normalizeH="0" noProof="0" dirty="0" err="1">
                <a:ln>
                  <a:noFill/>
                </a:ln>
                <a:solidFill>
                  <a:srgbClr val="FF0000"/>
                </a:solidFill>
                <a:effectLst/>
                <a:uLnTx/>
                <a:uFillTx/>
                <a:latin typeface="Calibri"/>
                <a:ea typeface="+mn-ea"/>
                <a:cs typeface="+mn-cs"/>
              </a:rPr>
              <a:t>chức</a:t>
            </a:r>
            <a:r>
              <a:rPr kumimoji="0" lang="en-US" sz="2800" b="1" i="0" u="none" strike="noStrike" kern="1200" cap="none" spc="0" normalizeH="0" noProof="0" dirty="0">
                <a:ln>
                  <a:noFill/>
                </a:ln>
                <a:solidFill>
                  <a:srgbClr val="FF0000"/>
                </a:solidFill>
                <a:effectLst/>
                <a:uLnTx/>
                <a:uFillTx/>
                <a:latin typeface="Calibri"/>
                <a:ea typeface="+mn-ea"/>
                <a:cs typeface="+mn-cs"/>
              </a:rPr>
              <a:t> </a:t>
            </a:r>
            <a:r>
              <a:rPr kumimoji="0" lang="en-US" sz="2800" b="1" i="0" u="none" strike="noStrike" kern="1200" cap="none" spc="0" normalizeH="0" noProof="0" dirty="0" err="1">
                <a:ln>
                  <a:noFill/>
                </a:ln>
                <a:solidFill>
                  <a:srgbClr val="FF0000"/>
                </a:solidFill>
                <a:effectLst/>
                <a:uLnTx/>
                <a:uFillTx/>
                <a:latin typeface="Calibri"/>
                <a:ea typeface="+mn-ea"/>
                <a:cs typeface="+mn-cs"/>
              </a:rPr>
              <a:t>giờ</a:t>
            </a:r>
            <a:r>
              <a:rPr kumimoji="0" lang="en-US" sz="2800" b="1" i="0" u="none" strike="noStrike" kern="1200" cap="none" spc="0" normalizeH="0" noProof="0" dirty="0">
                <a:ln>
                  <a:noFill/>
                </a:ln>
                <a:solidFill>
                  <a:srgbClr val="FF0000"/>
                </a:solidFill>
                <a:effectLst/>
                <a:uLnTx/>
                <a:uFillTx/>
                <a:latin typeface="Calibri"/>
                <a:ea typeface="+mn-ea"/>
                <a:cs typeface="+mn-cs"/>
              </a:rPr>
              <a:t> </a:t>
            </a:r>
            <a:r>
              <a:rPr kumimoji="0" lang="en-US" sz="2800" b="1" i="0" u="none" strike="noStrike" kern="1200" cap="none" spc="0" normalizeH="0" noProof="0" dirty="0" err="1">
                <a:ln>
                  <a:noFill/>
                </a:ln>
                <a:solidFill>
                  <a:srgbClr val="FF0000"/>
                </a:solidFill>
                <a:effectLst/>
                <a:uLnTx/>
                <a:uFillTx/>
                <a:latin typeface="Calibri"/>
                <a:ea typeface="+mn-ea"/>
                <a:cs typeface="+mn-cs"/>
              </a:rPr>
              <a:t>ăn</a:t>
            </a:r>
            <a:r>
              <a:rPr kumimoji="0" lang="en-US" sz="28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Calibri"/>
                <a:ea typeface="+mn-ea"/>
                <a:cs typeface="+mn-cs"/>
              </a:rPr>
              <a:t>- </a:t>
            </a:r>
            <a:r>
              <a:rPr kumimoji="0" lang="en-US" sz="2800" b="0" i="0" u="none" strike="noStrike" kern="1200" cap="none" spc="0" normalizeH="0" baseline="0" noProof="0" dirty="0" err="1">
                <a:ln>
                  <a:noFill/>
                </a:ln>
                <a:solidFill>
                  <a:srgbClr val="0000FF"/>
                </a:solidFill>
                <a:effectLst/>
                <a:uLnTx/>
                <a:uFillTx/>
                <a:latin typeface="Calibri"/>
                <a:ea typeface="+mn-ea"/>
                <a:cs typeface="+mn-cs"/>
              </a:rPr>
              <a:t>Đối</a:t>
            </a:r>
            <a:r>
              <a:rPr kumimoji="0" lang="en-US" sz="2800" b="0" i="0" u="none" strike="noStrike" kern="1200" cap="none" spc="0" normalizeH="0" noProof="0" dirty="0">
                <a:ln>
                  <a:noFill/>
                </a:ln>
                <a:solidFill>
                  <a:srgbClr val="0000FF"/>
                </a:solidFill>
                <a:effectLst/>
                <a:uLnTx/>
                <a:uFillTx/>
                <a:latin typeface="Calibri"/>
                <a:ea typeface="+mn-ea"/>
                <a:cs typeface="+mn-cs"/>
              </a:rPr>
              <a:t> </a:t>
            </a:r>
            <a:r>
              <a:rPr kumimoji="0" lang="en-US" sz="2800" b="0" i="0" u="none" strike="noStrike" kern="1200" cap="none" spc="0" normalizeH="0" noProof="0" dirty="0" err="1">
                <a:ln>
                  <a:noFill/>
                </a:ln>
                <a:solidFill>
                  <a:srgbClr val="0000FF"/>
                </a:solidFill>
                <a:effectLst/>
                <a:uLnTx/>
                <a:uFillTx/>
                <a:latin typeface="Calibri"/>
                <a:ea typeface="+mn-ea"/>
                <a:cs typeface="+mn-cs"/>
              </a:rPr>
              <a:t>với</a:t>
            </a:r>
            <a:r>
              <a:rPr kumimoji="0" lang="en-US" sz="2800" b="0" i="0" u="none" strike="noStrike" kern="1200" cap="none" spc="0" normalizeH="0" noProof="0" dirty="0">
                <a:ln>
                  <a:noFill/>
                </a:ln>
                <a:solidFill>
                  <a:srgbClr val="0000FF"/>
                </a:solidFill>
                <a:effectLst/>
                <a:uLnTx/>
                <a:uFillTx/>
                <a:latin typeface="Calibri"/>
                <a:ea typeface="+mn-ea"/>
                <a:cs typeface="+mn-cs"/>
              </a:rPr>
              <a:t> </a:t>
            </a:r>
            <a:r>
              <a:rPr kumimoji="0" lang="en-US" sz="2800" b="0" i="0" u="none" strike="noStrike" kern="1200" cap="none" spc="0" normalizeH="0" noProof="0" dirty="0" err="1">
                <a:ln>
                  <a:noFill/>
                </a:ln>
                <a:solidFill>
                  <a:srgbClr val="0000FF"/>
                </a:solidFill>
                <a:effectLst/>
                <a:uLnTx/>
                <a:uFillTx/>
                <a:latin typeface="Calibri"/>
                <a:ea typeface="+mn-ea"/>
                <a:cs typeface="+mn-cs"/>
              </a:rPr>
              <a:t>Nhà</a:t>
            </a:r>
            <a:r>
              <a:rPr kumimoji="0" lang="en-US" sz="2800" b="0" i="0" u="none" strike="noStrike" kern="1200" cap="none" spc="0" normalizeH="0" noProof="0" dirty="0">
                <a:ln>
                  <a:noFill/>
                </a:ln>
                <a:solidFill>
                  <a:srgbClr val="0000FF"/>
                </a:solidFill>
                <a:effectLst/>
                <a:uLnTx/>
                <a:uFillTx/>
                <a:latin typeface="Calibri"/>
                <a:ea typeface="+mn-ea"/>
                <a:cs typeface="+mn-cs"/>
              </a:rPr>
              <a:t> </a:t>
            </a:r>
            <a:r>
              <a:rPr kumimoji="0" lang="en-US" sz="2800" b="0" i="0" u="none" strike="noStrike" kern="1200" cap="none" spc="0" normalizeH="0" noProof="0" dirty="0" err="1">
                <a:ln>
                  <a:noFill/>
                </a:ln>
                <a:solidFill>
                  <a:srgbClr val="0000FF"/>
                </a:solidFill>
                <a:effectLst/>
                <a:uLnTx/>
                <a:uFillTx/>
                <a:latin typeface="Calibri"/>
                <a:ea typeface="+mn-ea"/>
                <a:cs typeface="+mn-cs"/>
              </a:rPr>
              <a:t>trẻ</a:t>
            </a:r>
            <a:r>
              <a:rPr kumimoji="0" lang="en-US" sz="2800" b="0" i="0" u="none" strike="noStrike" kern="1200" cap="none" spc="0" normalizeH="0" noProof="0" dirty="0">
                <a:ln>
                  <a:noFill/>
                </a:ln>
                <a:solidFill>
                  <a:srgbClr val="0000FF"/>
                </a:solidFill>
                <a:effectLst/>
                <a:uLnTx/>
                <a:uFillTx/>
                <a:latin typeface="Calibri"/>
                <a:ea typeface="+mn-ea"/>
                <a:cs typeface="+mn-cs"/>
              </a:rPr>
              <a:t>:</a:t>
            </a:r>
            <a:endParaRPr kumimoji="0" lang="en-US" sz="2800" b="0" i="0" u="none" strike="noStrike" kern="1200" cap="none" spc="0" normalizeH="0" baseline="0" noProof="0" dirty="0">
              <a:ln>
                <a:noFill/>
              </a:ln>
              <a:solidFill>
                <a:srgbClr val="0000FF"/>
              </a:solidFill>
              <a:effectLst/>
              <a:uLnTx/>
              <a:uFillTx/>
              <a:latin typeface="Calibri"/>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lang="en-US" sz="2800" noProof="0" dirty="0" err="1">
                <a:solidFill>
                  <a:prstClr val="black"/>
                </a:solidFill>
                <a:latin typeface="Calibri"/>
              </a:rPr>
              <a:t>Giáo</a:t>
            </a:r>
            <a:r>
              <a:rPr lang="en-US" sz="2800" noProof="0" dirty="0">
                <a:solidFill>
                  <a:prstClr val="black"/>
                </a:solidFill>
                <a:latin typeface="Calibri"/>
              </a:rPr>
              <a:t> </a:t>
            </a:r>
            <a:r>
              <a:rPr lang="en-US" sz="2800" noProof="0" dirty="0" err="1">
                <a:solidFill>
                  <a:prstClr val="black"/>
                </a:solidFill>
                <a:latin typeface="Calibri"/>
              </a:rPr>
              <a:t>viên</a:t>
            </a:r>
            <a:r>
              <a:rPr lang="en-US" sz="2800" noProof="0" dirty="0">
                <a:solidFill>
                  <a:prstClr val="black"/>
                </a:solidFill>
                <a:latin typeface="Calibri"/>
              </a:rPr>
              <a:t>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làm</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vệ</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sinh</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cho</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trẻ</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trước</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giờ</a:t>
            </a:r>
            <a:r>
              <a:rPr kumimoji="0" lang="en-US" sz="2800" b="0" i="0" u="none" strike="noStrike" kern="1200" cap="none" spc="0" normalizeH="0" noProof="0" dirty="0">
                <a:ln>
                  <a:noFill/>
                </a:ln>
                <a:solidFill>
                  <a:prstClr val="black"/>
                </a:solidFill>
                <a:effectLst/>
                <a:uLnTx/>
                <a:uFillTx/>
                <a:latin typeface="Calibri"/>
                <a:ea typeface="+mn-ea"/>
                <a:cs typeface="+mn-cs"/>
              </a:rPr>
              <a:t> </a:t>
            </a:r>
            <a:r>
              <a:rPr kumimoji="0" lang="en-US" sz="2800" b="0" i="0" u="none" strike="noStrike" kern="1200" cap="none" spc="0" normalizeH="0" noProof="0" dirty="0" err="1">
                <a:ln>
                  <a:noFill/>
                </a:ln>
                <a:solidFill>
                  <a:prstClr val="black"/>
                </a:solidFill>
                <a:effectLst/>
                <a:uLnTx/>
                <a:uFillTx/>
                <a:latin typeface="Calibri"/>
                <a:ea typeface="+mn-ea"/>
                <a:cs typeface="+mn-cs"/>
              </a:rPr>
              <a:t>ăn</a:t>
            </a:r>
            <a:r>
              <a:rPr kumimoji="0" lang="en-US" sz="2800" b="0" i="0" u="none" strike="noStrike" kern="1200" cap="none" spc="0" normalizeH="0" noProof="0" dirty="0">
                <a:ln>
                  <a:noFill/>
                </a:ln>
                <a:solidFill>
                  <a:prstClr val="black"/>
                </a:solidFill>
                <a:effectLst/>
                <a:uLnTx/>
                <a:uFillTx/>
                <a:latin typeface="Calibri"/>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2800" dirty="0">
                <a:solidFill>
                  <a:prstClr val="black"/>
                </a:solidFill>
                <a:latin typeface="Calibri"/>
              </a:rPr>
              <a:t>+ Sau </a:t>
            </a:r>
            <a:r>
              <a:rPr lang="en-US" sz="2800" dirty="0" err="1">
                <a:solidFill>
                  <a:prstClr val="black"/>
                </a:solidFill>
                <a:latin typeface="Calibri"/>
              </a:rPr>
              <a:t>giờ</a:t>
            </a:r>
            <a:r>
              <a:rPr lang="en-US" sz="2800" dirty="0">
                <a:solidFill>
                  <a:prstClr val="black"/>
                </a:solidFill>
                <a:latin typeface="Calibri"/>
              </a:rPr>
              <a:t> </a:t>
            </a:r>
            <a:r>
              <a:rPr lang="en-US" sz="2800" dirty="0" err="1">
                <a:solidFill>
                  <a:prstClr val="black"/>
                </a:solidFill>
                <a:latin typeface="Calibri"/>
              </a:rPr>
              <a:t>ăn</a:t>
            </a:r>
            <a:r>
              <a:rPr lang="en-US" sz="2800" dirty="0">
                <a:solidFill>
                  <a:prstClr val="black"/>
                </a:solidFill>
                <a:latin typeface="Calibri"/>
              </a:rPr>
              <a:t> </a:t>
            </a:r>
            <a:r>
              <a:rPr lang="en-US" sz="2800" dirty="0" err="1">
                <a:solidFill>
                  <a:prstClr val="black"/>
                </a:solidFill>
                <a:latin typeface="Calibri"/>
              </a:rPr>
              <a:t>cô</a:t>
            </a:r>
            <a:r>
              <a:rPr lang="en-US" sz="2800" dirty="0">
                <a:solidFill>
                  <a:prstClr val="black"/>
                </a:solidFill>
                <a:latin typeface="Calibri"/>
              </a:rPr>
              <a:t> </a:t>
            </a:r>
            <a:r>
              <a:rPr lang="en-US" sz="2800" dirty="0" err="1">
                <a:solidFill>
                  <a:prstClr val="black"/>
                </a:solidFill>
                <a:latin typeface="Calibri"/>
              </a:rPr>
              <a:t>cho</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ợ </a:t>
            </a:r>
            <a:r>
              <a:rPr lang="en-US" sz="2800" dirty="0" err="1">
                <a:solidFill>
                  <a:prstClr val="black"/>
                </a:solidFill>
                <a:latin typeface="Calibri"/>
              </a:rPr>
              <a:t>hơi</a:t>
            </a:r>
            <a:r>
              <a:rPr lang="en-US" sz="2800" dirty="0">
                <a:solidFill>
                  <a:prstClr val="black"/>
                </a:solidFill>
                <a:latin typeface="Calibri"/>
              </a:rPr>
              <a:t> </a:t>
            </a:r>
            <a:r>
              <a:rPr lang="en-US" sz="2800" dirty="0" err="1">
                <a:solidFill>
                  <a:prstClr val="black"/>
                </a:solidFill>
                <a:latin typeface="Calibri"/>
              </a:rPr>
              <a:t>và</a:t>
            </a:r>
            <a:r>
              <a:rPr lang="en-US" sz="2800" dirty="0">
                <a:solidFill>
                  <a:prstClr val="black"/>
                </a:solidFill>
                <a:latin typeface="Calibri"/>
              </a:rPr>
              <a:t> </a:t>
            </a:r>
            <a:r>
              <a:rPr lang="en-US" sz="2800" dirty="0" err="1">
                <a:solidFill>
                  <a:prstClr val="black"/>
                </a:solidFill>
                <a:latin typeface="Calibri"/>
              </a:rPr>
              <a:t>chơi</a:t>
            </a:r>
            <a:r>
              <a:rPr lang="en-US" sz="2800" dirty="0">
                <a:solidFill>
                  <a:prstClr val="black"/>
                </a:solidFill>
                <a:latin typeface="Calibri"/>
              </a:rPr>
              <a:t> </a:t>
            </a:r>
            <a:r>
              <a:rPr lang="en-US" sz="2800" dirty="0" err="1">
                <a:solidFill>
                  <a:prstClr val="black"/>
                </a:solidFill>
                <a:latin typeface="Calibri"/>
              </a:rPr>
              <a:t>nhẹ</a:t>
            </a:r>
            <a:r>
              <a:rPr lang="en-US" sz="2800" dirty="0">
                <a:solidFill>
                  <a:prstClr val="black"/>
                </a:solidFill>
                <a:latin typeface="Calibri"/>
              </a:rPr>
              <a:t> </a:t>
            </a:r>
            <a:r>
              <a:rPr lang="en-US" sz="2800" dirty="0" err="1">
                <a:solidFill>
                  <a:prstClr val="black"/>
                </a:solidFill>
                <a:latin typeface="Calibri"/>
              </a:rPr>
              <a:t>nhàng</a:t>
            </a:r>
            <a:r>
              <a:rPr lang="en-US" sz="2800" dirty="0">
                <a:solidFill>
                  <a:prstClr val="black"/>
                </a:solidFill>
                <a:latin typeface="Calibri"/>
              </a:rPr>
              <a:t> </a:t>
            </a:r>
            <a:r>
              <a:rPr lang="en-US" sz="2800" dirty="0" err="1">
                <a:solidFill>
                  <a:prstClr val="black"/>
                </a:solidFill>
                <a:latin typeface="Calibri"/>
              </a:rPr>
              <a:t>với</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trước</a:t>
            </a:r>
            <a:r>
              <a:rPr lang="en-US" sz="2800" dirty="0">
                <a:solidFill>
                  <a:prstClr val="black"/>
                </a:solidFill>
                <a:latin typeface="Calibri"/>
              </a:rPr>
              <a:t> </a:t>
            </a:r>
            <a:r>
              <a:rPr lang="en-US" sz="2800" dirty="0" err="1">
                <a:solidFill>
                  <a:prstClr val="black"/>
                </a:solidFill>
                <a:latin typeface="Calibri"/>
              </a:rPr>
              <a:t>khi</a:t>
            </a:r>
            <a:r>
              <a:rPr lang="en-US" sz="2800" dirty="0">
                <a:solidFill>
                  <a:prstClr val="black"/>
                </a:solidFill>
                <a:latin typeface="Calibri"/>
              </a:rPr>
              <a:t> </a:t>
            </a:r>
            <a:r>
              <a:rPr lang="en-US" sz="2800" dirty="0" err="1">
                <a:solidFill>
                  <a:prstClr val="black"/>
                </a:solidFill>
                <a:latin typeface="Calibri"/>
              </a:rPr>
              <a:t>đi</a:t>
            </a:r>
            <a:r>
              <a:rPr lang="en-US" sz="2800" dirty="0">
                <a:solidFill>
                  <a:prstClr val="black"/>
                </a:solidFill>
                <a:latin typeface="Calibri"/>
              </a:rPr>
              <a:t> </a:t>
            </a:r>
            <a:r>
              <a:rPr lang="en-US" sz="2800" dirty="0" err="1">
                <a:solidFill>
                  <a:prstClr val="black"/>
                </a:solidFill>
                <a:latin typeface="Calibri"/>
              </a:rPr>
              <a:t>ngủ</a:t>
            </a:r>
            <a:r>
              <a:rPr lang="en-US" sz="2800" dirty="0">
                <a:solidFill>
                  <a:prstClr val="black"/>
                </a:solidFill>
                <a:latin typeface="Calibri"/>
              </a:rPr>
              <a:t>, </a:t>
            </a:r>
            <a:r>
              <a:rPr lang="en-US" sz="2800" dirty="0" err="1">
                <a:solidFill>
                  <a:prstClr val="black"/>
                </a:solidFill>
                <a:latin typeface="Calibri"/>
              </a:rPr>
              <a:t>phải</a:t>
            </a:r>
            <a:r>
              <a:rPr lang="en-US" sz="2800" dirty="0">
                <a:solidFill>
                  <a:prstClr val="black"/>
                </a:solidFill>
                <a:latin typeface="Calibri"/>
              </a:rPr>
              <a:t> </a:t>
            </a:r>
            <a:r>
              <a:rPr lang="en-US" sz="2800" dirty="0" err="1">
                <a:solidFill>
                  <a:prstClr val="black"/>
                </a:solidFill>
                <a:latin typeface="Calibri"/>
              </a:rPr>
              <a:t>đảm</a:t>
            </a:r>
            <a:r>
              <a:rPr lang="en-US" sz="2800" dirty="0">
                <a:solidFill>
                  <a:prstClr val="black"/>
                </a:solidFill>
                <a:latin typeface="Calibri"/>
              </a:rPr>
              <a:t> </a:t>
            </a:r>
            <a:r>
              <a:rPr lang="en-US" sz="2800" dirty="0" err="1">
                <a:solidFill>
                  <a:prstClr val="black"/>
                </a:solidFill>
                <a:latin typeface="Calibri"/>
              </a:rPr>
              <a:t>bảo</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không</a:t>
            </a:r>
            <a:r>
              <a:rPr lang="en-US" sz="2800" dirty="0">
                <a:solidFill>
                  <a:prstClr val="black"/>
                </a:solidFill>
                <a:latin typeface="Calibri"/>
              </a:rPr>
              <a:t> </a:t>
            </a:r>
            <a:r>
              <a:rPr lang="en-US" sz="2800" dirty="0" err="1">
                <a:solidFill>
                  <a:prstClr val="black"/>
                </a:solidFill>
                <a:latin typeface="Calibri"/>
              </a:rPr>
              <a:t>còn</a:t>
            </a:r>
            <a:r>
              <a:rPr lang="en-US" sz="2800" dirty="0">
                <a:solidFill>
                  <a:prstClr val="black"/>
                </a:solidFill>
                <a:latin typeface="Calibri"/>
              </a:rPr>
              <a:t> </a:t>
            </a:r>
            <a:r>
              <a:rPr lang="en-US" sz="2800" dirty="0" err="1">
                <a:solidFill>
                  <a:prstClr val="black"/>
                </a:solidFill>
                <a:latin typeface="Calibri"/>
              </a:rPr>
              <a:t>ngậm</a:t>
            </a:r>
            <a:r>
              <a:rPr lang="en-US" sz="2800" dirty="0">
                <a:solidFill>
                  <a:prstClr val="black"/>
                </a:solidFill>
                <a:latin typeface="Calibri"/>
              </a:rPr>
              <a:t> </a:t>
            </a:r>
            <a:r>
              <a:rPr lang="en-US" sz="2800" dirty="0" err="1">
                <a:solidFill>
                  <a:prstClr val="black"/>
                </a:solidFill>
                <a:latin typeface="Calibri"/>
              </a:rPr>
              <a:t>thức</a:t>
            </a:r>
            <a:r>
              <a:rPr lang="en-US" sz="2800" dirty="0">
                <a:solidFill>
                  <a:prstClr val="black"/>
                </a:solidFill>
                <a:latin typeface="Calibri"/>
              </a:rPr>
              <a:t> </a:t>
            </a:r>
            <a:r>
              <a:rPr lang="en-US" sz="2800" dirty="0" err="1">
                <a:solidFill>
                  <a:prstClr val="black"/>
                </a:solidFill>
                <a:latin typeface="Calibri"/>
              </a:rPr>
              <a:t>ăn</a:t>
            </a:r>
            <a:r>
              <a:rPr lang="en-US" sz="2800" dirty="0">
                <a:solidFill>
                  <a:prstClr val="black"/>
                </a:solidFill>
                <a:latin typeface="Calibri"/>
              </a:rPr>
              <a:t> </a:t>
            </a:r>
            <a:r>
              <a:rPr lang="en-US" sz="2800" dirty="0" err="1">
                <a:solidFill>
                  <a:prstClr val="black"/>
                </a:solidFill>
                <a:latin typeface="Calibri"/>
              </a:rPr>
              <a:t>trong</a:t>
            </a:r>
            <a:r>
              <a:rPr lang="en-US" sz="2800" dirty="0">
                <a:solidFill>
                  <a:prstClr val="black"/>
                </a:solidFill>
                <a:latin typeface="Calibri"/>
              </a:rPr>
              <a:t> </a:t>
            </a:r>
            <a:r>
              <a:rPr lang="en-US" sz="2800" dirty="0" err="1">
                <a:solidFill>
                  <a:prstClr val="black"/>
                </a:solidFill>
                <a:latin typeface="Calibri"/>
              </a:rPr>
              <a:t>miệng</a:t>
            </a:r>
            <a:r>
              <a:rPr lang="en-US" sz="2800" dirty="0">
                <a:solidFill>
                  <a:prstClr val="black"/>
                </a:solidFill>
                <a:latin typeface="Calibri"/>
              </a:rPr>
              <a:t>.</a:t>
            </a:r>
          </a:p>
          <a:p>
            <a:pPr lvl="0" algn="just">
              <a:defRPr/>
            </a:pPr>
            <a:r>
              <a:rPr lang="en-US" sz="2800" dirty="0">
                <a:solidFill>
                  <a:srgbClr val="0000FF"/>
                </a:solidFill>
              </a:rPr>
              <a:t>- </a:t>
            </a:r>
            <a:r>
              <a:rPr lang="en-US" sz="2800" dirty="0" err="1">
                <a:solidFill>
                  <a:srgbClr val="0000FF"/>
                </a:solidFill>
              </a:rPr>
              <a:t>Đối</a:t>
            </a:r>
            <a:r>
              <a:rPr lang="en-US" sz="2800" dirty="0">
                <a:solidFill>
                  <a:srgbClr val="0000FF"/>
                </a:solidFill>
              </a:rPr>
              <a:t> </a:t>
            </a:r>
            <a:r>
              <a:rPr lang="en-US" sz="2800" dirty="0" err="1">
                <a:solidFill>
                  <a:srgbClr val="0000FF"/>
                </a:solidFill>
              </a:rPr>
              <a:t>với</a:t>
            </a:r>
            <a:r>
              <a:rPr lang="en-US" sz="2800" dirty="0">
                <a:solidFill>
                  <a:srgbClr val="0000FF"/>
                </a:solidFill>
              </a:rPr>
              <a:t> </a:t>
            </a:r>
            <a:r>
              <a:rPr lang="en-US" sz="2800" dirty="0" err="1">
                <a:solidFill>
                  <a:srgbClr val="0000FF"/>
                </a:solidFill>
              </a:rPr>
              <a:t>Mẫu</a:t>
            </a:r>
            <a:r>
              <a:rPr lang="en-US" sz="2800" dirty="0">
                <a:solidFill>
                  <a:srgbClr val="0000FF"/>
                </a:solidFill>
              </a:rPr>
              <a:t> </a:t>
            </a:r>
            <a:r>
              <a:rPr lang="en-US" sz="2800" dirty="0" err="1">
                <a:solidFill>
                  <a:srgbClr val="0000FF"/>
                </a:solidFill>
              </a:rPr>
              <a:t>giáo</a:t>
            </a:r>
            <a:r>
              <a:rPr lang="en-US" sz="2800" dirty="0">
                <a:solidFill>
                  <a:srgbClr val="0000FF"/>
                </a:solidFill>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a:ea typeface="+mn-ea"/>
                <a:cs typeface="+mn-cs"/>
              </a:rPr>
              <a:t>+ </a:t>
            </a:r>
            <a:r>
              <a:rPr kumimoji="0" lang="en-US" sz="2800" b="0" i="0" u="none" strike="noStrike" kern="1200" cap="none" spc="0" normalizeH="0" baseline="0" noProof="0" dirty="0" err="1">
                <a:ln>
                  <a:noFill/>
                </a:ln>
                <a:solidFill>
                  <a:schemeClr val="tx1"/>
                </a:solidFill>
                <a:effectLst/>
                <a:uLnTx/>
                <a:uFillTx/>
                <a:latin typeface="Calibri"/>
                <a:ea typeface="+mn-ea"/>
                <a:cs typeface="+mn-cs"/>
              </a:rPr>
              <a:t>Giáo</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viên</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tổ</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chức</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cho</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trẻ</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chuyển</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tiếp</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từ</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hoạt</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động</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chơi</a:t>
            </a:r>
            <a:r>
              <a:rPr kumimoji="0" lang="en-US" sz="2800" b="0" i="0" u="none" strike="noStrike" kern="1200" cap="none" spc="0" normalizeH="0" noProof="0" dirty="0">
                <a:ln>
                  <a:noFill/>
                </a:ln>
                <a:solidFill>
                  <a:schemeClr val="tx1"/>
                </a:solidFill>
                <a:effectLst/>
                <a:uLnTx/>
                <a:uFillTx/>
                <a:latin typeface="Calibri"/>
                <a:ea typeface="+mn-ea"/>
                <a:cs typeface="+mn-cs"/>
              </a:rPr>
              <a:t> sang </a:t>
            </a:r>
            <a:r>
              <a:rPr kumimoji="0" lang="en-US" sz="2800" b="0" i="0" u="none" strike="noStrike" kern="1200" cap="none" spc="0" normalizeH="0" noProof="0" dirty="0" err="1">
                <a:ln>
                  <a:noFill/>
                </a:ln>
                <a:solidFill>
                  <a:schemeClr val="tx1"/>
                </a:solidFill>
                <a:effectLst/>
                <a:uLnTx/>
                <a:uFillTx/>
                <a:latin typeface="Calibri"/>
                <a:ea typeface="+mn-ea"/>
                <a:cs typeface="+mn-cs"/>
              </a:rPr>
              <a:t>làm</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vệ</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sinh</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theo</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hình</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thức</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cuốn</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chiếu</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dọn</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từng</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góc</a:t>
            </a:r>
            <a:r>
              <a:rPr kumimoji="0" lang="en-US" sz="2800" b="0" i="0" u="none" strike="noStrike" kern="1200" cap="none" spc="0" normalizeH="0" noProof="0" dirty="0">
                <a:ln>
                  <a:noFill/>
                </a:ln>
                <a:solidFill>
                  <a:schemeClr val="tx1"/>
                </a:solidFill>
                <a:effectLst/>
                <a:uLnTx/>
                <a:uFillTx/>
                <a:latin typeface="Calibri"/>
                <a:ea typeface="+mn-ea"/>
                <a:cs typeface="+mn-cs"/>
              </a:rPr>
              <a:t> </a:t>
            </a:r>
            <a:r>
              <a:rPr kumimoji="0" lang="en-US" sz="2800" b="0" i="0" u="none" strike="noStrike" kern="1200" cap="none" spc="0" normalizeH="0" noProof="0" dirty="0" err="1">
                <a:ln>
                  <a:noFill/>
                </a:ln>
                <a:solidFill>
                  <a:schemeClr val="tx1"/>
                </a:solidFill>
                <a:effectLst/>
                <a:uLnTx/>
                <a:uFillTx/>
                <a:latin typeface="Calibri"/>
                <a:ea typeface="+mn-ea"/>
                <a:cs typeface="+mn-cs"/>
              </a:rPr>
              <a:t>chơi</a:t>
            </a:r>
            <a:r>
              <a:rPr kumimoji="0" lang="en-US" sz="2800" b="0" i="0" u="none" strike="noStrike" kern="1200" cap="none" spc="0" normalizeH="0" noProof="0" dirty="0">
                <a:ln>
                  <a:noFill/>
                </a:ln>
                <a:solidFill>
                  <a:schemeClr val="tx1"/>
                </a:solidFill>
                <a:effectLst/>
                <a:uLnTx/>
                <a:uFillTx/>
                <a:latin typeface="Calibri"/>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2800" baseline="0" dirty="0">
                <a:solidFill>
                  <a:schemeClr val="tx1"/>
                </a:solidFill>
                <a:latin typeface="Calibri"/>
              </a:rPr>
              <a:t>+</a:t>
            </a:r>
            <a:r>
              <a:rPr lang="en-US" sz="2800" dirty="0">
                <a:solidFill>
                  <a:schemeClr val="tx1"/>
                </a:solidFill>
                <a:latin typeface="Calibri"/>
              </a:rPr>
              <a:t> Sau </a:t>
            </a:r>
            <a:r>
              <a:rPr lang="en-US" sz="2800" dirty="0" err="1">
                <a:solidFill>
                  <a:schemeClr val="tx1"/>
                </a:solidFill>
                <a:latin typeface="Calibri"/>
              </a:rPr>
              <a:t>giờ</a:t>
            </a:r>
            <a:r>
              <a:rPr lang="en-US" sz="2800" dirty="0">
                <a:solidFill>
                  <a:schemeClr val="tx1"/>
                </a:solidFill>
                <a:latin typeface="Calibri"/>
              </a:rPr>
              <a:t> </a:t>
            </a:r>
            <a:r>
              <a:rPr lang="en-US" sz="2800" dirty="0" err="1">
                <a:solidFill>
                  <a:schemeClr val="tx1"/>
                </a:solidFill>
                <a:latin typeface="Calibri"/>
              </a:rPr>
              <a:t>ăn</a:t>
            </a:r>
            <a:r>
              <a:rPr lang="en-US" sz="2800" dirty="0">
                <a:solidFill>
                  <a:schemeClr val="tx1"/>
                </a:solidFill>
                <a:latin typeface="Calibri"/>
              </a:rPr>
              <a:t> </a:t>
            </a:r>
            <a:r>
              <a:rPr lang="en-US" sz="2800" dirty="0" err="1">
                <a:solidFill>
                  <a:schemeClr val="tx1"/>
                </a:solidFill>
                <a:latin typeface="Calibri"/>
              </a:rPr>
              <a:t>cho</a:t>
            </a:r>
            <a:r>
              <a:rPr lang="en-US" sz="2800" dirty="0">
                <a:solidFill>
                  <a:schemeClr val="tx1"/>
                </a:solidFill>
                <a:latin typeface="Calibri"/>
              </a:rPr>
              <a:t> </a:t>
            </a:r>
            <a:r>
              <a:rPr lang="en-US" sz="2800" dirty="0" err="1">
                <a:solidFill>
                  <a:schemeClr val="tx1"/>
                </a:solidFill>
                <a:latin typeface="Calibri"/>
              </a:rPr>
              <a:t>trẻ</a:t>
            </a:r>
            <a:r>
              <a:rPr lang="en-US" sz="2800" dirty="0">
                <a:solidFill>
                  <a:schemeClr val="tx1"/>
                </a:solidFill>
                <a:latin typeface="Calibri"/>
              </a:rPr>
              <a:t> </a:t>
            </a:r>
            <a:r>
              <a:rPr lang="en-US" sz="2800" dirty="0" err="1">
                <a:solidFill>
                  <a:schemeClr val="tx1"/>
                </a:solidFill>
                <a:latin typeface="Calibri"/>
              </a:rPr>
              <a:t>đánh</a:t>
            </a:r>
            <a:r>
              <a:rPr lang="en-US" sz="2800" dirty="0">
                <a:solidFill>
                  <a:schemeClr val="tx1"/>
                </a:solidFill>
                <a:latin typeface="Calibri"/>
              </a:rPr>
              <a:t> </a:t>
            </a:r>
            <a:r>
              <a:rPr lang="en-US" sz="2800" dirty="0" err="1">
                <a:solidFill>
                  <a:schemeClr val="tx1"/>
                </a:solidFill>
                <a:latin typeface="Calibri"/>
              </a:rPr>
              <a:t>răng</a:t>
            </a:r>
            <a:r>
              <a:rPr lang="en-US" sz="2800" dirty="0">
                <a:solidFill>
                  <a:schemeClr val="tx1"/>
                </a:solidFill>
                <a:latin typeface="Calibri"/>
              </a:rPr>
              <a:t>, </a:t>
            </a:r>
            <a:r>
              <a:rPr lang="en-US" sz="2800" dirty="0" err="1">
                <a:solidFill>
                  <a:schemeClr val="tx1"/>
                </a:solidFill>
                <a:latin typeface="Calibri"/>
              </a:rPr>
              <a:t>chơi</a:t>
            </a:r>
            <a:r>
              <a:rPr lang="en-US" sz="2800" dirty="0">
                <a:solidFill>
                  <a:schemeClr val="tx1"/>
                </a:solidFill>
                <a:latin typeface="Calibri"/>
              </a:rPr>
              <a:t> </a:t>
            </a:r>
            <a:r>
              <a:rPr lang="en-US" sz="2800" dirty="0" err="1">
                <a:solidFill>
                  <a:schemeClr val="tx1"/>
                </a:solidFill>
                <a:latin typeface="Calibri"/>
              </a:rPr>
              <a:t>nhẹ</a:t>
            </a:r>
            <a:r>
              <a:rPr lang="en-US" sz="2800" dirty="0">
                <a:solidFill>
                  <a:schemeClr val="tx1"/>
                </a:solidFill>
                <a:latin typeface="Calibri"/>
              </a:rPr>
              <a:t> </a:t>
            </a:r>
            <a:r>
              <a:rPr lang="en-US" sz="2800" dirty="0" err="1">
                <a:solidFill>
                  <a:schemeClr val="tx1"/>
                </a:solidFill>
                <a:latin typeface="Calibri"/>
              </a:rPr>
              <a:t>nhàng</a:t>
            </a:r>
            <a:r>
              <a:rPr lang="en-US" sz="2800" dirty="0">
                <a:solidFill>
                  <a:schemeClr val="tx1"/>
                </a:solidFill>
                <a:latin typeface="Calibri"/>
              </a:rPr>
              <a:t> </a:t>
            </a:r>
            <a:r>
              <a:rPr lang="en-US" sz="2800" dirty="0" err="1">
                <a:solidFill>
                  <a:schemeClr val="tx1"/>
                </a:solidFill>
                <a:latin typeface="Calibri"/>
              </a:rPr>
              <a:t>từ</a:t>
            </a:r>
            <a:r>
              <a:rPr lang="en-US" sz="2800" dirty="0">
                <a:solidFill>
                  <a:schemeClr val="tx1"/>
                </a:solidFill>
                <a:latin typeface="Calibri"/>
              </a:rPr>
              <a:t> 20-30 </a:t>
            </a:r>
            <a:r>
              <a:rPr lang="en-US" sz="2800" dirty="0" err="1">
                <a:solidFill>
                  <a:schemeClr val="tx1"/>
                </a:solidFill>
                <a:latin typeface="Calibri"/>
              </a:rPr>
              <a:t>phút</a:t>
            </a:r>
            <a:r>
              <a:rPr lang="en-US" sz="2800" dirty="0">
                <a:solidFill>
                  <a:schemeClr val="tx1"/>
                </a:solidFill>
                <a:latin typeface="Calibri"/>
              </a:rPr>
              <a:t> </a:t>
            </a:r>
            <a:r>
              <a:rPr lang="en-US" sz="2800" dirty="0" err="1">
                <a:solidFill>
                  <a:schemeClr val="tx1"/>
                </a:solidFill>
                <a:latin typeface="Calibri"/>
              </a:rPr>
              <a:t>trước</a:t>
            </a:r>
            <a:r>
              <a:rPr lang="en-US" sz="2800" dirty="0">
                <a:solidFill>
                  <a:schemeClr val="tx1"/>
                </a:solidFill>
                <a:latin typeface="Calibri"/>
              </a:rPr>
              <a:t> </a:t>
            </a:r>
            <a:r>
              <a:rPr lang="en-US" sz="2800" dirty="0" err="1">
                <a:solidFill>
                  <a:schemeClr val="tx1"/>
                </a:solidFill>
                <a:latin typeface="Calibri"/>
              </a:rPr>
              <a:t>giờ</a:t>
            </a:r>
            <a:r>
              <a:rPr lang="en-US" sz="2800" dirty="0">
                <a:solidFill>
                  <a:schemeClr val="tx1"/>
                </a:solidFill>
                <a:latin typeface="Calibri"/>
              </a:rPr>
              <a:t> </a:t>
            </a:r>
            <a:r>
              <a:rPr lang="en-US" sz="2800" dirty="0" err="1">
                <a:solidFill>
                  <a:schemeClr val="tx1"/>
                </a:solidFill>
                <a:latin typeface="Calibri"/>
              </a:rPr>
              <a:t>ngủ</a:t>
            </a:r>
            <a:r>
              <a:rPr lang="en-US" sz="2800" dirty="0">
                <a:solidFill>
                  <a:schemeClr val="tx1"/>
                </a:solidFill>
                <a:latin typeface="Calibri"/>
              </a:rPr>
              <a:t>.</a:t>
            </a:r>
            <a:endParaRPr kumimoji="0" lang="en-US" sz="2800" b="0" i="0" u="none" strike="noStrike" kern="1200" cap="none" spc="0" normalizeH="0" baseline="0" noProof="0" dirty="0">
              <a:ln>
                <a:noFill/>
              </a:ln>
              <a:solidFill>
                <a:schemeClr val="tx1"/>
              </a:solidFill>
              <a:effectLst/>
              <a:uLnTx/>
              <a:uFillTx/>
              <a:latin typeface="Calibri"/>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119454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6" name="TextBox 5"/>
          <p:cNvSpPr txBox="1"/>
          <p:nvPr/>
        </p:nvSpPr>
        <p:spPr>
          <a:xfrm>
            <a:off x="351511" y="2228578"/>
            <a:ext cx="9225623" cy="3903504"/>
          </a:xfrm>
          <a:prstGeom prst="rect">
            <a:avLst/>
          </a:prstGeom>
          <a:noFill/>
          <a:ln>
            <a:solidFill>
              <a:srgbClr val="0000FF"/>
            </a:solidFill>
          </a:ln>
        </p:spPr>
        <p:txBody>
          <a:bodyPr wrap="square" rtlCol="0">
            <a:spAutoFit/>
          </a:bodyPr>
          <a:lstStyle/>
          <a:p>
            <a:pPr algn="just" defTabSz="457200" fontAlgn="auto">
              <a:lnSpc>
                <a:spcPct val="150000"/>
              </a:lnSpc>
              <a:spcBef>
                <a:spcPts val="0"/>
              </a:spcBef>
              <a:spcAft>
                <a:spcPts val="0"/>
              </a:spcAft>
            </a:pPr>
            <a:r>
              <a:rPr lang="en-US" sz="2800" dirty="0">
                <a:latin typeface="Calibri" panose="020F0502020204030204" pitchFamily="34" charset="0"/>
                <a:cs typeface="Calibri" panose="020F0502020204030204" pitchFamily="34" charset="0"/>
              </a:rPr>
              <a:t>	</a:t>
            </a:r>
            <a:r>
              <a:rPr lang="en-US" sz="2800" b="1" dirty="0">
                <a:solidFill>
                  <a:srgbClr val="0000FF"/>
                </a:solidFill>
                <a:latin typeface="Calibri" panose="020F0502020204030204" pitchFamily="34" charset="0"/>
                <a:ea typeface="Tahoma" panose="020B0604030504040204" pitchFamily="34" charset="0"/>
                <a:cs typeface="Calibri" panose="020F0502020204030204" pitchFamily="34" charset="0"/>
              </a:rPr>
              <a:t>1/ Ý </a:t>
            </a:r>
            <a:r>
              <a:rPr lang="en-US" sz="2800" b="1" dirty="0" err="1">
                <a:solidFill>
                  <a:srgbClr val="0000FF"/>
                </a:solidFill>
                <a:latin typeface="Calibri" panose="020F0502020204030204" pitchFamily="34" charset="0"/>
                <a:ea typeface="Tahoma" panose="020B0604030504040204" pitchFamily="34" charset="0"/>
                <a:cs typeface="Calibri" panose="020F0502020204030204" pitchFamily="34" charset="0"/>
              </a:rPr>
              <a:t>nghĩa</a:t>
            </a:r>
            <a:r>
              <a:rPr lang="en-US" sz="2800" b="1" dirty="0">
                <a:solidFill>
                  <a:srgbClr val="0000FF"/>
                </a:solidFill>
                <a:latin typeface="Calibri" panose="020F0502020204030204" pitchFamily="34" charset="0"/>
                <a:ea typeface="Tahoma" panose="020B0604030504040204" pitchFamily="34" charset="0"/>
                <a:cs typeface="Calibri" panose="020F0502020204030204" pitchFamily="34" charset="0"/>
              </a:rPr>
              <a:t> </a:t>
            </a:r>
            <a:r>
              <a:rPr lang="en-US" sz="2800" b="1" dirty="0" err="1">
                <a:solidFill>
                  <a:srgbClr val="0000FF"/>
                </a:solidFill>
                <a:latin typeface="Calibri" panose="020F0502020204030204" pitchFamily="34" charset="0"/>
                <a:ea typeface="Tahoma" panose="020B0604030504040204" pitchFamily="34" charset="0"/>
                <a:cs typeface="Calibri" panose="020F0502020204030204" pitchFamily="34" charset="0"/>
              </a:rPr>
              <a:t>của</a:t>
            </a:r>
            <a:r>
              <a:rPr lang="en-US" sz="2800" b="1" dirty="0">
                <a:solidFill>
                  <a:srgbClr val="0000FF"/>
                </a:solidFill>
                <a:latin typeface="Calibri" panose="020F0502020204030204" pitchFamily="34" charset="0"/>
                <a:ea typeface="Tahoma" panose="020B0604030504040204" pitchFamily="34" charset="0"/>
                <a:cs typeface="Calibri" panose="020F0502020204030204" pitchFamily="34" charset="0"/>
              </a:rPr>
              <a:t> </a:t>
            </a:r>
            <a:r>
              <a:rPr lang="en-US" sz="2800" b="1" dirty="0" err="1">
                <a:solidFill>
                  <a:srgbClr val="0000FF"/>
                </a:solidFill>
                <a:latin typeface="Calibri" panose="020F0502020204030204" pitchFamily="34" charset="0"/>
                <a:ea typeface="Tahoma" panose="020B0604030504040204" pitchFamily="34" charset="0"/>
                <a:cs typeface="Calibri" panose="020F0502020204030204" pitchFamily="34" charset="0"/>
              </a:rPr>
              <a:t>giáo</a:t>
            </a:r>
            <a:r>
              <a:rPr lang="en-US" sz="2800" b="1" dirty="0">
                <a:solidFill>
                  <a:srgbClr val="0000FF"/>
                </a:solidFill>
                <a:latin typeface="Calibri" panose="020F0502020204030204" pitchFamily="34" charset="0"/>
                <a:ea typeface="Tahoma" panose="020B0604030504040204" pitchFamily="34" charset="0"/>
                <a:cs typeface="Calibri" panose="020F0502020204030204" pitchFamily="34" charset="0"/>
              </a:rPr>
              <a:t> </a:t>
            </a:r>
            <a:r>
              <a:rPr lang="en-US" sz="2800" b="1" dirty="0" err="1">
                <a:solidFill>
                  <a:srgbClr val="0000FF"/>
                </a:solidFill>
                <a:latin typeface="Calibri" panose="020F0502020204030204" pitchFamily="34" charset="0"/>
                <a:ea typeface="Tahoma" panose="020B0604030504040204" pitchFamily="34" charset="0"/>
                <a:cs typeface="Calibri" panose="020F0502020204030204" pitchFamily="34" charset="0"/>
              </a:rPr>
              <a:t>dục</a:t>
            </a:r>
            <a:r>
              <a:rPr lang="en-US" sz="2800" b="1" dirty="0">
                <a:solidFill>
                  <a:srgbClr val="0000FF"/>
                </a:solidFill>
                <a:latin typeface="Calibri" panose="020F0502020204030204" pitchFamily="34" charset="0"/>
                <a:ea typeface="Tahoma" panose="020B0604030504040204" pitchFamily="34" charset="0"/>
                <a:cs typeface="Calibri" panose="020F0502020204030204" pitchFamily="34" charset="0"/>
              </a:rPr>
              <a:t> </a:t>
            </a:r>
            <a:r>
              <a:rPr lang="en-US" sz="2800" b="1" dirty="0" err="1">
                <a:solidFill>
                  <a:srgbClr val="0000FF"/>
                </a:solidFill>
                <a:latin typeface="Calibri" panose="020F0502020204030204" pitchFamily="34" charset="0"/>
                <a:ea typeface="Tahoma" panose="020B0604030504040204" pitchFamily="34" charset="0"/>
                <a:cs typeface="Calibri" panose="020F0502020204030204" pitchFamily="34" charset="0"/>
              </a:rPr>
              <a:t>vệ</a:t>
            </a:r>
            <a:r>
              <a:rPr lang="en-US" sz="2800" b="1" dirty="0">
                <a:solidFill>
                  <a:srgbClr val="0000FF"/>
                </a:solidFill>
                <a:latin typeface="Calibri" panose="020F0502020204030204" pitchFamily="34" charset="0"/>
                <a:ea typeface="Tahoma" panose="020B0604030504040204" pitchFamily="34" charset="0"/>
                <a:cs typeface="Calibri" panose="020F0502020204030204" pitchFamily="34" charset="0"/>
              </a:rPr>
              <a:t> </a:t>
            </a:r>
            <a:r>
              <a:rPr lang="en-US" sz="2800" b="1" dirty="0" err="1">
                <a:solidFill>
                  <a:srgbClr val="0000FF"/>
                </a:solidFill>
                <a:latin typeface="Calibri" panose="020F0502020204030204" pitchFamily="34" charset="0"/>
                <a:ea typeface="Tahoma" panose="020B0604030504040204" pitchFamily="34" charset="0"/>
                <a:cs typeface="Calibri" panose="020F0502020204030204" pitchFamily="34" charset="0"/>
              </a:rPr>
              <a:t>sinh</a:t>
            </a:r>
            <a:r>
              <a:rPr lang="en-US" sz="2800" b="1" dirty="0">
                <a:solidFill>
                  <a:srgbClr val="0000FF"/>
                </a:solidFill>
                <a:latin typeface="Calibri" panose="020F0502020204030204" pitchFamily="34" charset="0"/>
                <a:ea typeface="Tahoma" panose="020B0604030504040204" pitchFamily="34" charset="0"/>
                <a:cs typeface="Calibri" panose="020F0502020204030204" pitchFamily="34" charset="0"/>
              </a:rPr>
              <a:t> </a:t>
            </a:r>
            <a:r>
              <a:rPr lang="en-US" sz="2800" b="1" dirty="0" err="1">
                <a:solidFill>
                  <a:srgbClr val="0000FF"/>
                </a:solidFill>
                <a:latin typeface="Calibri" panose="020F0502020204030204" pitchFamily="34" charset="0"/>
                <a:ea typeface="Tahoma" panose="020B0604030504040204" pitchFamily="34" charset="0"/>
                <a:cs typeface="Calibri" panose="020F0502020204030204" pitchFamily="34" charset="0"/>
              </a:rPr>
              <a:t>cho</a:t>
            </a:r>
            <a:r>
              <a:rPr lang="en-US" sz="2800" b="1" dirty="0">
                <a:solidFill>
                  <a:srgbClr val="0000FF"/>
                </a:solidFill>
                <a:latin typeface="Calibri" panose="020F0502020204030204" pitchFamily="34" charset="0"/>
                <a:ea typeface="Tahoma" panose="020B0604030504040204" pitchFamily="34" charset="0"/>
                <a:cs typeface="Calibri" panose="020F0502020204030204" pitchFamily="34" charset="0"/>
              </a:rPr>
              <a:t> </a:t>
            </a:r>
            <a:r>
              <a:rPr lang="en-US" sz="2800" b="1" dirty="0" err="1">
                <a:solidFill>
                  <a:srgbClr val="0000FF"/>
                </a:solidFill>
                <a:latin typeface="Calibri" panose="020F0502020204030204" pitchFamily="34" charset="0"/>
                <a:ea typeface="Tahoma" panose="020B0604030504040204" pitchFamily="34" charset="0"/>
                <a:cs typeface="Calibri" panose="020F0502020204030204" pitchFamily="34" charset="0"/>
              </a:rPr>
              <a:t>trẻ</a:t>
            </a:r>
            <a:r>
              <a:rPr lang="en-US" sz="2800" b="1" dirty="0">
                <a:solidFill>
                  <a:srgbClr val="0000FF"/>
                </a:solidFill>
                <a:latin typeface="Calibri" panose="020F0502020204030204" pitchFamily="34" charset="0"/>
                <a:ea typeface="Tahoma" panose="020B0604030504040204" pitchFamily="34" charset="0"/>
                <a:cs typeface="Calibri" panose="020F0502020204030204" pitchFamily="34" charset="0"/>
              </a:rPr>
              <a:t> </a:t>
            </a:r>
            <a:r>
              <a:rPr lang="en-US" sz="2800" b="1" dirty="0" err="1">
                <a:solidFill>
                  <a:srgbClr val="0000FF"/>
                </a:solidFill>
                <a:latin typeface="Calibri" panose="020F0502020204030204" pitchFamily="34" charset="0"/>
                <a:ea typeface="Tahoma" panose="020B0604030504040204" pitchFamily="34" charset="0"/>
                <a:cs typeface="Calibri" panose="020F0502020204030204" pitchFamily="34" charset="0"/>
              </a:rPr>
              <a:t>mầm</a:t>
            </a:r>
            <a:r>
              <a:rPr lang="en-US" sz="2800" b="1" dirty="0">
                <a:solidFill>
                  <a:srgbClr val="0000FF"/>
                </a:solidFill>
                <a:latin typeface="Calibri" panose="020F0502020204030204" pitchFamily="34" charset="0"/>
                <a:ea typeface="Tahoma" panose="020B0604030504040204" pitchFamily="34" charset="0"/>
                <a:cs typeface="Calibri" panose="020F0502020204030204" pitchFamily="34" charset="0"/>
              </a:rPr>
              <a:t> non</a:t>
            </a:r>
          </a:p>
          <a:p>
            <a:pPr lvl="0" algn="just" defTabSz="457200" fontAlgn="auto">
              <a:lnSpc>
                <a:spcPct val="150000"/>
              </a:lnSpc>
              <a:spcBef>
                <a:spcPts val="0"/>
              </a:spcBef>
              <a:spcAft>
                <a:spcPts val="0"/>
              </a:spcAft>
            </a:pP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Giáo dục vệ sinh cá nhân cho trẻ mầm non không chỉ đơn giản là mang đến sự chỉn chu bề ngoài, để trẻ luôn thơm tho sạch sẽ mà còn là cách giúp phòng ngừa bệnh tật. </a:t>
            </a:r>
            <a:endParaRPr lang="en-US" sz="2800" dirty="0">
              <a:latin typeface="Calibri" panose="020F0502020204030204" pitchFamily="34" charset="0"/>
              <a:cs typeface="Calibri" panose="020F0502020204030204" pitchFamily="34" charset="0"/>
            </a:endParaRPr>
          </a:p>
          <a:p>
            <a:pPr lvl="0" algn="just" defTabSz="457200" fontAlgn="auto">
              <a:lnSpc>
                <a:spcPct val="150000"/>
              </a:lnSpc>
              <a:spcBef>
                <a:spcPts val="0"/>
              </a:spcBef>
              <a:spcAft>
                <a:spcPts val="0"/>
              </a:spcAft>
            </a:pP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Khi giáo dục trẻ vệ sinh đúng cách từ khi còn nhỏ các bé sẽ giữ thói quen này và tự chăm sóc bản thân tốt hơn.</a:t>
            </a:r>
            <a:endParaRPr lang="vi-VN" altLang="x-none" sz="28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xmlns="" id="{BD73A358-4CCA-0CE2-37C7-A094CC9C26D6}"/>
              </a:ext>
            </a:extLst>
          </p:cNvPr>
          <p:cNvPicPr>
            <a:picLocks noChangeAspect="1"/>
          </p:cNvPicPr>
          <p:nvPr/>
        </p:nvPicPr>
        <p:blipFill>
          <a:blip r:embed="rId3"/>
          <a:stretch>
            <a:fillRect/>
          </a:stretch>
        </p:blipFill>
        <p:spPr>
          <a:xfrm>
            <a:off x="351513" y="189754"/>
            <a:ext cx="9225622" cy="1769682"/>
          </a:xfrm>
          <a:prstGeom prst="rect">
            <a:avLst/>
          </a:prstGeom>
        </p:spPr>
      </p:pic>
      <p:sp>
        <p:nvSpPr>
          <p:cNvPr id="5" name="TextBox 4">
            <a:extLst>
              <a:ext uri="{FF2B5EF4-FFF2-40B4-BE49-F238E27FC236}">
                <a16:creationId xmlns:a16="http://schemas.microsoft.com/office/drawing/2014/main" xmlns="" id="{894CB7AC-6CA9-2D59-AE38-245E1FBE44DA}"/>
              </a:ext>
            </a:extLst>
          </p:cNvPr>
          <p:cNvSpPr txBox="1"/>
          <p:nvPr/>
        </p:nvSpPr>
        <p:spPr>
          <a:xfrm>
            <a:off x="351511" y="289765"/>
            <a:ext cx="9225623" cy="1384995"/>
          </a:xfrm>
          <a:prstGeom prst="rect">
            <a:avLst/>
          </a:prstGeom>
          <a:noFill/>
        </p:spPr>
        <p:txBody>
          <a:bodyPr wrap="square">
            <a:spAutoFit/>
          </a:bodyPr>
          <a:lstStyle/>
          <a:p>
            <a:pPr marL="0" indent="0" algn="ctr">
              <a:buNone/>
            </a:pPr>
            <a:r>
              <a:rPr lang="en-US" sz="2800" b="1" dirty="0">
                <a:solidFill>
                  <a:srgbClr val="FF0000"/>
                </a:solidFill>
              </a:rPr>
              <a:t>NỘI </a:t>
            </a:r>
            <a:r>
              <a:rPr lang="en-US" sz="2800" b="1">
                <a:solidFill>
                  <a:srgbClr val="FF0000"/>
                </a:solidFill>
              </a:rPr>
              <a:t>DUNG 3:</a:t>
            </a:r>
            <a:endParaRPr lang="en-US" sz="2800" b="1" dirty="0">
              <a:solidFill>
                <a:srgbClr val="FF0000"/>
              </a:solidFill>
            </a:endParaRPr>
          </a:p>
          <a:p>
            <a:pPr marL="0" indent="0" algn="ctr">
              <a:buNone/>
            </a:pPr>
            <a:r>
              <a:rPr lang="en-US" sz="2800" b="1" dirty="0">
                <a:solidFill>
                  <a:srgbClr val="FF0000"/>
                </a:solidFill>
              </a:rPr>
              <a:t>HƯỚNG DẪN TỔ CHỨC THAO TÁC VỆ SINH </a:t>
            </a:r>
          </a:p>
          <a:p>
            <a:pPr marL="0" indent="0" algn="ctr">
              <a:buNone/>
            </a:pPr>
            <a:r>
              <a:rPr lang="en-US" sz="2800" b="1" dirty="0">
                <a:solidFill>
                  <a:srgbClr val="FF0000"/>
                </a:solidFill>
              </a:rPr>
              <a:t>CHO TRẺ NHÀ TRẺ VÀ MẪU GIÁO</a:t>
            </a:r>
            <a:endParaRPr lang="en-US"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028911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6" name="TextBox 5"/>
          <p:cNvSpPr txBox="1"/>
          <p:nvPr/>
        </p:nvSpPr>
        <p:spPr>
          <a:xfrm>
            <a:off x="362953" y="308734"/>
            <a:ext cx="9817768" cy="5262979"/>
          </a:xfrm>
          <a:prstGeom prst="rect">
            <a:avLst/>
          </a:prstGeom>
          <a:noFill/>
          <a:ln>
            <a:solidFill>
              <a:srgbClr val="0000FF"/>
            </a:solidFill>
          </a:ln>
        </p:spPr>
        <p:txBody>
          <a:bodyPr wrap="square" rtlCol="0">
            <a:spAutoFit/>
          </a:bodyPr>
          <a:lstStyle/>
          <a:p>
            <a:pPr algn="just"/>
            <a:r>
              <a:rPr lang="en-US" sz="2400" dirty="0">
                <a:latin typeface="Montserrat" panose="00000500000000000000" pitchFamily="2" charset="0"/>
              </a:rPr>
              <a:t>	</a:t>
            </a:r>
            <a:r>
              <a:rPr lang="en-US" sz="2400" b="1" dirty="0">
                <a:solidFill>
                  <a:srgbClr val="0000FF"/>
                </a:solidFill>
                <a:latin typeface="Montserrat" panose="00000500000000000000" pitchFamily="2" charset="0"/>
              </a:rPr>
              <a:t>2/</a:t>
            </a:r>
            <a:r>
              <a:rPr lang="en-US" sz="2400" dirty="0">
                <a:latin typeface="Montserrat" panose="00000500000000000000" pitchFamily="2" charset="0"/>
              </a:rPr>
              <a:t> </a:t>
            </a:r>
            <a:r>
              <a:rPr lang="vi-VN" sz="2800" b="1" dirty="0">
                <a:solidFill>
                  <a:srgbClr val="0000FF"/>
                </a:solidFill>
                <a:latin typeface="Calibri" panose="020F0502020204030204" pitchFamily="34" charset="0"/>
                <a:cs typeface="Calibri" panose="020F0502020204030204" pitchFamily="34" charset="0"/>
              </a:rPr>
              <a:t>Vì sao cần giáo dục vệ sinh cá nhân cho trẻ mầm non? </a:t>
            </a:r>
            <a:endParaRPr lang="en-US" sz="2800" b="1" dirty="0">
              <a:solidFill>
                <a:srgbClr val="0000FF"/>
              </a:solidFill>
              <a:latin typeface="Calibri" panose="020F0502020204030204" pitchFamily="34" charset="0"/>
              <a:cs typeface="Calibri" panose="020F0502020204030204" pitchFamily="34" charset="0"/>
            </a:endParaRPr>
          </a:p>
          <a:p>
            <a:pPr algn="just"/>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Vệ sinh cá nhân cho trẻ mầm non sẽ mang lại những lợi ích sau:</a:t>
            </a:r>
          </a:p>
          <a:p>
            <a:pPr algn="just"/>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Giảm nguy cơ bệnh tật: Vệ sinh cá nhân giúp giảm nguy cơ bệnh tật cho trẻ và những người xung quanh nhất là những bệnh lây do vi rút và vi khuẩn.</a:t>
            </a:r>
          </a:p>
          <a:p>
            <a:pPr algn="just"/>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Tăng sự tự tin cho bé: Khi cơ thể trẻ được vệ sinh sạch sẽ, quần áo phẳng phiu thơm tho và không còn các vấn đề như hôi miệng và mùi cơ thể thì bé sẽ tự tin hơn khi đi học, đi chơi. </a:t>
            </a:r>
          </a:p>
          <a:p>
            <a:pPr algn="just"/>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Duy trì răng khỏe mạnh: Đánh răng đều đặn vào sáng thức dậy và tối trước khi đi giúp răng chắc khỏe hơn, ngăn ngừa sâu răng hay hôi miệng.</a:t>
            </a:r>
          </a:p>
        </p:txBody>
      </p:sp>
    </p:spTree>
    <p:extLst>
      <p:ext uri="{BB962C8B-B14F-4D97-AF65-F5344CB8AC3E}">
        <p14:creationId xmlns:p14="http://schemas.microsoft.com/office/powerpoint/2010/main" val="35477277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544020" y="662744"/>
            <a:ext cx="9323880" cy="3857787"/>
          </a:xfrm>
          <a:prstGeom prst="rect">
            <a:avLst/>
          </a:prstGeom>
          <a:noFill/>
          <a:ln>
            <a:solidFill>
              <a:srgbClr val="0000FF"/>
            </a:solidFill>
          </a:ln>
        </p:spPr>
        <p:txBody>
          <a:bodyPr wrap="square" rtlCol="0">
            <a:spAutoFit/>
          </a:bodyPr>
          <a:lstStyle/>
          <a:p>
            <a:pPr>
              <a:spcBef>
                <a:spcPts val="600"/>
              </a:spcBef>
              <a:spcAft>
                <a:spcPts val="600"/>
              </a:spcAft>
            </a:pPr>
            <a:r>
              <a:rPr lang="en-US" sz="2800" b="1" dirty="0">
                <a:solidFill>
                  <a:srgbClr val="0000FF"/>
                </a:solidFill>
                <a:cs typeface="Times New Roman" panose="02020603050405020304" pitchFamily="18" charset="0"/>
              </a:rPr>
              <a:t>3/ </a:t>
            </a:r>
            <a:r>
              <a:rPr lang="en-US" sz="2800" b="1" dirty="0" err="1">
                <a:solidFill>
                  <a:srgbClr val="0000FF"/>
                </a:solidFill>
                <a:cs typeface="Times New Roman" panose="02020603050405020304" pitchFamily="18" charset="0"/>
              </a:rPr>
              <a:t>Các</a:t>
            </a:r>
            <a:r>
              <a:rPr lang="en-US" sz="2800" b="1" dirty="0">
                <a:solidFill>
                  <a:srgbClr val="0000FF"/>
                </a:solidFill>
                <a:cs typeface="Times New Roman" panose="02020603050405020304" pitchFamily="18" charset="0"/>
              </a:rPr>
              <a:t> </a:t>
            </a:r>
            <a:r>
              <a:rPr lang="en-US" sz="2800" b="1" dirty="0" err="1">
                <a:solidFill>
                  <a:srgbClr val="0000FF"/>
                </a:solidFill>
                <a:cs typeface="Times New Roman" panose="02020603050405020304" pitchFamily="18" charset="0"/>
              </a:rPr>
              <a:t>kỹ</a:t>
            </a:r>
            <a:r>
              <a:rPr lang="en-US" sz="2800" b="1" dirty="0">
                <a:solidFill>
                  <a:srgbClr val="0000FF"/>
                </a:solidFill>
                <a:cs typeface="Times New Roman" panose="02020603050405020304" pitchFamily="18" charset="0"/>
              </a:rPr>
              <a:t> </a:t>
            </a:r>
            <a:r>
              <a:rPr lang="en-US" sz="2800" b="1" dirty="0" err="1">
                <a:solidFill>
                  <a:srgbClr val="0000FF"/>
                </a:solidFill>
                <a:cs typeface="Times New Roman" panose="02020603050405020304" pitchFamily="18" charset="0"/>
              </a:rPr>
              <a:t>năng</a:t>
            </a:r>
            <a:r>
              <a:rPr lang="en-US" sz="2800" b="1" dirty="0">
                <a:solidFill>
                  <a:srgbClr val="0000FF"/>
                </a:solidFill>
                <a:cs typeface="Times New Roman" panose="02020603050405020304" pitchFamily="18" charset="0"/>
              </a:rPr>
              <a:t> </a:t>
            </a:r>
            <a:r>
              <a:rPr lang="en-US" sz="2800" b="1" dirty="0" err="1">
                <a:solidFill>
                  <a:srgbClr val="0000FF"/>
                </a:solidFill>
                <a:cs typeface="Times New Roman" panose="02020603050405020304" pitchFamily="18" charset="0"/>
              </a:rPr>
              <a:t>vệ</a:t>
            </a:r>
            <a:r>
              <a:rPr lang="en-US" sz="2800" b="1" dirty="0">
                <a:solidFill>
                  <a:srgbClr val="0000FF"/>
                </a:solidFill>
                <a:cs typeface="Times New Roman" panose="02020603050405020304" pitchFamily="18" charset="0"/>
              </a:rPr>
              <a:t> </a:t>
            </a:r>
            <a:r>
              <a:rPr lang="en-US" sz="2800" b="1" dirty="0" err="1">
                <a:solidFill>
                  <a:srgbClr val="0000FF"/>
                </a:solidFill>
                <a:cs typeface="Times New Roman" panose="02020603050405020304" pitchFamily="18" charset="0"/>
              </a:rPr>
              <a:t>sinh</a:t>
            </a:r>
            <a:r>
              <a:rPr lang="en-US" sz="2800" b="1" dirty="0">
                <a:solidFill>
                  <a:srgbClr val="0000FF"/>
                </a:solidFill>
                <a:cs typeface="Times New Roman" panose="02020603050405020304" pitchFamily="18" charset="0"/>
              </a:rPr>
              <a:t> </a:t>
            </a:r>
            <a:r>
              <a:rPr lang="en-US" sz="2800" b="1" dirty="0" err="1">
                <a:solidFill>
                  <a:srgbClr val="0000FF"/>
                </a:solidFill>
                <a:cs typeface="Times New Roman" panose="02020603050405020304" pitchFamily="18" charset="0"/>
              </a:rPr>
              <a:t>cá</a:t>
            </a:r>
            <a:r>
              <a:rPr lang="en-US" sz="2800" b="1" dirty="0">
                <a:solidFill>
                  <a:srgbClr val="0000FF"/>
                </a:solidFill>
                <a:cs typeface="Times New Roman" panose="02020603050405020304" pitchFamily="18" charset="0"/>
              </a:rPr>
              <a:t> </a:t>
            </a:r>
            <a:r>
              <a:rPr lang="en-US" sz="2800" b="1" dirty="0" err="1">
                <a:solidFill>
                  <a:srgbClr val="0000FF"/>
                </a:solidFill>
                <a:cs typeface="Times New Roman" panose="02020603050405020304" pitchFamily="18" charset="0"/>
              </a:rPr>
              <a:t>nhân</a:t>
            </a:r>
            <a:r>
              <a:rPr lang="en-US" sz="2800" b="1" dirty="0">
                <a:solidFill>
                  <a:srgbClr val="0000FF"/>
                </a:solidFill>
                <a:cs typeface="Times New Roman" panose="02020603050405020304" pitchFamily="18" charset="0"/>
              </a:rPr>
              <a:t> </a:t>
            </a:r>
            <a:r>
              <a:rPr lang="en-US" sz="2800" b="1" dirty="0" err="1">
                <a:solidFill>
                  <a:srgbClr val="0000FF"/>
                </a:solidFill>
                <a:cs typeface="Times New Roman" panose="02020603050405020304" pitchFamily="18" charset="0"/>
              </a:rPr>
              <a:t>cho</a:t>
            </a:r>
            <a:r>
              <a:rPr lang="en-US" sz="2800" b="1" dirty="0">
                <a:solidFill>
                  <a:srgbClr val="0000FF"/>
                </a:solidFill>
                <a:cs typeface="Times New Roman" panose="02020603050405020304" pitchFamily="18" charset="0"/>
              </a:rPr>
              <a:t> </a:t>
            </a:r>
            <a:r>
              <a:rPr lang="en-US" sz="2800" b="1" dirty="0" err="1">
                <a:solidFill>
                  <a:srgbClr val="0000FF"/>
                </a:solidFill>
                <a:cs typeface="Times New Roman" panose="02020603050405020304" pitchFamily="18" charset="0"/>
              </a:rPr>
              <a:t>trẻ</a:t>
            </a:r>
            <a:r>
              <a:rPr lang="en-US" sz="2800" b="1" dirty="0">
                <a:solidFill>
                  <a:srgbClr val="0000FF"/>
                </a:solidFill>
                <a:cs typeface="Times New Roman" panose="02020603050405020304" pitchFamily="18" charset="0"/>
              </a:rPr>
              <a:t> ở </a:t>
            </a:r>
            <a:r>
              <a:rPr lang="en-US" sz="2800" b="1" dirty="0" err="1">
                <a:solidFill>
                  <a:srgbClr val="0000FF"/>
                </a:solidFill>
                <a:cs typeface="Times New Roman" panose="02020603050405020304" pitchFamily="18" charset="0"/>
              </a:rPr>
              <a:t>trường</a:t>
            </a:r>
            <a:r>
              <a:rPr lang="en-US" sz="2800" b="1" dirty="0">
                <a:solidFill>
                  <a:srgbClr val="0000FF"/>
                </a:solidFill>
                <a:cs typeface="Times New Roman" panose="02020603050405020304" pitchFamily="18" charset="0"/>
              </a:rPr>
              <a:t> MN </a:t>
            </a:r>
            <a:endParaRPr lang="en-US" sz="2800" dirty="0">
              <a:latin typeface="+mn-lt"/>
              <a:cs typeface="Times New Roman" panose="02020603050405020304" pitchFamily="18" charset="0"/>
            </a:endParaRPr>
          </a:p>
          <a:p>
            <a:pPr marL="457200" indent="-457200">
              <a:spcBef>
                <a:spcPts val="600"/>
              </a:spcBef>
              <a:spcAft>
                <a:spcPts val="600"/>
              </a:spcAft>
              <a:buFontTx/>
              <a:buChar char="-"/>
            </a:pPr>
            <a:r>
              <a:rPr lang="en-US" sz="2800" dirty="0" err="1">
                <a:latin typeface="Calibri" panose="020F0502020204030204" pitchFamily="34" charset="0"/>
                <a:cs typeface="Calibri" panose="020F0502020204030204" pitchFamily="34" charset="0"/>
              </a:rPr>
              <a:t>Rửa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tay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từ</a:t>
            </a:r>
            <a:r>
              <a:rPr lang="en-US" sz="2800" dirty="0">
                <a:latin typeface="Calibri" panose="020F0502020204030204" pitchFamily="34" charset="0"/>
                <a:cs typeface="Calibri" panose="020F0502020204030204" pitchFamily="34" charset="0"/>
              </a:rPr>
              <a:t> 13 </a:t>
            </a:r>
            <a:r>
              <a:rPr lang="en-US" sz="2800" dirty="0" err="1">
                <a:latin typeface="Calibri" panose="020F0502020204030204" pitchFamily="34" charset="0"/>
                <a:cs typeface="Calibri" panose="020F0502020204030204" pitchFamily="34" charset="0"/>
              </a:rPr>
              <a:t>tháng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trở</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lên</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lau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tay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từ</a:t>
            </a:r>
            <a:r>
              <a:rPr lang="en-US" sz="2800" dirty="0">
                <a:latin typeface="Calibri" panose="020F0502020204030204" pitchFamily="34" charset="0"/>
                <a:cs typeface="Calibri" panose="020F0502020204030204" pitchFamily="34" charset="0"/>
              </a:rPr>
              <a:t> 6-12 </a:t>
            </a:r>
            <a:r>
              <a:rPr lang="en-US" sz="2800" dirty="0" err="1">
                <a:latin typeface="Calibri" panose="020F0502020204030204" pitchFamily="34" charset="0"/>
                <a:cs typeface="Calibri" panose="020F0502020204030204" pitchFamily="34" charset="0"/>
              </a:rPr>
              <a:t>tháng</a:t>
            </a:r>
            <a:r>
              <a:rPr lang="en-US" sz="2800" dirty="0">
                <a:latin typeface="Calibri" panose="020F0502020204030204" pitchFamily="34" charset="0"/>
                <a:cs typeface="Calibri" panose="020F0502020204030204" pitchFamily="34" charset="0"/>
              </a:rPr>
              <a:t>)</a:t>
            </a:r>
          </a:p>
          <a:p>
            <a:pPr marL="457200" indent="-457200">
              <a:spcBef>
                <a:spcPts val="600"/>
              </a:spcBef>
              <a:spcAft>
                <a:spcPts val="600"/>
              </a:spcAft>
              <a:buFontTx/>
              <a:buChar char="-"/>
            </a:pPr>
            <a:r>
              <a:rPr lang="en-US" sz="2800" dirty="0">
                <a:latin typeface="Calibri" panose="020F0502020204030204" pitchFamily="34" charset="0"/>
                <a:cs typeface="Calibri" panose="020F0502020204030204" pitchFamily="34" charset="0"/>
              </a:rPr>
              <a:t>Lau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a:t>
            </a:r>
          </a:p>
          <a:p>
            <a:pPr marL="457200" indent="-457200">
              <a:spcBef>
                <a:spcPts val="600"/>
              </a:spcBef>
              <a:spcAft>
                <a:spcPts val="600"/>
              </a:spcAft>
              <a:buFontTx/>
              <a:buChar char="-"/>
            </a:pPr>
            <a:r>
              <a:rPr lang="en-US" sz="2800" dirty="0" err="1">
                <a:latin typeface="Calibri" panose="020F0502020204030204" pitchFamily="34" charset="0"/>
                <a:cs typeface="Calibri" panose="020F0502020204030204" pitchFamily="34" charset="0"/>
              </a:rPr>
              <a:t>Súc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miệng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với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trẻ</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trẻ</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chải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răng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với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trẻ</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mẫu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giáo</a:t>
            </a:r>
            <a:r>
              <a:rPr lang="en-US" sz="2800" dirty="0">
                <a:latin typeface="Calibri" panose="020F0502020204030204" pitchFamily="34" charset="0"/>
                <a:cs typeface="Calibri" panose="020F0502020204030204" pitchFamily="34" charset="0"/>
              </a:rPr>
              <a:t>);</a:t>
            </a:r>
          </a:p>
          <a:p>
            <a:pPr marL="457200" indent="-457200" algn="just">
              <a:spcBef>
                <a:spcPts val="600"/>
              </a:spcBef>
              <a:spcAft>
                <a:spcPts val="600"/>
              </a:spcAft>
              <a:buFontTx/>
              <a:buChar char="-"/>
            </a:pPr>
            <a:r>
              <a:rPr lang="en-US" sz="2800" dirty="0" err="1">
                <a:latin typeface="Calibri" panose="020F0502020204030204" pitchFamily="34" charset="0"/>
                <a:cs typeface="Calibri" panose="020F0502020204030204" pitchFamily="34" charset="0"/>
              </a:rPr>
              <a:t>Vệ</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sinh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trẻ</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tiểu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tiện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tiện</a:t>
            </a:r>
            <a:r>
              <a:rPr lang="en-US" sz="2800" dirty="0">
                <a:latin typeface="Calibri" panose="020F0502020204030204" pitchFamily="34" charset="0"/>
                <a:cs typeface="Calibri" panose="020F0502020204030204" pitchFamily="34" charset="0"/>
              </a:rPr>
              <a:t>.</a:t>
            </a:r>
          </a:p>
          <a:p>
            <a:pPr marL="457200" indent="-457200" algn="just">
              <a:lnSpc>
                <a:spcPct val="150000"/>
              </a:lnSpc>
              <a:buFontTx/>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610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AE5300E-8DC9-ACA1-5B22-4D8A19BE97E6}"/>
              </a:ext>
            </a:extLst>
          </p:cNvPr>
          <p:cNvSpPr txBox="1"/>
          <p:nvPr/>
        </p:nvSpPr>
        <p:spPr>
          <a:xfrm>
            <a:off x="357020" y="977990"/>
            <a:ext cx="11215267" cy="739754"/>
          </a:xfrm>
          <a:prstGeom prst="rect">
            <a:avLst/>
          </a:prstGeom>
          <a:noFill/>
        </p:spPr>
        <p:txBody>
          <a:bodyPr wrap="square" rtlCol="0">
            <a:spAutoFit/>
          </a:bodyPr>
          <a:lstStyle/>
          <a:p>
            <a:pPr marR="0" lvl="1" algn="just" defTabSz="914400" rtl="0" eaLnBrk="1" fontAlgn="auto" latinLnBrk="0" hangingPunct="1">
              <a:lnSpc>
                <a:spcPct val="150000"/>
              </a:lnSpc>
              <a:spcBef>
                <a:spcPts val="0"/>
              </a:spcBef>
              <a:spcAft>
                <a:spcPts val="0"/>
              </a:spcAft>
              <a:buClrTx/>
              <a:buSzTx/>
              <a:tabLst/>
              <a:defRPr/>
            </a:pPr>
            <a:r>
              <a:rPr lang="en-US" sz="3200" dirty="0">
                <a:solidFill>
                  <a:prstClr val="black"/>
                </a:solidFill>
              </a:rPr>
              <a:t>I. </a:t>
            </a:r>
            <a:r>
              <a:rPr lang="en-US" sz="3200" dirty="0" err="1">
                <a:solidFill>
                  <a:prstClr val="black"/>
                </a:solidFill>
              </a:rPr>
              <a:t>Chăm</a:t>
            </a:r>
            <a:r>
              <a:rPr lang="en-US" sz="3200" dirty="0">
                <a:solidFill>
                  <a:prstClr val="black"/>
                </a:solidFill>
              </a:rPr>
              <a:t> </a:t>
            </a:r>
            <a:r>
              <a:rPr lang="en-US" sz="3200" dirty="0" err="1">
                <a:solidFill>
                  <a:prstClr val="black"/>
                </a:solidFill>
              </a:rPr>
              <a:t>sóc</a:t>
            </a:r>
            <a:r>
              <a:rPr lang="en-US" sz="3200" dirty="0">
                <a:solidFill>
                  <a:prstClr val="black"/>
                </a:solidFill>
              </a:rPr>
              <a:t> </a:t>
            </a:r>
            <a:r>
              <a:rPr lang="en-US" sz="3200" dirty="0" err="1">
                <a:solidFill>
                  <a:prstClr val="black"/>
                </a:solidFill>
              </a:rPr>
              <a:t>vệ</a:t>
            </a:r>
            <a:r>
              <a:rPr lang="en-US" sz="3200" dirty="0">
                <a:solidFill>
                  <a:prstClr val="black"/>
                </a:solidFill>
              </a:rPr>
              <a:t> </a:t>
            </a:r>
            <a:r>
              <a:rPr lang="en-US" sz="3200" dirty="0" err="1">
                <a:solidFill>
                  <a:prstClr val="black"/>
                </a:solidFill>
              </a:rPr>
              <a:t>sinh</a:t>
            </a:r>
            <a:r>
              <a:rPr lang="en-US" sz="3200" dirty="0">
                <a:solidFill>
                  <a:prstClr val="black"/>
                </a:solidFill>
              </a:rPr>
              <a:t> </a:t>
            </a:r>
            <a:r>
              <a:rPr lang="en-US" sz="3200" dirty="0" err="1">
                <a:solidFill>
                  <a:prstClr val="black"/>
                </a:solidFill>
              </a:rPr>
              <a:t>cho</a:t>
            </a:r>
            <a:r>
              <a:rPr lang="en-US" sz="3200" dirty="0">
                <a:solidFill>
                  <a:prstClr val="black"/>
                </a:solidFill>
              </a:rPr>
              <a:t> </a:t>
            </a:r>
            <a:r>
              <a:rPr lang="en-US" sz="3200" dirty="0" err="1">
                <a:solidFill>
                  <a:prstClr val="black"/>
                </a:solidFill>
              </a:rPr>
              <a:t>trẻ</a:t>
            </a:r>
            <a:r>
              <a:rPr lang="en-US" sz="3200" dirty="0">
                <a:solidFill>
                  <a:prstClr val="black"/>
                </a:solidFill>
              </a:rPr>
              <a:t> </a:t>
            </a:r>
            <a:r>
              <a:rPr lang="en-US" sz="3200" dirty="0" err="1">
                <a:solidFill>
                  <a:prstClr val="black"/>
                </a:solidFill>
              </a:rPr>
              <a:t>nhà</a:t>
            </a:r>
            <a:r>
              <a:rPr lang="en-US" sz="3200" dirty="0">
                <a:solidFill>
                  <a:prstClr val="black"/>
                </a:solidFill>
              </a:rPr>
              <a:t> </a:t>
            </a:r>
            <a:r>
              <a:rPr lang="en-US" sz="3200" dirty="0" err="1">
                <a:solidFill>
                  <a:prstClr val="black"/>
                </a:solidFill>
              </a:rPr>
              <a:t>trẻ</a:t>
            </a:r>
            <a:r>
              <a:rPr lang="en-US" sz="3200" dirty="0">
                <a:solidFill>
                  <a:prstClr val="black"/>
                </a:solidFill>
              </a:rPr>
              <a:t> </a:t>
            </a:r>
            <a:r>
              <a:rPr lang="en-US" sz="3200" dirty="0" err="1">
                <a:solidFill>
                  <a:prstClr val="black"/>
                </a:solidFill>
              </a:rPr>
              <a:t>và</a:t>
            </a:r>
            <a:r>
              <a:rPr lang="en-US" sz="3200" dirty="0">
                <a:solidFill>
                  <a:prstClr val="black"/>
                </a:solidFill>
              </a:rPr>
              <a:t> </a:t>
            </a:r>
            <a:r>
              <a:rPr lang="en-US" sz="3200" dirty="0" err="1">
                <a:solidFill>
                  <a:prstClr val="black"/>
                </a:solidFill>
              </a:rPr>
              <a:t>mẫu</a:t>
            </a:r>
            <a:r>
              <a:rPr lang="en-US" sz="3200" dirty="0">
                <a:solidFill>
                  <a:prstClr val="black"/>
                </a:solidFill>
              </a:rPr>
              <a:t> </a:t>
            </a:r>
            <a:r>
              <a:rPr lang="en-US" sz="3200" dirty="0" err="1">
                <a:solidFill>
                  <a:prstClr val="black"/>
                </a:solidFill>
              </a:rPr>
              <a:t>giáo</a:t>
            </a:r>
            <a:endParaRPr kumimoji="0" lang="en-US" sz="3200" b="0" i="0" u="none" strike="noStrike" kern="1200" cap="none" spc="0" normalizeH="0" baseline="0" noProof="0" dirty="0">
              <a:ln>
                <a:noFill/>
              </a:ln>
              <a:solidFill>
                <a:prstClr val="black"/>
              </a:solidFill>
              <a:effectLst/>
              <a:uLnTx/>
              <a:uFillTx/>
            </a:endParaRPr>
          </a:p>
        </p:txBody>
      </p:sp>
      <p:sp>
        <p:nvSpPr>
          <p:cNvPr id="5" name="TextBox 4">
            <a:extLst>
              <a:ext uri="{FF2B5EF4-FFF2-40B4-BE49-F238E27FC236}">
                <a16:creationId xmlns:a16="http://schemas.microsoft.com/office/drawing/2014/main" xmlns="" id="{FF9AD794-4D35-E3F4-CF92-8F7708D742A5}"/>
              </a:ext>
            </a:extLst>
          </p:cNvPr>
          <p:cNvSpPr txBox="1"/>
          <p:nvPr/>
        </p:nvSpPr>
        <p:spPr>
          <a:xfrm>
            <a:off x="3694361" y="393215"/>
            <a:ext cx="4111791"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NỘI</a:t>
            </a:r>
            <a:r>
              <a:rPr kumimoji="0" lang="en-US" sz="3200" b="1" i="0" u="none" strike="noStrike" kern="1200" cap="none" spc="0" normalizeH="0" noProof="0" dirty="0">
                <a:ln>
                  <a:noFill/>
                </a:ln>
                <a:solidFill>
                  <a:srgbClr val="FF0000"/>
                </a:solidFill>
                <a:effectLst/>
                <a:uLnTx/>
                <a:uFillTx/>
                <a:latin typeface="Arial" pitchFamily="34" charset="0"/>
                <a:ea typeface="+mn-ea"/>
                <a:cs typeface="Arial" pitchFamily="34" charset="0"/>
              </a:rPr>
              <a:t> DUNG</a:t>
            </a:r>
            <a:endParaRPr kumimoji="0" lang="en-US" sz="32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2" name="TextBox 1">
            <a:extLst>
              <a:ext uri="{FF2B5EF4-FFF2-40B4-BE49-F238E27FC236}">
                <a16:creationId xmlns:a16="http://schemas.microsoft.com/office/drawing/2014/main" xmlns="" id="{A82D0803-557F-10C8-47DB-5CDC9C6B2882}"/>
              </a:ext>
            </a:extLst>
          </p:cNvPr>
          <p:cNvSpPr txBox="1"/>
          <p:nvPr/>
        </p:nvSpPr>
        <p:spPr>
          <a:xfrm>
            <a:off x="357019" y="1950582"/>
            <a:ext cx="11215267" cy="1478418"/>
          </a:xfrm>
          <a:prstGeom prst="rect">
            <a:avLst/>
          </a:prstGeom>
          <a:noFill/>
        </p:spPr>
        <p:txBody>
          <a:bodyPr wrap="square" rtlCol="0">
            <a:spAutoFit/>
          </a:bodyPr>
          <a:lstStyle/>
          <a:p>
            <a:pPr marR="0" lvl="1" algn="just" defTabSz="914400" rtl="0" eaLnBrk="1" fontAlgn="auto" latinLnBrk="0" hangingPunct="1">
              <a:lnSpc>
                <a:spcPct val="150000"/>
              </a:lnSpc>
              <a:spcBef>
                <a:spcPts val="0"/>
              </a:spcBef>
              <a:spcAft>
                <a:spcPts val="0"/>
              </a:spcAft>
              <a:buClrTx/>
              <a:buSzTx/>
              <a:tabLst/>
              <a:defRPr/>
            </a:pPr>
            <a:r>
              <a:rPr lang="en-US" sz="3200" dirty="0">
                <a:solidFill>
                  <a:prstClr val="black"/>
                </a:solidFill>
              </a:rPr>
              <a:t>II. </a:t>
            </a:r>
            <a:r>
              <a:rPr lang="en-US" sz="3200" dirty="0" err="1">
                <a:solidFill>
                  <a:prstClr val="black"/>
                </a:solidFill>
              </a:rPr>
              <a:t>Hướng</a:t>
            </a:r>
            <a:r>
              <a:rPr lang="en-US" sz="3200" dirty="0">
                <a:solidFill>
                  <a:prstClr val="black"/>
                </a:solidFill>
              </a:rPr>
              <a:t> </a:t>
            </a:r>
            <a:r>
              <a:rPr lang="en-US" sz="3200" dirty="0" err="1">
                <a:solidFill>
                  <a:prstClr val="black"/>
                </a:solidFill>
              </a:rPr>
              <a:t>dẫn</a:t>
            </a:r>
            <a:r>
              <a:rPr lang="en-US" sz="3200" dirty="0">
                <a:solidFill>
                  <a:prstClr val="black"/>
                </a:solidFill>
              </a:rPr>
              <a:t> </a:t>
            </a:r>
            <a:r>
              <a:rPr lang="en-US" sz="3200" dirty="0" err="1">
                <a:solidFill>
                  <a:prstClr val="black"/>
                </a:solidFill>
              </a:rPr>
              <a:t>tổ</a:t>
            </a:r>
            <a:r>
              <a:rPr lang="en-US" sz="3200" dirty="0">
                <a:solidFill>
                  <a:prstClr val="black"/>
                </a:solidFill>
              </a:rPr>
              <a:t> </a:t>
            </a:r>
            <a:r>
              <a:rPr lang="en-US" sz="3200" dirty="0" err="1">
                <a:solidFill>
                  <a:prstClr val="black"/>
                </a:solidFill>
              </a:rPr>
              <a:t>chức</a:t>
            </a:r>
            <a:r>
              <a:rPr lang="en-US" sz="3200" dirty="0">
                <a:solidFill>
                  <a:prstClr val="black"/>
                </a:solidFill>
              </a:rPr>
              <a:t> </a:t>
            </a:r>
            <a:r>
              <a:rPr lang="en-US" sz="3200" dirty="0" err="1">
                <a:solidFill>
                  <a:prstClr val="black"/>
                </a:solidFill>
              </a:rPr>
              <a:t>chăm</a:t>
            </a:r>
            <a:r>
              <a:rPr lang="en-US" sz="3200" dirty="0">
                <a:solidFill>
                  <a:prstClr val="black"/>
                </a:solidFill>
              </a:rPr>
              <a:t> </a:t>
            </a:r>
            <a:r>
              <a:rPr lang="en-US" sz="3200" dirty="0" err="1">
                <a:solidFill>
                  <a:prstClr val="black"/>
                </a:solidFill>
              </a:rPr>
              <a:t>sóc</a:t>
            </a:r>
            <a:r>
              <a:rPr lang="en-US" sz="3200" dirty="0">
                <a:solidFill>
                  <a:prstClr val="black"/>
                </a:solidFill>
              </a:rPr>
              <a:t> </a:t>
            </a:r>
            <a:r>
              <a:rPr lang="en-US" sz="3200" dirty="0" err="1">
                <a:solidFill>
                  <a:prstClr val="black"/>
                </a:solidFill>
              </a:rPr>
              <a:t>dinh</a:t>
            </a:r>
            <a:r>
              <a:rPr lang="en-US" sz="3200" dirty="0">
                <a:solidFill>
                  <a:prstClr val="black"/>
                </a:solidFill>
              </a:rPr>
              <a:t> </a:t>
            </a:r>
            <a:r>
              <a:rPr lang="en-US" sz="3200" dirty="0" err="1">
                <a:solidFill>
                  <a:prstClr val="black"/>
                </a:solidFill>
              </a:rPr>
              <a:t>dưỡng</a:t>
            </a:r>
            <a:r>
              <a:rPr lang="en-US" sz="3200" dirty="0">
                <a:solidFill>
                  <a:prstClr val="black"/>
                </a:solidFill>
              </a:rPr>
              <a:t> </a:t>
            </a:r>
            <a:r>
              <a:rPr lang="en-US" sz="3200" dirty="0" err="1">
                <a:solidFill>
                  <a:prstClr val="black"/>
                </a:solidFill>
              </a:rPr>
              <a:t>cho</a:t>
            </a:r>
            <a:r>
              <a:rPr lang="en-US" sz="3200" dirty="0">
                <a:solidFill>
                  <a:prstClr val="black"/>
                </a:solidFill>
              </a:rPr>
              <a:t> </a:t>
            </a:r>
            <a:r>
              <a:rPr lang="en-US" sz="3200" dirty="0" err="1">
                <a:solidFill>
                  <a:prstClr val="black"/>
                </a:solidFill>
              </a:rPr>
              <a:t>trẻ</a:t>
            </a:r>
            <a:r>
              <a:rPr lang="en-US" sz="3200" dirty="0">
                <a:solidFill>
                  <a:prstClr val="black"/>
                </a:solidFill>
              </a:rPr>
              <a:t> </a:t>
            </a:r>
            <a:r>
              <a:rPr lang="en-US" sz="3200" dirty="0" err="1">
                <a:solidFill>
                  <a:prstClr val="black"/>
                </a:solidFill>
              </a:rPr>
              <a:t>nhà</a:t>
            </a:r>
            <a:r>
              <a:rPr lang="en-US" sz="3200" dirty="0">
                <a:solidFill>
                  <a:prstClr val="black"/>
                </a:solidFill>
              </a:rPr>
              <a:t> </a:t>
            </a:r>
            <a:r>
              <a:rPr lang="en-US" sz="3200" dirty="0" err="1">
                <a:solidFill>
                  <a:prstClr val="black"/>
                </a:solidFill>
              </a:rPr>
              <a:t>trẻ</a:t>
            </a:r>
            <a:r>
              <a:rPr lang="en-US" sz="3200" dirty="0">
                <a:solidFill>
                  <a:prstClr val="black"/>
                </a:solidFill>
              </a:rPr>
              <a:t> </a:t>
            </a:r>
            <a:r>
              <a:rPr lang="en-US" sz="3200" dirty="0" err="1">
                <a:solidFill>
                  <a:prstClr val="black"/>
                </a:solidFill>
              </a:rPr>
              <a:t>và</a:t>
            </a:r>
            <a:r>
              <a:rPr lang="en-US" sz="3200" dirty="0">
                <a:solidFill>
                  <a:prstClr val="black"/>
                </a:solidFill>
              </a:rPr>
              <a:t> </a:t>
            </a:r>
            <a:r>
              <a:rPr lang="en-US" sz="3200" dirty="0" err="1">
                <a:solidFill>
                  <a:prstClr val="black"/>
                </a:solidFill>
              </a:rPr>
              <a:t>mẫu</a:t>
            </a:r>
            <a:r>
              <a:rPr lang="en-US" sz="3200" dirty="0">
                <a:solidFill>
                  <a:prstClr val="black"/>
                </a:solidFill>
              </a:rPr>
              <a:t> </a:t>
            </a:r>
            <a:r>
              <a:rPr lang="en-US" sz="3200" dirty="0" err="1">
                <a:solidFill>
                  <a:prstClr val="black"/>
                </a:solidFill>
              </a:rPr>
              <a:t>giáo</a:t>
            </a:r>
            <a:endParaRPr kumimoji="0" lang="en-US" sz="3200" b="0" i="0" u="none" strike="noStrike" kern="1200" cap="none" spc="0" normalizeH="0" baseline="0" noProof="0" dirty="0">
              <a:ln>
                <a:noFill/>
              </a:ln>
              <a:solidFill>
                <a:prstClr val="black"/>
              </a:solidFill>
              <a:effectLst/>
              <a:uLnTx/>
              <a:uFillTx/>
            </a:endParaRPr>
          </a:p>
        </p:txBody>
      </p:sp>
      <p:sp>
        <p:nvSpPr>
          <p:cNvPr id="6" name="TextBox 5">
            <a:extLst>
              <a:ext uri="{FF2B5EF4-FFF2-40B4-BE49-F238E27FC236}">
                <a16:creationId xmlns:a16="http://schemas.microsoft.com/office/drawing/2014/main" xmlns="" id="{86852510-7442-DAD4-4CBB-5D4A0C3219B0}"/>
              </a:ext>
            </a:extLst>
          </p:cNvPr>
          <p:cNvSpPr txBox="1"/>
          <p:nvPr/>
        </p:nvSpPr>
        <p:spPr>
          <a:xfrm>
            <a:off x="357019" y="3661839"/>
            <a:ext cx="11215267" cy="1478418"/>
          </a:xfrm>
          <a:prstGeom prst="rect">
            <a:avLst/>
          </a:prstGeom>
          <a:noFill/>
        </p:spPr>
        <p:txBody>
          <a:bodyPr wrap="square" rtlCol="0">
            <a:spAutoFit/>
          </a:bodyPr>
          <a:lstStyle/>
          <a:p>
            <a:pPr marR="0" lvl="1" algn="just" defTabSz="914400" rtl="0" eaLnBrk="1" fontAlgn="auto" latinLnBrk="0" hangingPunct="1">
              <a:lnSpc>
                <a:spcPct val="150000"/>
              </a:lnSpc>
              <a:spcBef>
                <a:spcPts val="0"/>
              </a:spcBef>
              <a:spcAft>
                <a:spcPts val="0"/>
              </a:spcAft>
              <a:buClrTx/>
              <a:buSzTx/>
              <a:tabLst/>
              <a:defRPr/>
            </a:pPr>
            <a:r>
              <a:rPr lang="en-US" sz="3200" dirty="0">
                <a:solidFill>
                  <a:prstClr val="black"/>
                </a:solidFill>
              </a:rPr>
              <a:t>III. </a:t>
            </a:r>
            <a:r>
              <a:rPr lang="en-US" sz="3200" dirty="0" err="1">
                <a:solidFill>
                  <a:prstClr val="black"/>
                </a:solidFill>
              </a:rPr>
              <a:t>Hướng</a:t>
            </a:r>
            <a:r>
              <a:rPr lang="en-US" sz="3200" dirty="0">
                <a:solidFill>
                  <a:prstClr val="black"/>
                </a:solidFill>
              </a:rPr>
              <a:t> </a:t>
            </a:r>
            <a:r>
              <a:rPr lang="en-US" sz="3200" dirty="0" err="1">
                <a:solidFill>
                  <a:prstClr val="black"/>
                </a:solidFill>
              </a:rPr>
              <a:t>dẫn</a:t>
            </a:r>
            <a:r>
              <a:rPr lang="en-US" sz="3200" dirty="0">
                <a:solidFill>
                  <a:prstClr val="black"/>
                </a:solidFill>
              </a:rPr>
              <a:t> </a:t>
            </a:r>
            <a:r>
              <a:rPr lang="en-US" sz="3200" dirty="0" err="1">
                <a:solidFill>
                  <a:prstClr val="black"/>
                </a:solidFill>
              </a:rPr>
              <a:t>tổ</a:t>
            </a:r>
            <a:r>
              <a:rPr lang="en-US" sz="3200" dirty="0">
                <a:solidFill>
                  <a:prstClr val="black"/>
                </a:solidFill>
              </a:rPr>
              <a:t> </a:t>
            </a:r>
            <a:r>
              <a:rPr lang="en-US" sz="3200" dirty="0" err="1">
                <a:solidFill>
                  <a:prstClr val="black"/>
                </a:solidFill>
              </a:rPr>
              <a:t>chức</a:t>
            </a:r>
            <a:r>
              <a:rPr lang="en-US" sz="3200" dirty="0">
                <a:solidFill>
                  <a:prstClr val="black"/>
                </a:solidFill>
              </a:rPr>
              <a:t> </a:t>
            </a:r>
            <a:r>
              <a:rPr lang="en-US" sz="3200" dirty="0" err="1">
                <a:solidFill>
                  <a:prstClr val="black"/>
                </a:solidFill>
              </a:rPr>
              <a:t>thao</a:t>
            </a:r>
            <a:r>
              <a:rPr lang="en-US" sz="3200" dirty="0">
                <a:solidFill>
                  <a:prstClr val="black"/>
                </a:solidFill>
              </a:rPr>
              <a:t> </a:t>
            </a:r>
            <a:r>
              <a:rPr lang="en-US" sz="3200" dirty="0" err="1">
                <a:solidFill>
                  <a:prstClr val="black"/>
                </a:solidFill>
              </a:rPr>
              <a:t>tác</a:t>
            </a:r>
            <a:r>
              <a:rPr lang="en-US" sz="3200" dirty="0">
                <a:solidFill>
                  <a:prstClr val="black"/>
                </a:solidFill>
              </a:rPr>
              <a:t> </a:t>
            </a:r>
            <a:r>
              <a:rPr lang="en-US" sz="3200" dirty="0" err="1">
                <a:solidFill>
                  <a:prstClr val="black"/>
                </a:solidFill>
              </a:rPr>
              <a:t>vệ</a:t>
            </a:r>
            <a:r>
              <a:rPr lang="en-US" sz="3200" dirty="0">
                <a:solidFill>
                  <a:prstClr val="black"/>
                </a:solidFill>
              </a:rPr>
              <a:t> </a:t>
            </a:r>
            <a:r>
              <a:rPr lang="en-US" sz="3200" dirty="0" err="1">
                <a:solidFill>
                  <a:prstClr val="black"/>
                </a:solidFill>
              </a:rPr>
              <a:t>sinh</a:t>
            </a:r>
            <a:r>
              <a:rPr lang="en-US" sz="3200" dirty="0">
                <a:solidFill>
                  <a:prstClr val="black"/>
                </a:solidFill>
              </a:rPr>
              <a:t> </a:t>
            </a:r>
            <a:r>
              <a:rPr lang="en-US" sz="3200" dirty="0" err="1">
                <a:solidFill>
                  <a:prstClr val="black"/>
                </a:solidFill>
              </a:rPr>
              <a:t>cho</a:t>
            </a:r>
            <a:r>
              <a:rPr lang="en-US" sz="3200" dirty="0">
                <a:solidFill>
                  <a:prstClr val="black"/>
                </a:solidFill>
              </a:rPr>
              <a:t> </a:t>
            </a:r>
            <a:r>
              <a:rPr lang="en-US" sz="3200" dirty="0" err="1">
                <a:solidFill>
                  <a:prstClr val="black"/>
                </a:solidFill>
              </a:rPr>
              <a:t>trẻ</a:t>
            </a:r>
            <a:r>
              <a:rPr lang="en-US" sz="3200" dirty="0">
                <a:solidFill>
                  <a:prstClr val="black"/>
                </a:solidFill>
              </a:rPr>
              <a:t> </a:t>
            </a:r>
            <a:r>
              <a:rPr lang="en-US" sz="3200" dirty="0" err="1">
                <a:solidFill>
                  <a:prstClr val="black"/>
                </a:solidFill>
              </a:rPr>
              <a:t>nhà</a:t>
            </a:r>
            <a:r>
              <a:rPr lang="en-US" sz="3200" dirty="0">
                <a:solidFill>
                  <a:prstClr val="black"/>
                </a:solidFill>
              </a:rPr>
              <a:t> </a:t>
            </a:r>
            <a:r>
              <a:rPr lang="en-US" sz="3200" dirty="0" err="1">
                <a:solidFill>
                  <a:prstClr val="black"/>
                </a:solidFill>
              </a:rPr>
              <a:t>trẻ</a:t>
            </a:r>
            <a:r>
              <a:rPr lang="en-US" sz="3200" dirty="0">
                <a:solidFill>
                  <a:prstClr val="black"/>
                </a:solidFill>
              </a:rPr>
              <a:t> </a:t>
            </a:r>
            <a:r>
              <a:rPr lang="en-US" sz="3200" dirty="0" err="1">
                <a:solidFill>
                  <a:prstClr val="black"/>
                </a:solidFill>
              </a:rPr>
              <a:t>và</a:t>
            </a:r>
            <a:r>
              <a:rPr lang="en-US" sz="3200" dirty="0">
                <a:solidFill>
                  <a:prstClr val="black"/>
                </a:solidFill>
              </a:rPr>
              <a:t> </a:t>
            </a:r>
            <a:r>
              <a:rPr lang="en-US" sz="3200" dirty="0" err="1">
                <a:solidFill>
                  <a:prstClr val="black"/>
                </a:solidFill>
              </a:rPr>
              <a:t>mẫu</a:t>
            </a:r>
            <a:r>
              <a:rPr lang="en-US" sz="3200" dirty="0">
                <a:solidFill>
                  <a:prstClr val="black"/>
                </a:solidFill>
              </a:rPr>
              <a:t> </a:t>
            </a:r>
            <a:r>
              <a:rPr lang="en-US" sz="3200" dirty="0" err="1">
                <a:solidFill>
                  <a:prstClr val="black"/>
                </a:solidFill>
              </a:rPr>
              <a:t>giáo</a:t>
            </a:r>
            <a:endParaRPr kumimoji="0" lang="en-US" sz="32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069686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402314" y="438477"/>
            <a:ext cx="9249686" cy="4031873"/>
          </a:xfrm>
          <a:prstGeom prst="rect">
            <a:avLst/>
          </a:prstGeom>
          <a:noFill/>
          <a:ln>
            <a:solidFill>
              <a:srgbClr val="0000FF"/>
            </a:solidFill>
          </a:ln>
        </p:spPr>
        <p:txBody>
          <a:bodyPr wrap="square" rtlCol="0">
            <a:spAutoFit/>
          </a:bodyPr>
          <a:lstStyle/>
          <a:p>
            <a:pPr lvl="0" algn="just">
              <a:spcBef>
                <a:spcPts val="600"/>
              </a:spcBef>
              <a:spcAft>
                <a:spcPts val="600"/>
              </a:spcAft>
              <a:defRPr/>
            </a:pPr>
            <a:r>
              <a:rPr lang="en-US" sz="2800" b="1" dirty="0">
                <a:solidFill>
                  <a:srgbClr val="0000FF"/>
                </a:solidFill>
                <a:latin typeface="Calibri" panose="020F0502020204030204" pitchFamily="34" charset="0"/>
                <a:cs typeface="Calibri" panose="020F0502020204030204" pitchFamily="34" charset="0"/>
              </a:rPr>
              <a:t>a. Thao </a:t>
            </a:r>
            <a:r>
              <a:rPr lang="en-US" sz="2800" b="1" dirty="0" err="1">
                <a:solidFill>
                  <a:srgbClr val="0000FF"/>
                </a:solidFill>
                <a:latin typeface="Calibri" panose="020F0502020204030204" pitchFamily="34" charset="0"/>
                <a:cs typeface="Calibri" panose="020F0502020204030204" pitchFamily="34" charset="0"/>
              </a:rPr>
              <a:t>tác</a:t>
            </a:r>
            <a:r>
              <a:rPr lang="en-US" sz="28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rửa</a:t>
            </a:r>
            <a:r>
              <a:rPr lang="en-US" sz="28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tay</a:t>
            </a:r>
            <a:r>
              <a:rPr lang="en-US" sz="2800" b="1" dirty="0">
                <a:solidFill>
                  <a:srgbClr val="0000FF"/>
                </a:solidFill>
                <a:latin typeface="Calibri" panose="020F0502020204030204" pitchFamily="34" charset="0"/>
                <a:cs typeface="Calibri" panose="020F0502020204030204" pitchFamily="34" charset="0"/>
              </a:rPr>
              <a:t>/</a:t>
            </a:r>
            <a:r>
              <a:rPr lang="en-US" sz="2800" b="1" dirty="0" err="1">
                <a:solidFill>
                  <a:srgbClr val="0000FF"/>
                </a:solidFill>
                <a:latin typeface="Calibri" panose="020F0502020204030204" pitchFamily="34" charset="0"/>
                <a:cs typeface="Calibri" panose="020F0502020204030204" pitchFamily="34" charset="0"/>
              </a:rPr>
              <a:t>lau</a:t>
            </a:r>
            <a:r>
              <a:rPr lang="en-US" sz="28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tay</a:t>
            </a:r>
            <a:endParaRPr lang="en-US" sz="2800" b="1" dirty="0">
              <a:solidFill>
                <a:srgbClr val="0000FF"/>
              </a:solidFill>
              <a:latin typeface="Calibri" panose="020F0502020204030204" pitchFamily="34" charset="0"/>
              <a:cs typeface="Calibri" panose="020F0502020204030204" pitchFamily="34" charset="0"/>
            </a:endParaRPr>
          </a:p>
          <a:p>
            <a:pPr lvl="0" algn="just">
              <a:spcBef>
                <a:spcPts val="600"/>
              </a:spcBef>
              <a:spcAft>
                <a:spcPts val="600"/>
              </a:spcAft>
              <a:defRPr/>
            </a:pPr>
            <a:r>
              <a:rPr lang="en-US" sz="2800" noProof="0" dirty="0">
                <a:solidFill>
                  <a:prstClr val="black"/>
                </a:solidFill>
                <a:latin typeface="Calibri"/>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Chuẩn</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bị</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p>
          <a:p>
            <a:pPr marL="457200" marR="0" lvl="0" indent="-457200" algn="just" defTabSz="914400" rtl="0" eaLnBrk="1" fontAlgn="base" latinLnBrk="0" hangingPunct="1">
              <a:spcBef>
                <a:spcPts val="600"/>
              </a:spcBef>
              <a:spcAft>
                <a:spcPts val="600"/>
              </a:spcAft>
              <a:buClrTx/>
              <a:buSzTx/>
              <a:buFontTx/>
              <a:buChar char="-"/>
              <a:tabLst/>
              <a:defRPr/>
            </a:pPr>
            <a:r>
              <a:rPr lang="en-US" sz="2800" dirty="0">
                <a:solidFill>
                  <a:prstClr val="black"/>
                </a:solidFill>
                <a:latin typeface="Calibri"/>
              </a:rPr>
              <a:t>B</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ồn</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rửa</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tay</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phù</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hợp</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với</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tầm</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của</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trẻ</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đứng</a:t>
            </a:r>
            <a:r>
              <a:rPr lang="en-US" sz="2800" dirty="0">
                <a:solidFill>
                  <a:prstClr val="black"/>
                </a:solidFill>
                <a:latin typeface="Calibri"/>
              </a:rPr>
              <a:t>,</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vòi</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nước</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sạch</a:t>
            </a:r>
            <a:r>
              <a:rPr lang="en-US" sz="2800" dirty="0">
                <a:solidFill>
                  <a:prstClr val="black"/>
                </a:solidFill>
                <a:latin typeface="Calibri"/>
              </a:rPr>
              <a:t>.</a:t>
            </a:r>
          </a:p>
          <a:p>
            <a:pPr marL="457200" marR="0" lvl="0" indent="-457200" algn="just" defTabSz="914400" rtl="0" eaLnBrk="1" fontAlgn="base" latinLnBrk="0" hangingPunct="1">
              <a:spcBef>
                <a:spcPts val="600"/>
              </a:spcBef>
              <a:spcAft>
                <a:spcPts val="60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Xà</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phòng</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a:t>
            </a:r>
            <a:endParaRPr lang="en-US" sz="2800" dirty="0">
              <a:solidFill>
                <a:prstClr val="black"/>
              </a:solidFill>
              <a:latin typeface="Calibri"/>
            </a:endParaRPr>
          </a:p>
          <a:p>
            <a:pPr marL="457200" marR="0" lvl="0" indent="-457200" algn="just" defTabSz="914400" rtl="0" eaLnBrk="1" fontAlgn="base" latinLnBrk="0" hangingPunct="1">
              <a:spcBef>
                <a:spcPts val="600"/>
              </a:spcBef>
              <a:spcAft>
                <a:spcPts val="60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Giấy</a:t>
            </a:r>
            <a:r>
              <a:rPr lang="en-US" sz="2800" dirty="0">
                <a:solidFill>
                  <a:prstClr val="black"/>
                </a:solidFill>
                <a:latin typeface="Calibri"/>
              </a:rPr>
              <a:t> </a:t>
            </a:r>
            <a:r>
              <a:rPr lang="en-US" sz="2800" dirty="0" err="1">
                <a:solidFill>
                  <a:prstClr val="black"/>
                </a:solidFill>
                <a:latin typeface="Calibri"/>
              </a:rPr>
              <a:t>lau</a:t>
            </a:r>
            <a:r>
              <a:rPr lang="en-US" sz="2800" dirty="0">
                <a:solidFill>
                  <a:prstClr val="black"/>
                </a:solidFill>
                <a:latin typeface="Calibri"/>
              </a:rPr>
              <a:t> </a:t>
            </a:r>
            <a:r>
              <a:rPr lang="en-US" sz="2800" dirty="0" err="1">
                <a:solidFill>
                  <a:prstClr val="black"/>
                </a:solidFill>
                <a:latin typeface="Calibri"/>
              </a:rPr>
              <a:t>dùng</a:t>
            </a:r>
            <a:r>
              <a:rPr lang="en-US" sz="2800" dirty="0">
                <a:solidFill>
                  <a:prstClr val="black"/>
                </a:solidFill>
                <a:latin typeface="Calibri"/>
              </a:rPr>
              <a:t>  1 </a:t>
            </a:r>
            <a:r>
              <a:rPr lang="en-US" sz="2800" dirty="0" err="1">
                <a:solidFill>
                  <a:prstClr val="black"/>
                </a:solidFill>
                <a:latin typeface="Calibri"/>
              </a:rPr>
              <a:t>lần</a:t>
            </a:r>
            <a:r>
              <a:rPr lang="en-US" sz="2800" dirty="0">
                <a:solidFill>
                  <a:prstClr val="black"/>
                </a:solidFill>
                <a:latin typeface="Calibri"/>
              </a:rPr>
              <a:t>.</a:t>
            </a:r>
          </a:p>
          <a:p>
            <a:pPr marL="457200" lvl="0" indent="-457200" algn="just">
              <a:spcBef>
                <a:spcPts val="600"/>
              </a:spcBef>
              <a:spcAft>
                <a:spcPts val="600"/>
              </a:spcAft>
              <a:buFontTx/>
              <a:buChar char="-"/>
              <a:defRPr/>
            </a:pPr>
            <a:r>
              <a:rPr lang="en-US" sz="2800" dirty="0" err="1">
                <a:solidFill>
                  <a:prstClr val="black"/>
                </a:solidFill>
                <a:latin typeface="Calibri"/>
              </a:rPr>
              <a:t>Ghế</a:t>
            </a:r>
            <a:r>
              <a:rPr lang="en-US" sz="2800" dirty="0">
                <a:solidFill>
                  <a:prstClr val="black"/>
                </a:solidFill>
                <a:latin typeface="Calibri"/>
              </a:rPr>
              <a:t> </a:t>
            </a:r>
            <a:r>
              <a:rPr lang="en-US" sz="2800" dirty="0" err="1">
                <a:solidFill>
                  <a:prstClr val="black"/>
                </a:solidFill>
                <a:latin typeface="Calibri"/>
              </a:rPr>
              <a:t>ngồi</a:t>
            </a:r>
            <a:r>
              <a:rPr lang="en-US" sz="2800" dirty="0">
                <a:solidFill>
                  <a:prstClr val="black"/>
                </a:solidFill>
                <a:latin typeface="Calibri"/>
              </a:rPr>
              <a:t> (</a:t>
            </a:r>
            <a:r>
              <a:rPr lang="en-US" sz="2800" dirty="0" err="1">
                <a:solidFill>
                  <a:prstClr val="black"/>
                </a:solidFill>
                <a:latin typeface="Calibri"/>
              </a:rPr>
              <a:t>nhóm</a:t>
            </a:r>
            <a:r>
              <a:rPr lang="en-US" sz="2800" dirty="0">
                <a:solidFill>
                  <a:prstClr val="black"/>
                </a:solidFill>
                <a:latin typeface="Calibri"/>
              </a:rPr>
              <a:t> 6-18 </a:t>
            </a:r>
            <a:r>
              <a:rPr lang="en-US" sz="2800" dirty="0" err="1">
                <a:solidFill>
                  <a:prstClr val="black"/>
                </a:solidFill>
                <a:latin typeface="Calibri"/>
              </a:rPr>
              <a:t>tháng</a:t>
            </a:r>
            <a:r>
              <a:rPr lang="en-US" sz="2800" dirty="0">
                <a:solidFill>
                  <a:prstClr val="black"/>
                </a:solidFill>
                <a:latin typeface="Calibri"/>
              </a:rPr>
              <a:t>)</a:t>
            </a:r>
          </a:p>
          <a:p>
            <a:pPr marL="457200" lvl="0" indent="-457200" algn="just">
              <a:spcBef>
                <a:spcPts val="600"/>
              </a:spcBef>
              <a:spcAft>
                <a:spcPts val="600"/>
              </a:spcAft>
              <a:buFontTx/>
              <a:buChar char="-"/>
              <a:defRPr/>
            </a:pPr>
            <a:r>
              <a:rPr lang="en-US" sz="2800" dirty="0" err="1">
                <a:solidFill>
                  <a:prstClr val="black"/>
                </a:solidFill>
                <a:latin typeface="Calibri"/>
              </a:rPr>
              <a:t>Khăn</a:t>
            </a:r>
            <a:r>
              <a:rPr lang="en-US" sz="2800" dirty="0">
                <a:solidFill>
                  <a:prstClr val="black"/>
                </a:solidFill>
                <a:latin typeface="Calibri"/>
              </a:rPr>
              <a:t> </a:t>
            </a:r>
            <a:r>
              <a:rPr lang="en-US" sz="2800" dirty="0" err="1">
                <a:solidFill>
                  <a:prstClr val="black"/>
                </a:solidFill>
                <a:latin typeface="Calibri"/>
              </a:rPr>
              <a:t>lau</a:t>
            </a:r>
            <a:r>
              <a:rPr lang="en-US" sz="2800" dirty="0">
                <a:solidFill>
                  <a:prstClr val="black"/>
                </a:solidFill>
                <a:latin typeface="Calibri"/>
              </a:rPr>
              <a:t> </a:t>
            </a:r>
            <a:r>
              <a:rPr lang="en-US" sz="2800" dirty="0" err="1">
                <a:solidFill>
                  <a:prstClr val="black"/>
                </a:solidFill>
                <a:latin typeface="Calibri"/>
              </a:rPr>
              <a:t>tay</a:t>
            </a:r>
            <a:r>
              <a:rPr lang="en-US" sz="2800" dirty="0">
                <a:solidFill>
                  <a:prstClr val="black"/>
                </a:solidFill>
                <a:latin typeface="Calibri"/>
              </a:rPr>
              <a:t>.</a:t>
            </a:r>
          </a:p>
        </p:txBody>
      </p:sp>
    </p:spTree>
    <p:extLst>
      <p:ext uri="{BB962C8B-B14F-4D97-AF65-F5344CB8AC3E}">
        <p14:creationId xmlns:p14="http://schemas.microsoft.com/office/powerpoint/2010/main" val="1537298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26114" y="192280"/>
            <a:ext cx="9484896" cy="6473439"/>
          </a:xfrm>
          <a:prstGeom prst="rect">
            <a:avLst/>
          </a:prstGeom>
          <a:noFill/>
          <a:ln>
            <a:solidFill>
              <a:srgbClr val="0000FF"/>
            </a:solidFill>
          </a:ln>
        </p:spPr>
        <p:txBody>
          <a:bodyPr wrap="square" rtlCol="0">
            <a:spAutoFit/>
          </a:bodyPr>
          <a:lstStyle/>
          <a:p>
            <a:pPr lvl="0" algn="just">
              <a:spcBef>
                <a:spcPts val="600"/>
              </a:spcBef>
              <a:spcAft>
                <a:spcPts val="600"/>
              </a:spcAft>
              <a:defRPr/>
            </a:pPr>
            <a:r>
              <a:rPr lang="en-US" sz="2800" dirty="0">
                <a:solidFill>
                  <a:prstClr val="black"/>
                </a:solidFill>
                <a:latin typeface="Calibri"/>
              </a:rPr>
              <a:t>* </a:t>
            </a:r>
            <a:r>
              <a:rPr lang="en-US" sz="2800" dirty="0" err="1">
                <a:solidFill>
                  <a:prstClr val="black"/>
                </a:solidFill>
                <a:latin typeface="Calibri"/>
              </a:rPr>
              <a:t>Tiến</a:t>
            </a:r>
            <a:r>
              <a:rPr lang="en-US" sz="2800" dirty="0">
                <a:solidFill>
                  <a:prstClr val="black"/>
                </a:solidFill>
                <a:latin typeface="Calibri"/>
              </a:rPr>
              <a:t> </a:t>
            </a:r>
            <a:r>
              <a:rPr lang="en-US" sz="2800" dirty="0" err="1">
                <a:solidFill>
                  <a:prstClr val="black"/>
                </a:solidFill>
                <a:latin typeface="Calibri"/>
              </a:rPr>
              <a:t>hành</a:t>
            </a:r>
            <a:r>
              <a:rPr lang="en-US" sz="2800" dirty="0">
                <a:solidFill>
                  <a:prstClr val="black"/>
                </a:solidFill>
                <a:latin typeface="Calibri"/>
              </a:rPr>
              <a:t>:</a:t>
            </a:r>
          </a:p>
          <a:p>
            <a:pPr marL="457200" lvl="0" indent="-457200" algn="just">
              <a:spcBef>
                <a:spcPts val="600"/>
              </a:spcBef>
              <a:spcAft>
                <a:spcPts val="600"/>
              </a:spcAft>
              <a:buFont typeface="Wingdings" panose="05000000000000000000" pitchFamily="2" charset="2"/>
              <a:buChar char="Ø"/>
              <a:defRPr/>
            </a:pPr>
            <a:r>
              <a:rPr lang="en-US" sz="2800" dirty="0" err="1">
                <a:solidFill>
                  <a:srgbClr val="FF0000"/>
                </a:solidFill>
                <a:latin typeface="Calibri"/>
              </a:rPr>
              <a:t>Nhà</a:t>
            </a:r>
            <a:r>
              <a:rPr lang="en-US" sz="2800" dirty="0">
                <a:solidFill>
                  <a:srgbClr val="FF0000"/>
                </a:solidFill>
                <a:latin typeface="Calibri"/>
              </a:rPr>
              <a:t> </a:t>
            </a:r>
            <a:r>
              <a:rPr lang="en-US" sz="2800" dirty="0" err="1">
                <a:solidFill>
                  <a:srgbClr val="FF0000"/>
                </a:solidFill>
                <a:latin typeface="Calibri"/>
              </a:rPr>
              <a:t>trẻ</a:t>
            </a:r>
            <a:r>
              <a:rPr lang="en-US" sz="2800" dirty="0">
                <a:solidFill>
                  <a:srgbClr val="FF0000"/>
                </a:solidFill>
                <a:latin typeface="Calibri"/>
              </a:rPr>
              <a:t>:</a:t>
            </a:r>
          </a:p>
          <a:p>
            <a:pPr marL="457200" lvl="0" indent="-457200" algn="just">
              <a:spcBef>
                <a:spcPts val="600"/>
              </a:spcBef>
              <a:spcAft>
                <a:spcPts val="600"/>
              </a:spcAft>
              <a:buFontTx/>
              <a:buChar char="-"/>
              <a:defRPr/>
            </a:pPr>
            <a:r>
              <a:rPr lang="en-US" sz="2800" dirty="0" err="1">
                <a:solidFill>
                  <a:prstClr val="black"/>
                </a:solidFill>
                <a:latin typeface="Calibri"/>
              </a:rPr>
              <a:t>Cô</a:t>
            </a:r>
            <a:r>
              <a:rPr lang="en-US" sz="2800" dirty="0">
                <a:solidFill>
                  <a:prstClr val="black"/>
                </a:solidFill>
                <a:latin typeface="Calibri"/>
              </a:rPr>
              <a:t> </a:t>
            </a:r>
            <a:r>
              <a:rPr lang="en-US" sz="2800" dirty="0" err="1">
                <a:solidFill>
                  <a:prstClr val="black"/>
                </a:solidFill>
                <a:latin typeface="Calibri"/>
              </a:rPr>
              <a:t>là</a:t>
            </a:r>
            <a:r>
              <a:rPr lang="en-US" sz="2800" dirty="0">
                <a:solidFill>
                  <a:prstClr val="black"/>
                </a:solidFill>
                <a:latin typeface="Calibri"/>
              </a:rPr>
              <a:t> </a:t>
            </a:r>
            <a:r>
              <a:rPr lang="en-US" sz="2800" dirty="0" err="1">
                <a:solidFill>
                  <a:prstClr val="black"/>
                </a:solidFill>
                <a:latin typeface="Calibri"/>
              </a:rPr>
              <a:t>người</a:t>
            </a:r>
            <a:r>
              <a:rPr lang="en-US" sz="2800" dirty="0">
                <a:solidFill>
                  <a:prstClr val="black"/>
                </a:solidFill>
                <a:latin typeface="Calibri"/>
              </a:rPr>
              <a:t> </a:t>
            </a:r>
            <a:r>
              <a:rPr lang="en-US" sz="2800" dirty="0" err="1">
                <a:solidFill>
                  <a:prstClr val="black"/>
                </a:solidFill>
                <a:latin typeface="Calibri"/>
              </a:rPr>
              <a:t>rửa</a:t>
            </a:r>
            <a:r>
              <a:rPr lang="en-US" sz="2800" dirty="0">
                <a:solidFill>
                  <a:prstClr val="black"/>
                </a:solidFill>
                <a:latin typeface="Calibri"/>
              </a:rPr>
              <a:t> </a:t>
            </a:r>
            <a:r>
              <a:rPr lang="en-US" sz="2800" dirty="0" err="1">
                <a:solidFill>
                  <a:prstClr val="black"/>
                </a:solidFill>
                <a:latin typeface="Calibri"/>
              </a:rPr>
              <a:t>tay</a:t>
            </a:r>
            <a:r>
              <a:rPr lang="en-US" sz="2800" dirty="0">
                <a:solidFill>
                  <a:prstClr val="black"/>
                </a:solidFill>
                <a:latin typeface="Calibri"/>
              </a:rPr>
              <a:t>/</a:t>
            </a:r>
            <a:r>
              <a:rPr lang="en-US" sz="2800" dirty="0" err="1">
                <a:solidFill>
                  <a:prstClr val="black"/>
                </a:solidFill>
                <a:latin typeface="Calibri"/>
              </a:rPr>
              <a:t>lau</a:t>
            </a:r>
            <a:r>
              <a:rPr lang="en-US" sz="2800" dirty="0">
                <a:solidFill>
                  <a:prstClr val="black"/>
                </a:solidFill>
                <a:latin typeface="Calibri"/>
              </a:rPr>
              <a:t> </a:t>
            </a:r>
            <a:r>
              <a:rPr lang="en-US" sz="2800" dirty="0" err="1">
                <a:solidFill>
                  <a:prstClr val="black"/>
                </a:solidFill>
                <a:latin typeface="Calibri"/>
              </a:rPr>
              <a:t>tay</a:t>
            </a:r>
            <a:r>
              <a:rPr lang="en-US" sz="2800" dirty="0">
                <a:solidFill>
                  <a:prstClr val="black"/>
                </a:solidFill>
                <a:latin typeface="Calibri"/>
              </a:rPr>
              <a:t> </a:t>
            </a:r>
            <a:r>
              <a:rPr lang="en-US" sz="2800" dirty="0" err="1">
                <a:solidFill>
                  <a:prstClr val="black"/>
                </a:solidFill>
                <a:latin typeface="Calibri"/>
              </a:rPr>
              <a:t>cho</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a:t>
            </a:r>
          </a:p>
          <a:p>
            <a:pPr marL="457200" lvl="0" indent="-457200" algn="just">
              <a:spcBef>
                <a:spcPts val="600"/>
              </a:spcBef>
              <a:spcAft>
                <a:spcPts val="600"/>
              </a:spcAft>
              <a:buFontTx/>
              <a:buChar char="-"/>
              <a:defRPr/>
            </a:pPr>
            <a:r>
              <a:rPr lang="en-US" sz="2800" dirty="0" err="1">
                <a:solidFill>
                  <a:prstClr val="black"/>
                </a:solidFill>
                <a:latin typeface="Calibri"/>
              </a:rPr>
              <a:t>Trước</a:t>
            </a:r>
            <a:r>
              <a:rPr lang="en-US" sz="2800" dirty="0">
                <a:solidFill>
                  <a:prstClr val="black"/>
                </a:solidFill>
                <a:latin typeface="Calibri"/>
              </a:rPr>
              <a:t> </a:t>
            </a:r>
            <a:r>
              <a:rPr lang="en-US" sz="2800" dirty="0" err="1">
                <a:solidFill>
                  <a:prstClr val="black"/>
                </a:solidFill>
                <a:latin typeface="Calibri"/>
              </a:rPr>
              <a:t>khi</a:t>
            </a:r>
            <a:r>
              <a:rPr lang="en-US" sz="2800" dirty="0">
                <a:solidFill>
                  <a:prstClr val="black"/>
                </a:solidFill>
                <a:latin typeface="Calibri"/>
              </a:rPr>
              <a:t> </a:t>
            </a:r>
            <a:r>
              <a:rPr lang="en-US" sz="2800" dirty="0" err="1">
                <a:solidFill>
                  <a:prstClr val="black"/>
                </a:solidFill>
                <a:latin typeface="Calibri"/>
              </a:rPr>
              <a:t>rửa</a:t>
            </a:r>
            <a:r>
              <a:rPr lang="en-US" sz="2800" dirty="0">
                <a:solidFill>
                  <a:prstClr val="black"/>
                </a:solidFill>
                <a:latin typeface="Calibri"/>
              </a:rPr>
              <a:t>/</a:t>
            </a:r>
            <a:r>
              <a:rPr lang="en-US" sz="2800" dirty="0" err="1">
                <a:solidFill>
                  <a:prstClr val="black"/>
                </a:solidFill>
                <a:latin typeface="Calibri"/>
              </a:rPr>
              <a:t>lau</a:t>
            </a:r>
            <a:r>
              <a:rPr lang="en-US" sz="2800" dirty="0">
                <a:solidFill>
                  <a:prstClr val="black"/>
                </a:solidFill>
                <a:latin typeface="Calibri"/>
              </a:rPr>
              <a:t>, </a:t>
            </a:r>
            <a:r>
              <a:rPr lang="en-US" sz="2800" dirty="0" err="1">
                <a:solidFill>
                  <a:prstClr val="black"/>
                </a:solidFill>
                <a:latin typeface="Calibri"/>
              </a:rPr>
              <a:t>cô</a:t>
            </a:r>
            <a:r>
              <a:rPr lang="en-US" sz="2800" dirty="0">
                <a:solidFill>
                  <a:prstClr val="black"/>
                </a:solidFill>
                <a:latin typeface="Calibri"/>
              </a:rPr>
              <a:t> </a:t>
            </a:r>
            <a:r>
              <a:rPr lang="en-US" sz="2800" dirty="0" err="1">
                <a:solidFill>
                  <a:prstClr val="black"/>
                </a:solidFill>
                <a:latin typeface="Calibri"/>
              </a:rPr>
              <a:t>xắn</a:t>
            </a:r>
            <a:r>
              <a:rPr lang="en-US" sz="2800" dirty="0">
                <a:solidFill>
                  <a:prstClr val="black"/>
                </a:solidFill>
                <a:latin typeface="Calibri"/>
              </a:rPr>
              <a:t> </a:t>
            </a:r>
            <a:r>
              <a:rPr lang="en-US" sz="2800" dirty="0" err="1">
                <a:solidFill>
                  <a:prstClr val="black"/>
                </a:solidFill>
                <a:latin typeface="Calibri"/>
              </a:rPr>
              <a:t>cao</a:t>
            </a:r>
            <a:r>
              <a:rPr lang="en-US" sz="2800" dirty="0">
                <a:solidFill>
                  <a:prstClr val="black"/>
                </a:solidFill>
                <a:latin typeface="Calibri"/>
              </a:rPr>
              <a:t> </a:t>
            </a:r>
            <a:r>
              <a:rPr lang="en-US" sz="2800" dirty="0" err="1">
                <a:solidFill>
                  <a:prstClr val="black"/>
                </a:solidFill>
                <a:latin typeface="Calibri"/>
              </a:rPr>
              <a:t>tay</a:t>
            </a:r>
            <a:r>
              <a:rPr lang="en-US" sz="2800" dirty="0">
                <a:solidFill>
                  <a:prstClr val="black"/>
                </a:solidFill>
                <a:latin typeface="Calibri"/>
              </a:rPr>
              <a:t> </a:t>
            </a:r>
            <a:r>
              <a:rPr lang="en-US" sz="2800" dirty="0" err="1">
                <a:solidFill>
                  <a:prstClr val="black"/>
                </a:solidFill>
                <a:latin typeface="Calibri"/>
              </a:rPr>
              <a:t>áo</a:t>
            </a:r>
            <a:r>
              <a:rPr lang="en-US" sz="2800" dirty="0">
                <a:solidFill>
                  <a:prstClr val="black"/>
                </a:solidFill>
                <a:latin typeface="Calibri"/>
              </a:rPr>
              <a:t> </a:t>
            </a:r>
            <a:r>
              <a:rPr lang="en-US" sz="2800" dirty="0" err="1">
                <a:solidFill>
                  <a:prstClr val="black"/>
                </a:solidFill>
                <a:latin typeface="Calibri"/>
              </a:rPr>
              <a:t>cho</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a:t>
            </a:r>
          </a:p>
          <a:p>
            <a:pPr marL="457200" lvl="0" indent="-457200" algn="just">
              <a:spcBef>
                <a:spcPts val="600"/>
              </a:spcBef>
              <a:spcAft>
                <a:spcPts val="600"/>
              </a:spcAft>
              <a:buFontTx/>
              <a:buChar char="-"/>
              <a:defRPr/>
            </a:pP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đứng</a:t>
            </a:r>
            <a:r>
              <a:rPr lang="en-US" sz="2800" dirty="0">
                <a:solidFill>
                  <a:prstClr val="black"/>
                </a:solidFill>
                <a:latin typeface="Calibri"/>
              </a:rPr>
              <a:t> </a:t>
            </a:r>
            <a:r>
              <a:rPr lang="en-US" sz="2800" dirty="0" err="1">
                <a:solidFill>
                  <a:prstClr val="black"/>
                </a:solidFill>
                <a:latin typeface="Calibri"/>
              </a:rPr>
              <a:t>trước</a:t>
            </a:r>
            <a:r>
              <a:rPr lang="en-US" sz="2800" dirty="0">
                <a:solidFill>
                  <a:prstClr val="black"/>
                </a:solidFill>
                <a:latin typeface="Calibri"/>
              </a:rPr>
              <a:t> </a:t>
            </a:r>
            <a:r>
              <a:rPr lang="en-US" sz="2800" dirty="0" err="1">
                <a:solidFill>
                  <a:prstClr val="black"/>
                </a:solidFill>
                <a:latin typeface="Calibri"/>
              </a:rPr>
              <a:t>bồn</a:t>
            </a:r>
            <a:r>
              <a:rPr lang="en-US" sz="2800" dirty="0">
                <a:solidFill>
                  <a:prstClr val="black"/>
                </a:solidFill>
                <a:latin typeface="Calibri"/>
              </a:rPr>
              <a:t> </a:t>
            </a:r>
            <a:r>
              <a:rPr lang="en-US" sz="2800" dirty="0" err="1">
                <a:solidFill>
                  <a:prstClr val="black"/>
                </a:solidFill>
                <a:latin typeface="Calibri"/>
              </a:rPr>
              <a:t>rửa</a:t>
            </a:r>
            <a:r>
              <a:rPr lang="en-US" sz="2800" dirty="0">
                <a:solidFill>
                  <a:prstClr val="black"/>
                </a:solidFill>
                <a:latin typeface="Calibri"/>
              </a:rPr>
              <a:t>, </a:t>
            </a:r>
            <a:r>
              <a:rPr lang="en-US" sz="2800" dirty="0" err="1">
                <a:solidFill>
                  <a:prstClr val="black"/>
                </a:solidFill>
                <a:latin typeface="Calibri"/>
              </a:rPr>
              <a:t>cô</a:t>
            </a:r>
            <a:r>
              <a:rPr lang="en-US" sz="2800" dirty="0">
                <a:solidFill>
                  <a:prstClr val="black"/>
                </a:solidFill>
                <a:latin typeface="Calibri"/>
              </a:rPr>
              <a:t> </a:t>
            </a:r>
            <a:r>
              <a:rPr lang="en-US" sz="2800" dirty="0" err="1">
                <a:solidFill>
                  <a:prstClr val="black"/>
                </a:solidFill>
                <a:latin typeface="Calibri"/>
              </a:rPr>
              <a:t>đứng</a:t>
            </a:r>
            <a:r>
              <a:rPr lang="en-US" sz="2800" dirty="0">
                <a:solidFill>
                  <a:prstClr val="black"/>
                </a:solidFill>
                <a:latin typeface="Calibri"/>
              </a:rPr>
              <a:t> </a:t>
            </a:r>
            <a:r>
              <a:rPr lang="en-US" sz="2800" dirty="0" err="1">
                <a:solidFill>
                  <a:prstClr val="black"/>
                </a:solidFill>
                <a:latin typeface="Calibri"/>
              </a:rPr>
              <a:t>sau</a:t>
            </a:r>
            <a:r>
              <a:rPr lang="en-US" sz="2800" dirty="0">
                <a:solidFill>
                  <a:prstClr val="black"/>
                </a:solidFill>
                <a:latin typeface="Calibri"/>
              </a:rPr>
              <a:t> </a:t>
            </a:r>
            <a:r>
              <a:rPr lang="en-US" sz="2800" dirty="0" err="1">
                <a:solidFill>
                  <a:prstClr val="black"/>
                </a:solidFill>
                <a:latin typeface="Calibri"/>
              </a:rPr>
              <a:t>lưng</a:t>
            </a:r>
            <a:r>
              <a:rPr lang="en-US" sz="2800" dirty="0">
                <a:solidFill>
                  <a:prstClr val="black"/>
                </a:solidFill>
                <a:latin typeface="Calibri"/>
              </a:rPr>
              <a:t> </a:t>
            </a:r>
            <a:r>
              <a:rPr lang="en-US" sz="2800" dirty="0" err="1">
                <a:solidFill>
                  <a:prstClr val="black"/>
                </a:solidFill>
                <a:latin typeface="Calibri"/>
              </a:rPr>
              <a:t>vòng</a:t>
            </a:r>
            <a:r>
              <a:rPr lang="en-US" sz="2800" dirty="0">
                <a:solidFill>
                  <a:prstClr val="black"/>
                </a:solidFill>
                <a:latin typeface="Calibri"/>
              </a:rPr>
              <a:t> </a:t>
            </a:r>
            <a:r>
              <a:rPr lang="en-US" sz="2800" dirty="0" err="1">
                <a:solidFill>
                  <a:prstClr val="black"/>
                </a:solidFill>
                <a:latin typeface="Calibri"/>
              </a:rPr>
              <a:t>tay</a:t>
            </a:r>
            <a:r>
              <a:rPr lang="en-US" sz="2800" dirty="0">
                <a:solidFill>
                  <a:prstClr val="black"/>
                </a:solidFill>
                <a:latin typeface="Calibri"/>
              </a:rPr>
              <a:t> </a:t>
            </a:r>
            <a:r>
              <a:rPr lang="en-US" sz="2800" dirty="0" err="1">
                <a:solidFill>
                  <a:prstClr val="black"/>
                </a:solidFill>
                <a:latin typeface="Calibri"/>
              </a:rPr>
              <a:t>ôm</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a:t>
            </a: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ngồi</a:t>
            </a:r>
            <a:r>
              <a:rPr lang="en-US" sz="2800" dirty="0">
                <a:solidFill>
                  <a:prstClr val="black"/>
                </a:solidFill>
                <a:latin typeface="Calibri"/>
              </a:rPr>
              <a:t> </a:t>
            </a:r>
            <a:r>
              <a:rPr lang="en-US" sz="2800" dirty="0" err="1">
                <a:solidFill>
                  <a:prstClr val="black"/>
                </a:solidFill>
                <a:latin typeface="Calibri"/>
              </a:rPr>
              <a:t>cạnh</a:t>
            </a:r>
            <a:r>
              <a:rPr lang="en-US" sz="2800" dirty="0">
                <a:solidFill>
                  <a:prstClr val="black"/>
                </a:solidFill>
                <a:latin typeface="Calibri"/>
              </a:rPr>
              <a:t> </a:t>
            </a:r>
            <a:r>
              <a:rPr lang="en-US" sz="2800" dirty="0" err="1">
                <a:solidFill>
                  <a:prstClr val="black"/>
                </a:solidFill>
                <a:latin typeface="Calibri"/>
              </a:rPr>
              <a:t>cô</a:t>
            </a:r>
            <a:r>
              <a:rPr lang="en-US" sz="2800" dirty="0">
                <a:solidFill>
                  <a:prstClr val="black"/>
                </a:solidFill>
                <a:latin typeface="Calibri"/>
              </a:rPr>
              <a:t>.</a:t>
            </a:r>
          </a:p>
          <a:p>
            <a:pPr marL="457200" lvl="0" indent="-457200" algn="just">
              <a:spcBef>
                <a:spcPts val="600"/>
              </a:spcBef>
              <a:spcAft>
                <a:spcPts val="600"/>
              </a:spcAft>
              <a:buFontTx/>
              <a:buChar char="-"/>
              <a:defRPr/>
            </a:pPr>
            <a:r>
              <a:rPr lang="en-US" sz="2800" dirty="0" err="1">
                <a:solidFill>
                  <a:prstClr val="black"/>
                </a:solidFill>
                <a:latin typeface="Calibri"/>
              </a:rPr>
              <a:t>Cô</a:t>
            </a:r>
            <a:r>
              <a:rPr lang="en-US" sz="2800" dirty="0">
                <a:solidFill>
                  <a:prstClr val="black"/>
                </a:solidFill>
                <a:latin typeface="Calibri"/>
              </a:rPr>
              <a:t> </a:t>
            </a:r>
            <a:r>
              <a:rPr lang="en-US" sz="2800" dirty="0" err="1">
                <a:solidFill>
                  <a:prstClr val="black"/>
                </a:solidFill>
                <a:latin typeface="Calibri"/>
              </a:rPr>
              <a:t>thực</a:t>
            </a:r>
            <a:r>
              <a:rPr lang="en-US" sz="2800" dirty="0">
                <a:solidFill>
                  <a:prstClr val="black"/>
                </a:solidFill>
                <a:latin typeface="Calibri"/>
              </a:rPr>
              <a:t> </a:t>
            </a:r>
            <a:r>
              <a:rPr lang="en-US" sz="2800" dirty="0" err="1">
                <a:solidFill>
                  <a:prstClr val="black"/>
                </a:solidFill>
                <a:latin typeface="Calibri"/>
              </a:rPr>
              <a:t>hiện</a:t>
            </a:r>
            <a:r>
              <a:rPr lang="en-US" sz="2800" dirty="0">
                <a:solidFill>
                  <a:prstClr val="black"/>
                </a:solidFill>
                <a:latin typeface="Calibri"/>
              </a:rPr>
              <a:t> </a:t>
            </a:r>
            <a:r>
              <a:rPr lang="en-US" sz="2800" dirty="0" err="1">
                <a:solidFill>
                  <a:prstClr val="black"/>
                </a:solidFill>
                <a:latin typeface="Calibri"/>
              </a:rPr>
              <a:t>quy</a:t>
            </a:r>
            <a:r>
              <a:rPr lang="en-US" sz="2800" dirty="0">
                <a:solidFill>
                  <a:prstClr val="black"/>
                </a:solidFill>
                <a:latin typeface="Calibri"/>
              </a:rPr>
              <a:t> </a:t>
            </a:r>
            <a:r>
              <a:rPr lang="en-US" sz="2800" dirty="0" err="1">
                <a:solidFill>
                  <a:prstClr val="black"/>
                </a:solidFill>
                <a:latin typeface="Calibri"/>
              </a:rPr>
              <a:t>trình</a:t>
            </a:r>
            <a:r>
              <a:rPr lang="en-US" sz="2800" dirty="0">
                <a:solidFill>
                  <a:prstClr val="black"/>
                </a:solidFill>
                <a:latin typeface="Calibri"/>
              </a:rPr>
              <a:t> 6 </a:t>
            </a:r>
            <a:r>
              <a:rPr lang="en-US" sz="2800" dirty="0" err="1">
                <a:solidFill>
                  <a:prstClr val="black"/>
                </a:solidFill>
                <a:latin typeface="Calibri"/>
              </a:rPr>
              <a:t>bước</a:t>
            </a:r>
            <a:r>
              <a:rPr lang="en-US" sz="2800" dirty="0">
                <a:solidFill>
                  <a:prstClr val="black"/>
                </a:solidFill>
                <a:latin typeface="Calibri"/>
              </a:rPr>
              <a:t> </a:t>
            </a:r>
            <a:r>
              <a:rPr lang="en-US" sz="2800" dirty="0" err="1">
                <a:solidFill>
                  <a:prstClr val="black"/>
                </a:solidFill>
                <a:latin typeface="Calibri"/>
              </a:rPr>
              <a:t>rửa</a:t>
            </a:r>
            <a:r>
              <a:rPr lang="en-US" sz="2800" dirty="0">
                <a:solidFill>
                  <a:prstClr val="black"/>
                </a:solidFill>
                <a:latin typeface="Calibri"/>
              </a:rPr>
              <a:t> </a:t>
            </a:r>
            <a:r>
              <a:rPr lang="en-US" sz="2800" dirty="0" err="1">
                <a:solidFill>
                  <a:prstClr val="black"/>
                </a:solidFill>
                <a:latin typeface="Calibri"/>
              </a:rPr>
              <a:t>tay</a:t>
            </a:r>
            <a:r>
              <a:rPr lang="en-US" sz="2800" dirty="0">
                <a:solidFill>
                  <a:prstClr val="black"/>
                </a:solidFill>
                <a:latin typeface="Calibri"/>
              </a:rPr>
              <a:t> </a:t>
            </a:r>
            <a:r>
              <a:rPr lang="en-US" sz="2800" dirty="0" err="1">
                <a:solidFill>
                  <a:prstClr val="black"/>
                </a:solidFill>
                <a:latin typeface="Calibri"/>
              </a:rPr>
              <a:t>cho</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a:t>
            </a:r>
          </a:p>
          <a:p>
            <a:pPr marL="457200" indent="-457200" algn="just">
              <a:lnSpc>
                <a:spcPct val="150000"/>
              </a:lnSpc>
              <a:buFont typeface="Wingdings" panose="05000000000000000000" pitchFamily="2" charset="2"/>
              <a:buChar char="Ø"/>
              <a:defRPr/>
            </a:pPr>
            <a:r>
              <a:rPr lang="en-US" sz="2800" dirty="0" err="1">
                <a:solidFill>
                  <a:srgbClr val="FF0000"/>
                </a:solidFill>
                <a:latin typeface="Calibri"/>
              </a:rPr>
              <a:t>Mẫu</a:t>
            </a:r>
            <a:r>
              <a:rPr lang="en-US" sz="2800" dirty="0">
                <a:solidFill>
                  <a:srgbClr val="FF0000"/>
                </a:solidFill>
                <a:latin typeface="Calibri"/>
              </a:rPr>
              <a:t> </a:t>
            </a:r>
            <a:r>
              <a:rPr lang="en-US" sz="2800" dirty="0" err="1">
                <a:solidFill>
                  <a:srgbClr val="FF0000"/>
                </a:solidFill>
                <a:latin typeface="Calibri"/>
              </a:rPr>
              <a:t>giáo</a:t>
            </a:r>
            <a:r>
              <a:rPr lang="en-US" sz="2800" dirty="0">
                <a:solidFill>
                  <a:srgbClr val="FF0000"/>
                </a:solidFill>
                <a:latin typeface="Calibri"/>
              </a:rPr>
              <a:t>:</a:t>
            </a:r>
          </a:p>
          <a:p>
            <a:pPr marL="457200" lvl="0" indent="-457200" algn="just">
              <a:lnSpc>
                <a:spcPct val="150000"/>
              </a:lnSpc>
              <a:buFontTx/>
              <a:buChar char="-"/>
              <a:defRPr/>
            </a:pP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tự</a:t>
            </a:r>
            <a:r>
              <a:rPr lang="en-US" sz="2800" dirty="0">
                <a:solidFill>
                  <a:prstClr val="black"/>
                </a:solidFill>
                <a:latin typeface="Calibri"/>
              </a:rPr>
              <a:t> </a:t>
            </a:r>
            <a:r>
              <a:rPr lang="en-US" sz="2800" dirty="0" err="1">
                <a:solidFill>
                  <a:prstClr val="black"/>
                </a:solidFill>
                <a:latin typeface="Calibri"/>
              </a:rPr>
              <a:t>rửa</a:t>
            </a:r>
            <a:r>
              <a:rPr lang="en-US" sz="2800" dirty="0">
                <a:solidFill>
                  <a:prstClr val="black"/>
                </a:solidFill>
                <a:latin typeface="Calibri"/>
              </a:rPr>
              <a:t> </a:t>
            </a:r>
            <a:r>
              <a:rPr lang="en-US" sz="2800" dirty="0" err="1">
                <a:solidFill>
                  <a:prstClr val="black"/>
                </a:solidFill>
                <a:latin typeface="Calibri"/>
              </a:rPr>
              <a:t>tay</a:t>
            </a:r>
            <a:r>
              <a:rPr lang="en-US" sz="2800" dirty="0">
                <a:solidFill>
                  <a:prstClr val="black"/>
                </a:solidFill>
                <a:latin typeface="Calibri"/>
              </a:rPr>
              <a:t> </a:t>
            </a:r>
            <a:r>
              <a:rPr lang="en-US" sz="2800" dirty="0" err="1">
                <a:solidFill>
                  <a:prstClr val="black"/>
                </a:solidFill>
                <a:latin typeface="Calibri"/>
              </a:rPr>
              <a:t>theo</a:t>
            </a:r>
            <a:r>
              <a:rPr lang="en-US" sz="2800" dirty="0">
                <a:solidFill>
                  <a:prstClr val="black"/>
                </a:solidFill>
                <a:latin typeface="Calibri"/>
              </a:rPr>
              <a:t> </a:t>
            </a:r>
            <a:r>
              <a:rPr lang="en-US" sz="2800" dirty="0" err="1">
                <a:solidFill>
                  <a:prstClr val="black"/>
                </a:solidFill>
                <a:latin typeface="Calibri"/>
              </a:rPr>
              <a:t>quy</a:t>
            </a:r>
            <a:r>
              <a:rPr lang="en-US" sz="2800" dirty="0">
                <a:solidFill>
                  <a:prstClr val="black"/>
                </a:solidFill>
                <a:latin typeface="Calibri"/>
              </a:rPr>
              <a:t> </a:t>
            </a:r>
            <a:r>
              <a:rPr lang="en-US" sz="2800" dirty="0" err="1">
                <a:solidFill>
                  <a:prstClr val="black"/>
                </a:solidFill>
                <a:latin typeface="Calibri"/>
              </a:rPr>
              <a:t>trình</a:t>
            </a:r>
            <a:r>
              <a:rPr lang="en-US" sz="2800" dirty="0">
                <a:solidFill>
                  <a:prstClr val="black"/>
                </a:solidFill>
                <a:latin typeface="Calibri"/>
              </a:rPr>
              <a:t> 6 </a:t>
            </a:r>
            <a:r>
              <a:rPr lang="en-US" sz="2800" dirty="0" err="1">
                <a:solidFill>
                  <a:prstClr val="black"/>
                </a:solidFill>
                <a:latin typeface="Calibri"/>
              </a:rPr>
              <a:t>bước</a:t>
            </a:r>
            <a:r>
              <a:rPr lang="en-US" sz="2800" dirty="0">
                <a:solidFill>
                  <a:prstClr val="black"/>
                </a:solidFill>
                <a:latin typeface="Calibri"/>
              </a:rPr>
              <a:t>.</a:t>
            </a:r>
          </a:p>
          <a:p>
            <a:pPr marL="457200" lvl="0" indent="-457200" algn="just">
              <a:lnSpc>
                <a:spcPct val="150000"/>
              </a:lnSpc>
              <a:buFontTx/>
              <a:buChar char="-"/>
              <a:defRPr/>
            </a:pPr>
            <a:r>
              <a:rPr lang="en-US" sz="2800" dirty="0" err="1">
                <a:solidFill>
                  <a:prstClr val="black"/>
                </a:solidFill>
                <a:latin typeface="Calibri"/>
              </a:rPr>
              <a:t>Trong</a:t>
            </a:r>
            <a:r>
              <a:rPr lang="en-US" sz="2800" dirty="0">
                <a:solidFill>
                  <a:prstClr val="black"/>
                </a:solidFill>
                <a:latin typeface="Calibri"/>
              </a:rPr>
              <a:t> </a:t>
            </a:r>
            <a:r>
              <a:rPr lang="en-US" sz="2800" dirty="0" err="1">
                <a:solidFill>
                  <a:prstClr val="black"/>
                </a:solidFill>
                <a:latin typeface="Calibri"/>
              </a:rPr>
              <a:t>khi</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thực</a:t>
            </a:r>
            <a:r>
              <a:rPr lang="en-US" sz="2800" dirty="0">
                <a:solidFill>
                  <a:prstClr val="black"/>
                </a:solidFill>
                <a:latin typeface="Calibri"/>
              </a:rPr>
              <a:t> </a:t>
            </a:r>
            <a:r>
              <a:rPr lang="en-US" sz="2800" dirty="0" err="1">
                <a:solidFill>
                  <a:prstClr val="black"/>
                </a:solidFill>
                <a:latin typeface="Calibri"/>
              </a:rPr>
              <a:t>hiện</a:t>
            </a:r>
            <a:r>
              <a:rPr lang="en-US" sz="2800" dirty="0">
                <a:solidFill>
                  <a:prstClr val="black"/>
                </a:solidFill>
                <a:latin typeface="Calibri"/>
              </a:rPr>
              <a:t>, </a:t>
            </a:r>
            <a:r>
              <a:rPr lang="en-US" sz="2800" dirty="0" err="1">
                <a:solidFill>
                  <a:prstClr val="black"/>
                </a:solidFill>
                <a:latin typeface="Calibri"/>
              </a:rPr>
              <a:t>cô</a:t>
            </a:r>
            <a:r>
              <a:rPr lang="en-US" sz="2800" dirty="0">
                <a:solidFill>
                  <a:prstClr val="black"/>
                </a:solidFill>
                <a:latin typeface="Calibri"/>
              </a:rPr>
              <a:t> bao </a:t>
            </a:r>
            <a:r>
              <a:rPr lang="en-US" sz="2800" dirty="0" err="1">
                <a:solidFill>
                  <a:prstClr val="black"/>
                </a:solidFill>
                <a:latin typeface="Calibri"/>
              </a:rPr>
              <a:t>quát</a:t>
            </a:r>
            <a:r>
              <a:rPr lang="en-US" sz="2800" dirty="0">
                <a:solidFill>
                  <a:prstClr val="black"/>
                </a:solidFill>
                <a:latin typeface="Calibri"/>
              </a:rPr>
              <a:t> </a:t>
            </a:r>
            <a:r>
              <a:rPr lang="en-US" sz="2800" dirty="0" err="1">
                <a:solidFill>
                  <a:prstClr val="black"/>
                </a:solidFill>
                <a:latin typeface="Calibri"/>
              </a:rPr>
              <a:t>và</a:t>
            </a:r>
            <a:r>
              <a:rPr lang="en-US" sz="2800" dirty="0">
                <a:solidFill>
                  <a:prstClr val="black"/>
                </a:solidFill>
                <a:latin typeface="Calibri"/>
              </a:rPr>
              <a:t> </a:t>
            </a:r>
            <a:r>
              <a:rPr lang="en-US" sz="2800" dirty="0" err="1">
                <a:solidFill>
                  <a:prstClr val="black"/>
                </a:solidFill>
                <a:latin typeface="Calibri"/>
              </a:rPr>
              <a:t>động</a:t>
            </a:r>
            <a:r>
              <a:rPr lang="en-US" sz="2800" dirty="0">
                <a:solidFill>
                  <a:prstClr val="black"/>
                </a:solidFill>
                <a:latin typeface="Calibri"/>
              </a:rPr>
              <a:t> </a:t>
            </a:r>
            <a:r>
              <a:rPr lang="en-US" sz="2800" dirty="0" err="1">
                <a:solidFill>
                  <a:prstClr val="black"/>
                </a:solidFill>
                <a:latin typeface="Calibri"/>
              </a:rPr>
              <a:t>viên</a:t>
            </a:r>
            <a:r>
              <a:rPr lang="en-US" sz="2800" dirty="0">
                <a:solidFill>
                  <a:prstClr val="black"/>
                </a:solidFill>
                <a:latin typeface="Calibri"/>
              </a:rPr>
              <a:t>, </a:t>
            </a:r>
            <a:r>
              <a:rPr lang="en-US" sz="2800" dirty="0" err="1">
                <a:solidFill>
                  <a:prstClr val="black"/>
                </a:solidFill>
                <a:latin typeface="Calibri"/>
              </a:rPr>
              <a:t>khuyến</a:t>
            </a:r>
            <a:r>
              <a:rPr lang="en-US" sz="2800" dirty="0">
                <a:solidFill>
                  <a:prstClr val="black"/>
                </a:solidFill>
                <a:latin typeface="Calibri"/>
              </a:rPr>
              <a:t> </a:t>
            </a:r>
            <a:r>
              <a:rPr lang="en-US" sz="2800" dirty="0" err="1">
                <a:solidFill>
                  <a:prstClr val="black"/>
                </a:solidFill>
                <a:latin typeface="Calibri"/>
              </a:rPr>
              <a:t>khích</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thực</a:t>
            </a:r>
            <a:r>
              <a:rPr lang="en-US" sz="2800" dirty="0">
                <a:solidFill>
                  <a:prstClr val="black"/>
                </a:solidFill>
                <a:latin typeface="Calibri"/>
              </a:rPr>
              <a:t> </a:t>
            </a:r>
            <a:r>
              <a:rPr lang="en-US" sz="2800" dirty="0" err="1">
                <a:solidFill>
                  <a:prstClr val="black"/>
                </a:solidFill>
                <a:latin typeface="Calibri"/>
              </a:rPr>
              <a:t>hiện</a:t>
            </a:r>
            <a:r>
              <a:rPr lang="en-US" sz="2800" dirty="0">
                <a:solidFill>
                  <a:prstClr val="black"/>
                </a:solidFill>
                <a:latin typeface="Calibri"/>
              </a:rPr>
              <a:t> </a:t>
            </a:r>
            <a:r>
              <a:rPr lang="en-US" sz="2800" dirty="0" err="1">
                <a:solidFill>
                  <a:prstClr val="black"/>
                </a:solidFill>
                <a:latin typeface="Calibri"/>
              </a:rPr>
              <a:t>đúng</a:t>
            </a:r>
            <a:r>
              <a:rPr lang="en-US" sz="2800" dirty="0">
                <a:solidFill>
                  <a:prstClr val="black"/>
                </a:solidFill>
                <a:latin typeface="Calibri"/>
              </a:rPr>
              <a:t> </a:t>
            </a:r>
            <a:r>
              <a:rPr lang="en-US" sz="2800" dirty="0" err="1">
                <a:solidFill>
                  <a:prstClr val="black"/>
                </a:solidFill>
                <a:latin typeface="Calibri"/>
              </a:rPr>
              <a:t>các</a:t>
            </a:r>
            <a:r>
              <a:rPr lang="en-US" sz="2800" dirty="0">
                <a:solidFill>
                  <a:prstClr val="black"/>
                </a:solidFill>
                <a:latin typeface="Calibri"/>
              </a:rPr>
              <a:t> </a:t>
            </a:r>
            <a:r>
              <a:rPr lang="en-US" sz="2800" dirty="0" err="1">
                <a:solidFill>
                  <a:prstClr val="black"/>
                </a:solidFill>
                <a:latin typeface="Calibri"/>
              </a:rPr>
              <a:t>bước</a:t>
            </a:r>
            <a:r>
              <a:rPr lang="en-US" sz="2800" dirty="0">
                <a:solidFill>
                  <a:prstClr val="black"/>
                </a:solidFill>
                <a:latin typeface="Calibri"/>
              </a:rPr>
              <a:t> </a:t>
            </a:r>
            <a:r>
              <a:rPr lang="en-US" sz="2800" dirty="0" err="1">
                <a:solidFill>
                  <a:prstClr val="black"/>
                </a:solidFill>
                <a:latin typeface="Calibri"/>
              </a:rPr>
              <a:t>theo</a:t>
            </a:r>
            <a:r>
              <a:rPr lang="en-US" sz="2800" dirty="0">
                <a:solidFill>
                  <a:prstClr val="black"/>
                </a:solidFill>
                <a:latin typeface="Calibri"/>
              </a:rPr>
              <a:t> </a:t>
            </a:r>
            <a:r>
              <a:rPr lang="en-US" sz="2800" dirty="0" err="1">
                <a:solidFill>
                  <a:prstClr val="black"/>
                </a:solidFill>
                <a:latin typeface="Calibri"/>
              </a:rPr>
              <a:t>quy</a:t>
            </a:r>
            <a:r>
              <a:rPr lang="en-US" sz="2800" dirty="0">
                <a:solidFill>
                  <a:prstClr val="black"/>
                </a:solidFill>
                <a:latin typeface="Calibri"/>
              </a:rPr>
              <a:t> </a:t>
            </a:r>
            <a:r>
              <a:rPr lang="en-US" sz="2800" dirty="0" err="1">
                <a:solidFill>
                  <a:prstClr val="black"/>
                </a:solidFill>
                <a:latin typeface="Calibri"/>
              </a:rPr>
              <a:t>trình</a:t>
            </a:r>
            <a:r>
              <a:rPr lang="en-US" sz="2800" dirty="0">
                <a:solidFill>
                  <a:prstClr val="black"/>
                </a:solidFill>
                <a:latin typeface="Calibri"/>
              </a:rPr>
              <a:t>.</a:t>
            </a:r>
          </a:p>
        </p:txBody>
      </p:sp>
    </p:spTree>
    <p:extLst>
      <p:ext uri="{BB962C8B-B14F-4D97-AF65-F5344CB8AC3E}">
        <p14:creationId xmlns:p14="http://schemas.microsoft.com/office/powerpoint/2010/main" val="344531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207210" y="948690"/>
            <a:ext cx="11502189" cy="5909310"/>
          </a:xfrm>
          <a:prstGeom prst="rect">
            <a:avLst/>
          </a:prstGeom>
          <a:noFill/>
          <a:ln>
            <a:solidFill>
              <a:srgbClr val="0000FF"/>
            </a:solidFill>
          </a:ln>
        </p:spPr>
        <p:txBody>
          <a:bodyPr wrap="square" rtlCol="0">
            <a:spAutoFit/>
          </a:bodyPr>
          <a:lstStyle/>
          <a:p>
            <a:pPr marL="342900" indent="-342900" algn="just">
              <a:spcBef>
                <a:spcPts val="600"/>
              </a:spcBef>
              <a:spcAft>
                <a:spcPts val="600"/>
              </a:spcAft>
              <a:buFontTx/>
              <a:buChar char="-"/>
            </a:pPr>
            <a:r>
              <a:rPr lang="vi-VN" sz="2800" dirty="0">
                <a:latin typeface="Calibri" panose="020F0502020204030204" pitchFamily="34" charset="0"/>
                <a:cs typeface="Calibri" panose="020F0502020204030204" pitchFamily="34" charset="0"/>
              </a:rPr>
              <a:t>Bước 1: Làm ướt tay bằng nước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xà phòng. Chà 2 lòng bàn tay vào nhau.</a:t>
            </a:r>
            <a:endParaRPr lang="en-US" sz="2800" dirty="0">
              <a:latin typeface="Calibri" panose="020F0502020204030204" pitchFamily="34" charset="0"/>
              <a:cs typeface="Calibri" panose="020F0502020204030204" pitchFamily="34" charset="0"/>
            </a:endParaRPr>
          </a:p>
          <a:p>
            <a:pPr marL="342900" indent="-342900" algn="just">
              <a:spcBef>
                <a:spcPts val="600"/>
              </a:spcBef>
              <a:spcAft>
                <a:spcPts val="600"/>
              </a:spcAft>
              <a:buFontTx/>
              <a:buChar char="-"/>
            </a:pPr>
            <a:r>
              <a:rPr lang="vi-VN" sz="2800" dirty="0">
                <a:latin typeface="Calibri" panose="020F0502020204030204" pitchFamily="34" charset="0"/>
                <a:cs typeface="Calibri" panose="020F0502020204030204" pitchFamily="34" charset="0"/>
              </a:rPr>
              <a:t>Bước 2: Chà lòng bàn tay này lên mu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kẽ</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ngoài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ngón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tay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của</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bàn tay kia và ngược lại.</a:t>
            </a:r>
            <a:endParaRPr lang="en-US" sz="2800" dirty="0">
              <a:latin typeface="Calibri" panose="020F0502020204030204" pitchFamily="34" charset="0"/>
              <a:cs typeface="Calibri" panose="020F0502020204030204" pitchFamily="34" charset="0"/>
            </a:endParaRPr>
          </a:p>
          <a:p>
            <a:pPr marL="342900" indent="-342900" algn="just">
              <a:spcBef>
                <a:spcPts val="600"/>
              </a:spcBef>
              <a:spcAft>
                <a:spcPts val="600"/>
              </a:spcAft>
              <a:buFontTx/>
              <a:buChar char="-"/>
            </a:pPr>
            <a:r>
              <a:rPr lang="vi-VN" sz="2800" dirty="0">
                <a:latin typeface="Calibri" panose="020F0502020204030204" pitchFamily="34" charset="0"/>
                <a:cs typeface="Calibri" panose="020F0502020204030204" pitchFamily="34" charset="0"/>
              </a:rPr>
              <a:t>Bước 3: Chà 2 lòng bàn tay vào nhau, miết mạnh các </a:t>
            </a:r>
            <a:r>
              <a:rPr lang="en-US" sz="2800" dirty="0" err="1">
                <a:latin typeface="Calibri" panose="020F0502020204030204" pitchFamily="34" charset="0"/>
                <a:cs typeface="Calibri" panose="020F0502020204030204" pitchFamily="34" charset="0"/>
              </a:rPr>
              <a:t>kẽ</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ngón tay.</a:t>
            </a:r>
            <a:endParaRPr lang="en-US" sz="2800" dirty="0">
              <a:latin typeface="Calibri" panose="020F0502020204030204" pitchFamily="34" charset="0"/>
              <a:cs typeface="Calibri" panose="020F0502020204030204" pitchFamily="34" charset="0"/>
            </a:endParaRPr>
          </a:p>
          <a:p>
            <a:pPr marL="342900" indent="-342900" algn="just">
              <a:spcBef>
                <a:spcPts val="600"/>
              </a:spcBef>
              <a:spcAft>
                <a:spcPts val="600"/>
              </a:spcAft>
              <a:buFontTx/>
              <a:buChar char="-"/>
            </a:pPr>
            <a:r>
              <a:rPr lang="vi-VN" sz="2800" dirty="0">
                <a:latin typeface="Calibri" panose="020F0502020204030204" pitchFamily="34" charset="0"/>
                <a:cs typeface="Calibri" panose="020F0502020204030204" pitchFamily="34" charset="0"/>
              </a:rPr>
              <a:t>Bước 4: Chà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ngoài</a:t>
            </a:r>
            <a:r>
              <a:rPr lang="vi-VN" sz="2800" dirty="0">
                <a:latin typeface="Calibri" panose="020F0502020204030204" pitchFamily="34" charset="0"/>
                <a:cs typeface="Calibri" panose="020F0502020204030204" pitchFamily="34" charset="0"/>
              </a:rPr>
              <a:t> các ngón tay này </a:t>
            </a:r>
            <a:r>
              <a:rPr lang="en-US" sz="2800" dirty="0" err="1">
                <a:latin typeface="Calibri" panose="020F0502020204030204" pitchFamily="34" charset="0"/>
                <a:cs typeface="Calibri" panose="020F0502020204030204" pitchFamily="34" charset="0"/>
              </a:rPr>
              <a:t>vào</a:t>
            </a:r>
            <a:r>
              <a:rPr lang="vi-VN" sz="2800" dirty="0">
                <a:latin typeface="Calibri" panose="020F0502020204030204" pitchFamily="34" charset="0"/>
                <a:cs typeface="Calibri" panose="020F0502020204030204" pitchFamily="34" charset="0"/>
              </a:rPr>
              <a:t> lòng bàn tay kia và ngược lại.</a:t>
            </a:r>
            <a:endParaRPr lang="en-US" sz="2800" dirty="0">
              <a:latin typeface="Calibri" panose="020F0502020204030204" pitchFamily="34" charset="0"/>
              <a:cs typeface="Calibri" panose="020F0502020204030204" pitchFamily="34" charset="0"/>
            </a:endParaRPr>
          </a:p>
          <a:p>
            <a:pPr marL="342900" lvl="0" indent="-342900" algn="just">
              <a:spcBef>
                <a:spcPts val="600"/>
              </a:spcBef>
              <a:spcAft>
                <a:spcPts val="600"/>
              </a:spcAft>
              <a:buFontTx/>
              <a:buChar char="-"/>
            </a:pPr>
            <a:r>
              <a:rPr lang="vi-VN" sz="2800" dirty="0">
                <a:solidFill>
                  <a:prstClr val="black"/>
                </a:solidFill>
                <a:latin typeface="Calibri" panose="020F0502020204030204" pitchFamily="34" charset="0"/>
                <a:cs typeface="Calibri" panose="020F0502020204030204" pitchFamily="34" charset="0"/>
              </a:rPr>
              <a:t>Bước 5: </a:t>
            </a:r>
            <a:r>
              <a:rPr lang="en-US" sz="2800" dirty="0" err="1">
                <a:solidFill>
                  <a:prstClr val="black"/>
                </a:solidFill>
                <a:latin typeface="Calibri" panose="020F0502020204030204" pitchFamily="34" charset="0"/>
                <a:cs typeface="Calibri" panose="020F0502020204030204" pitchFamily="34" charset="0"/>
              </a:rPr>
              <a:t>Xoay</a:t>
            </a:r>
            <a:r>
              <a:rPr lang="vi-VN" sz="2800" dirty="0">
                <a:solidFill>
                  <a:prstClr val="black"/>
                </a:solidFill>
                <a:latin typeface="Calibri" panose="020F0502020204030204" pitchFamily="34" charset="0"/>
                <a:cs typeface="Calibri" panose="020F0502020204030204" pitchFamily="34" charset="0"/>
              </a:rPr>
              <a:t> ngón </a:t>
            </a:r>
            <a:r>
              <a:rPr lang="en-US" sz="2800" dirty="0" err="1">
                <a:solidFill>
                  <a:prstClr val="black"/>
                </a:solidFill>
                <a:latin typeface="Calibri" panose="020F0502020204030204" pitchFamily="34" charset="0"/>
                <a:cs typeface="Calibri" panose="020F0502020204030204" pitchFamily="34" charset="0"/>
              </a:rPr>
              <a:t>tay</a:t>
            </a:r>
            <a:r>
              <a:rPr lang="en-US" sz="2800" dirty="0">
                <a:solidFill>
                  <a:prstClr val="black"/>
                </a:solidFill>
                <a:latin typeface="Calibri" panose="020F0502020204030204" pitchFamily="34" charset="0"/>
                <a:cs typeface="Calibri" panose="020F0502020204030204" pitchFamily="34" charset="0"/>
              </a:rPr>
              <a:t> </a:t>
            </a:r>
            <a:r>
              <a:rPr lang="vi-VN" sz="2800" dirty="0">
                <a:solidFill>
                  <a:prstClr val="black"/>
                </a:solidFill>
                <a:latin typeface="Calibri" panose="020F0502020204030204" pitchFamily="34" charset="0"/>
                <a:cs typeface="Calibri" panose="020F0502020204030204" pitchFamily="34" charset="0"/>
              </a:rPr>
              <a:t>cái của bàn tay này vào lòng bàn tay kia và ngược lại (lòng bàn tay ôm lấy ngón cái).</a:t>
            </a:r>
            <a:endParaRPr lang="en-US" sz="2800" dirty="0">
              <a:solidFill>
                <a:prstClr val="black"/>
              </a:solidFill>
              <a:latin typeface="Calibri" panose="020F0502020204030204" pitchFamily="34" charset="0"/>
              <a:cs typeface="Calibri" panose="020F0502020204030204" pitchFamily="34" charset="0"/>
            </a:endParaRPr>
          </a:p>
          <a:p>
            <a:pPr marL="342900" lvl="0" indent="-342900" algn="just">
              <a:spcBef>
                <a:spcPts val="600"/>
              </a:spcBef>
              <a:spcAft>
                <a:spcPts val="600"/>
              </a:spcAft>
              <a:buFontTx/>
              <a:buChar char="-"/>
            </a:pPr>
            <a:r>
              <a:rPr lang="vi-VN" sz="2800" dirty="0">
                <a:solidFill>
                  <a:prstClr val="black"/>
                </a:solidFill>
                <a:latin typeface="Calibri" panose="020F0502020204030204" pitchFamily="34" charset="0"/>
                <a:cs typeface="Calibri" panose="020F0502020204030204" pitchFamily="34" charset="0"/>
              </a:rPr>
              <a:t>Bước 6: </a:t>
            </a:r>
            <a:r>
              <a:rPr lang="en-US" sz="2800" dirty="0" err="1">
                <a:solidFill>
                  <a:prstClr val="black"/>
                </a:solidFill>
                <a:latin typeface="Calibri" panose="020F0502020204030204" pitchFamily="34" charset="0"/>
                <a:cs typeface="Calibri" panose="020F0502020204030204" pitchFamily="34" charset="0"/>
              </a:rPr>
              <a:t>Xoay</a:t>
            </a:r>
            <a:r>
              <a:rPr lang="vi-VN" sz="2800" dirty="0">
                <a:solidFill>
                  <a:prstClr val="black"/>
                </a:solidFill>
                <a:latin typeface="Calibri" panose="020F0502020204030204" pitchFamily="34" charset="0"/>
                <a:cs typeface="Calibri" panose="020F0502020204030204" pitchFamily="34" charset="0"/>
              </a:rPr>
              <a:t> các đầu ngón tay này vào lòng bàn tay kia và ngược lại. </a:t>
            </a:r>
            <a:endParaRPr lang="en-US" sz="2800" dirty="0">
              <a:solidFill>
                <a:prstClr val="black"/>
              </a:solidFill>
              <a:latin typeface="Calibri" panose="020F0502020204030204" pitchFamily="34" charset="0"/>
              <a:cs typeface="Calibri" panose="020F0502020204030204" pitchFamily="34" charset="0"/>
            </a:endParaRPr>
          </a:p>
          <a:p>
            <a:pPr lvl="0" algn="just">
              <a:spcBef>
                <a:spcPts val="600"/>
              </a:spcBef>
              <a:spcAft>
                <a:spcPts val="600"/>
              </a:spcAft>
            </a:pPr>
            <a:r>
              <a:rPr lang="en-US" sz="2800" dirty="0">
                <a:solidFill>
                  <a:prstClr val="black"/>
                </a:solidFill>
                <a:latin typeface="Calibri" panose="020F0502020204030204" pitchFamily="34" charset="0"/>
                <a:cs typeface="Calibri" panose="020F0502020204030204" pitchFamily="34" charset="0"/>
              </a:rPr>
              <a:t>    </a:t>
            </a:r>
            <a:r>
              <a:rPr lang="vi-VN" sz="2800" dirty="0">
                <a:solidFill>
                  <a:prstClr val="black"/>
                </a:solidFill>
                <a:latin typeface="Calibri" panose="020F0502020204030204" pitchFamily="34" charset="0"/>
                <a:cs typeface="Calibri" panose="020F0502020204030204" pitchFamily="34" charset="0"/>
              </a:rPr>
              <a:t>Rửa sạch tay dưới vòi nước chảy đến cổ tay và làm khô tay</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bằng</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giấy</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hoặc</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máy</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hơ</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tay</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không</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lau</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tay</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bằng</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khăn</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chung</a:t>
            </a:r>
            <a:r>
              <a:rPr lang="en-US" sz="2800" dirty="0">
                <a:solidFill>
                  <a:prstClr val="black"/>
                </a:solidFill>
                <a:latin typeface="Calibri" panose="020F0502020204030204" pitchFamily="34" charset="0"/>
                <a:cs typeface="Calibri" panose="020F0502020204030204" pitchFamily="34" charset="0"/>
              </a:rPr>
              <a:t>)</a:t>
            </a:r>
          </a:p>
          <a:p>
            <a:pPr lvl="0" algn="just">
              <a:spcBef>
                <a:spcPts val="600"/>
              </a:spcBef>
              <a:spcAft>
                <a:spcPts val="600"/>
              </a:spcAft>
            </a:pPr>
            <a:r>
              <a:rPr lang="en-US" sz="2800" dirty="0">
                <a:solidFill>
                  <a:prstClr val="black"/>
                </a:solidFill>
                <a:latin typeface="Calibri" panose="020F0502020204030204" pitchFamily="34" charset="0"/>
                <a:cs typeface="Calibri" panose="020F0502020204030204" pitchFamily="34" charset="0"/>
              </a:rPr>
              <a:t>=&gt; </a:t>
            </a:r>
            <a:r>
              <a:rPr lang="vi-VN" sz="2800" dirty="0">
                <a:solidFill>
                  <a:prstClr val="black"/>
                </a:solidFill>
                <a:latin typeface="Calibri" panose="020F0502020204030204" pitchFamily="34" charset="0"/>
                <a:cs typeface="Calibri" panose="020F0502020204030204" pitchFamily="34" charset="0"/>
              </a:rPr>
              <a:t>Chú ý: Rửa tay ít nhất trong 30 giây, mỗi thao tác lặp lại ít nhất 5 lần.</a:t>
            </a:r>
          </a:p>
        </p:txBody>
      </p:sp>
      <p:sp>
        <p:nvSpPr>
          <p:cNvPr id="2" name="Content Placeholder 2">
            <a:extLst>
              <a:ext uri="{FF2B5EF4-FFF2-40B4-BE49-F238E27FC236}">
                <a16:creationId xmlns:a16="http://schemas.microsoft.com/office/drawing/2014/main" xmlns="" id="{B183E438-3072-A785-3696-3FBC688EB2A6}"/>
              </a:ext>
            </a:extLst>
          </p:cNvPr>
          <p:cNvSpPr>
            <a:spLocks noGrp="1"/>
          </p:cNvSpPr>
          <p:nvPr>
            <p:ph idx="1"/>
          </p:nvPr>
        </p:nvSpPr>
        <p:spPr>
          <a:xfrm>
            <a:off x="211221" y="71536"/>
            <a:ext cx="9480884" cy="706517"/>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en-US" b="1" dirty="0" err="1">
                <a:solidFill>
                  <a:srgbClr val="0000FF"/>
                </a:solidFill>
                <a:latin typeface="Calibri" panose="020F0502020204030204" pitchFamily="34" charset="0"/>
                <a:cs typeface="Calibri" panose="020F0502020204030204" pitchFamily="34" charset="0"/>
              </a:rPr>
              <a:t>Quy</a:t>
            </a:r>
            <a:r>
              <a:rPr lang="en-US" b="1" dirty="0">
                <a:solidFill>
                  <a:srgbClr val="0000FF"/>
                </a:solidFill>
                <a:latin typeface="Calibri" panose="020F0502020204030204" pitchFamily="34" charset="0"/>
                <a:cs typeface="Calibri" panose="020F0502020204030204" pitchFamily="34" charset="0"/>
              </a:rPr>
              <a:t> </a:t>
            </a:r>
            <a:r>
              <a:rPr lang="en-US" b="1" dirty="0" err="1">
                <a:solidFill>
                  <a:srgbClr val="0000FF"/>
                </a:solidFill>
                <a:latin typeface="Calibri" panose="020F0502020204030204" pitchFamily="34" charset="0"/>
                <a:cs typeface="Calibri" panose="020F0502020204030204" pitchFamily="34" charset="0"/>
              </a:rPr>
              <a:t>trình</a:t>
            </a:r>
            <a:r>
              <a:rPr lang="en-US" b="1" dirty="0">
                <a:solidFill>
                  <a:srgbClr val="0000FF"/>
                </a:solidFill>
                <a:latin typeface="Calibri" panose="020F0502020204030204" pitchFamily="34" charset="0"/>
                <a:cs typeface="Calibri" panose="020F0502020204030204" pitchFamily="34" charset="0"/>
              </a:rPr>
              <a:t> </a:t>
            </a:r>
            <a:r>
              <a:rPr lang="en-US" b="1" dirty="0" err="1">
                <a:solidFill>
                  <a:srgbClr val="0000FF"/>
                </a:solidFill>
                <a:latin typeface="Calibri" panose="020F0502020204030204" pitchFamily="34" charset="0"/>
                <a:cs typeface="Calibri" panose="020F0502020204030204" pitchFamily="34" charset="0"/>
              </a:rPr>
              <a:t>rửa</a:t>
            </a:r>
            <a:r>
              <a:rPr lang="en-US" b="1" dirty="0">
                <a:solidFill>
                  <a:srgbClr val="0000FF"/>
                </a:solidFill>
                <a:latin typeface="Calibri" panose="020F0502020204030204" pitchFamily="34" charset="0"/>
                <a:cs typeface="Calibri" panose="020F0502020204030204" pitchFamily="34" charset="0"/>
              </a:rPr>
              <a:t> </a:t>
            </a:r>
            <a:r>
              <a:rPr lang="en-US" b="1" dirty="0" err="1">
                <a:solidFill>
                  <a:srgbClr val="0000FF"/>
                </a:solidFill>
                <a:latin typeface="Calibri" panose="020F0502020204030204" pitchFamily="34" charset="0"/>
                <a:cs typeface="Calibri" panose="020F0502020204030204" pitchFamily="34" charset="0"/>
              </a:rPr>
              <a:t>tay</a:t>
            </a:r>
            <a:r>
              <a:rPr lang="en-US" b="1" dirty="0">
                <a:solidFill>
                  <a:srgbClr val="0000FF"/>
                </a:solidFill>
                <a:latin typeface="Calibri" panose="020F0502020204030204" pitchFamily="34" charset="0"/>
                <a:cs typeface="Calibri" panose="020F0502020204030204" pitchFamily="34" charset="0"/>
              </a:rPr>
              <a:t> 6 </a:t>
            </a:r>
            <a:r>
              <a:rPr lang="en-US" b="1" dirty="0" err="1">
                <a:solidFill>
                  <a:srgbClr val="0000FF"/>
                </a:solidFill>
                <a:latin typeface="Calibri" panose="020F0502020204030204" pitchFamily="34" charset="0"/>
                <a:cs typeface="Calibri" panose="020F0502020204030204" pitchFamily="34" charset="0"/>
              </a:rPr>
              <a:t>bước</a:t>
            </a:r>
            <a:endParaRPr lang="en-US" b="1" dirty="0">
              <a:solidFill>
                <a:srgbClr val="0000FF"/>
              </a:solidFill>
              <a:latin typeface="Calibri" panose="020F0502020204030204" pitchFamily="34" charset="0"/>
              <a:cs typeface="Calibri" panose="020F0502020204030204" pitchFamily="34"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03879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258FDB6C-D2B7-249E-58FD-708FC1B01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16" y="0"/>
            <a:ext cx="749567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480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nline Media 10" title="Vũ điệu 6 bước rửa tay đúng cách vui nhộn - Cùng Lifebuoy phòng chống virus Corona (2019-nCoV)">
            <a:hlinkClick r:id="" action="ppaction://media"/>
            <a:extLst>
              <a:ext uri="{FF2B5EF4-FFF2-40B4-BE49-F238E27FC236}">
                <a16:creationId xmlns:a16="http://schemas.microsoft.com/office/drawing/2014/main" xmlns="" id="{04697CF2-AB94-9906-93E5-8DC0F4082121}"/>
              </a:ext>
            </a:extLst>
          </p:cNvPr>
          <p:cNvPicPr>
            <a:picLocks noRot="1" noChangeAspect="1"/>
          </p:cNvPicPr>
          <p:nvPr>
            <a:videoFile r:link="rId1"/>
          </p:nvPr>
        </p:nvPicPr>
        <p:blipFill>
          <a:blip r:embed="rId3"/>
          <a:stretch>
            <a:fillRect/>
          </a:stretch>
        </p:blipFill>
        <p:spPr>
          <a:xfrm>
            <a:off x="1262074" y="697832"/>
            <a:ext cx="9662600" cy="5296220"/>
          </a:xfrm>
          <a:prstGeom prst="rect">
            <a:avLst/>
          </a:prstGeom>
        </p:spPr>
      </p:pic>
    </p:spTree>
    <p:extLst>
      <p:ext uri="{BB962C8B-B14F-4D97-AF65-F5344CB8AC3E}">
        <p14:creationId xmlns:p14="http://schemas.microsoft.com/office/powerpoint/2010/main" val="275800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415014" y="413077"/>
            <a:ext cx="9730949" cy="3903504"/>
          </a:xfrm>
          <a:prstGeom prst="rect">
            <a:avLst/>
          </a:prstGeom>
          <a:noFill/>
          <a:ln>
            <a:solidFill>
              <a:srgbClr val="0000FF"/>
            </a:solidFill>
          </a:ln>
        </p:spPr>
        <p:txBody>
          <a:bodyPr wrap="square" rtlCol="0">
            <a:spAutoFit/>
          </a:bodyPr>
          <a:lstStyle/>
          <a:p>
            <a:pPr algn="just">
              <a:lnSpc>
                <a:spcPct val="150000"/>
              </a:lnSpc>
              <a:defRPr/>
            </a:pPr>
            <a:r>
              <a:rPr lang="en-US" sz="2800" b="1" dirty="0">
                <a:solidFill>
                  <a:srgbClr val="0000FF"/>
                </a:solidFill>
                <a:latin typeface="Calibri" panose="020F0502020204030204" pitchFamily="34" charset="0"/>
                <a:cs typeface="Calibri" panose="020F0502020204030204" pitchFamily="34" charset="0"/>
              </a:rPr>
              <a:t>b. Thao </a:t>
            </a:r>
            <a:r>
              <a:rPr lang="en-US" sz="2800" b="1" dirty="0" err="1">
                <a:solidFill>
                  <a:srgbClr val="0000FF"/>
                </a:solidFill>
                <a:latin typeface="Calibri" panose="020F0502020204030204" pitchFamily="34" charset="0"/>
                <a:cs typeface="Calibri" panose="020F0502020204030204" pitchFamily="34" charset="0"/>
              </a:rPr>
              <a:t>tác</a:t>
            </a:r>
            <a:r>
              <a:rPr lang="en-US" sz="28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lau</a:t>
            </a:r>
            <a:r>
              <a:rPr lang="en-US" sz="28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mặt</a:t>
            </a:r>
            <a:endParaRPr lang="en-US" sz="2000" b="1" dirty="0"/>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Chuẩn</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bị</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p>
          <a:p>
            <a:pPr marL="457200" marR="0" lvl="0" indent="-457200" algn="just" defTabSz="914400" rtl="0" eaLnBrk="1" fontAlgn="base" latinLnBrk="0" hangingPunct="1">
              <a:lnSpc>
                <a:spcPct val="150000"/>
              </a:lnSpc>
              <a:spcBef>
                <a:spcPct val="0"/>
              </a:spcBef>
              <a:spcAft>
                <a:spcPct val="0"/>
              </a:spcAft>
              <a:buClrTx/>
              <a:buSzTx/>
              <a:buFontTx/>
              <a:buChar char="-"/>
              <a:tabLst/>
              <a:defRPr/>
            </a:pPr>
            <a:r>
              <a:rPr lang="en-US" sz="2800" noProof="0" dirty="0" err="1">
                <a:solidFill>
                  <a:prstClr val="black"/>
                </a:solidFill>
                <a:latin typeface="Calibri"/>
              </a:rPr>
              <a:t>Khay</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để</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k</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hăn</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sạch</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nên</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sử</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dụng</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khăn</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chữ</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nhật</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dài</a:t>
            </a:r>
            <a:r>
              <a:rPr lang="en-US" sz="2800" dirty="0">
                <a:solidFill>
                  <a:prstClr val="black"/>
                </a:solidFill>
                <a:latin typeface="Calibri"/>
              </a:rPr>
              <a:t>)</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a:t>
            </a:r>
          </a:p>
          <a:p>
            <a:pPr marL="457200" marR="0" lvl="0" indent="-457200" algn="just" defTabSz="914400" rtl="0" eaLnBrk="1" fontAlgn="base" latinLnBrk="0" hangingPunct="1">
              <a:lnSpc>
                <a:spcPct val="150000"/>
              </a:lnSpc>
              <a:spcBef>
                <a:spcPct val="0"/>
              </a:spcBef>
              <a:spcAft>
                <a:spcPct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Rổ</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để</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khăn</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dơ</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a:t>
            </a:r>
            <a:endPar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57200" marR="0" lvl="0" indent="-457200" algn="just" defTabSz="914400" rtl="0" eaLnBrk="1" fontAlgn="base" latinLnBrk="0" hangingPunct="1">
              <a:lnSpc>
                <a:spcPct val="150000"/>
              </a:lnSpc>
              <a:spcBef>
                <a:spcPct val="0"/>
              </a:spcBef>
              <a:spcAft>
                <a:spcPct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Giấy</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lau</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mũi</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a:t>
            </a:r>
          </a:p>
          <a:p>
            <a:pPr marL="457200" marR="0" lvl="0" indent="-457200" algn="just" defTabSz="914400" rtl="0" eaLnBrk="1" fontAlgn="base" latinLnBrk="0" hangingPunct="1">
              <a:lnSpc>
                <a:spcPct val="150000"/>
              </a:lnSpc>
              <a:spcBef>
                <a:spcPct val="0"/>
              </a:spcBef>
              <a:spcAft>
                <a:spcPct val="0"/>
              </a:spcAft>
              <a:buClrTx/>
              <a:buSzTx/>
              <a:buFontTx/>
              <a:buChar char="-"/>
              <a:tabLst/>
              <a:defRPr/>
            </a:pPr>
            <a:r>
              <a:rPr lang="en-US" sz="2800" baseline="0" dirty="0" err="1">
                <a:solidFill>
                  <a:prstClr val="black"/>
                </a:solidFill>
                <a:latin typeface="Calibri"/>
              </a:rPr>
              <a:t>Ghế</a:t>
            </a:r>
            <a:r>
              <a:rPr lang="en-US" sz="2800" baseline="0" dirty="0">
                <a:solidFill>
                  <a:prstClr val="black"/>
                </a:solidFill>
                <a:latin typeface="Calibri"/>
              </a:rPr>
              <a:t> (</a:t>
            </a:r>
            <a:r>
              <a:rPr lang="en-US" sz="2800" baseline="0" dirty="0" err="1">
                <a:solidFill>
                  <a:prstClr val="black"/>
                </a:solidFill>
                <a:latin typeface="Calibri"/>
              </a:rPr>
              <a:t>nhóm</a:t>
            </a:r>
            <a:r>
              <a:rPr lang="en-US" sz="2800" dirty="0">
                <a:solidFill>
                  <a:prstClr val="black"/>
                </a:solidFill>
                <a:latin typeface="Calibri"/>
              </a:rPr>
              <a:t> 6-18 </a:t>
            </a:r>
            <a:r>
              <a:rPr lang="en-US" sz="2800" dirty="0" err="1">
                <a:solidFill>
                  <a:prstClr val="black"/>
                </a:solidFill>
                <a:latin typeface="Calibri"/>
              </a:rPr>
              <a:t>tháng</a:t>
            </a:r>
            <a:r>
              <a:rPr lang="en-US" sz="2800" dirty="0">
                <a:solidFill>
                  <a:prstClr val="black"/>
                </a:solidFill>
                <a:latin typeface="Calibri"/>
              </a:rPr>
              <a:t>)</a:t>
            </a:r>
            <a:endPar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20807407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64214" y="324177"/>
            <a:ext cx="9730949" cy="5842497"/>
          </a:xfrm>
          <a:prstGeom prst="rect">
            <a:avLst/>
          </a:prstGeom>
          <a:noFill/>
          <a:ln>
            <a:solidFill>
              <a:srgbClr val="0000FF"/>
            </a:solidFill>
          </a:ln>
        </p:spPr>
        <p:txBody>
          <a:bodyPr wrap="square" rtlCol="0">
            <a:spAutoFit/>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lang="en-US" sz="2800" noProof="0" dirty="0">
                <a:solidFill>
                  <a:prstClr val="black"/>
                </a:solidFill>
                <a:latin typeface="Calibri"/>
              </a:rPr>
              <a:t>*</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Tiến</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hành</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p>
          <a:p>
            <a:pPr marL="457200" marR="0" lvl="0" indent="-457200" algn="just" defTabSz="914400" rtl="0" eaLnBrk="1" fontAlgn="base" latinLnBrk="0" hangingPunct="1">
              <a:lnSpc>
                <a:spcPct val="150000"/>
              </a:lnSpc>
              <a:spcBef>
                <a:spcPct val="0"/>
              </a:spcBef>
              <a:spcAft>
                <a:spcPct val="0"/>
              </a:spcAft>
              <a:buClrTx/>
              <a:buSzTx/>
              <a:buFont typeface="Wingdings" panose="05000000000000000000" pitchFamily="2" charset="2"/>
              <a:buChar char="Ø"/>
              <a:tabLst/>
              <a:defRPr/>
            </a:pPr>
            <a:r>
              <a:rPr lang="en-US" sz="2800" dirty="0" err="1">
                <a:solidFill>
                  <a:srgbClr val="FF0000"/>
                </a:solidFill>
                <a:latin typeface="Calibri"/>
              </a:rPr>
              <a:t>Nhà</a:t>
            </a:r>
            <a:r>
              <a:rPr lang="en-US" sz="2800" dirty="0">
                <a:solidFill>
                  <a:srgbClr val="FF0000"/>
                </a:solidFill>
                <a:latin typeface="Calibri"/>
              </a:rPr>
              <a:t> </a:t>
            </a:r>
            <a:r>
              <a:rPr lang="en-US" sz="2800" dirty="0" err="1">
                <a:solidFill>
                  <a:srgbClr val="FF0000"/>
                </a:solidFill>
                <a:latin typeface="Calibri"/>
              </a:rPr>
              <a:t>trẻ</a:t>
            </a:r>
            <a:r>
              <a:rPr lang="en-US" sz="2800" dirty="0">
                <a:solidFill>
                  <a:srgbClr val="FF0000"/>
                </a:solidFill>
                <a:latin typeface="Calibri"/>
              </a:rPr>
              <a:t>:</a:t>
            </a:r>
          </a:p>
          <a:p>
            <a:pPr marL="457200" marR="0" lvl="0" indent="-457200" algn="just" defTabSz="914400" rtl="0" eaLnBrk="1" fontAlgn="base" latinLnBrk="0" hangingPunct="1">
              <a:lnSpc>
                <a:spcPct val="150000"/>
              </a:lnSpc>
              <a:spcBef>
                <a:spcPct val="0"/>
              </a:spcBef>
              <a:spcAft>
                <a:spcPct val="0"/>
              </a:spcAft>
              <a:buClrTx/>
              <a:buSzTx/>
              <a:buFontTx/>
              <a:buChar char="-"/>
              <a:tabLst/>
              <a:defRPr/>
            </a:pP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Cô</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là</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người</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thực</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hiện</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thao</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tác</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lau</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mặt</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cho</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trẻ</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a:t>
            </a:r>
          </a:p>
          <a:p>
            <a:pPr marL="457200" marR="0" lvl="0" indent="-457200" algn="just" defTabSz="914400" rtl="0" eaLnBrk="1" fontAlgn="base" latinLnBrk="0" hangingPunct="1">
              <a:lnSpc>
                <a:spcPct val="150000"/>
              </a:lnSpc>
              <a:spcBef>
                <a:spcPct val="0"/>
              </a:spcBef>
              <a:spcAft>
                <a:spcPct val="0"/>
              </a:spcAft>
              <a:buClrTx/>
              <a:buSzTx/>
              <a:buFontTx/>
              <a:buChar char="-"/>
              <a:tabLst/>
              <a:defRPr/>
            </a:pPr>
            <a:r>
              <a:rPr lang="en-US" sz="2800" baseline="0" dirty="0" err="1">
                <a:solidFill>
                  <a:prstClr val="black"/>
                </a:solidFill>
                <a:latin typeface="Calibri"/>
              </a:rPr>
              <a:t>Cô</a:t>
            </a:r>
            <a:r>
              <a:rPr lang="en-US" sz="2800" dirty="0">
                <a:solidFill>
                  <a:prstClr val="black"/>
                </a:solidFill>
                <a:latin typeface="Calibri"/>
              </a:rPr>
              <a:t> </a:t>
            </a:r>
            <a:r>
              <a:rPr lang="en-US" sz="2800" dirty="0" err="1">
                <a:solidFill>
                  <a:prstClr val="black"/>
                </a:solidFill>
                <a:latin typeface="Calibri"/>
              </a:rPr>
              <a:t>ngồi</a:t>
            </a:r>
            <a:r>
              <a:rPr lang="en-US" sz="2800" dirty="0">
                <a:solidFill>
                  <a:prstClr val="black"/>
                </a:solidFill>
                <a:latin typeface="Calibri"/>
              </a:rPr>
              <a:t> </a:t>
            </a:r>
            <a:r>
              <a:rPr lang="en-US" sz="2800" dirty="0" err="1">
                <a:solidFill>
                  <a:prstClr val="black"/>
                </a:solidFill>
                <a:latin typeface="Calibri"/>
              </a:rPr>
              <a:t>trên</a:t>
            </a:r>
            <a:r>
              <a:rPr lang="en-US" sz="2800" dirty="0">
                <a:solidFill>
                  <a:prstClr val="black"/>
                </a:solidFill>
                <a:latin typeface="Calibri"/>
              </a:rPr>
              <a:t> </a:t>
            </a:r>
            <a:r>
              <a:rPr lang="en-US" sz="2800" dirty="0" err="1">
                <a:solidFill>
                  <a:prstClr val="black"/>
                </a:solidFill>
                <a:latin typeface="Calibri"/>
              </a:rPr>
              <a:t>ghế</a:t>
            </a:r>
            <a:r>
              <a:rPr lang="en-US" sz="2800" dirty="0">
                <a:solidFill>
                  <a:prstClr val="black"/>
                </a:solidFill>
                <a:latin typeface="Calibri"/>
              </a:rPr>
              <a:t> </a:t>
            </a:r>
            <a:r>
              <a:rPr lang="en-US" sz="2800" dirty="0" err="1">
                <a:solidFill>
                  <a:prstClr val="black"/>
                </a:solidFill>
                <a:latin typeface="Calibri"/>
              </a:rPr>
              <a:t>vừa</a:t>
            </a:r>
            <a:r>
              <a:rPr lang="en-US" sz="2800" dirty="0">
                <a:solidFill>
                  <a:prstClr val="black"/>
                </a:solidFill>
                <a:latin typeface="Calibri"/>
              </a:rPr>
              <a:t> </a:t>
            </a:r>
            <a:r>
              <a:rPr lang="en-US" sz="2800" dirty="0" err="1">
                <a:solidFill>
                  <a:prstClr val="black"/>
                </a:solidFill>
                <a:latin typeface="Calibri"/>
              </a:rPr>
              <a:t>tầm</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đứng</a:t>
            </a:r>
            <a:r>
              <a:rPr lang="en-US" sz="2800" dirty="0">
                <a:solidFill>
                  <a:prstClr val="black"/>
                </a:solidFill>
                <a:latin typeface="Calibri"/>
              </a:rPr>
              <a:t>/</a:t>
            </a:r>
            <a:r>
              <a:rPr lang="en-US" sz="2800" dirty="0" err="1">
                <a:solidFill>
                  <a:prstClr val="black"/>
                </a:solidFill>
                <a:latin typeface="Calibri"/>
              </a:rPr>
              <a:t>ngồi</a:t>
            </a:r>
            <a:r>
              <a:rPr lang="en-US" sz="2800" dirty="0">
                <a:solidFill>
                  <a:prstClr val="black"/>
                </a:solidFill>
                <a:latin typeface="Calibri"/>
              </a:rPr>
              <a:t> </a:t>
            </a:r>
            <a:r>
              <a:rPr lang="en-US" sz="2800" dirty="0" err="1">
                <a:solidFill>
                  <a:prstClr val="black"/>
                </a:solidFill>
                <a:latin typeface="Calibri"/>
              </a:rPr>
              <a:t>cạnh</a:t>
            </a:r>
            <a:r>
              <a:rPr lang="en-US" sz="2800" dirty="0">
                <a:solidFill>
                  <a:prstClr val="black"/>
                </a:solidFill>
                <a:latin typeface="Calibri"/>
              </a:rPr>
              <a:t> </a:t>
            </a:r>
            <a:r>
              <a:rPr lang="en-US" sz="2800" dirty="0" err="1">
                <a:solidFill>
                  <a:prstClr val="black"/>
                </a:solidFill>
                <a:latin typeface="Calibri"/>
              </a:rPr>
              <a:t>cô</a:t>
            </a:r>
            <a:r>
              <a:rPr lang="en-US" sz="2800" dirty="0">
                <a:solidFill>
                  <a:prstClr val="black"/>
                </a:solidFill>
                <a:latin typeface="Calibri"/>
              </a:rPr>
              <a:t>.</a:t>
            </a:r>
          </a:p>
          <a:p>
            <a:pPr marL="457200" marR="0" lvl="0" indent="-457200" algn="just" defTabSz="914400" rtl="0" eaLnBrk="1" fontAlgn="base" latinLnBrk="0" hangingPunct="1">
              <a:lnSpc>
                <a:spcPct val="150000"/>
              </a:lnSpc>
              <a:spcBef>
                <a:spcPct val="0"/>
              </a:spcBef>
              <a:spcAft>
                <a:spcPct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Trẻ</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đứng</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giữa</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2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chân</a:t>
            </a:r>
            <a:r>
              <a:rPr lang="en-US" sz="2800" dirty="0">
                <a:solidFill>
                  <a:prstClr val="black"/>
                </a:solidFill>
                <a:latin typeface="Calibri"/>
              </a:rPr>
              <a:t>, </a:t>
            </a:r>
            <a:r>
              <a:rPr lang="en-US" sz="2800" dirty="0" err="1">
                <a:solidFill>
                  <a:prstClr val="black"/>
                </a:solidFill>
                <a:latin typeface="Calibri"/>
              </a:rPr>
              <a:t>trong</a:t>
            </a:r>
            <a:r>
              <a:rPr lang="en-US" sz="2800" dirty="0">
                <a:solidFill>
                  <a:prstClr val="black"/>
                </a:solidFill>
                <a:latin typeface="Calibri"/>
              </a:rPr>
              <a:t> </a:t>
            </a:r>
            <a:r>
              <a:rPr lang="en-US" sz="2800" dirty="0" err="1">
                <a:solidFill>
                  <a:prstClr val="black"/>
                </a:solidFill>
                <a:latin typeface="Calibri"/>
              </a:rPr>
              <a:t>lòng</a:t>
            </a:r>
            <a:r>
              <a:rPr lang="en-US" sz="2800" dirty="0">
                <a:solidFill>
                  <a:prstClr val="black"/>
                </a:solidFill>
                <a:latin typeface="Calibri"/>
              </a:rPr>
              <a:t> </a:t>
            </a:r>
            <a:r>
              <a:rPr lang="en-US" sz="2800" dirty="0" err="1">
                <a:solidFill>
                  <a:prstClr val="black"/>
                </a:solidFill>
                <a:latin typeface="Calibri"/>
              </a:rPr>
              <a:t>cô</a:t>
            </a:r>
            <a:r>
              <a:rPr lang="en-US" sz="2800" dirty="0">
                <a:solidFill>
                  <a:prstClr val="black"/>
                </a:solidFill>
                <a:latin typeface="Calibri"/>
              </a:rPr>
              <a:t>.</a:t>
            </a:r>
          </a:p>
          <a:p>
            <a:pPr marL="457200" lvl="0" indent="-457200" algn="just">
              <a:lnSpc>
                <a:spcPct val="150000"/>
              </a:lnSpc>
              <a:buFont typeface="Wingdings" panose="05000000000000000000" pitchFamily="2" charset="2"/>
              <a:buChar char="Ø"/>
              <a:defRPr/>
            </a:pPr>
            <a:r>
              <a:rPr lang="en-US" sz="2800" dirty="0" err="1">
                <a:solidFill>
                  <a:srgbClr val="FF0000"/>
                </a:solidFill>
                <a:latin typeface="Calibri"/>
              </a:rPr>
              <a:t>Mẫu</a:t>
            </a:r>
            <a:r>
              <a:rPr lang="en-US" sz="2800" dirty="0">
                <a:solidFill>
                  <a:srgbClr val="FF0000"/>
                </a:solidFill>
                <a:latin typeface="Calibri"/>
              </a:rPr>
              <a:t> </a:t>
            </a:r>
            <a:r>
              <a:rPr lang="en-US" sz="2800" dirty="0" err="1">
                <a:solidFill>
                  <a:srgbClr val="FF0000"/>
                </a:solidFill>
                <a:latin typeface="Calibri"/>
              </a:rPr>
              <a:t>giáo</a:t>
            </a:r>
            <a:r>
              <a:rPr lang="en-US" sz="2800" dirty="0">
                <a:solidFill>
                  <a:srgbClr val="FF0000"/>
                </a:solidFill>
                <a:latin typeface="Calibri"/>
              </a:rPr>
              <a:t>:</a:t>
            </a:r>
          </a:p>
          <a:p>
            <a:pPr marL="457200" lvl="0" indent="-457200" algn="just">
              <a:lnSpc>
                <a:spcPct val="150000"/>
              </a:lnSpc>
              <a:buFontTx/>
              <a:buChar char="-"/>
              <a:defRPr/>
            </a:pP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tự</a:t>
            </a:r>
            <a:r>
              <a:rPr lang="en-US" sz="2800" dirty="0">
                <a:solidFill>
                  <a:prstClr val="black"/>
                </a:solidFill>
                <a:latin typeface="Calibri"/>
              </a:rPr>
              <a:t> </a:t>
            </a:r>
            <a:r>
              <a:rPr lang="en-US" sz="2800" dirty="0" err="1">
                <a:solidFill>
                  <a:prstClr val="black"/>
                </a:solidFill>
                <a:latin typeface="Calibri"/>
              </a:rPr>
              <a:t>thực</a:t>
            </a:r>
            <a:r>
              <a:rPr lang="en-US" sz="2800" dirty="0">
                <a:solidFill>
                  <a:prstClr val="black"/>
                </a:solidFill>
                <a:latin typeface="Calibri"/>
              </a:rPr>
              <a:t> </a:t>
            </a:r>
            <a:r>
              <a:rPr lang="en-US" sz="2800" dirty="0" err="1">
                <a:solidFill>
                  <a:prstClr val="black"/>
                </a:solidFill>
                <a:latin typeface="Calibri"/>
              </a:rPr>
              <a:t>hiện</a:t>
            </a:r>
            <a:r>
              <a:rPr lang="en-US" sz="2800" dirty="0">
                <a:solidFill>
                  <a:prstClr val="black"/>
                </a:solidFill>
                <a:latin typeface="Calibri"/>
              </a:rPr>
              <a:t> </a:t>
            </a:r>
            <a:r>
              <a:rPr lang="en-US" sz="2800" dirty="0" err="1">
                <a:solidFill>
                  <a:prstClr val="black"/>
                </a:solidFill>
                <a:latin typeface="Calibri"/>
              </a:rPr>
              <a:t>thao</a:t>
            </a:r>
            <a:r>
              <a:rPr lang="en-US" sz="2800" dirty="0">
                <a:solidFill>
                  <a:prstClr val="black"/>
                </a:solidFill>
                <a:latin typeface="Calibri"/>
              </a:rPr>
              <a:t> </a:t>
            </a:r>
            <a:r>
              <a:rPr lang="en-US" sz="2800" dirty="0" err="1">
                <a:solidFill>
                  <a:prstClr val="black"/>
                </a:solidFill>
                <a:latin typeface="Calibri"/>
              </a:rPr>
              <a:t>tác</a:t>
            </a:r>
            <a:r>
              <a:rPr lang="en-US" sz="2800" dirty="0">
                <a:solidFill>
                  <a:prstClr val="black"/>
                </a:solidFill>
                <a:latin typeface="Calibri"/>
              </a:rPr>
              <a:t> </a:t>
            </a:r>
            <a:r>
              <a:rPr lang="en-US" sz="2800" dirty="0" err="1">
                <a:solidFill>
                  <a:prstClr val="black"/>
                </a:solidFill>
                <a:latin typeface="Calibri"/>
              </a:rPr>
              <a:t>lau</a:t>
            </a:r>
            <a:r>
              <a:rPr lang="en-US" sz="2800" dirty="0">
                <a:solidFill>
                  <a:prstClr val="black"/>
                </a:solidFill>
                <a:latin typeface="Calibri"/>
              </a:rPr>
              <a:t> </a:t>
            </a:r>
            <a:r>
              <a:rPr lang="en-US" sz="2800" dirty="0" err="1">
                <a:solidFill>
                  <a:prstClr val="black"/>
                </a:solidFill>
                <a:latin typeface="Calibri"/>
              </a:rPr>
              <a:t>mặt</a:t>
            </a:r>
            <a:r>
              <a:rPr lang="en-US" sz="2800" dirty="0">
                <a:solidFill>
                  <a:prstClr val="black"/>
                </a:solidFill>
                <a:latin typeface="Calibri"/>
              </a:rPr>
              <a:t>.</a:t>
            </a:r>
          </a:p>
          <a:p>
            <a:pPr marL="457200" lvl="0" indent="-457200" algn="just">
              <a:lnSpc>
                <a:spcPct val="150000"/>
              </a:lnSpc>
              <a:buFontTx/>
              <a:buChar char="-"/>
              <a:defRPr/>
            </a:pPr>
            <a:r>
              <a:rPr lang="en-US" sz="2800" dirty="0" err="1">
                <a:solidFill>
                  <a:prstClr val="black"/>
                </a:solidFill>
                <a:latin typeface="Calibri"/>
              </a:rPr>
              <a:t>Trong</a:t>
            </a:r>
            <a:r>
              <a:rPr lang="en-US" sz="2800" dirty="0">
                <a:solidFill>
                  <a:prstClr val="black"/>
                </a:solidFill>
                <a:latin typeface="Calibri"/>
              </a:rPr>
              <a:t> </a:t>
            </a:r>
            <a:r>
              <a:rPr lang="en-US" sz="2800" dirty="0" err="1">
                <a:solidFill>
                  <a:prstClr val="black"/>
                </a:solidFill>
                <a:latin typeface="Calibri"/>
              </a:rPr>
              <a:t>khi</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thực</a:t>
            </a:r>
            <a:r>
              <a:rPr lang="en-US" sz="2800" dirty="0">
                <a:solidFill>
                  <a:prstClr val="black"/>
                </a:solidFill>
                <a:latin typeface="Calibri"/>
              </a:rPr>
              <a:t> </a:t>
            </a:r>
            <a:r>
              <a:rPr lang="en-US" sz="2800" dirty="0" err="1">
                <a:solidFill>
                  <a:prstClr val="black"/>
                </a:solidFill>
                <a:latin typeface="Calibri"/>
              </a:rPr>
              <a:t>hiện</a:t>
            </a:r>
            <a:r>
              <a:rPr lang="en-US" sz="2800" dirty="0">
                <a:solidFill>
                  <a:prstClr val="black"/>
                </a:solidFill>
                <a:latin typeface="Calibri"/>
              </a:rPr>
              <a:t>, </a:t>
            </a:r>
            <a:r>
              <a:rPr lang="en-US" sz="2800" dirty="0" err="1">
                <a:solidFill>
                  <a:prstClr val="black"/>
                </a:solidFill>
                <a:latin typeface="Calibri"/>
              </a:rPr>
              <a:t>cô</a:t>
            </a:r>
            <a:r>
              <a:rPr lang="en-US" sz="2800" dirty="0">
                <a:solidFill>
                  <a:prstClr val="black"/>
                </a:solidFill>
                <a:latin typeface="Calibri"/>
              </a:rPr>
              <a:t> bao </a:t>
            </a:r>
            <a:r>
              <a:rPr lang="en-US" sz="2800" dirty="0" err="1">
                <a:solidFill>
                  <a:prstClr val="black"/>
                </a:solidFill>
                <a:latin typeface="Calibri"/>
              </a:rPr>
              <a:t>quát</a:t>
            </a:r>
            <a:r>
              <a:rPr lang="en-US" sz="2800" dirty="0">
                <a:solidFill>
                  <a:prstClr val="black"/>
                </a:solidFill>
                <a:latin typeface="Calibri"/>
              </a:rPr>
              <a:t> </a:t>
            </a:r>
            <a:r>
              <a:rPr lang="en-US" sz="2800" dirty="0" err="1">
                <a:solidFill>
                  <a:prstClr val="black"/>
                </a:solidFill>
                <a:latin typeface="Calibri"/>
              </a:rPr>
              <a:t>và</a:t>
            </a:r>
            <a:r>
              <a:rPr lang="en-US" sz="2800" dirty="0">
                <a:solidFill>
                  <a:prstClr val="black"/>
                </a:solidFill>
                <a:latin typeface="Calibri"/>
              </a:rPr>
              <a:t> </a:t>
            </a:r>
            <a:r>
              <a:rPr lang="en-US" sz="2800" dirty="0" err="1">
                <a:solidFill>
                  <a:prstClr val="black"/>
                </a:solidFill>
                <a:latin typeface="Calibri"/>
              </a:rPr>
              <a:t>động</a:t>
            </a:r>
            <a:r>
              <a:rPr lang="en-US" sz="2800" dirty="0">
                <a:solidFill>
                  <a:prstClr val="black"/>
                </a:solidFill>
                <a:latin typeface="Calibri"/>
              </a:rPr>
              <a:t> </a:t>
            </a:r>
            <a:r>
              <a:rPr lang="en-US" sz="2800" dirty="0" err="1">
                <a:solidFill>
                  <a:prstClr val="black"/>
                </a:solidFill>
                <a:latin typeface="Calibri"/>
              </a:rPr>
              <a:t>viên</a:t>
            </a:r>
            <a:r>
              <a:rPr lang="en-US" sz="2800" dirty="0">
                <a:solidFill>
                  <a:prstClr val="black"/>
                </a:solidFill>
                <a:latin typeface="Calibri"/>
              </a:rPr>
              <a:t>, </a:t>
            </a:r>
            <a:r>
              <a:rPr lang="en-US" sz="2800" dirty="0" err="1">
                <a:solidFill>
                  <a:prstClr val="black"/>
                </a:solidFill>
                <a:latin typeface="Calibri"/>
              </a:rPr>
              <a:t>khuyến</a:t>
            </a:r>
            <a:r>
              <a:rPr lang="en-US" sz="2800" dirty="0">
                <a:solidFill>
                  <a:prstClr val="black"/>
                </a:solidFill>
                <a:latin typeface="Calibri"/>
              </a:rPr>
              <a:t> </a:t>
            </a:r>
            <a:r>
              <a:rPr lang="en-US" sz="2800" dirty="0" err="1">
                <a:solidFill>
                  <a:prstClr val="black"/>
                </a:solidFill>
                <a:latin typeface="Calibri"/>
              </a:rPr>
              <a:t>khích</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thực</a:t>
            </a:r>
            <a:r>
              <a:rPr lang="en-US" sz="2800" dirty="0">
                <a:solidFill>
                  <a:prstClr val="black"/>
                </a:solidFill>
                <a:latin typeface="Calibri"/>
              </a:rPr>
              <a:t> </a:t>
            </a:r>
            <a:r>
              <a:rPr lang="en-US" sz="2800" dirty="0" err="1">
                <a:solidFill>
                  <a:prstClr val="black"/>
                </a:solidFill>
                <a:latin typeface="Calibri"/>
              </a:rPr>
              <a:t>hiện</a:t>
            </a:r>
            <a:r>
              <a:rPr lang="en-US" sz="2800" dirty="0">
                <a:solidFill>
                  <a:prstClr val="black"/>
                </a:solidFill>
                <a:latin typeface="Calibri"/>
              </a:rPr>
              <a:t> </a:t>
            </a:r>
            <a:r>
              <a:rPr lang="en-US" sz="2800" dirty="0" err="1">
                <a:solidFill>
                  <a:prstClr val="black"/>
                </a:solidFill>
                <a:latin typeface="Calibri"/>
              </a:rPr>
              <a:t>đúng</a:t>
            </a:r>
            <a:r>
              <a:rPr lang="en-US" sz="2800" dirty="0">
                <a:solidFill>
                  <a:prstClr val="black"/>
                </a:solidFill>
                <a:latin typeface="Calibri"/>
              </a:rPr>
              <a:t> </a:t>
            </a:r>
            <a:r>
              <a:rPr lang="en-US" sz="2800" dirty="0" err="1">
                <a:solidFill>
                  <a:prstClr val="black"/>
                </a:solidFill>
                <a:latin typeface="Calibri"/>
              </a:rPr>
              <a:t>các</a:t>
            </a:r>
            <a:r>
              <a:rPr lang="en-US" sz="2800" dirty="0">
                <a:solidFill>
                  <a:prstClr val="black"/>
                </a:solidFill>
                <a:latin typeface="Calibri"/>
              </a:rPr>
              <a:t> </a:t>
            </a:r>
            <a:r>
              <a:rPr lang="en-US" sz="2800" dirty="0" err="1">
                <a:solidFill>
                  <a:prstClr val="black"/>
                </a:solidFill>
                <a:latin typeface="Calibri"/>
              </a:rPr>
              <a:t>bước</a:t>
            </a:r>
            <a:r>
              <a:rPr lang="en-US" sz="2800" dirty="0">
                <a:solidFill>
                  <a:prstClr val="black"/>
                </a:solidFill>
                <a:latin typeface="Calibri"/>
              </a:rPr>
              <a:t> </a:t>
            </a:r>
            <a:r>
              <a:rPr lang="en-US" sz="2800" dirty="0" err="1">
                <a:solidFill>
                  <a:prstClr val="black"/>
                </a:solidFill>
                <a:latin typeface="Calibri"/>
              </a:rPr>
              <a:t>theo</a:t>
            </a:r>
            <a:r>
              <a:rPr lang="en-US" sz="2800" dirty="0">
                <a:solidFill>
                  <a:prstClr val="black"/>
                </a:solidFill>
                <a:latin typeface="Calibri"/>
              </a:rPr>
              <a:t> </a:t>
            </a:r>
            <a:r>
              <a:rPr lang="en-US" sz="2800" dirty="0" err="1">
                <a:solidFill>
                  <a:prstClr val="black"/>
                </a:solidFill>
                <a:latin typeface="Calibri"/>
              </a:rPr>
              <a:t>quy</a:t>
            </a:r>
            <a:r>
              <a:rPr lang="en-US" sz="2800" dirty="0">
                <a:solidFill>
                  <a:prstClr val="black"/>
                </a:solidFill>
                <a:latin typeface="Calibri"/>
              </a:rPr>
              <a:t> </a:t>
            </a:r>
            <a:r>
              <a:rPr lang="en-US" sz="2800" dirty="0" err="1">
                <a:solidFill>
                  <a:prstClr val="black"/>
                </a:solidFill>
                <a:latin typeface="Calibri"/>
              </a:rPr>
              <a:t>trình</a:t>
            </a:r>
            <a:r>
              <a:rPr lang="en-US" sz="2800" dirty="0">
                <a:solidFill>
                  <a:prstClr val="black"/>
                </a:solidFill>
                <a:latin typeface="Calibri"/>
              </a:rPr>
              <a:t>.</a:t>
            </a:r>
          </a:p>
        </p:txBody>
      </p:sp>
    </p:spTree>
    <p:extLst>
      <p:ext uri="{BB962C8B-B14F-4D97-AF65-F5344CB8AC3E}">
        <p14:creationId xmlns:p14="http://schemas.microsoft.com/office/powerpoint/2010/main" val="4130559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194511" y="1031453"/>
            <a:ext cx="10003588" cy="5755422"/>
          </a:xfrm>
          <a:prstGeom prst="rect">
            <a:avLst/>
          </a:prstGeom>
          <a:noFill/>
          <a:ln>
            <a:solidFill>
              <a:srgbClr val="0000FF"/>
            </a:solidFill>
          </a:ln>
        </p:spPr>
        <p:txBody>
          <a:bodyPr wrap="square" rtlCol="0">
            <a:spAutoFit/>
          </a:bodyPr>
          <a:lstStyle/>
          <a:p>
            <a:pPr algn="just">
              <a:spcBef>
                <a:spcPts val="600"/>
              </a:spcBef>
              <a:spcAft>
                <a:spcPts val="600"/>
              </a:spcAft>
            </a:pP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Trước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nếu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trẻ</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mũi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cô</a:t>
            </a:r>
            <a:r>
              <a:rPr lang="en-US" sz="2800" dirty="0">
                <a:latin typeface="Calibri" panose="020F0502020204030204" pitchFamily="34" charset="0"/>
                <a:cs typeface="Calibri" panose="020F0502020204030204" pitchFamily="34" charset="0"/>
              </a:rPr>
              <a:t> dung </a:t>
            </a:r>
            <a:r>
              <a:rPr lang="en-US" sz="2800" dirty="0" err="1">
                <a:latin typeface="Calibri" panose="020F0502020204030204" pitchFamily="34" charset="0"/>
                <a:cs typeface="Calibri" panose="020F0502020204030204" pitchFamily="34" charset="0"/>
              </a:rPr>
              <a:t>giấy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sạch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mũi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trẻ</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mới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tiến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hành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bước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mặt</a:t>
            </a:r>
            <a:r>
              <a:rPr lang="en-US" sz="2800" dirty="0">
                <a:latin typeface="Calibri" panose="020F0502020204030204" pitchFamily="34" charset="0"/>
                <a:cs typeface="Calibri" panose="020F0502020204030204" pitchFamily="34" charset="0"/>
              </a:rPr>
              <a:t>.</a:t>
            </a:r>
          </a:p>
          <a:p>
            <a:pPr marL="457200" indent="-457200" algn="just">
              <a:spcBef>
                <a:spcPts val="600"/>
              </a:spcBef>
              <a:spcAft>
                <a:spcPts val="600"/>
              </a:spcAft>
              <a:buFontTx/>
              <a:buChar char="-"/>
            </a:pPr>
            <a:r>
              <a:rPr lang="vi-VN" sz="2800" dirty="0">
                <a:latin typeface="Calibri" panose="020F0502020204030204" pitchFamily="34" charset="0"/>
                <a:cs typeface="Calibri" panose="020F0502020204030204" pitchFamily="34" charset="0"/>
              </a:rPr>
              <a:t>Bước 1: Rũ khăn, cô trải khăn lên 2 lòng bàn tay, đỡ khăn bằng lòng bàn tay và cổ tay.</a:t>
            </a:r>
            <a:endParaRPr lang="en-US" sz="2800" dirty="0">
              <a:latin typeface="Calibri" panose="020F0502020204030204" pitchFamily="34" charset="0"/>
              <a:cs typeface="Calibri" panose="020F0502020204030204" pitchFamily="34" charset="0"/>
            </a:endParaRPr>
          </a:p>
          <a:p>
            <a:pPr marL="457200" indent="-457200" algn="just">
              <a:spcBef>
                <a:spcPts val="600"/>
              </a:spcBef>
              <a:spcAft>
                <a:spcPts val="600"/>
              </a:spcAft>
              <a:buFontTx/>
              <a:buChar char="-"/>
            </a:pPr>
            <a:r>
              <a:rPr lang="vi-VN" sz="2800" dirty="0">
                <a:latin typeface="Calibri" panose="020F0502020204030204" pitchFamily="34" charset="0"/>
                <a:cs typeface="Calibri" panose="020F0502020204030204" pitchFamily="34" charset="0"/>
              </a:rPr>
              <a:t>Bước 2: Dùng ngón tay trỏ</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ngón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cái</a:t>
            </a:r>
            <a:r>
              <a:rPr lang="vi-VN" sz="2800" dirty="0">
                <a:latin typeface="Calibri" panose="020F0502020204030204" pitchFamily="34" charset="0"/>
                <a:cs typeface="Calibri" panose="020F0502020204030204" pitchFamily="34" charset="0"/>
              </a:rPr>
              <a:t> lau mắt </a:t>
            </a:r>
            <a:r>
              <a:rPr lang="en-US" sz="2800" dirty="0" err="1">
                <a:latin typeface="Calibri" panose="020F0502020204030204" pitchFamily="34" charset="0"/>
                <a:cs typeface="Calibri" panose="020F0502020204030204" pitchFamily="34" charset="0"/>
              </a:rPr>
              <a:t>cho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trẻ</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từ</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ngoài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trong</a:t>
            </a:r>
            <a:r>
              <a:rPr lang="vi-VN" sz="28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a:p>
            <a:pPr marL="457200" indent="-457200" algn="just">
              <a:spcBef>
                <a:spcPts val="600"/>
              </a:spcBef>
              <a:spcAft>
                <a:spcPts val="600"/>
              </a:spcAft>
              <a:buFontTx/>
              <a:buChar char="-"/>
            </a:pPr>
            <a:r>
              <a:rPr lang="vi-VN" sz="2800" dirty="0">
                <a:latin typeface="Calibri" panose="020F0502020204030204" pitchFamily="34" charset="0"/>
                <a:cs typeface="Calibri" panose="020F0502020204030204" pitchFamily="34" charset="0"/>
              </a:rPr>
              <a:t>Bước 3: Dịch khăn lau sống mũi</a:t>
            </a:r>
            <a:r>
              <a:rPr lang="en-US" sz="2800" dirty="0">
                <a:latin typeface="Calibri" panose="020F0502020204030204" pitchFamily="34" charset="0"/>
                <a:cs typeface="Calibri" panose="020F0502020204030204" pitchFamily="34" charset="0"/>
              </a:rPr>
              <a:t>.</a:t>
            </a:r>
          </a:p>
          <a:p>
            <a:pPr marL="457200" indent="-457200" algn="just">
              <a:spcBef>
                <a:spcPts val="600"/>
              </a:spcBef>
              <a:spcAft>
                <a:spcPts val="600"/>
              </a:spcAft>
              <a:buFontTx/>
              <a:buChar char="-"/>
            </a:pPr>
            <a:r>
              <a:rPr lang="vi-VN" sz="2800" dirty="0">
                <a:latin typeface="Calibri" panose="020F0502020204030204" pitchFamily="34" charset="0"/>
                <a:cs typeface="Calibri" panose="020F0502020204030204" pitchFamily="34" charset="0"/>
              </a:rPr>
              <a:t>Bước 4: Dịch khăn lau miệng</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cằm</a:t>
            </a:r>
            <a:r>
              <a:rPr lang="en-US" sz="2800" dirty="0">
                <a:latin typeface="Calibri" panose="020F0502020204030204" pitchFamily="34" charset="0"/>
                <a:cs typeface="Calibri" panose="020F0502020204030204" pitchFamily="34" charset="0"/>
              </a:rPr>
              <a:t>.</a:t>
            </a:r>
          </a:p>
          <a:p>
            <a:pPr marL="457200" indent="-457200" algn="just">
              <a:spcBef>
                <a:spcPts val="600"/>
              </a:spcBef>
              <a:spcAft>
                <a:spcPts val="600"/>
              </a:spcAft>
              <a:buFontTx/>
              <a:buChar char="-"/>
            </a:pPr>
            <a:r>
              <a:rPr lang="vi-VN" sz="2800" dirty="0">
                <a:latin typeface="Calibri" panose="020F0502020204030204" pitchFamily="34" charset="0"/>
                <a:cs typeface="Calibri" panose="020F0502020204030204" pitchFamily="34" charset="0"/>
              </a:rPr>
              <a:t>Bước </a:t>
            </a:r>
            <a:r>
              <a:rPr lang="en-US" sz="2800" dirty="0">
                <a:latin typeface="Calibri" panose="020F0502020204030204" pitchFamily="34" charset="0"/>
                <a:cs typeface="Calibri" panose="020F0502020204030204" pitchFamily="34" charset="0"/>
              </a:rPr>
              <a:t>5</a:t>
            </a:r>
            <a:r>
              <a:rPr lang="vi-VN" sz="2800" dirty="0">
                <a:latin typeface="Calibri" panose="020F0502020204030204" pitchFamily="34" charset="0"/>
                <a:cs typeface="Calibri" panose="020F0502020204030204" pitchFamily="34" charset="0"/>
              </a:rPr>
              <a:t>: Dịch khăn lau trán má bên trái, bên phải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nếu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khăn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ngắn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thì</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gấp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khăn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trán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trái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phải</a:t>
            </a:r>
            <a:r>
              <a:rPr lang="en-US" sz="2800" dirty="0">
                <a:latin typeface="Calibri" panose="020F0502020204030204" pitchFamily="34" charset="0"/>
                <a:cs typeface="Calibri" panose="020F0502020204030204" pitchFamily="34" charset="0"/>
              </a:rPr>
              <a:t>)</a:t>
            </a:r>
          </a:p>
          <a:p>
            <a:pPr marL="457200" indent="-457200" algn="just">
              <a:spcBef>
                <a:spcPts val="600"/>
              </a:spcBef>
              <a:spcAft>
                <a:spcPts val="600"/>
              </a:spcAft>
              <a:buFontTx/>
              <a:buChar char="-"/>
            </a:pPr>
            <a:r>
              <a:rPr lang="vi-VN" sz="2800" dirty="0">
                <a:latin typeface="Calibri" panose="020F0502020204030204" pitchFamily="34" charset="0"/>
                <a:cs typeface="Calibri" panose="020F0502020204030204" pitchFamily="34" charset="0"/>
              </a:rPr>
              <a:t>Bước </a:t>
            </a:r>
            <a:r>
              <a:rPr lang="en-US" sz="2800" dirty="0">
                <a:latin typeface="Calibri" panose="020F0502020204030204" pitchFamily="34" charset="0"/>
                <a:cs typeface="Calibri" panose="020F0502020204030204" pitchFamily="34" charset="0"/>
              </a:rPr>
              <a:t>6</a:t>
            </a:r>
            <a:r>
              <a:rPr lang="vi-VN" sz="2800" dirty="0">
                <a:latin typeface="Calibri" panose="020F0502020204030204" pitchFamily="34" charset="0"/>
                <a:cs typeface="Calibri" panose="020F0502020204030204" pitchFamily="34" charset="0"/>
              </a:rPr>
              <a:t>: Gấp khăn lau gáy cổ</a:t>
            </a:r>
            <a:endParaRPr lang="en-US" sz="2800" dirty="0">
              <a:latin typeface="Calibri" panose="020F0502020204030204" pitchFamily="34" charset="0"/>
              <a:cs typeface="Calibri" panose="020F0502020204030204" pitchFamily="34" charset="0"/>
            </a:endParaRPr>
          </a:p>
        </p:txBody>
      </p:sp>
      <p:sp>
        <p:nvSpPr>
          <p:cNvPr id="2" name="Content Placeholder 2">
            <a:extLst>
              <a:ext uri="{FF2B5EF4-FFF2-40B4-BE49-F238E27FC236}">
                <a16:creationId xmlns:a16="http://schemas.microsoft.com/office/drawing/2014/main" xmlns="" id="{B183E438-3072-A785-3696-3FBC688EB2A6}"/>
              </a:ext>
            </a:extLst>
          </p:cNvPr>
          <p:cNvSpPr>
            <a:spLocks noGrp="1"/>
          </p:cNvSpPr>
          <p:nvPr>
            <p:ph idx="1"/>
          </p:nvPr>
        </p:nvSpPr>
        <p:spPr>
          <a:xfrm>
            <a:off x="194510" y="168126"/>
            <a:ext cx="10003589" cy="706517"/>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en-US" b="1" dirty="0" err="1">
                <a:solidFill>
                  <a:srgbClr val="0000FF"/>
                </a:solidFill>
                <a:latin typeface="Calibri" panose="020F0502020204030204" pitchFamily="34" charset="0"/>
                <a:cs typeface="Calibri" panose="020F0502020204030204" pitchFamily="34" charset="0"/>
              </a:rPr>
              <a:t>Quy</a:t>
            </a:r>
            <a:r>
              <a:rPr lang="en-US" b="1" dirty="0">
                <a:solidFill>
                  <a:srgbClr val="0000FF"/>
                </a:solidFill>
                <a:latin typeface="Calibri" panose="020F0502020204030204" pitchFamily="34" charset="0"/>
                <a:cs typeface="Calibri" panose="020F0502020204030204" pitchFamily="34" charset="0"/>
              </a:rPr>
              <a:t> </a:t>
            </a:r>
            <a:r>
              <a:rPr lang="en-US" b="1" dirty="0" err="1">
                <a:solidFill>
                  <a:srgbClr val="0000FF"/>
                </a:solidFill>
                <a:latin typeface="Calibri" panose="020F0502020204030204" pitchFamily="34" charset="0"/>
                <a:cs typeface="Calibri" panose="020F0502020204030204" pitchFamily="34" charset="0"/>
              </a:rPr>
              <a:t>trình</a:t>
            </a:r>
            <a:r>
              <a:rPr lang="en-US" b="1" dirty="0">
                <a:solidFill>
                  <a:srgbClr val="0000FF"/>
                </a:solidFill>
                <a:latin typeface="Calibri" panose="020F0502020204030204" pitchFamily="34" charset="0"/>
                <a:cs typeface="Calibri" panose="020F0502020204030204" pitchFamily="34" charset="0"/>
              </a:rPr>
              <a:t> </a:t>
            </a:r>
            <a:r>
              <a:rPr lang="en-US" b="1" dirty="0" err="1">
                <a:solidFill>
                  <a:srgbClr val="0000FF"/>
                </a:solidFill>
                <a:latin typeface="Calibri" panose="020F0502020204030204" pitchFamily="34" charset="0"/>
                <a:cs typeface="Calibri" panose="020F0502020204030204" pitchFamily="34" charset="0"/>
              </a:rPr>
              <a:t>lau</a:t>
            </a:r>
            <a:r>
              <a:rPr lang="en-US" b="1" dirty="0">
                <a:solidFill>
                  <a:srgbClr val="0000FF"/>
                </a:solidFill>
                <a:latin typeface="Calibri" panose="020F0502020204030204" pitchFamily="34" charset="0"/>
                <a:cs typeface="Calibri" panose="020F0502020204030204" pitchFamily="34" charset="0"/>
              </a:rPr>
              <a:t> </a:t>
            </a:r>
            <a:r>
              <a:rPr lang="en-US" b="1" dirty="0" err="1">
                <a:solidFill>
                  <a:srgbClr val="0000FF"/>
                </a:solidFill>
                <a:latin typeface="Calibri" panose="020F0502020204030204" pitchFamily="34" charset="0"/>
                <a:cs typeface="Calibri" panose="020F0502020204030204" pitchFamily="34" charset="0"/>
              </a:rPr>
              <a:t>mặt</a:t>
            </a:r>
            <a:r>
              <a:rPr lang="en-US" b="1" dirty="0">
                <a:solidFill>
                  <a:srgbClr val="0000FF"/>
                </a:solidFill>
                <a:latin typeface="Calibri" panose="020F0502020204030204" pitchFamily="34" charset="0"/>
                <a:cs typeface="Calibri" panose="020F0502020204030204" pitchFamily="34" charset="0"/>
              </a:rPr>
              <a:t> </a:t>
            </a:r>
            <a:r>
              <a:rPr lang="en-US" b="1" dirty="0" err="1">
                <a:solidFill>
                  <a:srgbClr val="0000FF"/>
                </a:solidFill>
                <a:latin typeface="Calibri" panose="020F0502020204030204" pitchFamily="34" charset="0"/>
                <a:cs typeface="Calibri" panose="020F0502020204030204" pitchFamily="34" charset="0"/>
              </a:rPr>
              <a:t>cho</a:t>
            </a:r>
            <a:r>
              <a:rPr lang="en-US" b="1" dirty="0">
                <a:solidFill>
                  <a:srgbClr val="0000FF"/>
                </a:solidFill>
                <a:latin typeface="Calibri" panose="020F0502020204030204" pitchFamily="34" charset="0"/>
                <a:cs typeface="Calibri" panose="020F0502020204030204" pitchFamily="34" charset="0"/>
              </a:rPr>
              <a:t> </a:t>
            </a:r>
            <a:r>
              <a:rPr lang="en-US" b="1" dirty="0" err="1">
                <a:solidFill>
                  <a:srgbClr val="0000FF"/>
                </a:solidFill>
                <a:latin typeface="Calibri" panose="020F0502020204030204" pitchFamily="34" charset="0"/>
                <a:cs typeface="Calibri" panose="020F0502020204030204" pitchFamily="34" charset="0"/>
              </a:rPr>
              <a:t>trẻ</a:t>
            </a:r>
            <a:endParaRPr lang="en-US" b="1" dirty="0">
              <a:solidFill>
                <a:srgbClr val="0000FF"/>
              </a:solidFill>
              <a:latin typeface="Calibri" panose="020F0502020204030204" pitchFamily="34" charset="0"/>
              <a:cs typeface="Calibri" panose="020F0502020204030204" pitchFamily="34"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773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427714" y="451177"/>
            <a:ext cx="9730949" cy="3903504"/>
          </a:xfrm>
          <a:prstGeom prst="rect">
            <a:avLst/>
          </a:prstGeom>
          <a:noFill/>
          <a:ln>
            <a:solidFill>
              <a:srgbClr val="0000FF"/>
            </a:solidFill>
          </a:ln>
        </p:spPr>
        <p:txBody>
          <a:bodyPr wrap="square" rtlCol="0">
            <a:spAutoFit/>
          </a:bodyPr>
          <a:lstStyle/>
          <a:p>
            <a:pPr algn="just">
              <a:lnSpc>
                <a:spcPct val="150000"/>
              </a:lnSpc>
              <a:defRPr/>
            </a:pPr>
            <a:r>
              <a:rPr lang="en-US" sz="2800" b="1" dirty="0">
                <a:solidFill>
                  <a:srgbClr val="0000FF"/>
                </a:solidFill>
                <a:latin typeface="Calibri" panose="020F0502020204030204" pitchFamily="34" charset="0"/>
                <a:cs typeface="Calibri" panose="020F0502020204030204" pitchFamily="34" charset="0"/>
              </a:rPr>
              <a:t>c. </a:t>
            </a:r>
            <a:r>
              <a:rPr lang="en-US" sz="2800" b="1" dirty="0" err="1">
                <a:solidFill>
                  <a:srgbClr val="0000FF"/>
                </a:solidFill>
                <a:latin typeface="Calibri" panose="020F0502020204030204" pitchFamily="34" charset="0"/>
                <a:cs typeface="Calibri" panose="020F0502020204030204" pitchFamily="34" charset="0"/>
              </a:rPr>
              <a:t>Vệ</a:t>
            </a:r>
            <a:r>
              <a:rPr lang="en-US" sz="28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sinh</a:t>
            </a:r>
            <a:r>
              <a:rPr lang="en-US" sz="2800" b="1" dirty="0">
                <a:solidFill>
                  <a:srgbClr val="0000FF"/>
                </a:solidFill>
                <a:latin typeface="Calibri" panose="020F0502020204030204" pitchFamily="34" charset="0"/>
                <a:cs typeface="Calibri" panose="020F0502020204030204" pitchFamily="34" charset="0"/>
              </a:rPr>
              <a:t> </a:t>
            </a:r>
            <a:r>
              <a:rPr lang="en-US" sz="2800" b="1" dirty="0" err="1">
                <a:solidFill>
                  <a:srgbClr val="0000FF"/>
                </a:solidFill>
                <a:latin typeface="Calibri" panose="020F0502020204030204" pitchFamily="34" charset="0"/>
                <a:cs typeface="Calibri" panose="020F0502020204030204" pitchFamily="34" charset="0"/>
              </a:rPr>
              <a:t>răng</a:t>
            </a:r>
            <a:endParaRPr lang="en-US" sz="2000" b="1" dirty="0"/>
          </a:p>
          <a:p>
            <a:pPr marL="0" marR="0" lvl="0" indent="0" algn="just" defTabSz="914400" rtl="0" eaLnBrk="1" fontAlgn="base" latinLnBrk="0" hangingPunct="1">
              <a:lnSpc>
                <a:spcPct val="150000"/>
              </a:lnSpc>
              <a:spcBef>
                <a:spcPct val="0"/>
              </a:spcBef>
              <a:spcAft>
                <a:spcPct val="0"/>
              </a:spcAft>
              <a:buClrTx/>
              <a:buSzTx/>
              <a:buFontTx/>
              <a:buNone/>
              <a:tabLst/>
              <a:defRPr/>
            </a:pPr>
            <a:r>
              <a:rPr lang="en-US" sz="2800" dirty="0">
                <a:solidFill>
                  <a:prstClr val="black"/>
                </a:solidFill>
                <a:latin typeface="Calibri"/>
              </a:rPr>
              <a:t>*</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Chuẩn</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bị</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p>
          <a:p>
            <a:pPr marL="457200" marR="0" lvl="0" indent="-457200" algn="just" defTabSz="914400" rtl="0" eaLnBrk="1" fontAlgn="base" latinLnBrk="0" hangingPunct="1">
              <a:lnSpc>
                <a:spcPct val="150000"/>
              </a:lnSpc>
              <a:spcBef>
                <a:spcPct val="0"/>
              </a:spcBef>
              <a:spcAft>
                <a:spcPct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Bàn</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chải</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đánh</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răng</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sạch</a:t>
            </a:r>
            <a:r>
              <a:rPr lang="en-US" sz="2800" dirty="0">
                <a:solidFill>
                  <a:prstClr val="black"/>
                </a:solidFill>
                <a:latin typeface="Calibri"/>
              </a:rPr>
              <a:t>.</a:t>
            </a:r>
          </a:p>
          <a:p>
            <a:pPr marL="457200" marR="0" lvl="0" indent="-457200" algn="just" defTabSz="914400" rtl="0" eaLnBrk="1" fontAlgn="base" latinLnBrk="0" hangingPunct="1">
              <a:lnSpc>
                <a:spcPct val="150000"/>
              </a:lnSpc>
              <a:spcBef>
                <a:spcPct val="0"/>
              </a:spcBef>
              <a:spcAft>
                <a:spcPct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Ly/ca.</a:t>
            </a:r>
          </a:p>
          <a:p>
            <a:pPr marL="457200" marR="0" lvl="0" indent="-457200" algn="just" defTabSz="914400" rtl="0" eaLnBrk="1" fontAlgn="base" latinLnBrk="0" hangingPunct="1">
              <a:lnSpc>
                <a:spcPct val="150000"/>
              </a:lnSpc>
              <a:spcBef>
                <a:spcPct val="0"/>
              </a:spcBef>
              <a:spcAft>
                <a:spcPct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Kem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đánh</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răng</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a:t>
            </a:r>
          </a:p>
          <a:p>
            <a:pPr marL="457200" marR="0" lvl="0" indent="-457200" algn="just" defTabSz="914400" rtl="0" eaLnBrk="1" fontAlgn="base" latinLnBrk="0" hangingPunct="1">
              <a:lnSpc>
                <a:spcPct val="150000"/>
              </a:lnSpc>
              <a:spcBef>
                <a:spcPct val="0"/>
              </a:spcBef>
              <a:spcAft>
                <a:spcPct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Bồn</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rửa</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vòi</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nước</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sạch</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a:t>
            </a:r>
            <a:endPar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2915931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13414" y="260677"/>
            <a:ext cx="9730949" cy="5755422"/>
          </a:xfrm>
          <a:prstGeom prst="rect">
            <a:avLst/>
          </a:prstGeom>
          <a:noFill/>
          <a:ln>
            <a:solidFill>
              <a:srgbClr val="0000FF"/>
            </a:solidFill>
          </a:ln>
        </p:spPr>
        <p:txBody>
          <a:bodyPr wrap="square" rtlCol="0">
            <a:spAutoFit/>
          </a:bodyPr>
          <a:lstStyle/>
          <a:p>
            <a:pPr marL="0" marR="0" lvl="0" indent="0" algn="just" defTabSz="914400" rtl="0" eaLnBrk="1" fontAlgn="base" latinLnBrk="0" hangingPunct="1">
              <a:spcBef>
                <a:spcPts val="60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Tiến</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hành</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p>
          <a:p>
            <a:pPr marL="457200" marR="0" lvl="0" indent="-457200" algn="just" defTabSz="914400" rtl="0" eaLnBrk="1" fontAlgn="base" latinLnBrk="0" hangingPunct="1">
              <a:spcBef>
                <a:spcPts val="600"/>
              </a:spcBef>
              <a:spcAft>
                <a:spcPts val="600"/>
              </a:spcAft>
              <a:buClrTx/>
              <a:buSzTx/>
              <a:buFont typeface="Wingdings" panose="05000000000000000000" pitchFamily="2" charset="2"/>
              <a:buChar char="Ø"/>
              <a:tabLst/>
              <a:defRPr/>
            </a:pPr>
            <a:r>
              <a:rPr kumimoji="0" lang="en-US" sz="2800" b="0" i="0" u="none" strike="noStrike" kern="1200" cap="none" spc="0" normalizeH="0" baseline="0" noProof="0" dirty="0" err="1">
                <a:ln>
                  <a:noFill/>
                </a:ln>
                <a:solidFill>
                  <a:srgbClr val="FF0000"/>
                </a:solidFill>
                <a:effectLst/>
                <a:uLnTx/>
                <a:uFillTx/>
                <a:latin typeface="Calibri"/>
                <a:ea typeface="+mn-ea"/>
                <a:cs typeface="Arial" pitchFamily="34" charset="0"/>
              </a:rPr>
              <a:t>Nhà</a:t>
            </a:r>
            <a:r>
              <a:rPr kumimoji="0" lang="en-US" sz="2800" b="0" i="0" u="none" strike="noStrike" kern="1200" cap="none" spc="0" normalizeH="0" baseline="0" noProof="0" dirty="0">
                <a:ln>
                  <a:noFill/>
                </a:ln>
                <a:solidFill>
                  <a:srgbClr val="FF0000"/>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srgbClr val="FF0000"/>
                </a:solidFill>
                <a:effectLst/>
                <a:uLnTx/>
                <a:uFillTx/>
                <a:latin typeface="Calibri"/>
                <a:ea typeface="+mn-ea"/>
                <a:cs typeface="Arial" pitchFamily="34" charset="0"/>
              </a:rPr>
              <a:t>trẻ</a:t>
            </a:r>
            <a:r>
              <a:rPr kumimoji="0" lang="en-US" sz="2800" b="0" i="0" u="none" strike="noStrike" kern="1200" cap="none" spc="0" normalizeH="0" baseline="0" noProof="0" dirty="0">
                <a:ln>
                  <a:noFill/>
                </a:ln>
                <a:solidFill>
                  <a:srgbClr val="FF0000"/>
                </a:solidFill>
                <a:effectLst/>
                <a:uLnTx/>
                <a:uFillTx/>
                <a:latin typeface="Calibri"/>
                <a:ea typeface="+mn-ea"/>
                <a:cs typeface="Arial" pitchFamily="34" charset="0"/>
              </a:rPr>
              <a:t>:</a:t>
            </a:r>
          </a:p>
          <a:p>
            <a:pPr marL="457200" lvl="0" indent="-457200" algn="just">
              <a:spcBef>
                <a:spcPts val="600"/>
              </a:spcBef>
              <a:spcAft>
                <a:spcPts val="600"/>
              </a:spcAft>
              <a:buFontTx/>
              <a:buChar char="-"/>
              <a:defRPr/>
            </a:pPr>
            <a:r>
              <a:rPr lang="en-US" sz="2800" dirty="0" err="1">
                <a:solidFill>
                  <a:prstClr val="black"/>
                </a:solidFill>
                <a:latin typeface="Calibri"/>
              </a:rPr>
              <a:t>Đối</a:t>
            </a:r>
            <a:r>
              <a:rPr lang="en-US" sz="2800" dirty="0">
                <a:solidFill>
                  <a:prstClr val="black"/>
                </a:solidFill>
                <a:latin typeface="Calibri"/>
              </a:rPr>
              <a:t> </a:t>
            </a:r>
            <a:r>
              <a:rPr lang="en-US" sz="2800" dirty="0" err="1">
                <a:solidFill>
                  <a:prstClr val="black"/>
                </a:solidFill>
                <a:latin typeface="Calibri"/>
              </a:rPr>
              <a:t>với</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dưới</a:t>
            </a:r>
            <a:r>
              <a:rPr lang="en-US" sz="2800" dirty="0">
                <a:solidFill>
                  <a:prstClr val="black"/>
                </a:solidFill>
                <a:latin typeface="Calibri"/>
              </a:rPr>
              <a:t> 18 </a:t>
            </a:r>
            <a:r>
              <a:rPr lang="en-US" sz="2800" dirty="0" err="1">
                <a:solidFill>
                  <a:prstClr val="black"/>
                </a:solidFill>
                <a:latin typeface="Calibri"/>
              </a:rPr>
              <a:t>tháng</a:t>
            </a:r>
            <a:r>
              <a:rPr lang="en-US" sz="2800" dirty="0">
                <a:solidFill>
                  <a:prstClr val="black"/>
                </a:solidFill>
                <a:latin typeface="Calibri"/>
              </a:rPr>
              <a:t>: </a:t>
            </a:r>
            <a:r>
              <a:rPr lang="en-US" sz="2800" dirty="0" err="1">
                <a:solidFill>
                  <a:prstClr val="black"/>
                </a:solidFill>
                <a:latin typeface="Calibri"/>
              </a:rPr>
              <a:t>sau</a:t>
            </a:r>
            <a:r>
              <a:rPr lang="en-US" sz="2800" dirty="0">
                <a:solidFill>
                  <a:prstClr val="black"/>
                </a:solidFill>
                <a:latin typeface="Calibri"/>
              </a:rPr>
              <a:t> </a:t>
            </a:r>
            <a:r>
              <a:rPr lang="en-US" sz="2800" dirty="0" err="1">
                <a:solidFill>
                  <a:prstClr val="black"/>
                </a:solidFill>
                <a:latin typeface="Calibri"/>
              </a:rPr>
              <a:t>bữa</a:t>
            </a:r>
            <a:r>
              <a:rPr lang="en-US" sz="2800" dirty="0">
                <a:solidFill>
                  <a:prstClr val="black"/>
                </a:solidFill>
                <a:latin typeface="Calibri"/>
              </a:rPr>
              <a:t> </a:t>
            </a:r>
            <a:r>
              <a:rPr lang="en-US" sz="2800" dirty="0" err="1">
                <a:solidFill>
                  <a:prstClr val="black"/>
                </a:solidFill>
                <a:latin typeface="Calibri"/>
              </a:rPr>
              <a:t>ăn</a:t>
            </a:r>
            <a:r>
              <a:rPr lang="en-US" sz="2800" dirty="0">
                <a:solidFill>
                  <a:prstClr val="black"/>
                </a:solidFill>
                <a:latin typeface="Calibri"/>
              </a:rPr>
              <a:t> </a:t>
            </a:r>
            <a:r>
              <a:rPr lang="en-US" sz="2800" dirty="0" err="1">
                <a:solidFill>
                  <a:prstClr val="black"/>
                </a:solidFill>
                <a:latin typeface="Calibri"/>
              </a:rPr>
              <a:t>cho</a:t>
            </a:r>
            <a:r>
              <a:rPr lang="en-US" sz="2800" dirty="0">
                <a:solidFill>
                  <a:prstClr val="black"/>
                </a:solidFill>
                <a:latin typeface="Calibri"/>
              </a:rPr>
              <a:t> </a:t>
            </a:r>
            <a:r>
              <a:rPr lang="en-US" sz="2800" dirty="0" err="1">
                <a:solidFill>
                  <a:prstClr val="black"/>
                </a:solidFill>
                <a:latin typeface="Calibri"/>
              </a:rPr>
              <a:t>cô</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uống</a:t>
            </a:r>
            <a:r>
              <a:rPr lang="en-US" sz="2800" dirty="0">
                <a:solidFill>
                  <a:prstClr val="black"/>
                </a:solidFill>
                <a:latin typeface="Calibri"/>
              </a:rPr>
              <a:t> </a:t>
            </a:r>
            <a:r>
              <a:rPr lang="en-US" sz="2800" dirty="0" err="1">
                <a:solidFill>
                  <a:prstClr val="black"/>
                </a:solidFill>
                <a:latin typeface="Calibri"/>
              </a:rPr>
              <a:t>nước</a:t>
            </a:r>
            <a:r>
              <a:rPr lang="en-US" sz="2800" dirty="0">
                <a:solidFill>
                  <a:prstClr val="black"/>
                </a:solidFill>
                <a:latin typeface="Calibri"/>
              </a:rPr>
              <a:t> </a:t>
            </a:r>
            <a:r>
              <a:rPr lang="en-US" sz="2800" dirty="0" err="1">
                <a:solidFill>
                  <a:prstClr val="black"/>
                </a:solidFill>
                <a:latin typeface="Calibri"/>
              </a:rPr>
              <a:t>để</a:t>
            </a:r>
            <a:r>
              <a:rPr lang="en-US" sz="2800" dirty="0">
                <a:solidFill>
                  <a:prstClr val="black"/>
                </a:solidFill>
                <a:latin typeface="Calibri"/>
              </a:rPr>
              <a:t> </a:t>
            </a:r>
            <a:r>
              <a:rPr lang="en-US" sz="2800" dirty="0" err="1">
                <a:solidFill>
                  <a:prstClr val="black"/>
                </a:solidFill>
                <a:latin typeface="Calibri"/>
              </a:rPr>
              <a:t>sạch</a:t>
            </a:r>
            <a:r>
              <a:rPr lang="en-US" sz="2800" dirty="0">
                <a:solidFill>
                  <a:prstClr val="black"/>
                </a:solidFill>
                <a:latin typeface="Calibri"/>
              </a:rPr>
              <a:t> </a:t>
            </a:r>
            <a:r>
              <a:rPr lang="en-US" sz="2800" dirty="0" err="1">
                <a:solidFill>
                  <a:prstClr val="black"/>
                </a:solidFill>
                <a:latin typeface="Calibri"/>
              </a:rPr>
              <a:t>miệng</a:t>
            </a:r>
            <a:r>
              <a:rPr lang="en-US" sz="2800" dirty="0">
                <a:solidFill>
                  <a:prstClr val="black"/>
                </a:solidFill>
                <a:latin typeface="Calibri"/>
              </a:rPr>
              <a:t> </a:t>
            </a:r>
            <a:r>
              <a:rPr lang="en-US" sz="2800" dirty="0" err="1">
                <a:solidFill>
                  <a:prstClr val="black"/>
                </a:solidFill>
                <a:latin typeface="Calibri"/>
              </a:rPr>
              <a:t>và</a:t>
            </a:r>
            <a:r>
              <a:rPr lang="en-US" sz="2800" dirty="0">
                <a:solidFill>
                  <a:prstClr val="black"/>
                </a:solidFill>
                <a:latin typeface="Calibri"/>
              </a:rPr>
              <a:t> </a:t>
            </a:r>
            <a:r>
              <a:rPr lang="en-US" sz="2800" dirty="0" err="1">
                <a:solidFill>
                  <a:prstClr val="black"/>
                </a:solidFill>
                <a:latin typeface="Calibri"/>
              </a:rPr>
              <a:t>đảm</a:t>
            </a:r>
            <a:r>
              <a:rPr lang="en-US" sz="2800" dirty="0">
                <a:solidFill>
                  <a:prstClr val="black"/>
                </a:solidFill>
                <a:latin typeface="Calibri"/>
              </a:rPr>
              <a:t> </a:t>
            </a:r>
            <a:r>
              <a:rPr lang="en-US" sz="2800" dirty="0" err="1">
                <a:solidFill>
                  <a:prstClr val="black"/>
                </a:solidFill>
                <a:latin typeface="Calibri"/>
              </a:rPr>
              <a:t>bảo</a:t>
            </a:r>
            <a:r>
              <a:rPr lang="en-US" sz="2800" dirty="0">
                <a:solidFill>
                  <a:prstClr val="black"/>
                </a:solidFill>
                <a:latin typeface="Calibri"/>
              </a:rPr>
              <a:t> </a:t>
            </a:r>
            <a:r>
              <a:rPr lang="en-US" sz="2800" dirty="0" err="1">
                <a:solidFill>
                  <a:prstClr val="black"/>
                </a:solidFill>
                <a:latin typeface="Calibri"/>
              </a:rPr>
              <a:t>đã</a:t>
            </a:r>
            <a:r>
              <a:rPr lang="en-US" sz="2800" dirty="0">
                <a:solidFill>
                  <a:prstClr val="black"/>
                </a:solidFill>
                <a:latin typeface="Calibri"/>
              </a:rPr>
              <a:t> </a:t>
            </a:r>
            <a:r>
              <a:rPr lang="en-US" sz="2800" dirty="0" err="1">
                <a:solidFill>
                  <a:prstClr val="black"/>
                </a:solidFill>
                <a:latin typeface="Calibri"/>
              </a:rPr>
              <a:t>hết</a:t>
            </a:r>
            <a:r>
              <a:rPr lang="en-US" sz="2800" dirty="0">
                <a:solidFill>
                  <a:prstClr val="black"/>
                </a:solidFill>
                <a:latin typeface="Calibri"/>
              </a:rPr>
              <a:t> </a:t>
            </a:r>
            <a:r>
              <a:rPr lang="en-US" sz="2800" dirty="0" err="1">
                <a:solidFill>
                  <a:prstClr val="black"/>
                </a:solidFill>
                <a:latin typeface="Calibri"/>
              </a:rPr>
              <a:t>thức</a:t>
            </a:r>
            <a:r>
              <a:rPr lang="en-US" sz="2800" dirty="0">
                <a:solidFill>
                  <a:prstClr val="black"/>
                </a:solidFill>
                <a:latin typeface="Calibri"/>
              </a:rPr>
              <a:t> </a:t>
            </a:r>
            <a:r>
              <a:rPr lang="en-US" sz="2800" dirty="0" err="1">
                <a:solidFill>
                  <a:prstClr val="black"/>
                </a:solidFill>
                <a:latin typeface="Calibri"/>
              </a:rPr>
              <a:t>ăn</a:t>
            </a:r>
            <a:r>
              <a:rPr lang="en-US" sz="2800" dirty="0">
                <a:solidFill>
                  <a:prstClr val="black"/>
                </a:solidFill>
                <a:latin typeface="Calibri"/>
              </a:rPr>
              <a:t> </a:t>
            </a:r>
            <a:r>
              <a:rPr lang="en-US" sz="2800" dirty="0" err="1">
                <a:solidFill>
                  <a:prstClr val="black"/>
                </a:solidFill>
                <a:latin typeface="Calibri"/>
              </a:rPr>
              <a:t>trong</a:t>
            </a:r>
            <a:r>
              <a:rPr lang="en-US" sz="2800" dirty="0">
                <a:solidFill>
                  <a:prstClr val="black"/>
                </a:solidFill>
                <a:latin typeface="Calibri"/>
              </a:rPr>
              <a:t> </a:t>
            </a:r>
            <a:r>
              <a:rPr lang="en-US" sz="2800" dirty="0" err="1">
                <a:solidFill>
                  <a:prstClr val="black"/>
                </a:solidFill>
                <a:latin typeface="Calibri"/>
              </a:rPr>
              <a:t>miệng</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a:t>
            </a:r>
          </a:p>
          <a:p>
            <a:pPr marL="457200" lvl="0" indent="-457200" algn="just">
              <a:spcBef>
                <a:spcPts val="600"/>
              </a:spcBef>
              <a:spcAft>
                <a:spcPts val="600"/>
              </a:spcAft>
              <a:buFontTx/>
              <a:buChar char="-"/>
              <a:defRPr/>
            </a:pPr>
            <a:r>
              <a:rPr lang="en-US" sz="2800" dirty="0" err="1">
                <a:solidFill>
                  <a:prstClr val="black"/>
                </a:solidFill>
                <a:latin typeface="Calibri"/>
              </a:rPr>
              <a:t>Đối</a:t>
            </a:r>
            <a:r>
              <a:rPr lang="en-US" sz="2800" dirty="0">
                <a:solidFill>
                  <a:prstClr val="black"/>
                </a:solidFill>
                <a:latin typeface="Calibri"/>
              </a:rPr>
              <a:t> </a:t>
            </a:r>
            <a:r>
              <a:rPr lang="en-US" sz="2800" dirty="0" err="1">
                <a:solidFill>
                  <a:prstClr val="black"/>
                </a:solidFill>
                <a:latin typeface="Calibri"/>
              </a:rPr>
              <a:t>với</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19-36 </a:t>
            </a:r>
            <a:r>
              <a:rPr lang="en-US" sz="2800" dirty="0" err="1">
                <a:solidFill>
                  <a:prstClr val="black"/>
                </a:solidFill>
                <a:latin typeface="Calibri"/>
              </a:rPr>
              <a:t>tháng</a:t>
            </a:r>
            <a:r>
              <a:rPr lang="en-US" sz="2800" dirty="0">
                <a:solidFill>
                  <a:prstClr val="black"/>
                </a:solidFill>
                <a:latin typeface="Calibri"/>
              </a:rPr>
              <a:t>: Sau </a:t>
            </a:r>
            <a:r>
              <a:rPr lang="en-US" sz="2800" dirty="0" err="1">
                <a:solidFill>
                  <a:prstClr val="black"/>
                </a:solidFill>
                <a:latin typeface="Calibri"/>
              </a:rPr>
              <a:t>bữa</a:t>
            </a:r>
            <a:r>
              <a:rPr lang="en-US" sz="2800" dirty="0">
                <a:solidFill>
                  <a:prstClr val="black"/>
                </a:solidFill>
                <a:latin typeface="Calibri"/>
              </a:rPr>
              <a:t> </a:t>
            </a:r>
            <a:r>
              <a:rPr lang="en-US" sz="2800" dirty="0" err="1">
                <a:solidFill>
                  <a:prstClr val="black"/>
                </a:solidFill>
                <a:latin typeface="Calibri"/>
              </a:rPr>
              <a:t>ăn</a:t>
            </a:r>
            <a:r>
              <a:rPr lang="en-US" sz="2800" dirty="0">
                <a:solidFill>
                  <a:prstClr val="black"/>
                </a:solidFill>
                <a:latin typeface="Calibri"/>
              </a:rPr>
              <a:t> c</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ô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hướng</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dẫn</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cho</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trẻ</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súc</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miệng</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bằng</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nước</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sạch</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nước</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uống</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vì</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trẻ</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ở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lứa</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tuổi</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này</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chưa</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ý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thức</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cao</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nên</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có</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thể</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trẻ</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sẽ</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nuốt</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nước</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súc</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miệng</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a:t>
            </a:r>
          </a:p>
          <a:p>
            <a:pPr marL="457200" lvl="0" indent="-457200" algn="just">
              <a:spcBef>
                <a:spcPts val="600"/>
              </a:spcBef>
              <a:spcAft>
                <a:spcPts val="600"/>
              </a:spcAft>
              <a:buFont typeface="Wingdings" panose="05000000000000000000" pitchFamily="2" charset="2"/>
              <a:buChar char="Ø"/>
              <a:defRPr/>
            </a:pPr>
            <a:r>
              <a:rPr lang="en-US" sz="2800" dirty="0" err="1">
                <a:solidFill>
                  <a:srgbClr val="FF0000"/>
                </a:solidFill>
                <a:latin typeface="Calibri"/>
              </a:rPr>
              <a:t>Mẫu</a:t>
            </a:r>
            <a:r>
              <a:rPr lang="en-US" sz="2800" dirty="0">
                <a:solidFill>
                  <a:srgbClr val="FF0000"/>
                </a:solidFill>
                <a:latin typeface="Calibri"/>
              </a:rPr>
              <a:t> </a:t>
            </a:r>
            <a:r>
              <a:rPr lang="en-US" sz="2800" dirty="0" err="1">
                <a:solidFill>
                  <a:srgbClr val="FF0000"/>
                </a:solidFill>
                <a:latin typeface="Calibri"/>
              </a:rPr>
              <a:t>giáo</a:t>
            </a:r>
            <a:r>
              <a:rPr lang="en-US" sz="2800" dirty="0">
                <a:solidFill>
                  <a:srgbClr val="FF0000"/>
                </a:solidFill>
                <a:latin typeface="Calibri"/>
              </a:rPr>
              <a:t>:</a:t>
            </a:r>
          </a:p>
          <a:p>
            <a:pPr marL="457200" lvl="0" indent="-457200" algn="just">
              <a:spcBef>
                <a:spcPts val="600"/>
              </a:spcBef>
              <a:spcAft>
                <a:spcPts val="600"/>
              </a:spcAft>
              <a:buFontTx/>
              <a:buChar char="-"/>
              <a:defRPr/>
            </a:pP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tự</a:t>
            </a:r>
            <a:r>
              <a:rPr lang="en-US" sz="2800" dirty="0">
                <a:solidFill>
                  <a:prstClr val="black"/>
                </a:solidFill>
                <a:latin typeface="Calibri"/>
              </a:rPr>
              <a:t> </a:t>
            </a:r>
            <a:r>
              <a:rPr lang="en-US" sz="2800" dirty="0" err="1">
                <a:solidFill>
                  <a:prstClr val="black"/>
                </a:solidFill>
                <a:latin typeface="Calibri"/>
              </a:rPr>
              <a:t>thực</a:t>
            </a:r>
            <a:r>
              <a:rPr lang="en-US" sz="2800" dirty="0">
                <a:solidFill>
                  <a:prstClr val="black"/>
                </a:solidFill>
                <a:latin typeface="Calibri"/>
              </a:rPr>
              <a:t> </a:t>
            </a:r>
            <a:r>
              <a:rPr lang="en-US" sz="2800" dirty="0" err="1">
                <a:solidFill>
                  <a:prstClr val="black"/>
                </a:solidFill>
                <a:latin typeface="Calibri"/>
              </a:rPr>
              <a:t>hiện</a:t>
            </a:r>
            <a:r>
              <a:rPr lang="en-US" sz="2800" dirty="0">
                <a:solidFill>
                  <a:prstClr val="black"/>
                </a:solidFill>
                <a:latin typeface="Calibri"/>
              </a:rPr>
              <a:t> </a:t>
            </a:r>
            <a:r>
              <a:rPr lang="en-US" sz="2800" dirty="0" err="1">
                <a:solidFill>
                  <a:prstClr val="black"/>
                </a:solidFill>
                <a:latin typeface="Calibri"/>
              </a:rPr>
              <a:t>thao</a:t>
            </a:r>
            <a:r>
              <a:rPr lang="en-US" sz="2800" dirty="0">
                <a:solidFill>
                  <a:prstClr val="black"/>
                </a:solidFill>
                <a:latin typeface="Calibri"/>
              </a:rPr>
              <a:t> </a:t>
            </a:r>
            <a:r>
              <a:rPr lang="en-US" sz="2800" dirty="0" err="1">
                <a:solidFill>
                  <a:prstClr val="black"/>
                </a:solidFill>
                <a:latin typeface="Calibri"/>
              </a:rPr>
              <a:t>tác</a:t>
            </a:r>
            <a:r>
              <a:rPr lang="en-US" sz="2800" dirty="0">
                <a:solidFill>
                  <a:prstClr val="black"/>
                </a:solidFill>
                <a:latin typeface="Calibri"/>
              </a:rPr>
              <a:t> </a:t>
            </a:r>
            <a:r>
              <a:rPr lang="en-US" sz="2800" dirty="0" err="1">
                <a:solidFill>
                  <a:prstClr val="black"/>
                </a:solidFill>
                <a:latin typeface="Calibri"/>
              </a:rPr>
              <a:t>đánh</a:t>
            </a:r>
            <a:r>
              <a:rPr lang="en-US" sz="2800" dirty="0">
                <a:solidFill>
                  <a:prstClr val="black"/>
                </a:solidFill>
                <a:latin typeface="Calibri"/>
              </a:rPr>
              <a:t> </a:t>
            </a:r>
            <a:r>
              <a:rPr lang="en-US" sz="2800" dirty="0" err="1">
                <a:solidFill>
                  <a:prstClr val="black"/>
                </a:solidFill>
                <a:latin typeface="Calibri"/>
              </a:rPr>
              <a:t>răng</a:t>
            </a:r>
            <a:r>
              <a:rPr lang="en-US" sz="2800" dirty="0">
                <a:solidFill>
                  <a:prstClr val="black"/>
                </a:solidFill>
                <a:latin typeface="Calibri"/>
              </a:rPr>
              <a:t>.</a:t>
            </a:r>
          </a:p>
          <a:p>
            <a:pPr marL="457200" lvl="0" indent="-457200" algn="just">
              <a:spcBef>
                <a:spcPts val="600"/>
              </a:spcBef>
              <a:spcAft>
                <a:spcPts val="600"/>
              </a:spcAft>
              <a:buFontTx/>
              <a:buChar char="-"/>
              <a:defRPr/>
            </a:pPr>
            <a:r>
              <a:rPr lang="en-US" sz="2800" dirty="0" err="1">
                <a:solidFill>
                  <a:prstClr val="black"/>
                </a:solidFill>
                <a:latin typeface="Calibri"/>
              </a:rPr>
              <a:t>Trong</a:t>
            </a:r>
            <a:r>
              <a:rPr lang="en-US" sz="2800" dirty="0">
                <a:solidFill>
                  <a:prstClr val="black"/>
                </a:solidFill>
                <a:latin typeface="Calibri"/>
              </a:rPr>
              <a:t> </a:t>
            </a:r>
            <a:r>
              <a:rPr lang="en-US" sz="2800" dirty="0" err="1">
                <a:solidFill>
                  <a:prstClr val="black"/>
                </a:solidFill>
                <a:latin typeface="Calibri"/>
              </a:rPr>
              <a:t>khi</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thực</a:t>
            </a:r>
            <a:r>
              <a:rPr lang="en-US" sz="2800" dirty="0">
                <a:solidFill>
                  <a:prstClr val="black"/>
                </a:solidFill>
                <a:latin typeface="Calibri"/>
              </a:rPr>
              <a:t> </a:t>
            </a:r>
            <a:r>
              <a:rPr lang="en-US" sz="2800" dirty="0" err="1">
                <a:solidFill>
                  <a:prstClr val="black"/>
                </a:solidFill>
                <a:latin typeface="Calibri"/>
              </a:rPr>
              <a:t>hiện</a:t>
            </a:r>
            <a:r>
              <a:rPr lang="en-US" sz="2800" dirty="0">
                <a:solidFill>
                  <a:prstClr val="black"/>
                </a:solidFill>
                <a:latin typeface="Calibri"/>
              </a:rPr>
              <a:t>, </a:t>
            </a:r>
            <a:r>
              <a:rPr lang="en-US" sz="2800" dirty="0" err="1">
                <a:solidFill>
                  <a:prstClr val="black"/>
                </a:solidFill>
                <a:latin typeface="Calibri"/>
              </a:rPr>
              <a:t>cô</a:t>
            </a:r>
            <a:r>
              <a:rPr lang="en-US" sz="2800" dirty="0">
                <a:solidFill>
                  <a:prstClr val="black"/>
                </a:solidFill>
                <a:latin typeface="Calibri"/>
              </a:rPr>
              <a:t> bao </a:t>
            </a:r>
            <a:r>
              <a:rPr lang="en-US" sz="2800" dirty="0" err="1">
                <a:solidFill>
                  <a:prstClr val="black"/>
                </a:solidFill>
                <a:latin typeface="Calibri"/>
              </a:rPr>
              <a:t>quát</a:t>
            </a:r>
            <a:r>
              <a:rPr lang="en-US" sz="2800" dirty="0">
                <a:solidFill>
                  <a:prstClr val="black"/>
                </a:solidFill>
                <a:latin typeface="Calibri"/>
              </a:rPr>
              <a:t> </a:t>
            </a:r>
            <a:r>
              <a:rPr lang="en-US" sz="2800" dirty="0" err="1">
                <a:solidFill>
                  <a:prstClr val="black"/>
                </a:solidFill>
                <a:latin typeface="Calibri"/>
              </a:rPr>
              <a:t>và</a:t>
            </a:r>
            <a:r>
              <a:rPr lang="en-US" sz="2800" dirty="0">
                <a:solidFill>
                  <a:prstClr val="black"/>
                </a:solidFill>
                <a:latin typeface="Calibri"/>
              </a:rPr>
              <a:t> </a:t>
            </a:r>
            <a:r>
              <a:rPr lang="en-US" sz="2800" dirty="0" err="1">
                <a:solidFill>
                  <a:prstClr val="black"/>
                </a:solidFill>
                <a:latin typeface="Calibri"/>
              </a:rPr>
              <a:t>động</a:t>
            </a:r>
            <a:r>
              <a:rPr lang="en-US" sz="2800" dirty="0">
                <a:solidFill>
                  <a:prstClr val="black"/>
                </a:solidFill>
                <a:latin typeface="Calibri"/>
              </a:rPr>
              <a:t> </a:t>
            </a:r>
            <a:r>
              <a:rPr lang="en-US" sz="2800" dirty="0" err="1">
                <a:solidFill>
                  <a:prstClr val="black"/>
                </a:solidFill>
                <a:latin typeface="Calibri"/>
              </a:rPr>
              <a:t>viên</a:t>
            </a:r>
            <a:r>
              <a:rPr lang="en-US" sz="2800" dirty="0">
                <a:solidFill>
                  <a:prstClr val="black"/>
                </a:solidFill>
                <a:latin typeface="Calibri"/>
              </a:rPr>
              <a:t>, </a:t>
            </a:r>
            <a:r>
              <a:rPr lang="en-US" sz="2800" dirty="0" err="1">
                <a:solidFill>
                  <a:prstClr val="black"/>
                </a:solidFill>
                <a:latin typeface="Calibri"/>
              </a:rPr>
              <a:t>khuyến</a:t>
            </a:r>
            <a:r>
              <a:rPr lang="en-US" sz="2800" dirty="0">
                <a:solidFill>
                  <a:prstClr val="black"/>
                </a:solidFill>
                <a:latin typeface="Calibri"/>
              </a:rPr>
              <a:t> </a:t>
            </a:r>
            <a:r>
              <a:rPr lang="en-US" sz="2800" dirty="0" err="1">
                <a:solidFill>
                  <a:prstClr val="black"/>
                </a:solidFill>
                <a:latin typeface="Calibri"/>
              </a:rPr>
              <a:t>khích</a:t>
            </a:r>
            <a:r>
              <a:rPr lang="en-US" sz="2800" dirty="0">
                <a:solidFill>
                  <a:prstClr val="black"/>
                </a:solidFill>
                <a:latin typeface="Calibri"/>
              </a:rPr>
              <a:t> </a:t>
            </a:r>
            <a:r>
              <a:rPr lang="en-US" sz="2800" dirty="0" err="1">
                <a:solidFill>
                  <a:prstClr val="black"/>
                </a:solidFill>
                <a:latin typeface="Calibri"/>
              </a:rPr>
              <a:t>trẻ</a:t>
            </a:r>
            <a:r>
              <a:rPr lang="en-US" sz="2800" dirty="0">
                <a:solidFill>
                  <a:prstClr val="black"/>
                </a:solidFill>
                <a:latin typeface="Calibri"/>
              </a:rPr>
              <a:t> </a:t>
            </a:r>
            <a:r>
              <a:rPr lang="en-US" sz="2800" dirty="0" err="1">
                <a:solidFill>
                  <a:prstClr val="black"/>
                </a:solidFill>
                <a:latin typeface="Calibri"/>
              </a:rPr>
              <a:t>thực</a:t>
            </a:r>
            <a:r>
              <a:rPr lang="en-US" sz="2800" dirty="0">
                <a:solidFill>
                  <a:prstClr val="black"/>
                </a:solidFill>
                <a:latin typeface="Calibri"/>
              </a:rPr>
              <a:t> </a:t>
            </a:r>
            <a:r>
              <a:rPr lang="en-US" sz="2800" dirty="0" err="1">
                <a:solidFill>
                  <a:prstClr val="black"/>
                </a:solidFill>
                <a:latin typeface="Calibri"/>
              </a:rPr>
              <a:t>hiện</a:t>
            </a:r>
            <a:r>
              <a:rPr lang="en-US" sz="2800" dirty="0">
                <a:solidFill>
                  <a:prstClr val="black"/>
                </a:solidFill>
                <a:latin typeface="Calibri"/>
              </a:rPr>
              <a:t> </a:t>
            </a:r>
            <a:r>
              <a:rPr lang="en-US" sz="2800" dirty="0" err="1">
                <a:solidFill>
                  <a:prstClr val="black"/>
                </a:solidFill>
                <a:latin typeface="Calibri"/>
              </a:rPr>
              <a:t>đúng</a:t>
            </a:r>
            <a:r>
              <a:rPr lang="en-US" sz="2800" dirty="0">
                <a:solidFill>
                  <a:prstClr val="black"/>
                </a:solidFill>
                <a:latin typeface="Calibri"/>
              </a:rPr>
              <a:t> </a:t>
            </a:r>
            <a:r>
              <a:rPr lang="en-US" sz="2800" dirty="0" err="1">
                <a:solidFill>
                  <a:prstClr val="black"/>
                </a:solidFill>
                <a:latin typeface="Calibri"/>
              </a:rPr>
              <a:t>các</a:t>
            </a:r>
            <a:r>
              <a:rPr lang="en-US" sz="2800" dirty="0">
                <a:solidFill>
                  <a:prstClr val="black"/>
                </a:solidFill>
                <a:latin typeface="Calibri"/>
              </a:rPr>
              <a:t> </a:t>
            </a:r>
            <a:r>
              <a:rPr lang="en-US" sz="2800" dirty="0" err="1">
                <a:solidFill>
                  <a:prstClr val="black"/>
                </a:solidFill>
                <a:latin typeface="Calibri"/>
              </a:rPr>
              <a:t>bước</a:t>
            </a:r>
            <a:r>
              <a:rPr lang="en-US" sz="2800" dirty="0">
                <a:solidFill>
                  <a:prstClr val="black"/>
                </a:solidFill>
                <a:latin typeface="Calibri"/>
              </a:rPr>
              <a:t> </a:t>
            </a:r>
            <a:r>
              <a:rPr lang="en-US" sz="2800" dirty="0" err="1">
                <a:solidFill>
                  <a:prstClr val="black"/>
                </a:solidFill>
                <a:latin typeface="Calibri"/>
              </a:rPr>
              <a:t>theo</a:t>
            </a:r>
            <a:r>
              <a:rPr lang="en-US" sz="2800" dirty="0">
                <a:solidFill>
                  <a:prstClr val="black"/>
                </a:solidFill>
                <a:latin typeface="Calibri"/>
              </a:rPr>
              <a:t> </a:t>
            </a:r>
            <a:r>
              <a:rPr lang="en-US" sz="2800" dirty="0" err="1">
                <a:solidFill>
                  <a:prstClr val="black"/>
                </a:solidFill>
                <a:latin typeface="Calibri"/>
              </a:rPr>
              <a:t>quy</a:t>
            </a:r>
            <a:r>
              <a:rPr lang="en-US" sz="2800" dirty="0">
                <a:solidFill>
                  <a:prstClr val="black"/>
                </a:solidFill>
                <a:latin typeface="Calibri"/>
              </a:rPr>
              <a:t> </a:t>
            </a:r>
            <a:r>
              <a:rPr lang="en-US" sz="2800" dirty="0" err="1">
                <a:solidFill>
                  <a:prstClr val="black"/>
                </a:solidFill>
                <a:latin typeface="Calibri"/>
              </a:rPr>
              <a:t>trình</a:t>
            </a:r>
            <a:r>
              <a:rPr lang="en-US" sz="2800" dirty="0">
                <a:solidFill>
                  <a:prstClr val="black"/>
                </a:solidFill>
                <a:latin typeface="Calibri"/>
              </a:rPr>
              <a:t>.</a:t>
            </a:r>
          </a:p>
        </p:txBody>
      </p:sp>
    </p:spTree>
    <p:extLst>
      <p:ext uri="{BB962C8B-B14F-4D97-AF65-F5344CB8AC3E}">
        <p14:creationId xmlns:p14="http://schemas.microsoft.com/office/powerpoint/2010/main" val="2136324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31800" y="368480"/>
            <a:ext cx="11328400" cy="1574620"/>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r>
              <a:rPr lang="en-US" sz="2800" b="1" kern="0" dirty="0">
                <a:solidFill>
                  <a:srgbClr val="FF0000"/>
                </a:solidFill>
                <a:latin typeface="Arial" panose="020B0604020202020204" pitchFamily="34" charset="0"/>
                <a:ea typeface="+mj-ea"/>
                <a:cs typeface="Arial" panose="020B0604020202020204" pitchFamily="34" charset="0"/>
              </a:rPr>
              <a:t>NỘI DUNG 1: </a:t>
            </a:r>
          </a:p>
          <a:p>
            <a:pPr algn="ctr" fontAlgn="auto">
              <a:lnSpc>
                <a:spcPct val="150000"/>
              </a:lnSpc>
              <a:spcBef>
                <a:spcPts val="0"/>
              </a:spcBef>
              <a:spcAft>
                <a:spcPts val="0"/>
              </a:spcAft>
            </a:pPr>
            <a:r>
              <a:rPr lang="en-US" sz="2800" b="1" kern="0" dirty="0">
                <a:solidFill>
                  <a:srgbClr val="FF0000"/>
                </a:solidFill>
                <a:latin typeface="Arial" panose="020B0604020202020204" pitchFamily="34" charset="0"/>
                <a:ea typeface="+mj-ea"/>
                <a:cs typeface="Arial" panose="020B0604020202020204" pitchFamily="34" charset="0"/>
              </a:rPr>
              <a:t>CHĂM SÓC VỆ SINH CHO TRẺ NHÀ TRẺ VÀ MẪU GIÁO</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431800" y="2209880"/>
            <a:ext cx="11328400" cy="3139321"/>
          </a:xfrm>
          <a:prstGeom prst="rect">
            <a:avLst/>
          </a:prstGeom>
          <a:noFill/>
        </p:spPr>
        <p:txBody>
          <a:bodyPr wrap="square" rtlCol="0">
            <a:spAutoFit/>
          </a:bodyPr>
          <a:lstStyle/>
          <a:p>
            <a:pPr algn="just">
              <a:spcBef>
                <a:spcPts val="600"/>
              </a:spcBef>
              <a:spcAft>
                <a:spcPts val="600"/>
              </a:spcAft>
            </a:pPr>
            <a:r>
              <a:rPr lang="en-US" sz="2800" b="1" kern="0" dirty="0">
                <a:solidFill>
                  <a:srgbClr val="0000FF"/>
                </a:solidFill>
              </a:rPr>
              <a:t>1/ </a:t>
            </a:r>
            <a:r>
              <a:rPr lang="en-US" sz="2800" b="1" kern="0" dirty="0" err="1">
                <a:solidFill>
                  <a:srgbClr val="0000FF"/>
                </a:solidFill>
              </a:rPr>
              <a:t>Mục</a:t>
            </a:r>
            <a:r>
              <a:rPr lang="en-US" sz="2800" b="1" kern="0" dirty="0">
                <a:solidFill>
                  <a:srgbClr val="0000FF"/>
                </a:solidFill>
              </a:rPr>
              <a:t> </a:t>
            </a:r>
            <a:r>
              <a:rPr lang="en-US" sz="2800" b="1" kern="0" dirty="0" err="1">
                <a:solidFill>
                  <a:srgbClr val="0000FF"/>
                </a:solidFill>
              </a:rPr>
              <a:t>tiêu</a:t>
            </a:r>
            <a:endParaRPr lang="en-US" sz="2800" b="1" dirty="0">
              <a:solidFill>
                <a:srgbClr val="0000FF"/>
              </a:solidFill>
            </a:endParaRPr>
          </a:p>
          <a:p>
            <a:pPr marL="342900" indent="-342900" algn="just">
              <a:spcBef>
                <a:spcPts val="600"/>
              </a:spcBef>
              <a:spcAft>
                <a:spcPts val="600"/>
              </a:spcAft>
              <a:buFontTx/>
              <a:buChar char="-"/>
            </a:pPr>
            <a:r>
              <a:rPr lang="en-US" altLang="x-none" sz="2800" dirty="0" err="1"/>
              <a:t>Giáo</a:t>
            </a:r>
            <a:r>
              <a:rPr lang="en-US" altLang="x-none" sz="2800" dirty="0"/>
              <a:t> </a:t>
            </a:r>
            <a:r>
              <a:rPr lang="en-US" altLang="x-none" sz="2800" dirty="0" err="1"/>
              <a:t>viên</a:t>
            </a:r>
            <a:r>
              <a:rPr lang="en-US" altLang="x-none" sz="2800" dirty="0"/>
              <a:t> </a:t>
            </a:r>
            <a:r>
              <a:rPr lang="en-US" altLang="x-none" sz="2800" dirty="0" err="1"/>
              <a:t>hiểu</a:t>
            </a:r>
            <a:r>
              <a:rPr lang="en-US" altLang="x-none" sz="2800" dirty="0"/>
              <a:t> </a:t>
            </a:r>
            <a:r>
              <a:rPr lang="en-US" altLang="x-none" sz="2800" dirty="0" err="1"/>
              <a:t>được</a:t>
            </a:r>
            <a:r>
              <a:rPr lang="en-US" altLang="x-none" sz="2800" dirty="0"/>
              <a:t> </a:t>
            </a:r>
            <a:r>
              <a:rPr lang="en-US" altLang="x-none" sz="2800" dirty="0" err="1"/>
              <a:t>sự</a:t>
            </a:r>
            <a:r>
              <a:rPr lang="en-US" altLang="x-none" sz="2800" dirty="0"/>
              <a:t> </a:t>
            </a:r>
            <a:r>
              <a:rPr lang="en-US" altLang="x-none" sz="2800" dirty="0" err="1"/>
              <a:t>cần</a:t>
            </a:r>
            <a:r>
              <a:rPr lang="en-US" altLang="x-none" sz="2800" dirty="0"/>
              <a:t> </a:t>
            </a:r>
            <a:r>
              <a:rPr lang="en-US" altLang="x-none" sz="2800" dirty="0" err="1"/>
              <a:t>thiết</a:t>
            </a:r>
            <a:r>
              <a:rPr lang="en-US" altLang="x-none" sz="2800" dirty="0"/>
              <a:t> </a:t>
            </a:r>
            <a:r>
              <a:rPr lang="en-US" altLang="x-none" sz="2800" dirty="0" err="1"/>
              <a:t>của</a:t>
            </a:r>
            <a:r>
              <a:rPr lang="en-US" altLang="x-none" sz="2800" dirty="0"/>
              <a:t> </a:t>
            </a:r>
            <a:r>
              <a:rPr lang="en-US" altLang="x-none" sz="2800" dirty="0" err="1"/>
              <a:t>việc</a:t>
            </a:r>
            <a:r>
              <a:rPr lang="en-US" altLang="x-none" sz="2800" dirty="0"/>
              <a:t> </a:t>
            </a:r>
            <a:r>
              <a:rPr lang="en-US" altLang="x-none" sz="2800" dirty="0" err="1"/>
              <a:t>chăm</a:t>
            </a:r>
            <a:r>
              <a:rPr lang="en-US" altLang="x-none" sz="2800" dirty="0"/>
              <a:t> </a:t>
            </a:r>
            <a:r>
              <a:rPr lang="en-US" altLang="x-none" sz="2800" dirty="0" err="1"/>
              <a:t>sóc</a:t>
            </a:r>
            <a:r>
              <a:rPr lang="en-US" altLang="x-none" sz="2800" dirty="0"/>
              <a:t> </a:t>
            </a:r>
            <a:r>
              <a:rPr lang="en-US" altLang="x-none" sz="2800" dirty="0" err="1"/>
              <a:t>vệ</a:t>
            </a:r>
            <a:r>
              <a:rPr lang="en-US" altLang="x-none" sz="2800" dirty="0"/>
              <a:t> </a:t>
            </a:r>
            <a:r>
              <a:rPr lang="en-US" altLang="x-none" sz="2800" dirty="0" err="1"/>
              <a:t>sinh</a:t>
            </a:r>
            <a:r>
              <a:rPr lang="en-US" altLang="x-none" sz="2800" dirty="0"/>
              <a:t> </a:t>
            </a:r>
            <a:r>
              <a:rPr lang="en-US" altLang="x-none" sz="2800" dirty="0" err="1"/>
              <a:t>cho</a:t>
            </a:r>
            <a:r>
              <a:rPr lang="en-US" altLang="x-none" sz="2800" dirty="0"/>
              <a:t> </a:t>
            </a:r>
            <a:r>
              <a:rPr lang="en-US" altLang="x-none" sz="2800" dirty="0" err="1"/>
              <a:t>trẻ</a:t>
            </a:r>
            <a:r>
              <a:rPr lang="en-US" altLang="x-none" sz="2800" dirty="0"/>
              <a:t>.</a:t>
            </a:r>
          </a:p>
          <a:p>
            <a:pPr marL="342900" indent="-342900" algn="just">
              <a:spcBef>
                <a:spcPts val="600"/>
              </a:spcBef>
              <a:spcAft>
                <a:spcPts val="600"/>
              </a:spcAft>
              <a:buFontTx/>
              <a:buChar char="-"/>
            </a:pPr>
            <a:r>
              <a:rPr lang="en-US" altLang="x-none" sz="2800" dirty="0" err="1"/>
              <a:t>Giáo</a:t>
            </a:r>
            <a:r>
              <a:rPr lang="en-US" altLang="x-none" sz="2800" dirty="0"/>
              <a:t> </a:t>
            </a:r>
            <a:r>
              <a:rPr lang="en-US" altLang="x-none" sz="2800" dirty="0" err="1"/>
              <a:t>viên</a:t>
            </a:r>
            <a:r>
              <a:rPr lang="en-US" altLang="x-none" sz="2800" dirty="0"/>
              <a:t> </a:t>
            </a:r>
            <a:r>
              <a:rPr lang="en-US" altLang="x-none" sz="2800" dirty="0" err="1"/>
              <a:t>có</a:t>
            </a:r>
            <a:r>
              <a:rPr lang="en-US" altLang="x-none" sz="2800" dirty="0"/>
              <a:t> </a:t>
            </a:r>
            <a:r>
              <a:rPr lang="en-US" altLang="x-none" sz="2800" dirty="0" err="1"/>
              <a:t>kỹ</a:t>
            </a:r>
            <a:r>
              <a:rPr lang="en-US" altLang="x-none" sz="2800" dirty="0"/>
              <a:t> </a:t>
            </a:r>
            <a:r>
              <a:rPr lang="en-US" altLang="x-none" sz="2800" dirty="0" err="1"/>
              <a:t>năng</a:t>
            </a:r>
            <a:r>
              <a:rPr lang="en-US" altLang="x-none" sz="2800" dirty="0"/>
              <a:t> </a:t>
            </a:r>
            <a:r>
              <a:rPr lang="en-US" altLang="x-none" sz="2800" dirty="0" err="1"/>
              <a:t>tổ</a:t>
            </a:r>
            <a:r>
              <a:rPr lang="en-US" altLang="x-none" sz="2800" dirty="0"/>
              <a:t> </a:t>
            </a:r>
            <a:r>
              <a:rPr lang="en-US" altLang="x-none" sz="2800" dirty="0" err="1"/>
              <a:t>chức</a:t>
            </a:r>
            <a:r>
              <a:rPr lang="en-US" altLang="x-none" sz="2800" dirty="0"/>
              <a:t> </a:t>
            </a:r>
            <a:r>
              <a:rPr lang="en-US" altLang="x-none" sz="2800" dirty="0" err="1"/>
              <a:t>hoạt</a:t>
            </a:r>
            <a:r>
              <a:rPr lang="en-US" altLang="x-none" sz="2800" dirty="0"/>
              <a:t> </a:t>
            </a:r>
            <a:r>
              <a:rPr lang="en-US" altLang="x-none" sz="2800" dirty="0" err="1"/>
              <a:t>động</a:t>
            </a:r>
            <a:r>
              <a:rPr lang="en-US" altLang="x-none" sz="2800" dirty="0"/>
              <a:t> </a:t>
            </a:r>
            <a:r>
              <a:rPr lang="en-US" altLang="x-none" sz="2800" dirty="0" err="1"/>
              <a:t>chăm</a:t>
            </a:r>
            <a:r>
              <a:rPr lang="en-US" altLang="x-none" sz="2800" dirty="0"/>
              <a:t> </a:t>
            </a:r>
            <a:r>
              <a:rPr lang="en-US" altLang="x-none" sz="2800" dirty="0" err="1"/>
              <a:t>sóc</a:t>
            </a:r>
            <a:r>
              <a:rPr lang="en-US" altLang="x-none" sz="2800" dirty="0"/>
              <a:t> </a:t>
            </a:r>
            <a:r>
              <a:rPr lang="en-US" altLang="x-none" sz="2800" dirty="0" err="1"/>
              <a:t>dinh</a:t>
            </a:r>
            <a:r>
              <a:rPr lang="en-US" altLang="x-none" sz="2800" dirty="0"/>
              <a:t> </a:t>
            </a:r>
            <a:r>
              <a:rPr lang="en-US" altLang="x-none" sz="2800" dirty="0" err="1"/>
              <a:t>dưỡng</a:t>
            </a:r>
            <a:r>
              <a:rPr lang="en-US" altLang="x-none" sz="2800" dirty="0"/>
              <a:t>, </a:t>
            </a:r>
            <a:r>
              <a:rPr lang="en-US" altLang="x-none" sz="2800" dirty="0" err="1"/>
              <a:t>chăm</a:t>
            </a:r>
            <a:r>
              <a:rPr lang="en-US" altLang="x-none" sz="2800" dirty="0"/>
              <a:t> </a:t>
            </a:r>
            <a:r>
              <a:rPr lang="en-US" altLang="x-none" sz="2800" dirty="0" err="1"/>
              <a:t>sóc</a:t>
            </a:r>
            <a:r>
              <a:rPr lang="en-US" altLang="x-none" sz="2800" dirty="0"/>
              <a:t> </a:t>
            </a:r>
            <a:r>
              <a:rPr lang="en-US" altLang="x-none" sz="2800" dirty="0" err="1"/>
              <a:t>vệ</a:t>
            </a:r>
            <a:r>
              <a:rPr lang="en-US" altLang="x-none" sz="2800" dirty="0"/>
              <a:t> </a:t>
            </a:r>
            <a:r>
              <a:rPr lang="en-US" altLang="x-none" sz="2800" dirty="0" err="1"/>
              <a:t>sinh</a:t>
            </a:r>
            <a:r>
              <a:rPr lang="en-US" altLang="x-none" sz="2800" dirty="0"/>
              <a:t> </a:t>
            </a:r>
            <a:r>
              <a:rPr lang="en-US" altLang="x-none" sz="2800" dirty="0" err="1"/>
              <a:t>môi</a:t>
            </a:r>
            <a:r>
              <a:rPr lang="en-US" altLang="x-none" sz="2800" dirty="0"/>
              <a:t> </a:t>
            </a:r>
            <a:r>
              <a:rPr lang="en-US" altLang="x-none" sz="2800" dirty="0" err="1"/>
              <a:t>trường</a:t>
            </a:r>
            <a:r>
              <a:rPr lang="en-US" altLang="x-none" sz="2800" dirty="0"/>
              <a:t> </a:t>
            </a:r>
            <a:r>
              <a:rPr lang="en-US" altLang="x-none" sz="2800" dirty="0" err="1"/>
              <a:t>và</a:t>
            </a:r>
            <a:r>
              <a:rPr lang="en-US" altLang="x-none" sz="2800" dirty="0"/>
              <a:t> </a:t>
            </a:r>
            <a:r>
              <a:rPr lang="en-US" altLang="x-none" sz="2800" dirty="0" err="1"/>
              <a:t>vệ</a:t>
            </a:r>
            <a:r>
              <a:rPr lang="en-US" altLang="x-none" sz="2800" dirty="0"/>
              <a:t> </a:t>
            </a:r>
            <a:r>
              <a:rPr lang="en-US" altLang="x-none" sz="2800" dirty="0" err="1"/>
              <a:t>sinh</a:t>
            </a:r>
            <a:r>
              <a:rPr lang="en-US" altLang="x-none" sz="2800" dirty="0"/>
              <a:t> </a:t>
            </a:r>
            <a:r>
              <a:rPr lang="en-US" altLang="x-none" sz="2800" dirty="0" err="1"/>
              <a:t>cá</a:t>
            </a:r>
            <a:r>
              <a:rPr lang="en-US" altLang="x-none" sz="2800" dirty="0"/>
              <a:t> </a:t>
            </a:r>
            <a:r>
              <a:rPr lang="en-US" altLang="x-none" sz="2800" dirty="0" err="1"/>
              <a:t>nhân</a:t>
            </a:r>
            <a:r>
              <a:rPr lang="en-US" altLang="x-none" sz="2800" dirty="0"/>
              <a:t> </a:t>
            </a:r>
            <a:r>
              <a:rPr lang="en-US" altLang="x-none" sz="2800" dirty="0" err="1"/>
              <a:t>cho</a:t>
            </a:r>
            <a:r>
              <a:rPr lang="en-US" altLang="x-none" sz="2800" dirty="0"/>
              <a:t> </a:t>
            </a:r>
            <a:r>
              <a:rPr lang="en-US" altLang="x-none" sz="2800" dirty="0" err="1"/>
              <a:t>trẻ</a:t>
            </a:r>
            <a:r>
              <a:rPr lang="en-US" altLang="x-none" sz="2800" dirty="0"/>
              <a:t>.</a:t>
            </a:r>
          </a:p>
          <a:p>
            <a:pPr marL="342900" indent="-342900" algn="just">
              <a:spcBef>
                <a:spcPts val="600"/>
              </a:spcBef>
              <a:spcAft>
                <a:spcPts val="600"/>
              </a:spcAft>
              <a:buFontTx/>
              <a:buChar char="-"/>
            </a:pPr>
            <a:r>
              <a:rPr lang="en-US" altLang="x-none" sz="2800" dirty="0" err="1"/>
              <a:t>Giáo</a:t>
            </a:r>
            <a:r>
              <a:rPr lang="en-US" altLang="x-none" sz="2800" dirty="0"/>
              <a:t> </a:t>
            </a:r>
            <a:r>
              <a:rPr lang="en-US" altLang="x-none" sz="2800" dirty="0" err="1"/>
              <a:t>viên</a:t>
            </a:r>
            <a:r>
              <a:rPr lang="en-US" altLang="x-none" sz="2800" dirty="0"/>
              <a:t> </a:t>
            </a:r>
            <a:r>
              <a:rPr lang="en-US" altLang="x-none" sz="2800" dirty="0" err="1"/>
              <a:t>chủ</a:t>
            </a:r>
            <a:r>
              <a:rPr lang="en-US" altLang="x-none" sz="2800" dirty="0"/>
              <a:t> </a:t>
            </a:r>
            <a:r>
              <a:rPr lang="en-US" altLang="x-none" sz="2800" dirty="0" err="1"/>
              <a:t>động</a:t>
            </a:r>
            <a:r>
              <a:rPr lang="en-US" altLang="x-none" sz="2800" dirty="0"/>
              <a:t> </a:t>
            </a:r>
            <a:r>
              <a:rPr lang="en-US" altLang="x-none" sz="2800" dirty="0" err="1"/>
              <a:t>tuyên</a:t>
            </a:r>
            <a:r>
              <a:rPr lang="en-US" altLang="x-none" sz="2800" dirty="0"/>
              <a:t> </a:t>
            </a:r>
            <a:r>
              <a:rPr lang="en-US" altLang="x-none" sz="2800" dirty="0" err="1"/>
              <a:t>truyền</a:t>
            </a:r>
            <a:r>
              <a:rPr lang="en-US" altLang="x-none" sz="2800" dirty="0"/>
              <a:t> </a:t>
            </a:r>
            <a:r>
              <a:rPr lang="en-US" altLang="x-none" sz="2800" dirty="0" err="1"/>
              <a:t>tư</a:t>
            </a:r>
            <a:r>
              <a:rPr lang="en-US" altLang="x-none" sz="2800" dirty="0"/>
              <a:t> </a:t>
            </a:r>
            <a:r>
              <a:rPr lang="en-US" altLang="x-none" sz="2800" dirty="0" err="1"/>
              <a:t>vấn</a:t>
            </a:r>
            <a:r>
              <a:rPr lang="en-US" altLang="x-none" sz="2800" dirty="0"/>
              <a:t> </a:t>
            </a:r>
            <a:r>
              <a:rPr lang="en-US" altLang="x-none" sz="2800" dirty="0" err="1"/>
              <a:t>cho</a:t>
            </a:r>
            <a:r>
              <a:rPr lang="en-US" altLang="x-none" sz="2800" dirty="0"/>
              <a:t> </a:t>
            </a:r>
            <a:r>
              <a:rPr lang="en-US" altLang="x-none" sz="2800" dirty="0" err="1"/>
              <a:t>phụ</a:t>
            </a:r>
            <a:r>
              <a:rPr lang="en-US" altLang="x-none" sz="2800" dirty="0"/>
              <a:t> </a:t>
            </a:r>
            <a:r>
              <a:rPr lang="en-US" altLang="x-none" sz="2800" dirty="0" err="1"/>
              <a:t>huynh</a:t>
            </a:r>
            <a:r>
              <a:rPr lang="en-US" altLang="x-none" sz="2800" dirty="0"/>
              <a:t>, </a:t>
            </a:r>
            <a:r>
              <a:rPr lang="en-US" altLang="x-none" sz="2800" dirty="0" err="1"/>
              <a:t>cộng</a:t>
            </a:r>
            <a:r>
              <a:rPr lang="en-US" altLang="x-none" sz="2800" dirty="0"/>
              <a:t> </a:t>
            </a:r>
            <a:r>
              <a:rPr lang="en-US" altLang="x-none" sz="2800" dirty="0" err="1"/>
              <a:t>đồng</a:t>
            </a:r>
            <a:r>
              <a:rPr lang="en-US" altLang="x-none" sz="2800" dirty="0"/>
              <a:t> </a:t>
            </a:r>
            <a:r>
              <a:rPr lang="en-US" altLang="x-none" sz="2800" dirty="0" err="1"/>
              <a:t>về</a:t>
            </a:r>
            <a:r>
              <a:rPr lang="en-US" altLang="x-none" sz="2800" dirty="0"/>
              <a:t> </a:t>
            </a:r>
            <a:r>
              <a:rPr lang="en-US" altLang="x-none" sz="2800" dirty="0" err="1"/>
              <a:t>tầm</a:t>
            </a:r>
            <a:r>
              <a:rPr lang="en-US" altLang="x-none" sz="2800" dirty="0"/>
              <a:t> </a:t>
            </a:r>
            <a:r>
              <a:rPr lang="en-US" altLang="x-none" sz="2800" dirty="0" err="1"/>
              <a:t>quan</a:t>
            </a:r>
            <a:r>
              <a:rPr lang="en-US" altLang="x-none" sz="2800" dirty="0"/>
              <a:t> </a:t>
            </a:r>
            <a:r>
              <a:rPr lang="en-US" altLang="x-none" sz="2800" dirty="0" err="1"/>
              <a:t>trọng</a:t>
            </a:r>
            <a:r>
              <a:rPr lang="en-US" altLang="x-none" sz="2800" dirty="0"/>
              <a:t> </a:t>
            </a:r>
            <a:r>
              <a:rPr lang="en-US" altLang="x-none" sz="2800" dirty="0" err="1"/>
              <a:t>và</a:t>
            </a:r>
            <a:r>
              <a:rPr lang="en-US" altLang="x-none" sz="2800" dirty="0"/>
              <a:t> </a:t>
            </a:r>
            <a:r>
              <a:rPr lang="en-US" altLang="x-none" sz="2800" dirty="0" err="1"/>
              <a:t>cách</a:t>
            </a:r>
            <a:r>
              <a:rPr lang="en-US" altLang="x-none" sz="2800" dirty="0"/>
              <a:t> </a:t>
            </a:r>
            <a:r>
              <a:rPr lang="en-US" altLang="x-none" sz="2800" dirty="0" err="1"/>
              <a:t>chăm</a:t>
            </a:r>
            <a:r>
              <a:rPr lang="en-US" altLang="x-none" sz="2800" dirty="0"/>
              <a:t> </a:t>
            </a:r>
            <a:r>
              <a:rPr lang="en-US" altLang="x-none" sz="2800" dirty="0" err="1"/>
              <a:t>sóc</a:t>
            </a:r>
            <a:r>
              <a:rPr lang="en-US" altLang="x-none" sz="2800" dirty="0"/>
              <a:t> </a:t>
            </a:r>
            <a:r>
              <a:rPr lang="en-US" altLang="x-none" sz="2800" dirty="0" err="1"/>
              <a:t>vệ</a:t>
            </a:r>
            <a:r>
              <a:rPr lang="en-US" altLang="x-none" sz="2800" dirty="0"/>
              <a:t> </a:t>
            </a:r>
            <a:r>
              <a:rPr lang="en-US" altLang="x-none" sz="2800" dirty="0" err="1"/>
              <a:t>sinh</a:t>
            </a:r>
            <a:r>
              <a:rPr lang="en-US" altLang="x-none" sz="2800" dirty="0"/>
              <a:t> </a:t>
            </a:r>
            <a:r>
              <a:rPr lang="en-US" altLang="x-none" sz="2800" dirty="0" err="1"/>
              <a:t>cho</a:t>
            </a:r>
            <a:r>
              <a:rPr lang="en-US" altLang="x-none" sz="2800" dirty="0"/>
              <a:t> </a:t>
            </a:r>
            <a:r>
              <a:rPr lang="en-US" altLang="x-none" sz="2800" dirty="0" err="1"/>
              <a:t>trẻ</a:t>
            </a:r>
            <a:r>
              <a:rPr lang="en-US" altLang="x-none" sz="2800" dirty="0"/>
              <a:t>.</a:t>
            </a:r>
          </a:p>
        </p:txBody>
      </p:sp>
    </p:spTree>
    <p:extLst>
      <p:ext uri="{BB962C8B-B14F-4D97-AF65-F5344CB8AC3E}">
        <p14:creationId xmlns:p14="http://schemas.microsoft.com/office/powerpoint/2010/main" val="942685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219910" y="961269"/>
            <a:ext cx="9889289" cy="6032421"/>
          </a:xfrm>
          <a:prstGeom prst="rect">
            <a:avLst/>
          </a:prstGeom>
          <a:noFill/>
          <a:ln>
            <a:solidFill>
              <a:srgbClr val="0000FF"/>
            </a:solidFill>
          </a:ln>
        </p:spPr>
        <p:txBody>
          <a:bodyPr wrap="square" rtlCol="0">
            <a:spAutoFit/>
          </a:bodyPr>
          <a:lstStyle/>
          <a:p>
            <a:pPr algn="just">
              <a:spcBef>
                <a:spcPts val="600"/>
              </a:spcBef>
              <a:spcAft>
                <a:spcPts val="600"/>
              </a:spcAft>
            </a:pP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Bước 1: Rửa sạch bàn chải, lấy lượng kem đánh răng nhỏ như hạt đậu.</a:t>
            </a:r>
          </a:p>
          <a:p>
            <a:pPr algn="just">
              <a:spcBef>
                <a:spcPts val="600"/>
              </a:spcBef>
              <a:spcAft>
                <a:spcPts val="600"/>
              </a:spcAft>
            </a:pP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Bước 2: Súc miệng với nước sạch trước</a:t>
            </a: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a:p>
            <a:pPr algn="just">
              <a:spcBef>
                <a:spcPts val="600"/>
              </a:spcBef>
              <a:spcAft>
                <a:spcPts val="600"/>
              </a:spcAft>
            </a:pP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Bước 3: Dùng bàn chải để làm sạch mặt ngoài của răng. Chải đều tay từ hàm trên đến hàm dưới, hàm trên chải hất xuống, hàm dưới chải hất lên hoặc xoay tròn bàn chải.</a:t>
            </a:r>
            <a:endParaRPr lang="en-US" sz="2800" dirty="0">
              <a:latin typeface="Calibri" panose="020F0502020204030204" pitchFamily="34" charset="0"/>
              <a:cs typeface="Calibri" panose="020F0502020204030204" pitchFamily="34" charset="0"/>
            </a:endParaRPr>
          </a:p>
          <a:p>
            <a:pPr algn="just">
              <a:spcBef>
                <a:spcPts val="600"/>
              </a:spcBef>
              <a:spcAft>
                <a:spcPts val="600"/>
              </a:spcAft>
            </a:pP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Bước 4: Chải mặt trong của hàm. Chải tất cả các răng hàm trên và dưới bằng cách di chuyển bàn chải lên xuống hoặc xoay. </a:t>
            </a:r>
          </a:p>
          <a:p>
            <a:pPr algn="just">
              <a:spcBef>
                <a:spcPts val="600"/>
              </a:spcBef>
              <a:spcAft>
                <a:spcPts val="600"/>
              </a:spcAft>
            </a:pP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Bước 5: Làm sạch lưỡi bằng cách dùng mặt sau của bàn chải và kéo từ trong ra ngoài.</a:t>
            </a:r>
          </a:p>
          <a:p>
            <a:pPr algn="just">
              <a:spcBef>
                <a:spcPts val="600"/>
              </a:spcBef>
              <a:spcAft>
                <a:spcPts val="600"/>
              </a:spcAft>
            </a:pP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Bước 6: Súc miệng bằng nước sạch để loại bỏ hết kem đánh răng trong miệng. Sau đó rửa sạch bàn chải.</a:t>
            </a:r>
          </a:p>
        </p:txBody>
      </p:sp>
      <p:sp>
        <p:nvSpPr>
          <p:cNvPr id="2" name="Content Placeholder 2">
            <a:extLst>
              <a:ext uri="{FF2B5EF4-FFF2-40B4-BE49-F238E27FC236}">
                <a16:creationId xmlns:a16="http://schemas.microsoft.com/office/drawing/2014/main" xmlns="" id="{B183E438-3072-A785-3696-3FBC688EB2A6}"/>
              </a:ext>
            </a:extLst>
          </p:cNvPr>
          <p:cNvSpPr>
            <a:spLocks noGrp="1"/>
          </p:cNvSpPr>
          <p:nvPr>
            <p:ph idx="1"/>
          </p:nvPr>
        </p:nvSpPr>
        <p:spPr>
          <a:xfrm>
            <a:off x="219911" y="147781"/>
            <a:ext cx="9889288" cy="706517"/>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en-US" b="1" dirty="0" err="1">
                <a:solidFill>
                  <a:srgbClr val="0000FF"/>
                </a:solidFill>
                <a:latin typeface="Calibri" panose="020F0502020204030204" pitchFamily="34" charset="0"/>
                <a:cs typeface="Calibri" panose="020F0502020204030204" pitchFamily="34" charset="0"/>
              </a:rPr>
              <a:t>Quy</a:t>
            </a:r>
            <a:r>
              <a:rPr lang="en-US" b="1" dirty="0">
                <a:solidFill>
                  <a:srgbClr val="0000FF"/>
                </a:solidFill>
                <a:latin typeface="Calibri" panose="020F0502020204030204" pitchFamily="34" charset="0"/>
                <a:cs typeface="Calibri" panose="020F0502020204030204" pitchFamily="34" charset="0"/>
              </a:rPr>
              <a:t> </a:t>
            </a:r>
            <a:r>
              <a:rPr lang="en-US" b="1" dirty="0" err="1">
                <a:solidFill>
                  <a:srgbClr val="0000FF"/>
                </a:solidFill>
                <a:latin typeface="Calibri" panose="020F0502020204030204" pitchFamily="34" charset="0"/>
                <a:cs typeface="Calibri" panose="020F0502020204030204" pitchFamily="34" charset="0"/>
              </a:rPr>
              <a:t>trình</a:t>
            </a:r>
            <a:r>
              <a:rPr lang="en-US" b="1" dirty="0">
                <a:solidFill>
                  <a:srgbClr val="0000FF"/>
                </a:solidFill>
                <a:latin typeface="Calibri" panose="020F0502020204030204" pitchFamily="34" charset="0"/>
                <a:cs typeface="Calibri" panose="020F0502020204030204" pitchFamily="34" charset="0"/>
              </a:rPr>
              <a:t> </a:t>
            </a:r>
            <a:r>
              <a:rPr lang="en-US" b="1" dirty="0" err="1">
                <a:solidFill>
                  <a:srgbClr val="0000FF"/>
                </a:solidFill>
                <a:latin typeface="Calibri" panose="020F0502020204030204" pitchFamily="34" charset="0"/>
                <a:cs typeface="Calibri" panose="020F0502020204030204" pitchFamily="34" charset="0"/>
              </a:rPr>
              <a:t>đánh</a:t>
            </a:r>
            <a:r>
              <a:rPr lang="en-US" b="1" dirty="0">
                <a:solidFill>
                  <a:srgbClr val="0000FF"/>
                </a:solidFill>
                <a:latin typeface="Calibri" panose="020F0502020204030204" pitchFamily="34" charset="0"/>
                <a:cs typeface="Calibri" panose="020F0502020204030204" pitchFamily="34" charset="0"/>
              </a:rPr>
              <a:t> </a:t>
            </a:r>
            <a:r>
              <a:rPr lang="en-US" b="1" dirty="0" err="1">
                <a:solidFill>
                  <a:srgbClr val="0000FF"/>
                </a:solidFill>
                <a:latin typeface="Calibri" panose="020F0502020204030204" pitchFamily="34" charset="0"/>
                <a:cs typeface="Calibri" panose="020F0502020204030204" pitchFamily="34" charset="0"/>
              </a:rPr>
              <a:t>răng</a:t>
            </a:r>
            <a:r>
              <a:rPr lang="en-US" b="1" dirty="0">
                <a:solidFill>
                  <a:srgbClr val="0000FF"/>
                </a:solidFill>
                <a:latin typeface="Calibri" panose="020F0502020204030204" pitchFamily="34" charset="0"/>
                <a:cs typeface="Calibri" panose="020F0502020204030204" pitchFamily="34" charset="0"/>
              </a:rPr>
              <a:t> </a:t>
            </a:r>
            <a:r>
              <a:rPr lang="en-US" b="1" dirty="0" err="1">
                <a:solidFill>
                  <a:srgbClr val="0000FF"/>
                </a:solidFill>
                <a:latin typeface="Calibri" panose="020F0502020204030204" pitchFamily="34" charset="0"/>
                <a:cs typeface="Calibri" panose="020F0502020204030204" pitchFamily="34" charset="0"/>
              </a:rPr>
              <a:t>cho</a:t>
            </a:r>
            <a:r>
              <a:rPr lang="en-US" b="1" dirty="0">
                <a:solidFill>
                  <a:srgbClr val="0000FF"/>
                </a:solidFill>
                <a:latin typeface="Calibri" panose="020F0502020204030204" pitchFamily="34" charset="0"/>
                <a:cs typeface="Calibri" panose="020F0502020204030204" pitchFamily="34" charset="0"/>
              </a:rPr>
              <a:t> </a:t>
            </a:r>
            <a:r>
              <a:rPr lang="en-US" b="1" dirty="0" err="1">
                <a:solidFill>
                  <a:srgbClr val="0000FF"/>
                </a:solidFill>
                <a:latin typeface="Calibri" panose="020F0502020204030204" pitchFamily="34" charset="0"/>
                <a:cs typeface="Calibri" panose="020F0502020204030204" pitchFamily="34" charset="0"/>
              </a:rPr>
              <a:t>trẻ</a:t>
            </a:r>
            <a:r>
              <a:rPr lang="en-US" b="1" dirty="0">
                <a:solidFill>
                  <a:srgbClr val="0000FF"/>
                </a:solidFill>
                <a:latin typeface="Calibri" panose="020F0502020204030204" pitchFamily="34" charset="0"/>
                <a:cs typeface="Calibri" panose="020F0502020204030204" pitchFamily="34" charset="0"/>
              </a:rPr>
              <a:t> </a:t>
            </a:r>
            <a:r>
              <a:rPr lang="en-US" b="1" dirty="0" err="1">
                <a:solidFill>
                  <a:srgbClr val="0000FF"/>
                </a:solidFill>
                <a:latin typeface="Calibri" panose="020F0502020204030204" pitchFamily="34" charset="0"/>
                <a:cs typeface="Calibri" panose="020F0502020204030204" pitchFamily="34" charset="0"/>
              </a:rPr>
              <a:t>mẫu</a:t>
            </a:r>
            <a:r>
              <a:rPr lang="en-US" b="1" dirty="0">
                <a:solidFill>
                  <a:srgbClr val="0000FF"/>
                </a:solidFill>
                <a:latin typeface="Calibri" panose="020F0502020204030204" pitchFamily="34" charset="0"/>
                <a:cs typeface="Calibri" panose="020F0502020204030204" pitchFamily="34" charset="0"/>
              </a:rPr>
              <a:t> </a:t>
            </a:r>
            <a:r>
              <a:rPr lang="en-US" b="1" dirty="0" err="1">
                <a:solidFill>
                  <a:srgbClr val="0000FF"/>
                </a:solidFill>
                <a:latin typeface="Calibri" panose="020F0502020204030204" pitchFamily="34" charset="0"/>
                <a:cs typeface="Calibri" panose="020F0502020204030204" pitchFamily="34" charset="0"/>
              </a:rPr>
              <a:t>giáo</a:t>
            </a:r>
            <a:endParaRPr lang="en-US" b="1" dirty="0">
              <a:solidFill>
                <a:srgbClr val="0000FF"/>
              </a:solidFill>
              <a:latin typeface="Calibri" panose="020F0502020204030204" pitchFamily="34" charset="0"/>
              <a:cs typeface="Calibri" panose="020F0502020204030204" pitchFamily="34"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838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194511" y="1027442"/>
            <a:ext cx="9774988" cy="5842497"/>
          </a:xfrm>
          <a:prstGeom prst="rect">
            <a:avLst/>
          </a:prstGeom>
          <a:noFill/>
          <a:ln>
            <a:solidFill>
              <a:srgbClr val="0000FF"/>
            </a:solidFill>
          </a:ln>
        </p:spPr>
        <p:txBody>
          <a:bodyPr wrap="square" rtlCol="0">
            <a:spAutoFit/>
          </a:bodyPr>
          <a:lstStyle/>
          <a:p>
            <a:pPr algn="just">
              <a:lnSpc>
                <a:spcPct val="150000"/>
              </a:lnSpc>
            </a:pP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Thời điểm thích hợp cho trẻ tập đánh r</a:t>
            </a:r>
            <a:r>
              <a:rPr lang="en-US" sz="2800" dirty="0">
                <a:latin typeface="Calibri" panose="020F0502020204030204" pitchFamily="34" charset="0"/>
                <a:cs typeface="Calibri" panose="020F0502020204030204" pitchFamily="34" charset="0"/>
              </a:rPr>
              <a:t>ă</a:t>
            </a:r>
            <a:r>
              <a:rPr lang="vi-VN" sz="2800" dirty="0">
                <a:latin typeface="Calibri" panose="020F0502020204030204" pitchFamily="34" charset="0"/>
                <a:cs typeface="Calibri" panose="020F0502020204030204" pitchFamily="34" charset="0"/>
              </a:rPr>
              <a:t>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Trẻ</a:t>
            </a:r>
            <a:r>
              <a:rPr lang="en-US" sz="2800" dirty="0">
                <a:latin typeface="Calibri" panose="020F0502020204030204" pitchFamily="34" charset="0"/>
                <a:cs typeface="Calibri" panose="020F0502020204030204" pitchFamily="34" charset="0"/>
              </a:rPr>
              <a:t> MG 3-4 </a:t>
            </a:r>
            <a:r>
              <a:rPr lang="en-US" sz="2800" dirty="0" err="1">
                <a:latin typeface="Calibri" panose="020F0502020204030204" pitchFamily="34" charset="0"/>
                <a:cs typeface="Calibri" panose="020F0502020204030204" pitchFamily="34" charset="0"/>
              </a:rPr>
              <a:t>tuổi</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là bắt đầu dạy đánh răng hàng ngày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thời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điểm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đánh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răng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như</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sáng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ngủ</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dậy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trước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ngủ</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sau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bữa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ăn</a:t>
            </a:r>
            <a:r>
              <a:rPr lang="en-US" sz="2800" dirty="0">
                <a:latin typeface="Calibri" panose="020F0502020204030204" pitchFamily="34" charset="0"/>
                <a:cs typeface="Calibri" panose="020F0502020204030204" pitchFamily="34" charset="0"/>
              </a:rPr>
              <a:t>…</a:t>
            </a:r>
          </a:p>
          <a:p>
            <a:pPr algn="just">
              <a:lnSpc>
                <a:spcPct val="150000"/>
              </a:lnSpc>
            </a:pP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Lựa chọn bàn chải, kem đánh răng phù hợp cho trẻ</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bàn chải có lông mềm, kích thước phù hợp và hình dáng bắt mắt để thu hút trẻ. Kem đánh răng nên chọn loại có mùi thơm và dễ đánh để trẻ thích thú với việc đánh răng hơn.</a:t>
            </a:r>
            <a:endParaRPr lang="en-US" sz="2800" dirty="0">
              <a:latin typeface="Calibri" panose="020F0502020204030204" pitchFamily="34" charset="0"/>
              <a:cs typeface="Calibri" panose="020F0502020204030204" pitchFamily="34" charset="0"/>
            </a:endParaRPr>
          </a:p>
          <a:p>
            <a:pPr algn="just">
              <a:lnSpc>
                <a:spcPct val="150000"/>
              </a:lnSpc>
            </a:pP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Nên thay bàn chải đánh răng 3 tháng 1 lần hoặc khi thấy bàn chải đã bị sờn, xơ cứng.</a:t>
            </a:r>
          </a:p>
        </p:txBody>
      </p:sp>
      <p:sp>
        <p:nvSpPr>
          <p:cNvPr id="2" name="Content Placeholder 2">
            <a:extLst>
              <a:ext uri="{FF2B5EF4-FFF2-40B4-BE49-F238E27FC236}">
                <a16:creationId xmlns:a16="http://schemas.microsoft.com/office/drawing/2014/main" xmlns="" id="{B183E438-3072-A785-3696-3FBC688EB2A6}"/>
              </a:ext>
            </a:extLst>
          </p:cNvPr>
          <p:cNvSpPr>
            <a:spLocks noGrp="1"/>
          </p:cNvSpPr>
          <p:nvPr>
            <p:ph idx="1"/>
          </p:nvPr>
        </p:nvSpPr>
        <p:spPr>
          <a:xfrm>
            <a:off x="194510" y="173181"/>
            <a:ext cx="9774989" cy="706517"/>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vi-VN" b="1" dirty="0">
                <a:solidFill>
                  <a:srgbClr val="0000FF"/>
                </a:solidFill>
                <a:latin typeface="Calibri" panose="020F0502020204030204" pitchFamily="34" charset="0"/>
                <a:cs typeface="Calibri" panose="020F0502020204030204" pitchFamily="34" charset="0"/>
              </a:rPr>
              <a:t>Những lưu ý khi vệ sinh răng miệng cho trẻ mầm non</a:t>
            </a: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628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453114" y="362277"/>
            <a:ext cx="9730949" cy="3903504"/>
          </a:xfrm>
          <a:prstGeom prst="rect">
            <a:avLst/>
          </a:prstGeom>
          <a:noFill/>
          <a:ln>
            <a:solidFill>
              <a:srgbClr val="0000FF"/>
            </a:solidFill>
          </a:ln>
        </p:spPr>
        <p:txBody>
          <a:bodyPr wrap="square" rtlCol="0">
            <a:spAutoFit/>
          </a:bodyPr>
          <a:lstStyle/>
          <a:p>
            <a:pPr algn="just">
              <a:lnSpc>
                <a:spcPct val="150000"/>
              </a:lnSpc>
              <a:defRPr/>
            </a:pPr>
            <a:r>
              <a:rPr lang="en-US" sz="2800" b="1" dirty="0">
                <a:solidFill>
                  <a:srgbClr val="0000FF"/>
                </a:solidFill>
                <a:latin typeface="Calibri" panose="020F0502020204030204" pitchFamily="34" charset="0"/>
                <a:cs typeface="Calibri" panose="020F0502020204030204" pitchFamily="34" charset="0"/>
              </a:rPr>
              <a:t>d. </a:t>
            </a:r>
            <a:r>
              <a:rPr lang="en-US" sz="2800" b="1" dirty="0" err="1">
                <a:solidFill>
                  <a:srgbClr val="0000FF"/>
                </a:solidFill>
                <a:cs typeface="Times New Roman" panose="02020603050405020304" pitchFamily="18" charset="0"/>
              </a:rPr>
              <a:t>Vệ</a:t>
            </a:r>
            <a:r>
              <a:rPr lang="en-US" sz="2800" b="1" dirty="0">
                <a:solidFill>
                  <a:srgbClr val="0000FF"/>
                </a:solidFill>
                <a:cs typeface="Times New Roman" panose="02020603050405020304" pitchFamily="18" charset="0"/>
              </a:rPr>
              <a:t> </a:t>
            </a:r>
            <a:r>
              <a:rPr lang="en-US" sz="2800" b="1" dirty="0" err="1">
                <a:solidFill>
                  <a:srgbClr val="0000FF"/>
                </a:solidFill>
                <a:cs typeface="Times New Roman" panose="02020603050405020304" pitchFamily="18" charset="0"/>
              </a:rPr>
              <a:t>sinh</a:t>
            </a:r>
            <a:r>
              <a:rPr lang="en-US" sz="2800" b="1" dirty="0">
                <a:solidFill>
                  <a:srgbClr val="0000FF"/>
                </a:solidFill>
                <a:cs typeface="Times New Roman" panose="02020603050405020304" pitchFamily="18" charset="0"/>
              </a:rPr>
              <a:t> </a:t>
            </a:r>
            <a:r>
              <a:rPr lang="en-US" sz="2800" b="1" dirty="0" err="1">
                <a:solidFill>
                  <a:srgbClr val="0000FF"/>
                </a:solidFill>
                <a:cs typeface="Times New Roman" panose="02020603050405020304" pitchFamily="18" charset="0"/>
              </a:rPr>
              <a:t>sau</a:t>
            </a:r>
            <a:r>
              <a:rPr lang="en-US" sz="2800" b="1" dirty="0">
                <a:solidFill>
                  <a:srgbClr val="0000FF"/>
                </a:solidFill>
                <a:cs typeface="Times New Roman" panose="02020603050405020304" pitchFamily="18" charset="0"/>
              </a:rPr>
              <a:t> </a:t>
            </a:r>
            <a:r>
              <a:rPr lang="en-US" sz="2800" b="1" dirty="0" err="1">
                <a:solidFill>
                  <a:srgbClr val="0000FF"/>
                </a:solidFill>
                <a:cs typeface="Times New Roman" panose="02020603050405020304" pitchFamily="18" charset="0"/>
              </a:rPr>
              <a:t>khi</a:t>
            </a:r>
            <a:r>
              <a:rPr lang="en-US" sz="2800" b="1" dirty="0">
                <a:solidFill>
                  <a:srgbClr val="0000FF"/>
                </a:solidFill>
                <a:cs typeface="Times New Roman" panose="02020603050405020304" pitchFamily="18" charset="0"/>
              </a:rPr>
              <a:t> </a:t>
            </a:r>
            <a:r>
              <a:rPr lang="en-US" sz="2800" b="1" dirty="0" err="1">
                <a:solidFill>
                  <a:srgbClr val="0000FF"/>
                </a:solidFill>
                <a:cs typeface="Times New Roman" panose="02020603050405020304" pitchFamily="18" charset="0"/>
              </a:rPr>
              <a:t>trẻ</a:t>
            </a:r>
            <a:r>
              <a:rPr lang="en-US" sz="2800" b="1" dirty="0">
                <a:solidFill>
                  <a:srgbClr val="0000FF"/>
                </a:solidFill>
                <a:cs typeface="Times New Roman" panose="02020603050405020304" pitchFamily="18" charset="0"/>
              </a:rPr>
              <a:t> </a:t>
            </a:r>
            <a:r>
              <a:rPr lang="en-US" sz="2800" b="1" dirty="0" err="1">
                <a:solidFill>
                  <a:srgbClr val="0000FF"/>
                </a:solidFill>
                <a:cs typeface="Times New Roman" panose="02020603050405020304" pitchFamily="18" charset="0"/>
              </a:rPr>
              <a:t>đi</a:t>
            </a:r>
            <a:r>
              <a:rPr lang="en-US" sz="2800" b="1" dirty="0">
                <a:solidFill>
                  <a:srgbClr val="0000FF"/>
                </a:solidFill>
                <a:cs typeface="Times New Roman" panose="02020603050405020304" pitchFamily="18" charset="0"/>
              </a:rPr>
              <a:t> </a:t>
            </a:r>
            <a:r>
              <a:rPr lang="en-US" sz="2800" b="1" dirty="0" err="1">
                <a:solidFill>
                  <a:srgbClr val="0000FF"/>
                </a:solidFill>
                <a:cs typeface="Times New Roman" panose="02020603050405020304" pitchFamily="18" charset="0"/>
              </a:rPr>
              <a:t>vệ</a:t>
            </a:r>
            <a:r>
              <a:rPr lang="en-US" sz="2800" b="1" dirty="0">
                <a:solidFill>
                  <a:srgbClr val="0000FF"/>
                </a:solidFill>
                <a:cs typeface="Times New Roman" panose="02020603050405020304" pitchFamily="18" charset="0"/>
              </a:rPr>
              <a:t> </a:t>
            </a:r>
            <a:r>
              <a:rPr lang="en-US" sz="2800" b="1" dirty="0" err="1">
                <a:solidFill>
                  <a:srgbClr val="0000FF"/>
                </a:solidFill>
                <a:cs typeface="Times New Roman" panose="02020603050405020304" pitchFamily="18" charset="0"/>
              </a:rPr>
              <a:t>sinh</a:t>
            </a:r>
            <a:endParaRPr lang="en-US" sz="2000" b="1" dirty="0">
              <a:solidFill>
                <a:srgbClr val="0000FF"/>
              </a:solidFill>
            </a:endParaRPr>
          </a:p>
          <a:p>
            <a:pPr marL="0" marR="0" lvl="0" indent="0" algn="just" defTabSz="914400" rtl="0" eaLnBrk="1" fontAlgn="base" latinLnBrk="0" hangingPunct="1">
              <a:lnSpc>
                <a:spcPct val="15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Chuẩn</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bị</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p>
          <a:p>
            <a:pPr marL="457200" marR="0" lvl="0" indent="-457200" algn="just" defTabSz="914400" rtl="0" eaLnBrk="1" fontAlgn="base" latinLnBrk="0" hangingPunct="1">
              <a:lnSpc>
                <a:spcPct val="150000"/>
              </a:lnSpc>
              <a:spcBef>
                <a:spcPct val="0"/>
              </a:spcBef>
              <a:spcAft>
                <a:spcPct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Vòi</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nước</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loại</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vòi</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xịt</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nhẹ</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vòi</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sen</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a:t>
            </a:r>
          </a:p>
          <a:p>
            <a:pPr marL="457200" marR="0" lvl="0" indent="-457200" algn="just" defTabSz="914400" rtl="0" eaLnBrk="1" fontAlgn="base" latinLnBrk="0" hangingPunct="1">
              <a:lnSpc>
                <a:spcPct val="150000"/>
              </a:lnSpc>
              <a:spcBef>
                <a:spcPct val="0"/>
              </a:spcBef>
              <a:spcAft>
                <a:spcPct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Xà</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phòng</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a:t>
            </a:r>
            <a:endPar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457200" marR="0" lvl="0" indent="-457200" algn="just" defTabSz="914400" rtl="0" eaLnBrk="1" fontAlgn="base" latinLnBrk="0" hangingPunct="1">
              <a:lnSpc>
                <a:spcPct val="150000"/>
              </a:lnSpc>
              <a:spcBef>
                <a:spcPct val="0"/>
              </a:spcBef>
              <a:spcAft>
                <a:spcPct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Giấy</a:t>
            </a:r>
            <a:r>
              <a:rPr lang="en-US" sz="2800" dirty="0">
                <a:solidFill>
                  <a:prstClr val="black"/>
                </a:solidFill>
                <a:latin typeface="Calibri"/>
              </a:rPr>
              <a:t>.</a:t>
            </a:r>
          </a:p>
          <a:p>
            <a:pPr marL="457200" marR="0" lvl="0" indent="-457200" algn="just" defTabSz="914400" rtl="0" eaLnBrk="1" fontAlgn="base" latinLnBrk="0" hangingPunct="1">
              <a:lnSpc>
                <a:spcPct val="150000"/>
              </a:lnSpc>
              <a:spcBef>
                <a:spcPct val="0"/>
              </a:spcBef>
              <a:spcAft>
                <a:spcPct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Ghế</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rửa</a:t>
            </a:r>
            <a:endPar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41658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275314" y="260677"/>
            <a:ext cx="9730949" cy="6488828"/>
          </a:xfrm>
          <a:prstGeom prst="rect">
            <a:avLst/>
          </a:prstGeom>
          <a:noFill/>
          <a:ln>
            <a:solidFill>
              <a:srgbClr val="0000FF"/>
            </a:solidFill>
          </a:ln>
        </p:spPr>
        <p:txBody>
          <a:bodyPr wrap="square" rtlCol="0">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lang="en-US" sz="2800" dirty="0">
                <a:solidFill>
                  <a:prstClr val="black"/>
                </a:solidFill>
                <a:latin typeface="Calibri"/>
              </a:rPr>
              <a:t>*</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baseline="0" noProof="0" dirty="0" err="1">
                <a:ln>
                  <a:noFill/>
                </a:ln>
                <a:solidFill>
                  <a:prstClr val="black"/>
                </a:solidFill>
                <a:effectLst/>
                <a:uLnTx/>
                <a:uFillTx/>
                <a:latin typeface="Calibri"/>
                <a:ea typeface="+mn-ea"/>
                <a:cs typeface="Arial" pitchFamily="34" charset="0"/>
              </a:rPr>
              <a:t>Tiến</a:t>
            </a:r>
            <a:r>
              <a:rPr kumimoji="0" lang="en-US" sz="2800" b="0" i="0" u="none" strike="noStrike" kern="1200" cap="none" spc="0" normalizeH="0" noProof="0" dirty="0">
                <a:ln>
                  <a:noFill/>
                </a:ln>
                <a:solidFill>
                  <a:prstClr val="black"/>
                </a:solidFill>
                <a:effectLst/>
                <a:uLnTx/>
                <a:uFillTx/>
                <a:latin typeface="Calibri"/>
                <a:ea typeface="+mn-ea"/>
                <a:cs typeface="Arial" pitchFamily="34" charset="0"/>
              </a:rPr>
              <a:t> </a:t>
            </a:r>
            <a:r>
              <a:rPr kumimoji="0" lang="en-US" sz="2800" b="0" i="0" u="none" strike="noStrike" kern="1200" cap="none" spc="0" normalizeH="0" noProof="0" dirty="0" err="1">
                <a:ln>
                  <a:noFill/>
                </a:ln>
                <a:solidFill>
                  <a:prstClr val="black"/>
                </a:solidFill>
                <a:effectLst/>
                <a:uLnTx/>
                <a:uFillTx/>
                <a:latin typeface="Calibri"/>
                <a:ea typeface="+mn-ea"/>
                <a:cs typeface="Arial" pitchFamily="34" charset="0"/>
              </a:rPr>
              <a:t>hành</a:t>
            </a:r>
            <a:r>
              <a:rPr kumimoji="0" lang="en-US" sz="2800" b="0" i="0" u="none" strike="noStrike" kern="1200" cap="none" spc="0" normalizeH="0" baseline="0" noProof="0" dirty="0">
                <a:ln>
                  <a:noFill/>
                </a:ln>
                <a:solidFill>
                  <a:prstClr val="black"/>
                </a:solidFill>
                <a:effectLst/>
                <a:uLnTx/>
                <a:uFillTx/>
                <a:latin typeface="Calibri"/>
                <a:ea typeface="+mn-ea"/>
                <a:cs typeface="Arial" pitchFamily="34" charset="0"/>
              </a:rPr>
              <a:t>: </a:t>
            </a:r>
          </a:p>
          <a:p>
            <a:pPr algn="just">
              <a:lnSpc>
                <a:spcPct val="150000"/>
              </a:lnSpc>
              <a:spcBef>
                <a:spcPts val="0"/>
              </a:spcBef>
              <a:spcAft>
                <a:spcPts val="0"/>
              </a:spcAft>
            </a:pPr>
            <a:r>
              <a:rPr lang="en-US" sz="2800" b="1" i="1"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vớ</a:t>
            </a:r>
            <a:r>
              <a:rPr lang="vi-VN" sz="2800" dirty="0">
                <a:latin typeface="Calibri" panose="020F0502020204030204" pitchFamily="34" charset="0"/>
                <a:cs typeface="Calibri" panose="020F0502020204030204" pitchFamily="34" charset="0"/>
              </a:rPr>
              <a:t>i trẻ dưới 1</a:t>
            </a:r>
            <a:r>
              <a:rPr lang="en-US" sz="2800" dirty="0">
                <a:latin typeface="Calibri" panose="020F0502020204030204" pitchFamily="34" charset="0"/>
                <a:cs typeface="Calibri" panose="020F0502020204030204" pitchFamily="34" charset="0"/>
              </a:rPr>
              <a:t>8</a:t>
            </a:r>
            <a:r>
              <a:rPr lang="vi-VN" sz="2800" dirty="0">
                <a:latin typeface="Calibri" panose="020F0502020204030204" pitchFamily="34" charset="0"/>
                <a:cs typeface="Calibri" panose="020F0502020204030204" pitchFamily="34" charset="0"/>
              </a:rPr>
              <a:t> tháng</a:t>
            </a:r>
            <a:r>
              <a:rPr lang="en-US" sz="2800" dirty="0">
                <a:latin typeface="Calibri" panose="020F0502020204030204" pitchFamily="34" charset="0"/>
                <a:cs typeface="Calibri" panose="020F0502020204030204" pitchFamily="34" charset="0"/>
              </a:rPr>
              <a:t>: T</a:t>
            </a:r>
            <a:r>
              <a:rPr lang="vi-VN" sz="2800" dirty="0">
                <a:latin typeface="Calibri" panose="020F0502020204030204" pitchFamily="34" charset="0"/>
                <a:cs typeface="Calibri" panose="020F0502020204030204" pitchFamily="34" charset="0"/>
              </a:rPr>
              <a:t>hực hiện thao tác bế để rửa</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Một tay cô bế, cổ, vai và phần trên lưng của trẻ đặt trên cánh tay cô, bàn tay cô cầm đùi đầu gối trẻ; tay kia cô để dưới đùi, chân kia của trẻ để rửa; dùng ngón tay cái rửa bộ phận sinh dục và 2 bên trước, dùng tiếp ngón giữa rửa hậu môn </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vuốt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từ</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trước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sau</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rồi đến </a:t>
            </a:r>
            <a:r>
              <a:rPr lang="en-US" sz="2800" dirty="0">
                <a:latin typeface="Calibri" panose="020F0502020204030204" pitchFamily="34" charset="0"/>
                <a:cs typeface="Calibri" panose="020F0502020204030204" pitchFamily="34" charset="0"/>
              </a:rPr>
              <a:t>2 </a:t>
            </a:r>
            <a:r>
              <a:rPr lang="en-US" sz="2800" dirty="0" err="1">
                <a:latin typeface="Calibri" panose="020F0502020204030204" pitchFamily="34" charset="0"/>
                <a:cs typeface="Calibri" panose="020F0502020204030204" pitchFamily="34" charset="0"/>
              </a:rPr>
              <a:t>mông</a:t>
            </a:r>
            <a:r>
              <a:rPr lang="vi-VN" sz="28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a:p>
            <a:pPr lvl="0" algn="just">
              <a:lnSpc>
                <a:spcPct val="150000"/>
              </a:lnSpc>
              <a:spcBef>
                <a:spcPts val="0"/>
              </a:spcBef>
              <a:spcAft>
                <a:spcPts val="0"/>
              </a:spcAft>
              <a:defRPr/>
            </a:pPr>
            <a:r>
              <a:rPr lang="en-US" sz="2800" dirty="0">
                <a:solidFill>
                  <a:prstClr val="black"/>
                </a:solidFill>
                <a:latin typeface="Calibri" panose="020F0502020204030204" pitchFamily="34" charset="0"/>
                <a:cs typeface="Calibri" panose="020F0502020204030204" pitchFamily="34" charset="0"/>
              </a:rPr>
              <a:t>-</a:t>
            </a:r>
            <a:r>
              <a:rPr lang="vi-VN" sz="2800" dirty="0">
                <a:solidFill>
                  <a:prstClr val="black"/>
                </a:solidFill>
                <a:latin typeface="Calibri" panose="020F0502020204030204" pitchFamily="34" charset="0"/>
                <a:cs typeface="Calibri" panose="020F0502020204030204" pitchFamily="34" charset="0"/>
              </a:rPr>
              <a:t> Nếu rửa cho trẻ gái, ngón cái để ngang bộ phận sinh dục và rửa từ trên xuống.</a:t>
            </a:r>
            <a:r>
              <a:rPr lang="en-US" sz="2800" dirty="0">
                <a:solidFill>
                  <a:prstClr val="black"/>
                </a:solidFill>
                <a:latin typeface="Calibri" panose="020F0502020204030204" pitchFamily="34" charset="0"/>
                <a:cs typeface="Calibri" panose="020F0502020204030204" pitchFamily="34" charset="0"/>
              </a:rPr>
              <a:t> </a:t>
            </a:r>
            <a:r>
              <a:rPr lang="vi-VN" sz="2800" dirty="0">
                <a:solidFill>
                  <a:prstClr val="black"/>
                </a:solidFill>
                <a:latin typeface="Calibri" panose="020F0502020204030204" pitchFamily="34" charset="0"/>
                <a:cs typeface="Calibri" panose="020F0502020204030204" pitchFamily="34" charset="0"/>
              </a:rPr>
              <a:t>Nếu cô ngồi rửa, với trẻ trên 12 tháng, cô không để tay dưới đùi trẻ, mà chân kia trẻ gác lên đùi cô, tay kia cô rửa.</a:t>
            </a:r>
          </a:p>
        </p:txBody>
      </p:sp>
    </p:spTree>
    <p:extLst>
      <p:ext uri="{BB962C8B-B14F-4D97-AF65-F5344CB8AC3E}">
        <p14:creationId xmlns:p14="http://schemas.microsoft.com/office/powerpoint/2010/main" val="2647748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249914" y="184586"/>
            <a:ext cx="9730949" cy="3903504"/>
          </a:xfrm>
          <a:prstGeom prst="rect">
            <a:avLst/>
          </a:prstGeom>
          <a:noFill/>
          <a:ln>
            <a:solidFill>
              <a:srgbClr val="0000FF"/>
            </a:solidFill>
          </a:ln>
        </p:spPr>
        <p:txBody>
          <a:bodyPr wrap="square" rtlCol="0">
            <a:spAutoFit/>
          </a:bodyPr>
          <a:lstStyle/>
          <a:p>
            <a:pPr lvl="0" algn="just">
              <a:lnSpc>
                <a:spcPct val="150000"/>
              </a:lnSpc>
              <a:defRPr/>
            </a:pP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Đối</a:t>
            </a:r>
            <a:r>
              <a:rPr lang="en-US" sz="2800" dirty="0">
                <a:solidFill>
                  <a:prstClr val="black"/>
                </a:solidFill>
                <a:latin typeface="Calibri" panose="020F0502020204030204" pitchFamily="34" charset="0"/>
                <a:cs typeface="Calibri" panose="020F0502020204030204" pitchFamily="34" charset="0"/>
              </a:rPr>
              <a:t> v</a:t>
            </a:r>
            <a:r>
              <a:rPr lang="vi-VN" sz="2800" dirty="0">
                <a:solidFill>
                  <a:prstClr val="black"/>
                </a:solidFill>
                <a:latin typeface="Calibri" panose="020F0502020204030204" pitchFamily="34" charset="0"/>
                <a:cs typeface="Calibri" panose="020F0502020204030204" pitchFamily="34" charset="0"/>
              </a:rPr>
              <a:t>ới trẻ trên 19 tháng</a:t>
            </a:r>
            <a:r>
              <a:rPr lang="en-US" sz="2800" dirty="0">
                <a:solidFill>
                  <a:prstClr val="black"/>
                </a:solidFill>
                <a:latin typeface="Calibri" panose="020F0502020204030204" pitchFamily="34" charset="0"/>
                <a:cs typeface="Calibri" panose="020F0502020204030204" pitchFamily="34" charset="0"/>
              </a:rPr>
              <a:t>:</a:t>
            </a:r>
            <a:r>
              <a:rPr lang="vi-VN" sz="2800" dirty="0">
                <a:solidFill>
                  <a:prstClr val="black"/>
                </a:solidFill>
                <a:latin typeface="Calibri" panose="020F0502020204030204" pitchFamily="34" charset="0"/>
                <a:cs typeface="Calibri" panose="020F0502020204030204" pitchFamily="34" charset="0"/>
              </a:rPr>
              <a:t> Cho trẻ ngồi trên bậc hoặc ghế cao 12-15 cm quay lưng lại </a:t>
            </a:r>
            <a:r>
              <a:rPr lang="en-US" sz="2800" dirty="0" err="1">
                <a:solidFill>
                  <a:prstClr val="black"/>
                </a:solidFill>
                <a:latin typeface="Calibri" panose="020F0502020204030204" pitchFamily="34" charset="0"/>
                <a:cs typeface="Calibri" panose="020F0502020204030204" pitchFamily="34" charset="0"/>
              </a:rPr>
              <a:t>phía</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cô</a:t>
            </a:r>
            <a:r>
              <a:rPr lang="en-US" sz="2800" dirty="0">
                <a:solidFill>
                  <a:prstClr val="black"/>
                </a:solidFill>
                <a:latin typeface="Calibri" panose="020F0502020204030204" pitchFamily="34" charset="0"/>
                <a:cs typeface="Calibri" panose="020F0502020204030204" pitchFamily="34" charset="0"/>
              </a:rPr>
              <a:t>. M</a:t>
            </a:r>
            <a:r>
              <a:rPr lang="vi-VN" sz="2800" dirty="0">
                <a:solidFill>
                  <a:prstClr val="black"/>
                </a:solidFill>
                <a:latin typeface="Calibri" panose="020F0502020204030204" pitchFamily="34" charset="0"/>
                <a:cs typeface="Calibri" panose="020F0502020204030204" pitchFamily="34" charset="0"/>
              </a:rPr>
              <a:t>ột tay cô cầm vòi </a:t>
            </a:r>
            <a:r>
              <a:rPr lang="en-US" sz="2800" dirty="0" err="1">
                <a:solidFill>
                  <a:prstClr val="black"/>
                </a:solidFill>
                <a:latin typeface="Calibri" panose="020F0502020204030204" pitchFamily="34" charset="0"/>
                <a:cs typeface="Calibri" panose="020F0502020204030204" pitchFamily="34" charset="0"/>
              </a:rPr>
              <a:t>nước</a:t>
            </a:r>
            <a:r>
              <a:rPr lang="en-US" sz="2800" dirty="0">
                <a:solidFill>
                  <a:prstClr val="black"/>
                </a:solidFill>
                <a:latin typeface="Calibri" panose="020F0502020204030204" pitchFamily="34" charset="0"/>
                <a:cs typeface="Calibri" panose="020F0502020204030204" pitchFamily="34" charset="0"/>
              </a:rPr>
              <a:t> </a:t>
            </a:r>
            <a:r>
              <a:rPr lang="vi-VN" sz="2800" dirty="0">
                <a:solidFill>
                  <a:prstClr val="black"/>
                </a:solidFill>
                <a:latin typeface="Calibri" panose="020F0502020204030204" pitchFamily="34" charset="0"/>
                <a:cs typeface="Calibri" panose="020F0502020204030204" pitchFamily="34" charset="0"/>
              </a:rPr>
              <a:t>đưa tới vừa tầm của trẻ, tay kia rửa. Cũng rửa theo trình tự như với trẻ bé.</a:t>
            </a:r>
          </a:p>
          <a:p>
            <a:pPr lvl="0" algn="just">
              <a:lnSpc>
                <a:spcPct val="150000"/>
              </a:lnSpc>
              <a:defRPr/>
            </a:pPr>
            <a:r>
              <a:rPr lang="en-US" sz="2800" dirty="0">
                <a:solidFill>
                  <a:prstClr val="black"/>
                </a:solidFill>
                <a:latin typeface="Calibri" panose="020F0502020204030204" pitchFamily="34" charset="0"/>
                <a:cs typeface="Calibri" panose="020F0502020204030204" pitchFamily="34" charset="0"/>
              </a:rPr>
              <a:t>+</a:t>
            </a:r>
            <a:r>
              <a:rPr lang="vi-VN" sz="2800" dirty="0">
                <a:solidFill>
                  <a:prstClr val="black"/>
                </a:solidFill>
                <a:latin typeface="Calibri" panose="020F0502020204030204" pitchFamily="34" charset="0"/>
                <a:cs typeface="Calibri" panose="020F0502020204030204" pitchFamily="34" charset="0"/>
              </a:rPr>
              <a:t> Cô rửa tay xà phòng sau khi </a:t>
            </a:r>
            <a:r>
              <a:rPr lang="en-US" sz="2800" dirty="0" err="1">
                <a:solidFill>
                  <a:prstClr val="black"/>
                </a:solidFill>
                <a:latin typeface="Calibri" panose="020F0502020204030204" pitchFamily="34" charset="0"/>
                <a:cs typeface="Calibri" panose="020F0502020204030204" pitchFamily="34" charset="0"/>
              </a:rPr>
              <a:t>vệ</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sinh</a:t>
            </a:r>
            <a:r>
              <a:rPr lang="en-US" sz="2800" dirty="0">
                <a:solidFill>
                  <a:prstClr val="black"/>
                </a:solidFill>
                <a:latin typeface="Calibri" panose="020F0502020204030204" pitchFamily="34" charset="0"/>
                <a:cs typeface="Calibri" panose="020F0502020204030204" pitchFamily="34" charset="0"/>
              </a:rPr>
              <a:t> </a:t>
            </a:r>
            <a:r>
              <a:rPr lang="vi-VN" sz="2800" dirty="0">
                <a:solidFill>
                  <a:prstClr val="black"/>
                </a:solidFill>
                <a:latin typeface="Calibri" panose="020F0502020204030204" pitchFamily="34" charset="0"/>
                <a:cs typeface="Calibri" panose="020F0502020204030204" pitchFamily="34" charset="0"/>
              </a:rPr>
              <a:t>cho trẻ .</a:t>
            </a:r>
          </a:p>
          <a:p>
            <a:pPr lvl="0" algn="just">
              <a:lnSpc>
                <a:spcPct val="150000"/>
              </a:lnSpc>
              <a:defRPr/>
            </a:pPr>
            <a:r>
              <a:rPr lang="en-US" sz="2800" dirty="0">
                <a:solidFill>
                  <a:prstClr val="black"/>
                </a:solidFill>
                <a:latin typeface="Calibri" panose="020F0502020204030204" pitchFamily="34" charset="0"/>
                <a:cs typeface="Calibri" panose="020F0502020204030204" pitchFamily="34" charset="0"/>
              </a:rPr>
              <a:t>+ </a:t>
            </a:r>
            <a:r>
              <a:rPr lang="vi-VN" sz="2800" dirty="0">
                <a:solidFill>
                  <a:prstClr val="black"/>
                </a:solidFill>
                <a:latin typeface="Calibri" panose="020F0502020204030204" pitchFamily="34" charset="0"/>
                <a:cs typeface="Calibri" panose="020F0502020204030204" pitchFamily="34" charset="0"/>
              </a:rPr>
              <a:t>Rửa xong thấm khô cho trẻ ngay</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bằng</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giấy</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dùng</a:t>
            </a:r>
            <a:r>
              <a:rPr lang="en-US" sz="2800" dirty="0">
                <a:solidFill>
                  <a:prstClr val="black"/>
                </a:solidFill>
                <a:latin typeface="Calibri" panose="020F0502020204030204" pitchFamily="34" charset="0"/>
                <a:cs typeface="Calibri" panose="020F0502020204030204" pitchFamily="34" charset="0"/>
              </a:rPr>
              <a:t> 1 </a:t>
            </a:r>
            <a:r>
              <a:rPr lang="en-US" sz="2800" dirty="0" err="1">
                <a:solidFill>
                  <a:prstClr val="black"/>
                </a:solidFill>
                <a:latin typeface="Calibri" panose="020F0502020204030204" pitchFamily="34" charset="0"/>
                <a:cs typeface="Calibri" panose="020F0502020204030204" pitchFamily="34" charset="0"/>
              </a:rPr>
              <a:t>lần</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hoặc</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khăn</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riêng</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cho</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từng</a:t>
            </a:r>
            <a:r>
              <a:rPr lang="en-US" sz="2800" dirty="0">
                <a:solidFill>
                  <a:prstClr val="black"/>
                </a:solidFill>
                <a:latin typeface="Calibri" panose="020F0502020204030204" pitchFamily="34" charset="0"/>
                <a:cs typeface="Calibri" panose="020F0502020204030204" pitchFamily="34" charset="0"/>
              </a:rPr>
              <a:t> </a:t>
            </a:r>
            <a:r>
              <a:rPr lang="en-US" sz="2800" dirty="0" err="1">
                <a:solidFill>
                  <a:prstClr val="black"/>
                </a:solidFill>
                <a:latin typeface="Calibri" panose="020F0502020204030204" pitchFamily="34" charset="0"/>
                <a:cs typeface="Calibri" panose="020F0502020204030204" pitchFamily="34" charset="0"/>
              </a:rPr>
              <a:t>trẻ</a:t>
            </a:r>
            <a:r>
              <a:rPr lang="en-US" sz="2800" dirty="0">
                <a:solidFill>
                  <a:prstClr val="black"/>
                </a:solidFill>
                <a:latin typeface="Calibri" panose="020F0502020204030204" pitchFamily="34" charset="0"/>
                <a:cs typeface="Calibri" panose="020F0502020204030204" pitchFamily="34" charset="0"/>
              </a:rPr>
              <a:t>)</a:t>
            </a:r>
            <a:endParaRPr lang="vi-VN" sz="28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8671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477130" y="1412777"/>
            <a:ext cx="7053991" cy="2380011"/>
          </a:xfrm>
          <a:prstGeom prst="rect">
            <a:avLst/>
          </a:prstGeom>
          <a:noFill/>
        </p:spPr>
        <p:txBody>
          <a:bodyPr wrap="square" lIns="121920" tIns="60960" rIns="121920" bIns="60960">
            <a:spAutoFit/>
          </a:bodyPr>
          <a:lstStyle/>
          <a:p>
            <a:pPr algn="ctr" fontAlgn="auto">
              <a:spcBef>
                <a:spcPts val="0"/>
              </a:spcBef>
              <a:spcAft>
                <a:spcPts val="0"/>
              </a:spcAft>
              <a:buClr>
                <a:srgbClr val="000000"/>
              </a:buClr>
            </a:pPr>
            <a:r>
              <a:rPr lang="en-US" sz="7333" b="1" kern="0" cap="all" dirty="0">
                <a:ln w="9000" cmpd="sng">
                  <a:solidFill>
                    <a:srgbClr val="FB9C05">
                      <a:shade val="50000"/>
                      <a:satMod val="120000"/>
                    </a:srgbClr>
                  </a:solidFill>
                  <a:prstDash val="solid"/>
                </a:ln>
                <a:solidFill>
                  <a:srgbClr val="CC9900"/>
                </a:solidFill>
                <a:effectLst>
                  <a:reflection blurRad="12700" stA="28000" endPos="45000" dist="1000" dir="5400000" sy="-100000" algn="bl" rotWithShape="0"/>
                </a:effectLst>
                <a:latin typeface="MV Boli" pitchFamily="2" charset="0"/>
                <a:cs typeface="MV Boli" pitchFamily="2" charset="0"/>
                <a:sym typeface="Arial"/>
              </a:rPr>
              <a:t>TRÂN TRỌNG CÁM ƠN </a:t>
            </a:r>
          </a:p>
        </p:txBody>
      </p:sp>
    </p:spTree>
    <p:extLst>
      <p:ext uri="{BB962C8B-B14F-4D97-AF65-F5344CB8AC3E}">
        <p14:creationId xmlns:p14="http://schemas.microsoft.com/office/powerpoint/2010/main" val="293123824"/>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0000" y="593367"/>
            <a:ext cx="10272000" cy="1065616"/>
          </a:xfrm>
        </p:spPr>
        <p:style>
          <a:lnRef idx="1">
            <a:schemeClr val="accent5"/>
          </a:lnRef>
          <a:fillRef idx="2">
            <a:schemeClr val="accent5"/>
          </a:fillRef>
          <a:effectRef idx="1">
            <a:schemeClr val="accent5"/>
          </a:effectRef>
          <a:fontRef idx="minor">
            <a:schemeClr val="dk1"/>
          </a:fontRef>
        </p:style>
        <p:txBody>
          <a:bodyPr/>
          <a:lstStyle/>
          <a:p>
            <a:pPr eaLnBrk="1" hangingPunct="1"/>
            <a:r>
              <a:rPr lang="en-US" sz="2800" b="1" dirty="0" smtClean="0">
                <a:latin typeface="Times New Roman" pitchFamily="18" charset="0"/>
                <a:cs typeface="Times New Roman" pitchFamily="18" charset="0"/>
              </a:rPr>
              <a:t>ỦY BAN NHÂN DÂN HUYỆN HÓC MÔN</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PHÒNG GIÁO DỤC VÀ ĐÀO TẠO</a:t>
            </a:r>
            <a:br>
              <a:rPr lang="en-US" sz="2800" b="1" dirty="0" smtClean="0">
                <a:latin typeface="Times New Roman" pitchFamily="18" charset="0"/>
                <a:cs typeface="Times New Roman" pitchFamily="18" charset="0"/>
              </a:rPr>
            </a:br>
            <a:r>
              <a:rPr lang="en-US" sz="2800" smtClean="0">
                <a:latin typeface="Times New Roman" pitchFamily="18" charset="0"/>
                <a:cs typeface="Times New Roman" pitchFamily="18" charset="0"/>
              </a:rPr>
              <a:t/>
            </a:r>
            <a:br>
              <a:rPr lang="en-US" sz="2800" smtClean="0">
                <a:latin typeface="Times New Roman" pitchFamily="18" charset="0"/>
                <a:cs typeface="Times New Roman" pitchFamily="18" charset="0"/>
              </a:rPr>
            </a:b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b="1" dirty="0" smtClean="0">
                <a:solidFill>
                  <a:srgbClr val="0000FF"/>
                </a:solidFill>
              </a:rPr>
              <a:t>HƯỚNG </a:t>
            </a:r>
            <a:r>
              <a:rPr lang="en-US" sz="2800" b="1" dirty="0">
                <a:solidFill>
                  <a:srgbClr val="0000FF"/>
                </a:solidFill>
              </a:rPr>
              <a:t>DẪN THỰC HÀNH </a:t>
            </a:r>
            <a:r>
              <a:rPr lang="en-US" sz="2800" b="1" dirty="0" smtClean="0">
                <a:solidFill>
                  <a:srgbClr val="0000FF"/>
                </a:solidFill>
              </a:rPr>
              <a:t/>
            </a:r>
            <a:br>
              <a:rPr lang="en-US" sz="2800" b="1" dirty="0" smtClean="0">
                <a:solidFill>
                  <a:srgbClr val="0000FF"/>
                </a:solidFill>
              </a:rPr>
            </a:br>
            <a:r>
              <a:rPr lang="en-US" sz="2800" b="1" dirty="0" smtClean="0">
                <a:solidFill>
                  <a:srgbClr val="0000FF"/>
                </a:solidFill>
              </a:rPr>
              <a:t>THAO </a:t>
            </a:r>
            <a:r>
              <a:rPr lang="en-US" sz="2800" b="1" dirty="0">
                <a:solidFill>
                  <a:srgbClr val="0000FF"/>
                </a:solidFill>
              </a:rPr>
              <a:t>TÁC LAU NHÀ </a:t>
            </a:r>
            <a:r>
              <a:rPr lang="en-US" sz="2800" b="1" dirty="0" smtClean="0">
                <a:solidFill>
                  <a:srgbClr val="0000FF"/>
                </a:solidFill>
              </a:rPr>
              <a:t>VÀ </a:t>
            </a:r>
            <a:r>
              <a:rPr lang="en-US" sz="2800" b="1" dirty="0">
                <a:solidFill>
                  <a:srgbClr val="0000FF"/>
                </a:solidFill>
              </a:rPr>
              <a:t>TỔ CHỨC GIỜ NGỦ CHO TRẺ </a:t>
            </a:r>
            <a:br>
              <a:rPr lang="en-US" sz="2800" b="1" dirty="0">
                <a:solidFill>
                  <a:srgbClr val="0000FF"/>
                </a:solidFill>
              </a:rPr>
            </a:br>
            <a:r>
              <a:rPr lang="en-US" sz="2800" b="1" dirty="0">
                <a:solidFill>
                  <a:srgbClr val="0000FF"/>
                </a:solidFill>
              </a:rPr>
              <a:t>TRONG TRƯỜNG MẦM </a:t>
            </a:r>
            <a:r>
              <a:rPr lang="en-US" sz="2800" b="1" dirty="0" smtClean="0">
                <a:solidFill>
                  <a:srgbClr val="0000FF"/>
                </a:solidFill>
              </a:rPr>
              <a:t>NON</a:t>
            </a:r>
            <a:br>
              <a:rPr lang="en-US" sz="2800" b="1" dirty="0" smtClean="0">
                <a:solidFill>
                  <a:srgbClr val="0000FF"/>
                </a:solidFill>
              </a:rPr>
            </a:br>
            <a:r>
              <a:rPr lang="en-US" sz="2800" b="1" dirty="0">
                <a:solidFill>
                  <a:srgbClr val="0000FF"/>
                </a:solidFill>
              </a:rPr>
              <a:t/>
            </a:r>
            <a:br>
              <a:rPr lang="en-US" sz="2800" b="1" dirty="0">
                <a:solidFill>
                  <a:srgbClr val="0000FF"/>
                </a:solidFill>
              </a:rPr>
            </a:br>
            <a:endParaRPr lang="en-US" sz="2800" b="1" dirty="0">
              <a:solidFill>
                <a:srgbClr val="0000FF"/>
              </a:solidFill>
            </a:endParaRPr>
          </a:p>
        </p:txBody>
      </p:sp>
      <p:sp>
        <p:nvSpPr>
          <p:cNvPr id="7" name="Rectangle 6"/>
          <p:cNvSpPr/>
          <p:nvPr/>
        </p:nvSpPr>
        <p:spPr>
          <a:xfrm>
            <a:off x="2351315" y="5636622"/>
            <a:ext cx="7537268" cy="52322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1" algn="ctr"/>
            <a:r>
              <a:rPr lang="en-US" sz="2800" b="1" i="1" dirty="0" err="1" smtClean="0">
                <a:solidFill>
                  <a:srgbClr val="9900CC"/>
                </a:solidFill>
              </a:rPr>
              <a:t>Hóc</a:t>
            </a:r>
            <a:r>
              <a:rPr lang="en-US" sz="2800" b="1" i="1" dirty="0" smtClean="0">
                <a:solidFill>
                  <a:srgbClr val="9900CC"/>
                </a:solidFill>
              </a:rPr>
              <a:t> </a:t>
            </a:r>
            <a:r>
              <a:rPr lang="en-US" sz="2800" b="1" i="1" dirty="0" err="1" smtClean="0">
                <a:solidFill>
                  <a:srgbClr val="9900CC"/>
                </a:solidFill>
              </a:rPr>
              <a:t>Môn</a:t>
            </a:r>
            <a:r>
              <a:rPr lang="en-US" sz="2800" b="1" i="1" dirty="0" smtClean="0">
                <a:solidFill>
                  <a:srgbClr val="9900CC"/>
                </a:solidFill>
              </a:rPr>
              <a:t>, </a:t>
            </a:r>
            <a:r>
              <a:rPr lang="en-US" sz="2800" b="1" i="1" dirty="0" err="1">
                <a:solidFill>
                  <a:srgbClr val="9900CC"/>
                </a:solidFill>
              </a:rPr>
              <a:t>ngày</a:t>
            </a:r>
            <a:r>
              <a:rPr lang="en-US" sz="2800" b="1" i="1" dirty="0">
                <a:solidFill>
                  <a:srgbClr val="9900CC"/>
                </a:solidFill>
              </a:rPr>
              <a:t> </a:t>
            </a:r>
            <a:r>
              <a:rPr lang="en-US" sz="2800" b="1" i="1" dirty="0" smtClean="0">
                <a:solidFill>
                  <a:srgbClr val="9900CC"/>
                </a:solidFill>
              </a:rPr>
              <a:t>31 </a:t>
            </a:r>
            <a:r>
              <a:rPr lang="en-US" sz="2800" b="1" i="1" dirty="0" err="1">
                <a:solidFill>
                  <a:srgbClr val="9900CC"/>
                </a:solidFill>
              </a:rPr>
              <a:t>tháng</a:t>
            </a:r>
            <a:r>
              <a:rPr lang="en-US" sz="2800" b="1" i="1" dirty="0">
                <a:solidFill>
                  <a:srgbClr val="9900CC"/>
                </a:solidFill>
              </a:rPr>
              <a:t> </a:t>
            </a:r>
            <a:r>
              <a:rPr lang="en-US" sz="2800" b="1" i="1" dirty="0" smtClean="0">
                <a:solidFill>
                  <a:srgbClr val="9900CC"/>
                </a:solidFill>
              </a:rPr>
              <a:t>03 </a:t>
            </a:r>
            <a:r>
              <a:rPr lang="en-US" sz="2800" b="1" i="1" dirty="0" err="1">
                <a:solidFill>
                  <a:srgbClr val="9900CC"/>
                </a:solidFill>
              </a:rPr>
              <a:t>năm</a:t>
            </a:r>
            <a:r>
              <a:rPr lang="en-US" sz="2800" b="1" i="1" dirty="0">
                <a:solidFill>
                  <a:srgbClr val="9900CC"/>
                </a:solidFill>
              </a:rPr>
              <a:t> 2023</a:t>
            </a:r>
            <a:endParaRPr lang="en-US" sz="2800" i="1" dirty="0">
              <a:solidFill>
                <a:srgbClr val="9900CC"/>
              </a:solidFill>
            </a:endParaRPr>
          </a:p>
        </p:txBody>
      </p:sp>
    </p:spTree>
    <p:extLst>
      <p:ext uri="{BB962C8B-B14F-4D97-AF65-F5344CB8AC3E}">
        <p14:creationId xmlns:p14="http://schemas.microsoft.com/office/powerpoint/2010/main" val="4352492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1947504" y="1028548"/>
            <a:ext cx="10244496" cy="4875863"/>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Calibri"/>
              </a:rPr>
              <a:t>	</a:t>
            </a:r>
            <a:r>
              <a:rPr kumimoji="0" lang="en-US" sz="3600" b="0" i="0" u="none" strike="noStrike" kern="1200" cap="none" spc="0" normalizeH="0" baseline="0" noProof="0" dirty="0" err="1" smtClean="0">
                <a:ln>
                  <a:noFill/>
                </a:ln>
                <a:solidFill>
                  <a:schemeClr val="tx1"/>
                </a:solidFill>
                <a:effectLst/>
                <a:uLnTx/>
                <a:uFillTx/>
                <a:latin typeface="Calibri"/>
              </a:rPr>
              <a:t>Thực</a:t>
            </a:r>
            <a:r>
              <a:rPr kumimoji="0" lang="en-US" sz="3600" b="0" i="0" u="none" strike="noStrike" kern="1200" cap="none" spc="0" normalizeH="0" noProof="0" dirty="0" smtClean="0">
                <a:ln>
                  <a:noFill/>
                </a:ln>
                <a:solidFill>
                  <a:schemeClr val="tx1"/>
                </a:solidFill>
                <a:effectLst/>
                <a:uLnTx/>
                <a:uFillTx/>
                <a:latin typeface="Calibri"/>
              </a:rPr>
              <a:t> </a:t>
            </a:r>
            <a:r>
              <a:rPr kumimoji="0" lang="en-US" sz="3600" b="0" i="0" u="none" strike="noStrike" kern="1200" cap="none" spc="0" normalizeH="0" noProof="0" dirty="0" err="1" smtClean="0">
                <a:ln>
                  <a:noFill/>
                </a:ln>
                <a:solidFill>
                  <a:schemeClr val="tx1"/>
                </a:solidFill>
                <a:effectLst/>
                <a:uLnTx/>
                <a:uFillTx/>
                <a:latin typeface="Calibri"/>
              </a:rPr>
              <a:t>hành</a:t>
            </a:r>
            <a:r>
              <a:rPr kumimoji="0" lang="en-US" sz="3600" b="0" i="0" u="none" strike="noStrike" kern="1200" cap="none" spc="0" normalizeH="0" noProof="0" dirty="0" smtClean="0">
                <a:ln>
                  <a:noFill/>
                </a:ln>
                <a:solidFill>
                  <a:schemeClr val="tx1"/>
                </a:solidFill>
                <a:effectLst/>
                <a:uLnTx/>
                <a:uFillTx/>
                <a:latin typeface="Calibri"/>
              </a:rPr>
              <a:t> </a:t>
            </a:r>
            <a:r>
              <a:rPr kumimoji="0" lang="en-US" sz="3600" b="0" i="0" u="none" strike="noStrike" kern="1200" cap="none" spc="0" normalizeH="0" noProof="0" dirty="0" err="1" smtClean="0">
                <a:ln>
                  <a:noFill/>
                </a:ln>
                <a:solidFill>
                  <a:schemeClr val="tx1"/>
                </a:solidFill>
                <a:effectLst/>
                <a:uLnTx/>
                <a:uFillTx/>
                <a:latin typeface="Calibri"/>
              </a:rPr>
              <a:t>thao</a:t>
            </a:r>
            <a:r>
              <a:rPr kumimoji="0" lang="en-US" sz="3600" b="0" i="0" u="none" strike="noStrike" kern="1200" cap="none" spc="0" normalizeH="0" noProof="0" dirty="0" smtClean="0">
                <a:ln>
                  <a:noFill/>
                </a:ln>
                <a:solidFill>
                  <a:schemeClr val="tx1"/>
                </a:solidFill>
                <a:effectLst/>
                <a:uLnTx/>
                <a:uFillTx/>
                <a:latin typeface="Calibri"/>
              </a:rPr>
              <a:t> </a:t>
            </a:r>
            <a:r>
              <a:rPr kumimoji="0" lang="en-US" sz="3600" b="0" i="0" u="none" strike="noStrike" kern="1200" cap="none" spc="0" normalizeH="0" noProof="0" dirty="0" err="1" smtClean="0">
                <a:ln>
                  <a:noFill/>
                </a:ln>
                <a:solidFill>
                  <a:schemeClr val="tx1"/>
                </a:solidFill>
                <a:effectLst/>
                <a:uLnTx/>
                <a:uFillTx/>
                <a:latin typeface="Calibri"/>
              </a:rPr>
              <a:t>tác</a:t>
            </a:r>
            <a:r>
              <a:rPr kumimoji="0" lang="en-US" sz="3600" b="0" i="0" u="none" strike="noStrike" kern="1200" cap="none" spc="0" normalizeH="0" noProof="0" dirty="0" smtClean="0">
                <a:ln>
                  <a:noFill/>
                </a:ln>
                <a:solidFill>
                  <a:schemeClr val="tx1"/>
                </a:solidFill>
                <a:effectLst/>
                <a:uLnTx/>
                <a:uFillTx/>
                <a:latin typeface="Calibri"/>
              </a:rPr>
              <a:t> </a:t>
            </a:r>
            <a:r>
              <a:rPr kumimoji="0" lang="en-US" sz="3600" b="0" i="0" u="none" strike="noStrike" kern="1200" cap="none" spc="0" normalizeH="0" noProof="0" dirty="0" err="1" smtClean="0">
                <a:ln>
                  <a:noFill/>
                </a:ln>
                <a:solidFill>
                  <a:schemeClr val="tx1"/>
                </a:solidFill>
                <a:effectLst/>
                <a:uLnTx/>
                <a:uFillTx/>
                <a:latin typeface="Calibri"/>
              </a:rPr>
              <a:t>lau</a:t>
            </a:r>
            <a:r>
              <a:rPr kumimoji="0" lang="en-US" sz="3600" b="0" i="0" u="none" strike="noStrike" kern="1200" cap="none" spc="0" normalizeH="0" noProof="0" dirty="0" smtClean="0">
                <a:ln>
                  <a:noFill/>
                </a:ln>
                <a:solidFill>
                  <a:schemeClr val="tx1"/>
                </a:solidFill>
                <a:effectLst/>
                <a:uLnTx/>
                <a:uFillTx/>
                <a:latin typeface="Calibri"/>
              </a:rPr>
              <a:t> </a:t>
            </a:r>
            <a:r>
              <a:rPr kumimoji="0" lang="en-US" sz="3600" b="0" i="0" u="none" strike="noStrike" kern="1200" cap="none" spc="0" normalizeH="0" noProof="0" dirty="0" err="1" smtClean="0">
                <a:ln>
                  <a:noFill/>
                </a:ln>
                <a:solidFill>
                  <a:schemeClr val="tx1"/>
                </a:solidFill>
                <a:effectLst/>
                <a:uLnTx/>
                <a:uFillTx/>
                <a:latin typeface="Calibri"/>
              </a:rPr>
              <a:t>nhà</a:t>
            </a:r>
            <a:r>
              <a:rPr kumimoji="0" lang="en-US" sz="3600" b="0" i="0" u="none" strike="noStrike" kern="1200" cap="none" spc="0" normalizeH="0" noProof="0" dirty="0" smtClean="0">
                <a:ln>
                  <a:noFill/>
                </a:ln>
                <a:solidFill>
                  <a:schemeClr val="tx1"/>
                </a:solidFill>
                <a:effectLst/>
                <a:uLnTx/>
                <a:uFillTx/>
                <a:latin typeface="Calibri"/>
              </a:rPr>
              <a:t> </a:t>
            </a:r>
            <a:r>
              <a:rPr lang="en-US" sz="3600" noProof="0" dirty="0" smtClean="0">
                <a:solidFill>
                  <a:schemeClr val="tx1"/>
                </a:solidFill>
                <a:latin typeface="Calibri"/>
              </a:rPr>
              <a:t>ở </a:t>
            </a:r>
            <a:r>
              <a:rPr lang="en-US" sz="3600" noProof="0" dirty="0" err="1" smtClean="0">
                <a:solidFill>
                  <a:schemeClr val="tx1"/>
                </a:solidFill>
                <a:latin typeface="Calibri"/>
              </a:rPr>
              <a:t>mỗi</a:t>
            </a:r>
            <a:r>
              <a:rPr lang="en-US" sz="3600" noProof="0" dirty="0" smtClean="0">
                <a:solidFill>
                  <a:schemeClr val="tx1"/>
                </a:solidFill>
                <a:latin typeface="Calibri"/>
              </a:rPr>
              <a:t> </a:t>
            </a:r>
            <a:r>
              <a:rPr lang="en-US" sz="3600" noProof="0" dirty="0" err="1" smtClean="0">
                <a:solidFill>
                  <a:schemeClr val="tx1"/>
                </a:solidFill>
                <a:latin typeface="Calibri"/>
              </a:rPr>
              <a:t>lớp</a:t>
            </a:r>
            <a:r>
              <a:rPr lang="en-US" sz="3600" noProof="0" dirty="0" smtClean="0">
                <a:solidFill>
                  <a:schemeClr val="tx1"/>
                </a:solidFill>
                <a:latin typeface="Calibri"/>
              </a:rPr>
              <a:t> </a:t>
            </a:r>
            <a:r>
              <a:rPr lang="en-US" sz="3600" noProof="0" dirty="0" err="1" smtClean="0">
                <a:solidFill>
                  <a:schemeClr val="tx1"/>
                </a:solidFill>
                <a:latin typeface="Calibri"/>
              </a:rPr>
              <a:t>trong</a:t>
            </a:r>
            <a:r>
              <a:rPr kumimoji="0" lang="en-US" sz="3600" b="0" i="0" u="none" strike="noStrike" kern="1200" cap="none" spc="0" normalizeH="0" baseline="0" noProof="0" dirty="0" smtClean="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mầm</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smtClean="0">
                <a:ln>
                  <a:noFill/>
                </a:ln>
                <a:solidFill>
                  <a:schemeClr val="tx1"/>
                </a:solidFill>
                <a:effectLst/>
                <a:uLnTx/>
                <a:uFillTx/>
                <a:latin typeface="Calibri"/>
              </a:rPr>
              <a:t>non </a:t>
            </a:r>
            <a:r>
              <a:rPr kumimoji="0" lang="en-US" sz="3600" b="0" i="0" u="none" strike="noStrike" kern="1200" cap="none" spc="0" normalizeH="0" baseline="0" noProof="0" dirty="0" err="1">
                <a:ln>
                  <a:noFill/>
                </a:ln>
                <a:solidFill>
                  <a:schemeClr val="tx1"/>
                </a:solidFill>
                <a:effectLst/>
                <a:uLnTx/>
                <a:uFillTx/>
                <a:latin typeface="Calibri"/>
              </a:rPr>
              <a:t>là</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một</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yêu</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cầu</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mà</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cán</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bộ</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quản</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lý</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và</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giáo</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viên</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cần</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nắm</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vững</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nhằm</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đảm</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a:ln>
                  <a:noFill/>
                </a:ln>
                <a:solidFill>
                  <a:schemeClr val="tx1"/>
                </a:solidFill>
                <a:effectLst/>
                <a:uLnTx/>
                <a:uFillTx/>
                <a:latin typeface="Calibri"/>
              </a:rPr>
              <a:t>bảo</a:t>
            </a:r>
            <a:r>
              <a:rPr kumimoji="0" lang="en-US" sz="3600" b="0" i="0" u="none" strike="noStrike" kern="1200" cap="none" spc="0" normalizeH="0" baseline="0" noProof="0" dirty="0">
                <a:ln>
                  <a:noFill/>
                </a:ln>
                <a:solidFill>
                  <a:schemeClr val="tx1"/>
                </a:solidFill>
                <a:effectLst/>
                <a:uLnTx/>
                <a:uFillTx/>
                <a:latin typeface="Calibri"/>
              </a:rPr>
              <a:t> </a:t>
            </a:r>
            <a:r>
              <a:rPr kumimoji="0" lang="en-US" sz="3600" b="0" i="0" u="none" strike="noStrike" kern="1200" cap="none" spc="0" normalizeH="0" baseline="0" noProof="0" dirty="0" err="1" smtClean="0">
                <a:ln>
                  <a:noFill/>
                </a:ln>
                <a:solidFill>
                  <a:schemeClr val="tx1"/>
                </a:solidFill>
                <a:effectLst/>
                <a:uLnTx/>
                <a:uFillTx/>
                <a:latin typeface="Calibri"/>
              </a:rPr>
              <a:t>vệ</a:t>
            </a:r>
            <a:r>
              <a:rPr kumimoji="0" lang="en-US" sz="3600" b="0" i="0" u="none" strike="noStrike" kern="1200" cap="none" spc="0" normalizeH="0" noProof="0" dirty="0" smtClean="0">
                <a:ln>
                  <a:noFill/>
                </a:ln>
                <a:solidFill>
                  <a:schemeClr val="tx1"/>
                </a:solidFill>
                <a:effectLst/>
                <a:uLnTx/>
                <a:uFillTx/>
                <a:latin typeface="Calibri"/>
              </a:rPr>
              <a:t> </a:t>
            </a:r>
            <a:r>
              <a:rPr kumimoji="0" lang="en-US" sz="3600" b="0" i="0" u="none" strike="noStrike" kern="1200" cap="none" spc="0" normalizeH="0" noProof="0" dirty="0" err="1" smtClean="0">
                <a:ln>
                  <a:noFill/>
                </a:ln>
                <a:solidFill>
                  <a:schemeClr val="tx1"/>
                </a:solidFill>
                <a:effectLst/>
                <a:uLnTx/>
                <a:uFillTx/>
                <a:latin typeface="Calibri"/>
              </a:rPr>
              <a:t>sinh</a:t>
            </a:r>
            <a:r>
              <a:rPr kumimoji="0" lang="en-US" sz="3600" b="0" i="0" u="none" strike="noStrike" kern="1200" cap="none" spc="0" normalizeH="0" noProof="0" dirty="0" smtClean="0">
                <a:ln>
                  <a:noFill/>
                </a:ln>
                <a:solidFill>
                  <a:schemeClr val="tx1"/>
                </a:solidFill>
                <a:effectLst/>
                <a:uLnTx/>
                <a:uFillTx/>
                <a:latin typeface="Calibri"/>
              </a:rPr>
              <a:t> </a:t>
            </a:r>
            <a:r>
              <a:rPr kumimoji="0" lang="en-US" sz="3600" b="0" i="0" u="none" strike="noStrike" kern="1200" cap="none" spc="0" normalizeH="0" noProof="0" dirty="0" err="1" smtClean="0">
                <a:ln>
                  <a:noFill/>
                </a:ln>
                <a:solidFill>
                  <a:schemeClr val="tx1"/>
                </a:solidFill>
                <a:effectLst/>
                <a:uLnTx/>
                <a:uFillTx/>
                <a:latin typeface="Calibri"/>
              </a:rPr>
              <a:t>lớp</a:t>
            </a:r>
            <a:r>
              <a:rPr kumimoji="0" lang="en-US" sz="3600" b="0" i="0" u="none" strike="noStrike" kern="1200" cap="none" spc="0" normalizeH="0" noProof="0" dirty="0" smtClean="0">
                <a:ln>
                  <a:noFill/>
                </a:ln>
                <a:solidFill>
                  <a:schemeClr val="tx1"/>
                </a:solidFill>
                <a:effectLst/>
                <a:uLnTx/>
                <a:uFillTx/>
                <a:latin typeface="Calibri"/>
              </a:rPr>
              <a:t> </a:t>
            </a:r>
            <a:r>
              <a:rPr kumimoji="0" lang="en-US" sz="3600" b="0" i="0" u="none" strike="noStrike" kern="1200" cap="none" spc="0" normalizeH="0" noProof="0" dirty="0" err="1" smtClean="0">
                <a:ln>
                  <a:noFill/>
                </a:ln>
                <a:solidFill>
                  <a:schemeClr val="tx1"/>
                </a:solidFill>
                <a:effectLst/>
                <a:uLnTx/>
                <a:uFillTx/>
                <a:latin typeface="Calibri"/>
              </a:rPr>
              <a:t>học</a:t>
            </a:r>
            <a:r>
              <a:rPr kumimoji="0" lang="en-US" sz="3600" b="0" i="0" u="none" strike="noStrike" kern="1200" cap="none" spc="0" normalizeH="0" noProof="0" dirty="0" smtClean="0">
                <a:ln>
                  <a:noFill/>
                </a:ln>
                <a:solidFill>
                  <a:schemeClr val="tx1"/>
                </a:solidFill>
                <a:effectLst/>
                <a:uLnTx/>
                <a:uFillTx/>
                <a:latin typeface="Calibri"/>
              </a:rPr>
              <a:t> </a:t>
            </a:r>
            <a:r>
              <a:rPr kumimoji="0" lang="en-US" sz="3600" b="0" i="0" u="none" strike="noStrike" kern="1200" cap="none" spc="0" normalizeH="0" noProof="0" dirty="0" err="1" smtClean="0">
                <a:ln>
                  <a:noFill/>
                </a:ln>
                <a:solidFill>
                  <a:schemeClr val="tx1"/>
                </a:solidFill>
                <a:effectLst/>
                <a:uLnTx/>
                <a:uFillTx/>
                <a:latin typeface="Calibri"/>
              </a:rPr>
              <a:t>và</a:t>
            </a:r>
            <a:r>
              <a:rPr kumimoji="0" lang="en-US" sz="3600" b="0" i="0" u="none" strike="noStrike" kern="1200" cap="none" spc="0" normalizeH="0" noProof="0" dirty="0" smtClean="0">
                <a:ln>
                  <a:noFill/>
                </a:ln>
                <a:solidFill>
                  <a:schemeClr val="tx1"/>
                </a:solidFill>
                <a:effectLst/>
                <a:uLnTx/>
                <a:uFillTx/>
                <a:latin typeface="Calibri"/>
              </a:rPr>
              <a:t> </a:t>
            </a:r>
            <a:r>
              <a:rPr kumimoji="0" lang="en-US" sz="3600" b="0" i="0" u="none" strike="noStrike" kern="1200" cap="none" spc="0" normalizeH="0" noProof="0" dirty="0" err="1" smtClean="0">
                <a:ln>
                  <a:noFill/>
                </a:ln>
                <a:solidFill>
                  <a:schemeClr val="tx1"/>
                </a:solidFill>
                <a:effectLst/>
                <a:uLnTx/>
                <a:uFillTx/>
                <a:latin typeface="Calibri"/>
              </a:rPr>
              <a:t>đặc</a:t>
            </a:r>
            <a:r>
              <a:rPr kumimoji="0" lang="en-US" sz="3600" b="0" i="0" u="none" strike="noStrike" kern="1200" cap="none" spc="0" normalizeH="0" noProof="0" dirty="0" smtClean="0">
                <a:ln>
                  <a:noFill/>
                </a:ln>
                <a:solidFill>
                  <a:schemeClr val="tx1"/>
                </a:solidFill>
                <a:effectLst/>
                <a:uLnTx/>
                <a:uFillTx/>
                <a:latin typeface="Calibri"/>
              </a:rPr>
              <a:t> </a:t>
            </a:r>
            <a:r>
              <a:rPr kumimoji="0" lang="en-US" sz="3600" b="0" i="0" u="none" strike="noStrike" kern="1200" cap="none" spc="0" normalizeH="0" noProof="0" dirty="0" err="1" smtClean="0">
                <a:ln>
                  <a:noFill/>
                </a:ln>
                <a:solidFill>
                  <a:schemeClr val="tx1"/>
                </a:solidFill>
                <a:effectLst/>
                <a:uLnTx/>
                <a:uFillTx/>
                <a:latin typeface="Calibri"/>
              </a:rPr>
              <a:t>biệt</a:t>
            </a:r>
            <a:r>
              <a:rPr kumimoji="0" lang="en-US" sz="3600" b="0" i="0" u="none" strike="noStrike" kern="1200" cap="none" spc="0" normalizeH="0" noProof="0" dirty="0" smtClean="0">
                <a:ln>
                  <a:noFill/>
                </a:ln>
                <a:solidFill>
                  <a:schemeClr val="tx1"/>
                </a:solidFill>
                <a:effectLst/>
                <a:uLnTx/>
                <a:uFillTx/>
                <a:latin typeface="Calibri"/>
              </a:rPr>
              <a:t> </a:t>
            </a:r>
            <a:r>
              <a:rPr kumimoji="0" lang="en-US" sz="3600" b="0" i="0" u="none" strike="noStrike" kern="1200" cap="none" spc="0" normalizeH="0" noProof="0" dirty="0" err="1" smtClean="0">
                <a:ln>
                  <a:noFill/>
                </a:ln>
                <a:solidFill>
                  <a:schemeClr val="tx1"/>
                </a:solidFill>
                <a:effectLst/>
                <a:uLnTx/>
                <a:uFillTx/>
                <a:latin typeface="Calibri"/>
              </a:rPr>
              <a:t>quan</a:t>
            </a:r>
            <a:r>
              <a:rPr kumimoji="0" lang="en-US" sz="3600" b="0" i="0" u="none" strike="noStrike" kern="1200" cap="none" spc="0" normalizeH="0" noProof="0" dirty="0" smtClean="0">
                <a:ln>
                  <a:noFill/>
                </a:ln>
                <a:solidFill>
                  <a:schemeClr val="tx1"/>
                </a:solidFill>
                <a:effectLst/>
                <a:uLnTx/>
                <a:uFillTx/>
                <a:latin typeface="Calibri"/>
              </a:rPr>
              <a:t> </a:t>
            </a:r>
            <a:r>
              <a:rPr kumimoji="0" lang="en-US" sz="3600" b="0" i="0" u="none" strike="noStrike" kern="1200" cap="none" spc="0" normalizeH="0" noProof="0" dirty="0" err="1" smtClean="0">
                <a:ln>
                  <a:noFill/>
                </a:ln>
                <a:solidFill>
                  <a:schemeClr val="tx1"/>
                </a:solidFill>
                <a:effectLst/>
                <a:uLnTx/>
                <a:uFillTx/>
                <a:latin typeface="Calibri"/>
              </a:rPr>
              <a:t>trọng</a:t>
            </a:r>
            <a:r>
              <a:rPr kumimoji="0" lang="en-US" sz="3600" b="0" i="0" u="none" strike="noStrike" kern="1200" cap="none" spc="0" normalizeH="0" noProof="0" dirty="0" smtClean="0">
                <a:ln>
                  <a:noFill/>
                </a:ln>
                <a:solidFill>
                  <a:schemeClr val="tx1"/>
                </a:solidFill>
                <a:effectLst/>
                <a:uLnTx/>
                <a:uFillTx/>
                <a:latin typeface="Calibri"/>
              </a:rPr>
              <a:t> </a:t>
            </a:r>
            <a:r>
              <a:rPr kumimoji="0" lang="en-US" sz="3600" b="0" i="0" u="none" strike="noStrike" kern="1200" cap="none" spc="0" normalizeH="0" noProof="0" dirty="0" err="1" smtClean="0">
                <a:ln>
                  <a:noFill/>
                </a:ln>
                <a:solidFill>
                  <a:schemeClr val="tx1"/>
                </a:solidFill>
                <a:effectLst/>
                <a:uLnTx/>
                <a:uFillTx/>
                <a:latin typeface="Calibri"/>
              </a:rPr>
              <a:t>trong</a:t>
            </a:r>
            <a:r>
              <a:rPr kumimoji="0" lang="en-US" sz="3600" b="0" i="0" u="none" strike="noStrike" kern="1200" cap="none" spc="0" normalizeH="0" noProof="0" dirty="0" smtClean="0">
                <a:ln>
                  <a:noFill/>
                </a:ln>
                <a:solidFill>
                  <a:schemeClr val="tx1"/>
                </a:solidFill>
                <a:effectLst/>
                <a:uLnTx/>
                <a:uFillTx/>
                <a:latin typeface="Calibri"/>
              </a:rPr>
              <a:t> </a:t>
            </a:r>
            <a:r>
              <a:rPr kumimoji="0" lang="en-US" sz="3600" b="0" i="0" u="none" strike="noStrike" kern="1200" cap="none" spc="0" normalizeH="0" noProof="0" dirty="0" err="1" smtClean="0">
                <a:ln>
                  <a:noFill/>
                </a:ln>
                <a:solidFill>
                  <a:schemeClr val="tx1"/>
                </a:solidFill>
                <a:effectLst/>
                <a:uLnTx/>
                <a:uFillTx/>
                <a:latin typeface="Calibri"/>
              </a:rPr>
              <a:t>thời</a:t>
            </a:r>
            <a:r>
              <a:rPr kumimoji="0" lang="en-US" sz="3600" b="0" i="0" u="none" strike="noStrike" kern="1200" cap="none" spc="0" normalizeH="0" noProof="0" dirty="0" smtClean="0">
                <a:ln>
                  <a:noFill/>
                </a:ln>
                <a:solidFill>
                  <a:schemeClr val="tx1"/>
                </a:solidFill>
                <a:effectLst/>
                <a:uLnTx/>
                <a:uFillTx/>
                <a:latin typeface="Calibri"/>
              </a:rPr>
              <a:t> </a:t>
            </a:r>
            <a:r>
              <a:rPr lang="en-US" sz="3600" dirty="0" err="1" smtClean="0">
                <a:solidFill>
                  <a:schemeClr val="tx1"/>
                </a:solidFill>
                <a:latin typeface="Calibri"/>
              </a:rPr>
              <a:t>điểm</a:t>
            </a:r>
            <a:r>
              <a:rPr lang="en-US" sz="3600" dirty="0" smtClean="0">
                <a:solidFill>
                  <a:schemeClr val="tx1"/>
                </a:solidFill>
                <a:latin typeface="Calibri"/>
              </a:rPr>
              <a:t> </a:t>
            </a:r>
            <a:r>
              <a:rPr lang="en-US" sz="3600" dirty="0" err="1" smtClean="0">
                <a:solidFill>
                  <a:schemeClr val="tx1"/>
                </a:solidFill>
                <a:latin typeface="Calibri"/>
              </a:rPr>
              <a:t>có</a:t>
            </a:r>
            <a:r>
              <a:rPr lang="en-US" sz="3600" dirty="0" smtClean="0">
                <a:solidFill>
                  <a:schemeClr val="tx1"/>
                </a:solidFill>
                <a:latin typeface="Calibri"/>
              </a:rPr>
              <a:t> </a:t>
            </a:r>
            <a:r>
              <a:rPr lang="en-US" sz="3600" dirty="0" err="1" smtClean="0">
                <a:solidFill>
                  <a:schemeClr val="tx1"/>
                </a:solidFill>
                <a:latin typeface="Calibri"/>
              </a:rPr>
              <a:t>ca</a:t>
            </a:r>
            <a:r>
              <a:rPr lang="en-US" sz="3600" dirty="0" smtClean="0">
                <a:solidFill>
                  <a:schemeClr val="tx1"/>
                </a:solidFill>
                <a:latin typeface="Calibri"/>
              </a:rPr>
              <a:t> </a:t>
            </a:r>
            <a:r>
              <a:rPr lang="en-US" sz="3600" dirty="0" err="1" smtClean="0">
                <a:solidFill>
                  <a:schemeClr val="tx1"/>
                </a:solidFill>
                <a:latin typeface="Calibri"/>
              </a:rPr>
              <a:t>bệnh</a:t>
            </a:r>
            <a:r>
              <a:rPr lang="en-US" sz="3600" dirty="0" smtClean="0">
                <a:solidFill>
                  <a:schemeClr val="tx1"/>
                </a:solidFill>
                <a:latin typeface="Calibri"/>
              </a:rPr>
              <a:t> </a:t>
            </a:r>
            <a:r>
              <a:rPr lang="en-US" sz="3600" dirty="0" err="1" smtClean="0">
                <a:solidFill>
                  <a:schemeClr val="tx1"/>
                </a:solidFill>
                <a:latin typeface="Calibri"/>
              </a:rPr>
              <a:t>truyền</a:t>
            </a:r>
            <a:r>
              <a:rPr lang="en-US" sz="3600" dirty="0" smtClean="0">
                <a:solidFill>
                  <a:schemeClr val="tx1"/>
                </a:solidFill>
                <a:latin typeface="Calibri"/>
              </a:rPr>
              <a:t> </a:t>
            </a:r>
            <a:r>
              <a:rPr lang="en-US" sz="3600" dirty="0" err="1" smtClean="0">
                <a:solidFill>
                  <a:schemeClr val="tx1"/>
                </a:solidFill>
                <a:latin typeface="Calibri"/>
              </a:rPr>
              <a:t>nhiễm</a:t>
            </a:r>
            <a:r>
              <a:rPr kumimoji="0" lang="en-US" sz="3600" b="0" i="0" u="none" strike="noStrike" kern="1200" cap="none" spc="0" normalizeH="0" baseline="0" noProof="0" dirty="0" smtClean="0">
                <a:ln>
                  <a:noFill/>
                </a:ln>
                <a:solidFill>
                  <a:schemeClr val="tx1"/>
                </a:solidFill>
                <a:effectLst/>
                <a:uLnTx/>
                <a:uFillTx/>
                <a:latin typeface="Calibri"/>
              </a:rPr>
              <a:t>. </a:t>
            </a:r>
            <a:endParaRPr kumimoji="0" lang="en-US" sz="3600" b="0" i="0" u="none" strike="noStrike" kern="1200" cap="none" spc="0" normalizeH="0" baseline="0" noProof="0" dirty="0" smtClean="0">
              <a:ln>
                <a:noFill/>
              </a:ln>
              <a:solidFill>
                <a:schemeClr val="tx1"/>
              </a:solidFill>
              <a:effectLst/>
              <a:uLnTx/>
              <a:uFillTx/>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3600" dirty="0">
                <a:solidFill>
                  <a:schemeClr val="tx1"/>
                </a:solidFill>
                <a:latin typeface="Calibri"/>
              </a:rPr>
              <a:t>	</a:t>
            </a:r>
            <a:r>
              <a:rPr lang="en-US" sz="2800" dirty="0">
                <a:solidFill>
                  <a:schemeClr val="tx1"/>
                </a:solidFill>
                <a:latin typeface="Calibri"/>
              </a:rPr>
              <a:t>	</a:t>
            </a:r>
            <a:endParaRPr kumimoji="0" lang="en-US" sz="2800" b="0" i="0" u="none" strike="noStrike" kern="1200" cap="none" spc="0" normalizeH="0" baseline="0" noProof="0" dirty="0">
              <a:ln>
                <a:noFill/>
              </a:ln>
              <a:solidFill>
                <a:schemeClr val="tx1"/>
              </a:solidFill>
              <a:effectLst/>
              <a:uLnTx/>
              <a:uFillTx/>
              <a:latin typeface="Calibri"/>
              <a:ea typeface="+mn-ea"/>
              <a:cs typeface="+mn-cs"/>
            </a:endParaRPr>
          </a:p>
        </p:txBody>
      </p:sp>
      <p:grpSp>
        <p:nvGrpSpPr>
          <p:cNvPr id="15" name="Group 30"/>
          <p:cNvGrpSpPr>
            <a:grpSpLocks/>
          </p:cNvGrpSpPr>
          <p:nvPr/>
        </p:nvGrpSpPr>
        <p:grpSpPr bwMode="auto">
          <a:xfrm>
            <a:off x="1318706" y="3004343"/>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pic>
        <p:nvPicPr>
          <p:cNvPr id="2" name="Picture 1">
            <a:extLst>
              <a:ext uri="{FF2B5EF4-FFF2-40B4-BE49-F238E27FC236}">
                <a16:creationId xmlns:a16="http://schemas.microsoft.com/office/drawing/2014/main" xmlns="" id="{AC9C7E7A-6311-E582-7D79-A6B1B1A8AC61}"/>
              </a:ext>
            </a:extLst>
          </p:cNvPr>
          <p:cNvPicPr>
            <a:picLocks noChangeAspect="1"/>
          </p:cNvPicPr>
          <p:nvPr/>
        </p:nvPicPr>
        <p:blipFill>
          <a:blip r:embed="rId2"/>
          <a:stretch>
            <a:fillRect/>
          </a:stretch>
        </p:blipFill>
        <p:spPr>
          <a:xfrm>
            <a:off x="3698372" y="142727"/>
            <a:ext cx="6742760" cy="762066"/>
          </a:xfrm>
          <a:prstGeom prst="rect">
            <a:avLst/>
          </a:prstGeom>
        </p:spPr>
      </p:pic>
      <p:sp>
        <p:nvSpPr>
          <p:cNvPr id="30" name="TextBox 29">
            <a:extLst>
              <a:ext uri="{FF2B5EF4-FFF2-40B4-BE49-F238E27FC236}">
                <a16:creationId xmlns:a16="http://schemas.microsoft.com/office/drawing/2014/main" xmlns="" id="{4D0E9626-4AC3-54EB-4E17-5FBF7503785D}"/>
              </a:ext>
            </a:extLst>
          </p:cNvPr>
          <p:cNvSpPr txBox="1"/>
          <p:nvPr/>
        </p:nvSpPr>
        <p:spPr>
          <a:xfrm>
            <a:off x="4379570" y="240258"/>
            <a:ext cx="5524501" cy="646331"/>
          </a:xfrm>
          <a:prstGeom prst="rect">
            <a:avLst/>
          </a:prstGeom>
          <a:noFill/>
        </p:spPr>
        <p:txBody>
          <a:bodyPr wrap="square">
            <a:spAutoFit/>
          </a:bodyPr>
          <a:lstStyle/>
          <a:p>
            <a:pPr marL="0" indent="0" algn="ctr">
              <a:buNone/>
            </a:pPr>
            <a:r>
              <a:rPr lang="en-US" sz="3600" b="1" dirty="0" smtClean="0">
                <a:solidFill>
                  <a:srgbClr val="FF0000"/>
                </a:solidFill>
              </a:rPr>
              <a:t>1. </a:t>
            </a:r>
            <a:r>
              <a:rPr lang="en-US" sz="3600" b="1" dirty="0" err="1" smtClean="0">
                <a:solidFill>
                  <a:srgbClr val="FF0000"/>
                </a:solidFill>
              </a:rPr>
              <a:t>Thao</a:t>
            </a:r>
            <a:r>
              <a:rPr lang="en-US" sz="3600" b="1" dirty="0" smtClean="0">
                <a:solidFill>
                  <a:srgbClr val="FF0000"/>
                </a:solidFill>
              </a:rPr>
              <a:t> </a:t>
            </a:r>
            <a:r>
              <a:rPr lang="en-US" sz="3600" b="1" dirty="0" err="1" smtClean="0">
                <a:solidFill>
                  <a:srgbClr val="FF0000"/>
                </a:solidFill>
              </a:rPr>
              <a:t>tác</a:t>
            </a:r>
            <a:r>
              <a:rPr lang="en-US" sz="3600" b="1" dirty="0" smtClean="0">
                <a:solidFill>
                  <a:srgbClr val="FF0000"/>
                </a:solidFill>
              </a:rPr>
              <a:t> </a:t>
            </a:r>
            <a:r>
              <a:rPr lang="en-US" sz="3600" b="1" dirty="0" err="1" smtClean="0">
                <a:solidFill>
                  <a:srgbClr val="FF0000"/>
                </a:solidFill>
              </a:rPr>
              <a:t>lau</a:t>
            </a:r>
            <a:r>
              <a:rPr lang="en-US" sz="3600" b="1" dirty="0" smtClean="0">
                <a:solidFill>
                  <a:srgbClr val="FF0000"/>
                </a:solidFill>
              </a:rPr>
              <a:t> </a:t>
            </a:r>
            <a:r>
              <a:rPr lang="en-US" sz="3600" b="1" dirty="0" err="1" smtClean="0">
                <a:solidFill>
                  <a:srgbClr val="FF0000"/>
                </a:solidFill>
              </a:rPr>
              <a:t>nhà</a:t>
            </a:r>
            <a:endParaRPr lang="en-US" sz="3600" b="1" dirty="0">
              <a:solidFill>
                <a:srgbClr val="FF0000"/>
              </a:solidFill>
            </a:endParaRPr>
          </a:p>
        </p:txBody>
      </p:sp>
    </p:spTree>
    <p:extLst>
      <p:ext uri="{BB962C8B-B14F-4D97-AF65-F5344CB8AC3E}">
        <p14:creationId xmlns:p14="http://schemas.microsoft.com/office/powerpoint/2010/main" val="3454618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12819" y="754225"/>
            <a:ext cx="10135639" cy="5346126"/>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lvl="0" algn="just">
              <a:defRPr/>
            </a:pPr>
            <a:endParaRPr lang="en-US" sz="3600" dirty="0" smtClean="0">
              <a:solidFill>
                <a:schemeClr val="tx1"/>
              </a:solidFill>
              <a:latin typeface="Calibri"/>
            </a:endParaRPr>
          </a:p>
          <a:p>
            <a:pPr lvl="0" algn="just">
              <a:defRPr/>
            </a:pPr>
            <a:endParaRPr lang="en-US" sz="3600" dirty="0">
              <a:solidFill>
                <a:schemeClr val="tx1"/>
              </a:solidFill>
              <a:latin typeface="Calibri"/>
            </a:endParaRPr>
          </a:p>
          <a:p>
            <a:pPr lvl="0" algn="just">
              <a:defRPr/>
            </a:pPr>
            <a:r>
              <a:rPr lang="en-US" sz="3600" dirty="0" smtClean="0">
                <a:solidFill>
                  <a:schemeClr val="tx1"/>
                </a:solidFill>
                <a:latin typeface="Calibri"/>
              </a:rPr>
              <a:t>       </a:t>
            </a:r>
            <a:r>
              <a:rPr lang="en-US" sz="3600" dirty="0" err="1" smtClean="0">
                <a:solidFill>
                  <a:schemeClr val="tx1"/>
                </a:solidFill>
                <a:latin typeface="Calibri"/>
              </a:rPr>
              <a:t>Lớp</a:t>
            </a:r>
            <a:r>
              <a:rPr lang="en-US" sz="3600" dirty="0" smtClean="0">
                <a:solidFill>
                  <a:schemeClr val="tx1"/>
                </a:solidFill>
                <a:latin typeface="Calibri"/>
              </a:rPr>
              <a:t> </a:t>
            </a:r>
            <a:r>
              <a:rPr lang="en-US" sz="3600" dirty="0" err="1" smtClean="0">
                <a:solidFill>
                  <a:schemeClr val="tx1"/>
                </a:solidFill>
                <a:latin typeface="Calibri"/>
              </a:rPr>
              <a:t>học</a:t>
            </a:r>
            <a:r>
              <a:rPr lang="en-US" sz="3600" dirty="0" smtClean="0">
                <a:solidFill>
                  <a:schemeClr val="tx1"/>
                </a:solidFill>
                <a:latin typeface="Calibri"/>
              </a:rPr>
              <a:t>, </a:t>
            </a:r>
            <a:r>
              <a:rPr lang="en-US" sz="3600" dirty="0" err="1" smtClean="0">
                <a:solidFill>
                  <a:schemeClr val="tx1"/>
                </a:solidFill>
                <a:latin typeface="Calibri"/>
              </a:rPr>
              <a:t>nơi</a:t>
            </a:r>
            <a:r>
              <a:rPr lang="en-US" sz="3600" dirty="0" smtClean="0">
                <a:solidFill>
                  <a:schemeClr val="tx1"/>
                </a:solidFill>
                <a:latin typeface="Calibri"/>
              </a:rPr>
              <a:t> </a:t>
            </a:r>
            <a:r>
              <a:rPr lang="en-US" sz="3600" dirty="0" err="1" smtClean="0">
                <a:solidFill>
                  <a:schemeClr val="tx1"/>
                </a:solidFill>
                <a:latin typeface="Calibri"/>
              </a:rPr>
              <a:t>sinh</a:t>
            </a:r>
            <a:r>
              <a:rPr lang="en-US" sz="3600" dirty="0" smtClean="0">
                <a:solidFill>
                  <a:schemeClr val="tx1"/>
                </a:solidFill>
                <a:latin typeface="Calibri"/>
              </a:rPr>
              <a:t> </a:t>
            </a:r>
            <a:r>
              <a:rPr lang="en-US" sz="3600" dirty="0" err="1" smtClean="0">
                <a:solidFill>
                  <a:schemeClr val="tx1"/>
                </a:solidFill>
                <a:latin typeface="Calibri"/>
              </a:rPr>
              <a:t>hoạt</a:t>
            </a:r>
            <a:r>
              <a:rPr lang="en-US" sz="3600" dirty="0" smtClean="0">
                <a:solidFill>
                  <a:schemeClr val="tx1"/>
                </a:solidFill>
                <a:latin typeface="Calibri"/>
              </a:rPr>
              <a:t> </a:t>
            </a:r>
            <a:r>
              <a:rPr lang="en-US" sz="3600" dirty="0" err="1" smtClean="0">
                <a:solidFill>
                  <a:schemeClr val="tx1"/>
                </a:solidFill>
                <a:latin typeface="Calibri"/>
              </a:rPr>
              <a:t>của</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tại</a:t>
            </a:r>
            <a:r>
              <a:rPr lang="en-US" sz="3600" dirty="0" smtClean="0">
                <a:solidFill>
                  <a:schemeClr val="tx1"/>
                </a:solidFill>
                <a:latin typeface="Calibri"/>
              </a:rPr>
              <a:t> </a:t>
            </a:r>
            <a:r>
              <a:rPr lang="en-US" sz="3600" dirty="0" err="1" smtClean="0">
                <a:solidFill>
                  <a:schemeClr val="tx1"/>
                </a:solidFill>
                <a:latin typeface="Calibri"/>
              </a:rPr>
              <a:t>trường</a:t>
            </a:r>
            <a:r>
              <a:rPr lang="en-US" sz="3600" dirty="0" smtClean="0">
                <a:solidFill>
                  <a:schemeClr val="tx1"/>
                </a:solidFill>
                <a:latin typeface="Calibri"/>
              </a:rPr>
              <a:t> </a:t>
            </a:r>
            <a:r>
              <a:rPr lang="en-US" sz="3600" dirty="0" err="1" smtClean="0">
                <a:solidFill>
                  <a:schemeClr val="tx1"/>
                </a:solidFill>
                <a:latin typeface="Calibri"/>
              </a:rPr>
              <a:t>được</a:t>
            </a:r>
            <a:r>
              <a:rPr lang="en-US" sz="3600" dirty="0" smtClean="0">
                <a:solidFill>
                  <a:schemeClr val="tx1"/>
                </a:solidFill>
                <a:latin typeface="Calibri"/>
              </a:rPr>
              <a:t> </a:t>
            </a:r>
            <a:r>
              <a:rPr lang="en-US" sz="3600" dirty="0" err="1" smtClean="0">
                <a:solidFill>
                  <a:schemeClr val="tx1"/>
                </a:solidFill>
                <a:latin typeface="Calibri"/>
              </a:rPr>
              <a:t>thực</a:t>
            </a:r>
            <a:r>
              <a:rPr lang="en-US" sz="3600" dirty="0" smtClean="0">
                <a:solidFill>
                  <a:schemeClr val="tx1"/>
                </a:solidFill>
                <a:latin typeface="Calibri"/>
              </a:rPr>
              <a:t> </a:t>
            </a:r>
            <a:r>
              <a:rPr lang="en-US" sz="3600" dirty="0" err="1">
                <a:solidFill>
                  <a:schemeClr val="tx1"/>
                </a:solidFill>
                <a:latin typeface="Calibri"/>
              </a:rPr>
              <a:t>hiện</a:t>
            </a:r>
            <a:r>
              <a:rPr lang="en-US" sz="3600" dirty="0">
                <a:solidFill>
                  <a:schemeClr val="tx1"/>
                </a:solidFill>
                <a:latin typeface="Calibri"/>
              </a:rPr>
              <a:t> </a:t>
            </a:r>
            <a:r>
              <a:rPr lang="en-US" sz="3600" dirty="0" err="1">
                <a:solidFill>
                  <a:schemeClr val="tx1"/>
                </a:solidFill>
                <a:latin typeface="Calibri"/>
              </a:rPr>
              <a:t>lau</a:t>
            </a:r>
            <a:r>
              <a:rPr lang="en-US" sz="3600" dirty="0">
                <a:solidFill>
                  <a:schemeClr val="tx1"/>
                </a:solidFill>
                <a:latin typeface="Calibri"/>
              </a:rPr>
              <a:t> </a:t>
            </a:r>
            <a:r>
              <a:rPr lang="en-US" sz="3600" dirty="0" err="1">
                <a:solidFill>
                  <a:schemeClr val="tx1"/>
                </a:solidFill>
                <a:latin typeface="Calibri"/>
              </a:rPr>
              <a:t>nhà</a:t>
            </a:r>
            <a:r>
              <a:rPr lang="en-US" sz="3600" dirty="0">
                <a:solidFill>
                  <a:schemeClr val="tx1"/>
                </a:solidFill>
                <a:latin typeface="Calibri"/>
              </a:rPr>
              <a:t> </a:t>
            </a:r>
            <a:r>
              <a:rPr lang="en-US" sz="3600" dirty="0" err="1">
                <a:solidFill>
                  <a:schemeClr val="tx1"/>
                </a:solidFill>
                <a:latin typeface="Calibri"/>
              </a:rPr>
              <a:t>nhiều</a:t>
            </a:r>
            <a:r>
              <a:rPr lang="en-US" sz="3600" dirty="0">
                <a:solidFill>
                  <a:schemeClr val="tx1"/>
                </a:solidFill>
                <a:latin typeface="Calibri"/>
              </a:rPr>
              <a:t> </a:t>
            </a:r>
            <a:r>
              <a:rPr lang="en-US" sz="3600" dirty="0" err="1">
                <a:solidFill>
                  <a:schemeClr val="tx1"/>
                </a:solidFill>
                <a:latin typeface="Calibri"/>
              </a:rPr>
              <a:t>lần</a:t>
            </a:r>
            <a:r>
              <a:rPr lang="en-US" sz="3600" dirty="0">
                <a:solidFill>
                  <a:schemeClr val="tx1"/>
                </a:solidFill>
                <a:latin typeface="Calibri"/>
              </a:rPr>
              <a:t> </a:t>
            </a:r>
            <a:r>
              <a:rPr lang="en-US" sz="3600" dirty="0" err="1">
                <a:solidFill>
                  <a:schemeClr val="tx1"/>
                </a:solidFill>
                <a:latin typeface="Calibri"/>
              </a:rPr>
              <a:t>trong</a:t>
            </a:r>
            <a:r>
              <a:rPr lang="en-US" sz="3600" dirty="0">
                <a:solidFill>
                  <a:schemeClr val="tx1"/>
                </a:solidFill>
                <a:latin typeface="Calibri"/>
              </a:rPr>
              <a:t> </a:t>
            </a:r>
            <a:r>
              <a:rPr lang="en-US" sz="3600" dirty="0" err="1" smtClean="0">
                <a:solidFill>
                  <a:schemeClr val="tx1"/>
                </a:solidFill>
                <a:latin typeface="Calibri"/>
              </a:rPr>
              <a:t>ngày</a:t>
            </a:r>
            <a:r>
              <a:rPr lang="en-US" sz="3600" dirty="0" smtClean="0">
                <a:solidFill>
                  <a:schemeClr val="tx1"/>
                </a:solidFill>
                <a:latin typeface="Calibri"/>
              </a:rPr>
              <a:t>:</a:t>
            </a:r>
          </a:p>
          <a:p>
            <a:pPr lvl="0" algn="just">
              <a:buFontTx/>
              <a:buChar char="-"/>
              <a:defRPr/>
            </a:pPr>
            <a:r>
              <a:rPr lang="en-US" sz="3600" dirty="0" smtClean="0">
                <a:solidFill>
                  <a:schemeClr val="tx1"/>
                </a:solidFill>
                <a:latin typeface="Calibri"/>
              </a:rPr>
              <a:t> </a:t>
            </a:r>
            <a:r>
              <a:rPr lang="en-US" sz="3600" dirty="0" err="1" smtClean="0">
                <a:solidFill>
                  <a:schemeClr val="tx1"/>
                </a:solidFill>
                <a:latin typeface="Calibri"/>
              </a:rPr>
              <a:t>Buổi</a:t>
            </a:r>
            <a:r>
              <a:rPr lang="en-US" sz="3600" dirty="0" smtClean="0">
                <a:solidFill>
                  <a:schemeClr val="tx1"/>
                </a:solidFill>
                <a:latin typeface="Calibri"/>
              </a:rPr>
              <a:t> </a:t>
            </a:r>
            <a:r>
              <a:rPr lang="en-US" sz="3600" dirty="0" err="1" smtClean="0">
                <a:solidFill>
                  <a:schemeClr val="tx1"/>
                </a:solidFill>
                <a:latin typeface="Calibri"/>
              </a:rPr>
              <a:t>sáng</a:t>
            </a:r>
            <a:r>
              <a:rPr lang="en-US" sz="3600" dirty="0" smtClean="0">
                <a:solidFill>
                  <a:schemeClr val="tx1"/>
                </a:solidFill>
                <a:latin typeface="Calibri"/>
              </a:rPr>
              <a:t>: Lau </a:t>
            </a:r>
            <a:r>
              <a:rPr lang="en-US" sz="3600" dirty="0" err="1" smtClean="0">
                <a:solidFill>
                  <a:schemeClr val="tx1"/>
                </a:solidFill>
                <a:latin typeface="Calibri"/>
              </a:rPr>
              <a:t>toàn</a:t>
            </a:r>
            <a:r>
              <a:rPr lang="en-US" sz="3600" dirty="0" smtClean="0">
                <a:solidFill>
                  <a:schemeClr val="tx1"/>
                </a:solidFill>
                <a:latin typeface="Calibri"/>
              </a:rPr>
              <a:t> </a:t>
            </a:r>
            <a:r>
              <a:rPr lang="en-US" sz="3600" dirty="0" err="1" smtClean="0">
                <a:solidFill>
                  <a:schemeClr val="tx1"/>
                </a:solidFill>
                <a:latin typeface="Calibri"/>
              </a:rPr>
              <a:t>bộ</a:t>
            </a:r>
            <a:r>
              <a:rPr lang="en-US" sz="3600" dirty="0" smtClean="0">
                <a:solidFill>
                  <a:schemeClr val="tx1"/>
                </a:solidFill>
                <a:latin typeface="Calibri"/>
              </a:rPr>
              <a:t> </a:t>
            </a:r>
            <a:r>
              <a:rPr lang="en-US" sz="3600" dirty="0" err="1" smtClean="0">
                <a:solidFill>
                  <a:schemeClr val="tx1"/>
                </a:solidFill>
                <a:latin typeface="Calibri"/>
              </a:rPr>
              <a:t>khu</a:t>
            </a:r>
            <a:r>
              <a:rPr lang="en-US" sz="3600" dirty="0" smtClean="0">
                <a:solidFill>
                  <a:schemeClr val="tx1"/>
                </a:solidFill>
                <a:latin typeface="Calibri"/>
              </a:rPr>
              <a:t> </a:t>
            </a:r>
            <a:r>
              <a:rPr lang="en-US" sz="3600" dirty="0" err="1" smtClean="0">
                <a:solidFill>
                  <a:schemeClr val="tx1"/>
                </a:solidFill>
                <a:latin typeface="Calibri"/>
              </a:rPr>
              <a:t>vực</a:t>
            </a:r>
            <a:r>
              <a:rPr lang="en-US" sz="3600" dirty="0" smtClean="0">
                <a:solidFill>
                  <a:schemeClr val="tx1"/>
                </a:solidFill>
                <a:latin typeface="Calibri"/>
              </a:rPr>
              <a:t> </a:t>
            </a:r>
            <a:r>
              <a:rPr lang="en-US" sz="3600" dirty="0" err="1" smtClean="0">
                <a:solidFill>
                  <a:schemeClr val="tx1"/>
                </a:solidFill>
                <a:latin typeface="Calibri"/>
              </a:rPr>
              <a:t>sinh</a:t>
            </a:r>
            <a:r>
              <a:rPr lang="en-US" sz="3600" dirty="0" smtClean="0">
                <a:solidFill>
                  <a:schemeClr val="tx1"/>
                </a:solidFill>
                <a:latin typeface="Calibri"/>
              </a:rPr>
              <a:t> </a:t>
            </a:r>
            <a:r>
              <a:rPr lang="en-US" sz="3600" dirty="0" err="1" smtClean="0">
                <a:solidFill>
                  <a:schemeClr val="tx1"/>
                </a:solidFill>
                <a:latin typeface="Calibri"/>
              </a:rPr>
              <a:t>hoạt</a:t>
            </a:r>
            <a:r>
              <a:rPr lang="en-US" sz="3600" dirty="0" smtClean="0">
                <a:solidFill>
                  <a:schemeClr val="tx1"/>
                </a:solidFill>
                <a:latin typeface="Calibri"/>
              </a:rPr>
              <a:t> </a:t>
            </a:r>
            <a:r>
              <a:rPr lang="en-US" sz="3600" dirty="0" err="1" smtClean="0">
                <a:solidFill>
                  <a:schemeClr val="tx1"/>
                </a:solidFill>
                <a:latin typeface="Calibri"/>
              </a:rPr>
              <a:t>của</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a:t>
            </a:r>
          </a:p>
          <a:p>
            <a:pPr lvl="0" algn="just">
              <a:buFontTx/>
              <a:buChar char="-"/>
              <a:defRPr/>
            </a:pPr>
            <a:r>
              <a:rPr lang="en-US" sz="3600" dirty="0" smtClean="0">
                <a:solidFill>
                  <a:schemeClr val="tx1"/>
                </a:solidFill>
                <a:latin typeface="Calibri"/>
              </a:rPr>
              <a:t> Lau </a:t>
            </a:r>
            <a:r>
              <a:rPr lang="en-US" sz="3600" dirty="0" err="1" smtClean="0">
                <a:solidFill>
                  <a:schemeClr val="tx1"/>
                </a:solidFill>
                <a:latin typeface="Calibri"/>
              </a:rPr>
              <a:t>sau</a:t>
            </a:r>
            <a:r>
              <a:rPr lang="en-US" sz="3600" dirty="0" smtClean="0">
                <a:solidFill>
                  <a:schemeClr val="tx1"/>
                </a:solidFill>
                <a:latin typeface="Calibri"/>
              </a:rPr>
              <a:t> </a:t>
            </a:r>
            <a:r>
              <a:rPr lang="en-US" sz="3600" dirty="0" err="1" smtClean="0">
                <a:solidFill>
                  <a:schemeClr val="tx1"/>
                </a:solidFill>
                <a:latin typeface="Calibri"/>
              </a:rPr>
              <a:t>giờ</a:t>
            </a:r>
            <a:r>
              <a:rPr lang="en-US" sz="3600" dirty="0" smtClean="0">
                <a:solidFill>
                  <a:schemeClr val="tx1"/>
                </a:solidFill>
                <a:latin typeface="Calibri"/>
              </a:rPr>
              <a:t> </a:t>
            </a:r>
            <a:r>
              <a:rPr lang="en-US" sz="3600" dirty="0" err="1" smtClean="0">
                <a:solidFill>
                  <a:schemeClr val="tx1"/>
                </a:solidFill>
                <a:latin typeface="Calibri"/>
              </a:rPr>
              <a:t>ăn</a:t>
            </a:r>
            <a:r>
              <a:rPr lang="en-US" sz="3600" dirty="0" smtClean="0">
                <a:solidFill>
                  <a:schemeClr val="tx1"/>
                </a:solidFill>
                <a:latin typeface="Calibri"/>
              </a:rPr>
              <a:t> </a:t>
            </a:r>
            <a:r>
              <a:rPr lang="en-US" sz="3600" dirty="0" err="1" smtClean="0">
                <a:solidFill>
                  <a:schemeClr val="tx1"/>
                </a:solidFill>
                <a:latin typeface="Calibri"/>
              </a:rPr>
              <a:t>của</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a:solidFill>
                  <a:schemeClr val="tx1"/>
                </a:solidFill>
                <a:latin typeface="Calibri"/>
              </a:rPr>
              <a:t> </a:t>
            </a:r>
            <a:r>
              <a:rPr lang="en-US" sz="3600" dirty="0" smtClean="0">
                <a:solidFill>
                  <a:schemeClr val="tx1"/>
                </a:solidFill>
                <a:latin typeface="Calibri"/>
              </a:rPr>
              <a:t>(ở </a:t>
            </a:r>
            <a:r>
              <a:rPr lang="en-US" sz="3600" dirty="0" err="1" smtClean="0">
                <a:solidFill>
                  <a:schemeClr val="tx1"/>
                </a:solidFill>
                <a:latin typeface="Calibri"/>
              </a:rPr>
              <a:t>nơi</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ăn</a:t>
            </a:r>
            <a:r>
              <a:rPr lang="en-US" sz="3600" dirty="0" smtClean="0">
                <a:solidFill>
                  <a:schemeClr val="tx1"/>
                </a:solidFill>
                <a:latin typeface="Calibri"/>
              </a:rPr>
              <a:t>)</a:t>
            </a:r>
          </a:p>
          <a:p>
            <a:pPr lvl="0" algn="just">
              <a:buFontTx/>
              <a:buChar char="-"/>
              <a:defRPr/>
            </a:pPr>
            <a:r>
              <a:rPr lang="en-US" sz="3600" dirty="0" smtClean="0">
                <a:solidFill>
                  <a:schemeClr val="tx1"/>
                </a:solidFill>
                <a:latin typeface="Calibri"/>
              </a:rPr>
              <a:t> Lau </a:t>
            </a:r>
            <a:r>
              <a:rPr lang="en-US" sz="3600" dirty="0" err="1" smtClean="0">
                <a:solidFill>
                  <a:schemeClr val="tx1"/>
                </a:solidFill>
                <a:latin typeface="Calibri"/>
              </a:rPr>
              <a:t>nhà</a:t>
            </a:r>
            <a:r>
              <a:rPr lang="en-US" sz="3600" dirty="0" smtClean="0">
                <a:solidFill>
                  <a:schemeClr val="tx1"/>
                </a:solidFill>
                <a:latin typeface="Calibri"/>
              </a:rPr>
              <a:t> </a:t>
            </a:r>
            <a:r>
              <a:rPr lang="en-US" sz="3600" dirty="0" err="1" smtClean="0">
                <a:solidFill>
                  <a:schemeClr val="tx1"/>
                </a:solidFill>
                <a:latin typeface="Calibri"/>
              </a:rPr>
              <a:t>sau</a:t>
            </a:r>
            <a:r>
              <a:rPr lang="en-US" sz="3600" dirty="0" smtClean="0">
                <a:solidFill>
                  <a:schemeClr val="tx1"/>
                </a:solidFill>
                <a:latin typeface="Calibri"/>
              </a:rPr>
              <a:t> </a:t>
            </a:r>
            <a:r>
              <a:rPr lang="en-US" sz="3600" dirty="0" err="1" smtClean="0">
                <a:solidFill>
                  <a:schemeClr val="tx1"/>
                </a:solidFill>
                <a:latin typeface="Calibri"/>
              </a:rPr>
              <a:t>khi</a:t>
            </a:r>
            <a:r>
              <a:rPr lang="en-US" sz="3600" dirty="0" smtClean="0">
                <a:solidFill>
                  <a:schemeClr val="tx1"/>
                </a:solidFill>
                <a:latin typeface="Calibri"/>
              </a:rPr>
              <a:t> </a:t>
            </a:r>
            <a:r>
              <a:rPr lang="en-US" sz="3600" dirty="0" err="1" smtClean="0">
                <a:solidFill>
                  <a:schemeClr val="tx1"/>
                </a:solidFill>
                <a:latin typeface="Calibri"/>
              </a:rPr>
              <a:t>dùng</a:t>
            </a:r>
            <a:r>
              <a:rPr lang="en-US" sz="3600" dirty="0" smtClean="0">
                <a:solidFill>
                  <a:schemeClr val="tx1"/>
                </a:solidFill>
                <a:latin typeface="Calibri"/>
              </a:rPr>
              <a:t> </a:t>
            </a:r>
            <a:r>
              <a:rPr lang="en-US" sz="3600" dirty="0" err="1" smtClean="0">
                <a:solidFill>
                  <a:schemeClr val="tx1"/>
                </a:solidFill>
                <a:latin typeface="Calibri"/>
              </a:rPr>
              <a:t>thuốc</a:t>
            </a:r>
            <a:r>
              <a:rPr lang="en-US" sz="3600" dirty="0" smtClean="0">
                <a:solidFill>
                  <a:schemeClr val="tx1"/>
                </a:solidFill>
                <a:latin typeface="Calibri"/>
              </a:rPr>
              <a:t> </a:t>
            </a:r>
            <a:r>
              <a:rPr lang="en-US" sz="3600" dirty="0" err="1" smtClean="0">
                <a:solidFill>
                  <a:schemeClr val="tx1"/>
                </a:solidFill>
                <a:latin typeface="Calibri"/>
              </a:rPr>
              <a:t>diệt</a:t>
            </a:r>
            <a:r>
              <a:rPr lang="en-US" sz="3600" dirty="0" smtClean="0">
                <a:solidFill>
                  <a:schemeClr val="tx1"/>
                </a:solidFill>
                <a:latin typeface="Calibri"/>
              </a:rPr>
              <a:t> </a:t>
            </a:r>
            <a:r>
              <a:rPr lang="en-US" sz="3600" dirty="0" err="1" smtClean="0">
                <a:solidFill>
                  <a:schemeClr val="tx1"/>
                </a:solidFill>
                <a:latin typeface="Calibri"/>
              </a:rPr>
              <a:t>côn</a:t>
            </a:r>
            <a:r>
              <a:rPr lang="en-US" sz="3600" dirty="0" smtClean="0">
                <a:solidFill>
                  <a:schemeClr val="tx1"/>
                </a:solidFill>
                <a:latin typeface="Calibri"/>
              </a:rPr>
              <a:t> </a:t>
            </a:r>
            <a:r>
              <a:rPr lang="en-US" sz="3600" dirty="0" err="1" smtClean="0">
                <a:solidFill>
                  <a:schemeClr val="tx1"/>
                </a:solidFill>
                <a:latin typeface="Calibri"/>
              </a:rPr>
              <a:t>trùng</a:t>
            </a:r>
            <a:r>
              <a:rPr lang="en-US" sz="3600" dirty="0" smtClean="0">
                <a:solidFill>
                  <a:schemeClr val="tx1"/>
                </a:solidFill>
                <a:latin typeface="Calibri"/>
              </a:rPr>
              <a:t> </a:t>
            </a:r>
            <a:r>
              <a:rPr lang="en-US" sz="3600" dirty="0" err="1" smtClean="0">
                <a:solidFill>
                  <a:schemeClr val="tx1"/>
                </a:solidFill>
                <a:latin typeface="Calibri"/>
              </a:rPr>
              <a:t>và</a:t>
            </a:r>
            <a:r>
              <a:rPr lang="en-US" sz="3600" dirty="0" smtClean="0">
                <a:solidFill>
                  <a:schemeClr val="tx1"/>
                </a:solidFill>
                <a:latin typeface="Calibri"/>
              </a:rPr>
              <a:t> </a:t>
            </a:r>
            <a:r>
              <a:rPr lang="en-US" sz="3600" dirty="0" err="1" smtClean="0">
                <a:solidFill>
                  <a:schemeClr val="tx1"/>
                </a:solidFill>
                <a:latin typeface="Calibri"/>
              </a:rPr>
              <a:t>vật</a:t>
            </a:r>
            <a:r>
              <a:rPr lang="en-US" sz="3600" dirty="0" smtClean="0">
                <a:solidFill>
                  <a:schemeClr val="tx1"/>
                </a:solidFill>
                <a:latin typeface="Calibri"/>
              </a:rPr>
              <a:t> </a:t>
            </a:r>
            <a:r>
              <a:rPr lang="en-US" sz="3600" dirty="0" err="1" smtClean="0">
                <a:solidFill>
                  <a:schemeClr val="tx1"/>
                </a:solidFill>
                <a:latin typeface="Calibri"/>
              </a:rPr>
              <a:t>trung</a:t>
            </a:r>
            <a:r>
              <a:rPr lang="en-US" sz="3600" dirty="0" smtClean="0">
                <a:solidFill>
                  <a:schemeClr val="tx1"/>
                </a:solidFill>
                <a:latin typeface="Calibri"/>
              </a:rPr>
              <a:t> </a:t>
            </a:r>
            <a:r>
              <a:rPr lang="en-US" sz="3600" dirty="0" err="1" smtClean="0">
                <a:solidFill>
                  <a:schemeClr val="tx1"/>
                </a:solidFill>
                <a:latin typeface="Calibri"/>
              </a:rPr>
              <a:t>gian</a:t>
            </a:r>
            <a:r>
              <a:rPr lang="en-US" sz="3600" dirty="0" smtClean="0">
                <a:solidFill>
                  <a:schemeClr val="tx1"/>
                </a:solidFill>
                <a:latin typeface="Calibri"/>
              </a:rPr>
              <a:t> </a:t>
            </a:r>
            <a:r>
              <a:rPr lang="en-US" sz="3600" dirty="0" err="1" smtClean="0">
                <a:solidFill>
                  <a:schemeClr val="tx1"/>
                </a:solidFill>
                <a:latin typeface="Calibri"/>
              </a:rPr>
              <a:t>truyền</a:t>
            </a:r>
            <a:r>
              <a:rPr lang="en-US" sz="3600" dirty="0" smtClean="0">
                <a:solidFill>
                  <a:schemeClr val="tx1"/>
                </a:solidFill>
                <a:latin typeface="Calibri"/>
              </a:rPr>
              <a:t> </a:t>
            </a:r>
            <a:r>
              <a:rPr lang="en-US" sz="3600" dirty="0" err="1" smtClean="0">
                <a:solidFill>
                  <a:schemeClr val="tx1"/>
                </a:solidFill>
                <a:latin typeface="Calibri"/>
              </a:rPr>
              <a:t>bệnh</a:t>
            </a:r>
            <a:r>
              <a:rPr lang="en-US" sz="3600" dirty="0" smtClean="0">
                <a:solidFill>
                  <a:schemeClr val="tx1"/>
                </a:solidFill>
                <a:latin typeface="Calibri"/>
              </a:rPr>
              <a:t>.</a:t>
            </a:r>
          </a:p>
          <a:p>
            <a:pPr marL="571500" lvl="0" indent="-571500" algn="just">
              <a:buFontTx/>
              <a:buChar char="-"/>
              <a:defRPr/>
            </a:pPr>
            <a:endParaRPr lang="en-US" sz="3600" dirty="0">
              <a:solidFill>
                <a:schemeClr val="tx1"/>
              </a:solidFill>
              <a:latin typeface="Calibri"/>
            </a:endParaRPr>
          </a:p>
          <a:p>
            <a:pPr lvl="0" algn="just">
              <a:defRPr/>
            </a:pPr>
            <a:r>
              <a:rPr lang="en-US" sz="2800" dirty="0">
                <a:solidFill>
                  <a:schemeClr val="tx1"/>
                </a:solidFill>
                <a:latin typeface="Calibri"/>
              </a:rPr>
              <a:t>	</a:t>
            </a:r>
            <a:endParaRPr lang="en-US" sz="2800" dirty="0">
              <a:solidFill>
                <a:schemeClr val="tx1"/>
              </a:solidFill>
              <a:latin typeface="Calibri"/>
            </a:endParaRPr>
          </a:p>
        </p:txBody>
      </p:sp>
      <p:grpSp>
        <p:nvGrpSpPr>
          <p:cNvPr id="15" name="Group 30"/>
          <p:cNvGrpSpPr>
            <a:grpSpLocks/>
          </p:cNvGrpSpPr>
          <p:nvPr/>
        </p:nvGrpSpPr>
        <p:grpSpPr bwMode="auto">
          <a:xfrm>
            <a:off x="1318706" y="3004343"/>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286019" y="1054674"/>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759989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76307" y="628380"/>
            <a:ext cx="10115693" cy="5145403"/>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R="0" lvl="0" algn="ctr" defTabSz="914400" rtl="0" eaLnBrk="1" fontAlgn="base" latinLnBrk="0" hangingPunct="1">
              <a:lnSpc>
                <a:spcPct val="100000"/>
              </a:lnSpc>
              <a:spcBef>
                <a:spcPct val="0"/>
              </a:spcBef>
              <a:spcAft>
                <a:spcPct val="0"/>
              </a:spcAft>
              <a:buClrTx/>
              <a:buSzTx/>
              <a:tabLst/>
              <a:defRPr/>
            </a:pPr>
            <a:r>
              <a:rPr kumimoji="0" lang="en-US" altLang="x-none" sz="3600" b="1" i="0" u="none" strike="noStrike" kern="1200" cap="none" spc="0" normalizeH="0" baseline="0" noProof="0" dirty="0" err="1" smtClean="0">
                <a:ln>
                  <a:noFill/>
                </a:ln>
                <a:solidFill>
                  <a:srgbClr val="0000FF"/>
                </a:solidFill>
                <a:effectLst/>
                <a:uLnTx/>
                <a:uFillTx/>
                <a:latin typeface="Calibri"/>
              </a:rPr>
              <a:t>Chuẩn</a:t>
            </a:r>
            <a:r>
              <a:rPr kumimoji="0" lang="en-US" altLang="x-none" sz="3600" b="1" i="0" u="none" strike="noStrike" kern="1200" cap="none" spc="0" normalizeH="0" baseline="0" noProof="0" dirty="0" smtClean="0">
                <a:ln>
                  <a:noFill/>
                </a:ln>
                <a:solidFill>
                  <a:srgbClr val="0000FF"/>
                </a:solidFill>
                <a:effectLst/>
                <a:uLnTx/>
                <a:uFillTx/>
                <a:latin typeface="Calibri"/>
              </a:rPr>
              <a:t> </a:t>
            </a:r>
            <a:r>
              <a:rPr kumimoji="0" lang="en-US" altLang="x-none" sz="3600" b="1" i="0" u="none" strike="noStrike" kern="1200" cap="none" spc="0" normalizeH="0" baseline="0" noProof="0" dirty="0" err="1" smtClean="0">
                <a:ln>
                  <a:noFill/>
                </a:ln>
                <a:solidFill>
                  <a:srgbClr val="0000FF"/>
                </a:solidFill>
                <a:effectLst/>
                <a:uLnTx/>
                <a:uFillTx/>
                <a:latin typeface="Calibri"/>
              </a:rPr>
              <a:t>bị</a:t>
            </a:r>
            <a:r>
              <a:rPr lang="en-US" altLang="x-none" sz="3600" b="1" dirty="0">
                <a:solidFill>
                  <a:srgbClr val="0000FF"/>
                </a:solidFill>
                <a:latin typeface="Calibri"/>
              </a:rPr>
              <a:t> </a:t>
            </a:r>
            <a:r>
              <a:rPr lang="en-US" altLang="x-none" sz="3600" b="1" dirty="0" smtClean="0">
                <a:solidFill>
                  <a:srgbClr val="0000FF"/>
                </a:solidFill>
                <a:latin typeface="Calibri"/>
              </a:rPr>
              <a:t> </a:t>
            </a:r>
            <a:endParaRPr kumimoji="0" lang="en-US" altLang="x-none" sz="3600" b="1" i="0" u="none" strike="noStrike" kern="1200" cap="none" spc="0" normalizeH="0" baseline="0" noProof="0" dirty="0" smtClean="0">
              <a:ln>
                <a:noFill/>
              </a:ln>
              <a:solidFill>
                <a:srgbClr val="0000FF"/>
              </a:solidFill>
              <a:effectLst/>
              <a:uLnTx/>
              <a:uFillTx/>
              <a:latin typeface="Calibri"/>
            </a:endParaRPr>
          </a:p>
          <a:p>
            <a:pPr marR="0" lvl="0" algn="just" defTabSz="914400" rtl="0" eaLnBrk="1" fontAlgn="base" latinLnBrk="0" hangingPunct="1">
              <a:lnSpc>
                <a:spcPct val="100000"/>
              </a:lnSpc>
              <a:spcBef>
                <a:spcPct val="0"/>
              </a:spcBef>
              <a:spcAft>
                <a:spcPct val="0"/>
              </a:spcAft>
              <a:buClrTx/>
              <a:buSzTx/>
              <a:tabLst/>
              <a:defRPr/>
            </a:pPr>
            <a:r>
              <a:rPr lang="en-US" altLang="x-none" sz="3600" dirty="0" smtClean="0">
                <a:solidFill>
                  <a:srgbClr val="0000FF"/>
                </a:solidFill>
                <a:latin typeface="Calibri"/>
              </a:rPr>
              <a:t>1. </a:t>
            </a:r>
            <a:r>
              <a:rPr lang="en-US" altLang="x-none" sz="3600" dirty="0" err="1" smtClean="0">
                <a:solidFill>
                  <a:srgbClr val="0000FF"/>
                </a:solidFill>
                <a:latin typeface="Calibri"/>
              </a:rPr>
              <a:t>Chuẩn</a:t>
            </a:r>
            <a:r>
              <a:rPr lang="en-US" altLang="x-none" sz="3600" dirty="0" smtClean="0">
                <a:solidFill>
                  <a:srgbClr val="0000FF"/>
                </a:solidFill>
                <a:latin typeface="Calibri"/>
              </a:rPr>
              <a:t> </a:t>
            </a:r>
            <a:r>
              <a:rPr lang="en-US" altLang="x-none" sz="3600" dirty="0" err="1" smtClean="0">
                <a:solidFill>
                  <a:srgbClr val="0000FF"/>
                </a:solidFill>
                <a:latin typeface="Calibri"/>
              </a:rPr>
              <a:t>bị</a:t>
            </a:r>
            <a:r>
              <a:rPr lang="en-US" altLang="x-none" sz="3600" dirty="0" smtClean="0">
                <a:solidFill>
                  <a:srgbClr val="0000FF"/>
                </a:solidFill>
                <a:latin typeface="Calibri"/>
              </a:rPr>
              <a:t> </a:t>
            </a:r>
            <a:r>
              <a:rPr lang="en-US" altLang="x-none" sz="3600" dirty="0" err="1" smtClean="0">
                <a:solidFill>
                  <a:srgbClr val="0000FF"/>
                </a:solidFill>
                <a:latin typeface="Calibri"/>
              </a:rPr>
              <a:t>đồ</a:t>
            </a:r>
            <a:r>
              <a:rPr lang="en-US" altLang="x-none" sz="3600" dirty="0" smtClean="0">
                <a:solidFill>
                  <a:srgbClr val="0000FF"/>
                </a:solidFill>
                <a:latin typeface="Calibri"/>
              </a:rPr>
              <a:t> </a:t>
            </a:r>
            <a:r>
              <a:rPr lang="en-US" altLang="x-none" sz="3600" dirty="0" err="1" smtClean="0">
                <a:solidFill>
                  <a:srgbClr val="0000FF"/>
                </a:solidFill>
                <a:latin typeface="Calibri"/>
              </a:rPr>
              <a:t>dùng</a:t>
            </a:r>
            <a:r>
              <a:rPr lang="en-US" altLang="x-none" sz="3600" dirty="0" smtClean="0">
                <a:solidFill>
                  <a:srgbClr val="0000FF"/>
                </a:solidFill>
                <a:latin typeface="Calibri"/>
              </a:rPr>
              <a:t>, </a:t>
            </a:r>
            <a:r>
              <a:rPr lang="en-US" altLang="x-none" sz="3600" dirty="0" err="1" smtClean="0">
                <a:solidFill>
                  <a:srgbClr val="0000FF"/>
                </a:solidFill>
                <a:latin typeface="Calibri"/>
              </a:rPr>
              <a:t>dụng</a:t>
            </a:r>
            <a:r>
              <a:rPr lang="en-US" altLang="x-none" sz="3600" dirty="0" smtClean="0">
                <a:solidFill>
                  <a:srgbClr val="0000FF"/>
                </a:solidFill>
                <a:latin typeface="Calibri"/>
              </a:rPr>
              <a:t> </a:t>
            </a:r>
            <a:r>
              <a:rPr lang="en-US" altLang="x-none" sz="3600" dirty="0" err="1" smtClean="0">
                <a:solidFill>
                  <a:srgbClr val="0000FF"/>
                </a:solidFill>
                <a:latin typeface="Calibri"/>
              </a:rPr>
              <a:t>cụ</a:t>
            </a:r>
            <a:r>
              <a:rPr lang="en-US" altLang="x-none" sz="3600" dirty="0" smtClean="0">
                <a:solidFill>
                  <a:srgbClr val="0000FF"/>
                </a:solidFill>
                <a:latin typeface="Calibri"/>
              </a:rPr>
              <a:t>: </a:t>
            </a:r>
            <a:r>
              <a:rPr kumimoji="0" lang="en-US" altLang="x-none" sz="3600" b="0" i="0" u="none" strike="noStrike" kern="1200" cap="none" spc="0" normalizeH="0" baseline="0" noProof="0" dirty="0" smtClean="0">
                <a:ln>
                  <a:noFill/>
                </a:ln>
                <a:solidFill>
                  <a:srgbClr val="0000FF"/>
                </a:solidFill>
                <a:effectLst/>
                <a:uLnTx/>
                <a:uFillTx/>
                <a:latin typeface="Calibri"/>
              </a:rPr>
              <a:t> </a:t>
            </a:r>
            <a:endParaRPr kumimoji="0" lang="en-US" altLang="x-none" sz="3600" b="0" i="0" u="none" strike="noStrike" kern="1200" cap="none" spc="0" normalizeH="0" baseline="0" noProof="0" dirty="0">
              <a:ln>
                <a:noFill/>
              </a:ln>
              <a:solidFill>
                <a:srgbClr val="0000FF"/>
              </a:solidFill>
              <a:effectLst/>
              <a:uLnTx/>
              <a:uFillTx/>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3600" b="0" i="0" u="none" strike="noStrike" kern="1200" cap="none" spc="0" normalizeH="0" baseline="0" noProof="0" dirty="0">
                <a:ln>
                  <a:noFill/>
                </a:ln>
                <a:solidFill>
                  <a:prstClr val="black"/>
                </a:solidFill>
                <a:effectLst/>
                <a:uLnTx/>
                <a:uFillTx/>
                <a:latin typeface="Calibri"/>
              </a:rPr>
              <a:t>+ </a:t>
            </a:r>
            <a:r>
              <a:rPr kumimoji="0" lang="en-US" altLang="x-none" sz="3600" b="0" i="0" u="none" strike="noStrike" kern="1200" cap="none" spc="0" normalizeH="0" baseline="0" noProof="0" dirty="0" err="1" smtClean="0">
                <a:ln>
                  <a:noFill/>
                </a:ln>
                <a:solidFill>
                  <a:prstClr val="black"/>
                </a:solidFill>
                <a:effectLst/>
                <a:uLnTx/>
                <a:uFillTx/>
                <a:latin typeface="Calibri"/>
              </a:rPr>
              <a:t>Thùng</a:t>
            </a:r>
            <a:r>
              <a:rPr kumimoji="0" lang="en-US" altLang="x-none" sz="3600" b="0" i="0" u="none" strike="noStrike" kern="1200" cap="none" spc="0" normalizeH="0" noProof="0" dirty="0" smtClean="0">
                <a:ln>
                  <a:noFill/>
                </a:ln>
                <a:solidFill>
                  <a:prstClr val="black"/>
                </a:solidFill>
                <a:effectLst/>
                <a:uLnTx/>
                <a:uFillTx/>
                <a:latin typeface="Calibri"/>
              </a:rPr>
              <a:t> </a:t>
            </a:r>
            <a:r>
              <a:rPr lang="en-US" altLang="x-none" sz="3600" dirty="0" err="1" smtClean="0">
                <a:solidFill>
                  <a:prstClr val="black"/>
                </a:solidFill>
                <a:latin typeface="Calibri"/>
              </a:rPr>
              <a:t>đựng</a:t>
            </a:r>
            <a:r>
              <a:rPr lang="en-US" altLang="x-none" sz="3600" dirty="0" smtClean="0">
                <a:solidFill>
                  <a:prstClr val="black"/>
                </a:solidFill>
                <a:latin typeface="Calibri"/>
              </a:rPr>
              <a:t> </a:t>
            </a:r>
            <a:r>
              <a:rPr lang="en-US" altLang="x-none" sz="3600" dirty="0" err="1" smtClean="0">
                <a:solidFill>
                  <a:prstClr val="black"/>
                </a:solidFill>
                <a:latin typeface="Calibri"/>
              </a:rPr>
              <a:t>rác</a:t>
            </a:r>
            <a:r>
              <a:rPr lang="en-US" altLang="x-none" sz="3600" dirty="0" smtClean="0">
                <a:solidFill>
                  <a:prstClr val="black"/>
                </a:solidFill>
                <a:latin typeface="Calibri"/>
              </a:rPr>
              <a:t>, </a:t>
            </a:r>
            <a:r>
              <a:rPr lang="en-US" altLang="x-none" sz="3600" dirty="0" err="1" smtClean="0">
                <a:solidFill>
                  <a:prstClr val="black"/>
                </a:solidFill>
                <a:latin typeface="Calibri"/>
              </a:rPr>
              <a:t>đồ</a:t>
            </a:r>
            <a:r>
              <a:rPr lang="en-US" altLang="x-none" sz="3600" dirty="0" smtClean="0">
                <a:solidFill>
                  <a:prstClr val="black"/>
                </a:solidFill>
                <a:latin typeface="Calibri"/>
              </a:rPr>
              <a:t> </a:t>
            </a:r>
            <a:r>
              <a:rPr lang="en-US" altLang="x-none" sz="3600" dirty="0" err="1" smtClean="0">
                <a:solidFill>
                  <a:prstClr val="black"/>
                </a:solidFill>
                <a:latin typeface="Calibri"/>
              </a:rPr>
              <a:t>hốt</a:t>
            </a:r>
            <a:r>
              <a:rPr lang="en-US" altLang="x-none" sz="3600" dirty="0" smtClean="0">
                <a:solidFill>
                  <a:prstClr val="black"/>
                </a:solidFill>
                <a:latin typeface="Calibri"/>
              </a:rPr>
              <a:t> </a:t>
            </a:r>
            <a:r>
              <a:rPr lang="en-US" altLang="x-none" sz="3600" dirty="0" err="1" smtClean="0">
                <a:solidFill>
                  <a:prstClr val="black"/>
                </a:solidFill>
                <a:latin typeface="Calibri"/>
              </a:rPr>
              <a:t>rác</a:t>
            </a:r>
            <a:r>
              <a:rPr lang="en-US" altLang="x-none" sz="3600" dirty="0" smtClean="0">
                <a:solidFill>
                  <a:prstClr val="black"/>
                </a:solidFill>
                <a:latin typeface="Calibri"/>
              </a:rPr>
              <a:t>, </a:t>
            </a:r>
            <a:r>
              <a:rPr lang="en-US" altLang="x-none" sz="3600" dirty="0" err="1" smtClean="0">
                <a:solidFill>
                  <a:prstClr val="black"/>
                </a:solidFill>
                <a:latin typeface="Calibri"/>
              </a:rPr>
              <a:t>chổi</a:t>
            </a:r>
            <a:r>
              <a:rPr lang="en-US" altLang="x-none" sz="3600" dirty="0" smtClean="0">
                <a:solidFill>
                  <a:prstClr val="black"/>
                </a:solidFill>
                <a:latin typeface="Calibri"/>
              </a:rPr>
              <a:t> </a:t>
            </a:r>
            <a:r>
              <a:rPr lang="en-US" altLang="x-none" sz="3600" dirty="0" err="1" smtClean="0">
                <a:solidFill>
                  <a:prstClr val="black"/>
                </a:solidFill>
                <a:latin typeface="Calibri"/>
              </a:rPr>
              <a:t>cỏ</a:t>
            </a:r>
            <a:r>
              <a:rPr lang="en-US" altLang="x-none" sz="3600" dirty="0" smtClean="0">
                <a:solidFill>
                  <a:prstClr val="black"/>
                </a:solidFill>
                <a:latin typeface="Calibri"/>
              </a:rPr>
              <a:t> </a:t>
            </a:r>
            <a:r>
              <a:rPr lang="en-US" altLang="x-none" sz="3600" dirty="0" err="1" smtClean="0">
                <a:solidFill>
                  <a:prstClr val="black"/>
                </a:solidFill>
                <a:latin typeface="Calibri"/>
              </a:rPr>
              <a:t>quét</a:t>
            </a:r>
            <a:r>
              <a:rPr lang="en-US" altLang="x-none" sz="3600" dirty="0" smtClean="0">
                <a:solidFill>
                  <a:prstClr val="black"/>
                </a:solidFill>
                <a:latin typeface="Calibri"/>
              </a:rPr>
              <a:t> </a:t>
            </a:r>
            <a:r>
              <a:rPr lang="en-US" altLang="x-none" sz="3600" dirty="0" err="1" smtClean="0">
                <a:solidFill>
                  <a:prstClr val="black"/>
                </a:solidFill>
                <a:latin typeface="Calibri"/>
              </a:rPr>
              <a:t>lớp</a:t>
            </a:r>
            <a:r>
              <a:rPr lang="en-US" altLang="x-none" sz="3600" dirty="0" smtClean="0">
                <a:solidFill>
                  <a:prstClr val="black"/>
                </a:solidFill>
                <a:latin typeface="Calibri"/>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3600" b="0" i="0" u="none" strike="noStrike" kern="1200" cap="none" spc="0" normalizeH="0" baseline="0" noProof="0" dirty="0" smtClean="0">
                <a:ln>
                  <a:noFill/>
                </a:ln>
                <a:solidFill>
                  <a:prstClr val="black"/>
                </a:solidFill>
                <a:effectLst/>
                <a:uLnTx/>
                <a:uFillTx/>
                <a:latin typeface="Calibri"/>
              </a:rPr>
              <a:t>+ </a:t>
            </a:r>
            <a:r>
              <a:rPr kumimoji="0" lang="en-US" altLang="x-none" sz="3600" b="0" i="0" u="none" strike="noStrike" kern="1200" cap="none" spc="0" normalizeH="0" baseline="0" noProof="0" dirty="0" err="1" smtClean="0">
                <a:ln>
                  <a:noFill/>
                </a:ln>
                <a:solidFill>
                  <a:prstClr val="black"/>
                </a:solidFill>
                <a:effectLst/>
                <a:uLnTx/>
                <a:uFillTx/>
                <a:latin typeface="Calibri"/>
              </a:rPr>
              <a:t>Xô</a:t>
            </a:r>
            <a:r>
              <a:rPr kumimoji="0" lang="en-US" altLang="x-none" sz="3600" b="0" i="0" u="none" strike="noStrike" kern="1200" cap="none" spc="0" normalizeH="0" baseline="0" noProof="0" dirty="0" smtClean="0">
                <a:ln>
                  <a:noFill/>
                </a:ln>
                <a:solidFill>
                  <a:prstClr val="black"/>
                </a:solidFill>
                <a:effectLst/>
                <a:uLnTx/>
                <a:uFillTx/>
                <a:latin typeface="Calibri"/>
              </a:rPr>
              <a:t> </a:t>
            </a:r>
            <a:r>
              <a:rPr kumimoji="0" lang="en-US" altLang="x-none" sz="3600" b="0" i="0" u="none" strike="noStrike" kern="1200" cap="none" spc="0" normalizeH="0" baseline="0" noProof="0" dirty="0" err="1" smtClean="0">
                <a:ln>
                  <a:noFill/>
                </a:ln>
                <a:solidFill>
                  <a:prstClr val="black"/>
                </a:solidFill>
                <a:effectLst/>
                <a:uLnTx/>
                <a:uFillTx/>
                <a:latin typeface="Calibri"/>
              </a:rPr>
              <a:t>nhỏ</a:t>
            </a:r>
            <a:r>
              <a:rPr kumimoji="0" lang="en-US" altLang="x-none" sz="3600" b="0" i="0" u="none" strike="noStrike" kern="1200" cap="none" spc="0" normalizeH="0" noProof="0" dirty="0" smtClean="0">
                <a:ln>
                  <a:noFill/>
                </a:ln>
                <a:solidFill>
                  <a:prstClr val="black"/>
                </a:solidFill>
                <a:effectLst/>
                <a:uLnTx/>
                <a:uFillTx/>
                <a:latin typeface="Calibri"/>
              </a:rPr>
              <a:t> (1-2 </a:t>
            </a:r>
            <a:r>
              <a:rPr kumimoji="0" lang="en-US" altLang="x-none" sz="3600" b="0" i="0" u="none" strike="noStrike" kern="1200" cap="none" spc="0" normalizeH="0" noProof="0" dirty="0" err="1" smtClean="0">
                <a:ln>
                  <a:noFill/>
                </a:ln>
                <a:solidFill>
                  <a:prstClr val="black"/>
                </a:solidFill>
                <a:effectLst/>
                <a:uLnTx/>
                <a:uFillTx/>
                <a:latin typeface="Calibri"/>
              </a:rPr>
              <a:t>cái</a:t>
            </a:r>
            <a:r>
              <a:rPr kumimoji="0" lang="en-US" altLang="x-none" sz="3600" b="0" i="0" u="none" strike="noStrike" kern="1200" cap="none" spc="0" normalizeH="0" noProof="0" dirty="0" smtClean="0">
                <a:ln>
                  <a:noFill/>
                </a:ln>
                <a:solidFill>
                  <a:prstClr val="black"/>
                </a:solidFill>
                <a:effectLst/>
                <a:uLnTx/>
                <a:uFillTx/>
                <a:latin typeface="Calibri"/>
              </a:rPr>
              <a:t>)</a:t>
            </a:r>
            <a:r>
              <a:rPr lang="en-US" altLang="x-none" sz="3600" dirty="0" smtClean="0">
                <a:solidFill>
                  <a:prstClr val="black"/>
                </a:solidFill>
                <a:latin typeface="Calibri"/>
              </a:rPr>
              <a:t>, </a:t>
            </a:r>
            <a:r>
              <a:rPr lang="en-US" altLang="x-none" sz="3600" dirty="0" err="1" smtClean="0">
                <a:solidFill>
                  <a:prstClr val="black"/>
                </a:solidFill>
                <a:latin typeface="Calibri"/>
              </a:rPr>
              <a:t>khăn</a:t>
            </a:r>
            <a:r>
              <a:rPr lang="en-US" altLang="x-none" sz="3600" dirty="0" smtClean="0">
                <a:solidFill>
                  <a:prstClr val="black"/>
                </a:solidFill>
                <a:latin typeface="Calibri"/>
              </a:rPr>
              <a:t> </a:t>
            </a:r>
            <a:r>
              <a:rPr lang="en-US" altLang="x-none" sz="3600" dirty="0" err="1" smtClean="0">
                <a:solidFill>
                  <a:prstClr val="black"/>
                </a:solidFill>
                <a:latin typeface="Calibri"/>
              </a:rPr>
              <a:t>lau</a:t>
            </a:r>
            <a:r>
              <a:rPr lang="en-US" altLang="x-none" sz="3600" dirty="0" smtClean="0">
                <a:solidFill>
                  <a:prstClr val="black"/>
                </a:solidFill>
                <a:latin typeface="Calibri"/>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x-none" sz="3600" b="0" i="0" u="none" strike="noStrike" kern="1200" cap="none" spc="0" normalizeH="0" baseline="0" noProof="0" dirty="0" smtClean="0">
                <a:ln>
                  <a:noFill/>
                </a:ln>
                <a:solidFill>
                  <a:prstClr val="black"/>
                </a:solidFill>
                <a:effectLst/>
                <a:uLnTx/>
                <a:uFillTx/>
                <a:latin typeface="Calibri"/>
              </a:rPr>
              <a:t>+</a:t>
            </a:r>
            <a:r>
              <a:rPr kumimoji="0" lang="en-US" altLang="x-none" sz="3600" b="0" i="0" u="none" strike="noStrike" kern="1200" cap="none" spc="0" normalizeH="0" noProof="0" dirty="0" smtClean="0">
                <a:ln>
                  <a:noFill/>
                </a:ln>
                <a:solidFill>
                  <a:prstClr val="black"/>
                </a:solidFill>
                <a:effectLst/>
                <a:uLnTx/>
                <a:uFillTx/>
                <a:latin typeface="Calibri"/>
              </a:rPr>
              <a:t>  2 </a:t>
            </a:r>
            <a:r>
              <a:rPr kumimoji="0" lang="en-US" altLang="x-none" sz="3600" b="0" i="0" u="none" strike="noStrike" kern="1200" cap="none" spc="0" normalizeH="0" noProof="0" dirty="0" err="1" smtClean="0">
                <a:ln>
                  <a:noFill/>
                </a:ln>
                <a:solidFill>
                  <a:prstClr val="black"/>
                </a:solidFill>
                <a:effectLst/>
                <a:uLnTx/>
                <a:uFillTx/>
                <a:latin typeface="Calibri"/>
              </a:rPr>
              <a:t>Xô</a:t>
            </a:r>
            <a:r>
              <a:rPr kumimoji="0" lang="en-US" altLang="x-none" sz="3600" b="0" i="0" u="none" strike="noStrike" kern="1200" cap="none" spc="0" normalizeH="0" noProof="0" dirty="0" smtClean="0">
                <a:ln>
                  <a:noFill/>
                </a:ln>
                <a:solidFill>
                  <a:prstClr val="black"/>
                </a:solidFill>
                <a:effectLst/>
                <a:uLnTx/>
                <a:uFillTx/>
                <a:latin typeface="Calibri"/>
              </a:rPr>
              <a:t> (</a:t>
            </a:r>
            <a:r>
              <a:rPr kumimoji="0" lang="en-US" altLang="x-none" sz="3600" b="0" i="0" u="none" strike="noStrike" kern="1200" cap="none" spc="0" normalizeH="0" noProof="0" dirty="0" err="1" smtClean="0">
                <a:ln>
                  <a:noFill/>
                </a:ln>
                <a:solidFill>
                  <a:prstClr val="black"/>
                </a:solidFill>
                <a:effectLst/>
                <a:uLnTx/>
                <a:uFillTx/>
                <a:latin typeface="Calibri"/>
              </a:rPr>
              <a:t>thùng</a:t>
            </a:r>
            <a:r>
              <a:rPr kumimoji="0" lang="en-US" altLang="x-none" sz="3600" b="0" i="0" u="none" strike="noStrike" kern="1200" cap="none" spc="0" normalizeH="0" noProof="0" dirty="0" smtClean="0">
                <a:ln>
                  <a:noFill/>
                </a:ln>
                <a:solidFill>
                  <a:prstClr val="black"/>
                </a:solidFill>
                <a:effectLst/>
                <a:uLnTx/>
                <a:uFillTx/>
                <a:latin typeface="Calibri"/>
              </a:rPr>
              <a:t>) </a:t>
            </a:r>
            <a:r>
              <a:rPr kumimoji="0" lang="en-US" altLang="x-none" sz="3600" b="0" i="0" u="none" strike="noStrike" kern="1200" cap="none" spc="0" normalizeH="0" noProof="0" dirty="0" err="1" smtClean="0">
                <a:ln>
                  <a:noFill/>
                </a:ln>
                <a:solidFill>
                  <a:prstClr val="black"/>
                </a:solidFill>
                <a:effectLst/>
                <a:uLnTx/>
                <a:uFillTx/>
                <a:latin typeface="Calibri"/>
              </a:rPr>
              <a:t>đựng</a:t>
            </a:r>
            <a:r>
              <a:rPr kumimoji="0" lang="en-US" altLang="x-none" sz="3600" b="0" i="0" u="none" strike="noStrike" kern="1200" cap="none" spc="0" normalizeH="0" noProof="0" dirty="0" smtClean="0">
                <a:ln>
                  <a:noFill/>
                </a:ln>
                <a:solidFill>
                  <a:prstClr val="black"/>
                </a:solidFill>
                <a:effectLst/>
                <a:uLnTx/>
                <a:uFillTx/>
                <a:latin typeface="Calibri"/>
              </a:rPr>
              <a:t> </a:t>
            </a:r>
            <a:r>
              <a:rPr kumimoji="0" lang="en-US" altLang="x-none" sz="3600" b="0" i="0" u="none" strike="noStrike" kern="1200" cap="none" spc="0" normalizeH="0" noProof="0" dirty="0" err="1" smtClean="0">
                <a:ln>
                  <a:noFill/>
                </a:ln>
                <a:solidFill>
                  <a:prstClr val="black"/>
                </a:solidFill>
                <a:effectLst/>
                <a:uLnTx/>
                <a:uFillTx/>
                <a:latin typeface="Calibri"/>
              </a:rPr>
              <a:t>nước</a:t>
            </a:r>
            <a:r>
              <a:rPr kumimoji="0" lang="en-US" altLang="x-none" sz="3600" b="0" i="0" u="none" strike="noStrike" kern="1200" cap="none" spc="0" normalizeH="0" noProof="0" dirty="0" smtClean="0">
                <a:ln>
                  <a:noFill/>
                </a:ln>
                <a:solidFill>
                  <a:prstClr val="black"/>
                </a:solidFill>
                <a:effectLst/>
                <a:uLnTx/>
                <a:uFillTx/>
                <a:latin typeface="Calibri"/>
              </a:rPr>
              <a:t>, </a:t>
            </a:r>
            <a:r>
              <a:rPr kumimoji="0" lang="en-US" altLang="x-none" sz="3600" b="0" i="0" u="none" strike="noStrike" kern="1200" cap="none" spc="0" normalizeH="0" noProof="0" dirty="0" err="1" smtClean="0">
                <a:ln>
                  <a:noFill/>
                </a:ln>
                <a:solidFill>
                  <a:prstClr val="black"/>
                </a:solidFill>
                <a:effectLst/>
                <a:uLnTx/>
                <a:uFillTx/>
                <a:latin typeface="Calibri"/>
              </a:rPr>
              <a:t>tải</a:t>
            </a:r>
            <a:r>
              <a:rPr kumimoji="0" lang="en-US" altLang="x-none" sz="3600" b="0" i="0" u="none" strike="noStrike" kern="1200" cap="none" spc="0" normalizeH="0" noProof="0" dirty="0" smtClean="0">
                <a:ln>
                  <a:noFill/>
                </a:ln>
                <a:solidFill>
                  <a:prstClr val="black"/>
                </a:solidFill>
                <a:effectLst/>
                <a:uLnTx/>
                <a:uFillTx/>
                <a:latin typeface="Calibri"/>
              </a:rPr>
              <a:t> </a:t>
            </a:r>
            <a:r>
              <a:rPr kumimoji="0" lang="en-US" altLang="x-none" sz="3600" b="0" i="0" u="none" strike="noStrike" kern="1200" cap="none" spc="0" normalizeH="0" noProof="0" dirty="0" err="1" smtClean="0">
                <a:ln>
                  <a:noFill/>
                </a:ln>
                <a:solidFill>
                  <a:prstClr val="black"/>
                </a:solidFill>
                <a:effectLst/>
                <a:uLnTx/>
                <a:uFillTx/>
                <a:latin typeface="Calibri"/>
              </a:rPr>
              <a:t>lau</a:t>
            </a:r>
            <a:r>
              <a:rPr kumimoji="0" lang="en-US" altLang="x-none" sz="3600" b="0" i="0" u="none" strike="noStrike" kern="1200" cap="none" spc="0" normalizeH="0" noProof="0" dirty="0" smtClean="0">
                <a:ln>
                  <a:noFill/>
                </a:ln>
                <a:solidFill>
                  <a:prstClr val="black"/>
                </a:solidFill>
                <a:effectLst/>
                <a:uLnTx/>
                <a:uFillTx/>
                <a:latin typeface="Calibri"/>
              </a:rPr>
              <a:t> </a:t>
            </a:r>
            <a:r>
              <a:rPr kumimoji="0" lang="en-US" altLang="x-none" sz="3600" b="0" i="0" u="none" strike="noStrike" kern="1200" cap="none" spc="0" normalizeH="0" noProof="0" dirty="0" err="1" smtClean="0">
                <a:ln>
                  <a:noFill/>
                </a:ln>
                <a:solidFill>
                  <a:prstClr val="black"/>
                </a:solidFill>
                <a:effectLst/>
                <a:uLnTx/>
                <a:uFillTx/>
                <a:latin typeface="Calibri"/>
              </a:rPr>
              <a:t>nhà</a:t>
            </a:r>
            <a:r>
              <a:rPr kumimoji="0" lang="en-US" altLang="x-none" sz="3600" b="0" i="0" u="none" strike="noStrike" kern="1200" cap="none" spc="0" normalizeH="0" noProof="0" dirty="0" smtClean="0">
                <a:ln>
                  <a:noFill/>
                </a:ln>
                <a:solidFill>
                  <a:prstClr val="black"/>
                </a:solidFill>
                <a:effectLst/>
                <a:uLnTx/>
                <a:uFillTx/>
                <a:latin typeface="Calibri"/>
              </a:rPr>
              <a:t> (2 -3 </a:t>
            </a:r>
            <a:r>
              <a:rPr kumimoji="0" lang="en-US" altLang="x-none" sz="3600" b="0" i="0" u="none" strike="noStrike" kern="1200" cap="none" spc="0" normalizeH="0" noProof="0" dirty="0" err="1" smtClean="0">
                <a:ln>
                  <a:noFill/>
                </a:ln>
                <a:solidFill>
                  <a:prstClr val="black"/>
                </a:solidFill>
                <a:effectLst/>
                <a:uLnTx/>
                <a:uFillTx/>
                <a:latin typeface="Calibri"/>
              </a:rPr>
              <a:t>tải</a:t>
            </a:r>
            <a:r>
              <a:rPr kumimoji="0" lang="en-US" altLang="x-none" sz="3600" b="0" i="0" u="none" strike="noStrike" kern="1200" cap="none" spc="0" normalizeH="0" noProof="0" dirty="0" smtClean="0">
                <a:ln>
                  <a:noFill/>
                </a:ln>
                <a:solidFill>
                  <a:prstClr val="black"/>
                </a:solidFill>
                <a:effectLst/>
                <a:uLnTx/>
                <a:uFillTx/>
                <a:latin typeface="Calibri"/>
              </a:rPr>
              <a:t> </a:t>
            </a:r>
            <a:r>
              <a:rPr kumimoji="0" lang="en-US" altLang="x-none" sz="3600" b="0" i="0" u="none" strike="noStrike" kern="1200" cap="none" spc="0" normalizeH="0" noProof="0" dirty="0" err="1" smtClean="0">
                <a:ln>
                  <a:noFill/>
                </a:ln>
                <a:solidFill>
                  <a:prstClr val="black"/>
                </a:solidFill>
                <a:effectLst/>
                <a:uLnTx/>
                <a:uFillTx/>
                <a:latin typeface="Calibri"/>
              </a:rPr>
              <a:t>lau</a:t>
            </a:r>
            <a:r>
              <a:rPr kumimoji="0" lang="en-US" altLang="x-none" sz="3600" b="0" i="0" u="none" strike="noStrike" kern="1200" cap="none" spc="0" normalizeH="0" noProof="0" dirty="0" smtClean="0">
                <a:ln>
                  <a:noFill/>
                </a:ln>
                <a:solidFill>
                  <a:prstClr val="black"/>
                </a:solidFill>
                <a:effectLst/>
                <a:uLnTx/>
                <a:uFillTx/>
                <a:latin typeface="Calibri"/>
              </a:rPr>
              <a:t>)</a:t>
            </a:r>
            <a:endParaRPr kumimoji="0" lang="vi-VN" altLang="x-none" sz="3600" b="0" i="0" u="none" strike="noStrike" kern="1200" cap="none" spc="0" normalizeH="0" baseline="0" noProof="0" dirty="0">
              <a:ln>
                <a:noFill/>
              </a:ln>
              <a:solidFill>
                <a:srgbClr val="FF0000"/>
              </a:solidFill>
              <a:effectLst/>
              <a:uLnTx/>
              <a:uFillTx/>
              <a:latin typeface="Arial" panose="020B0604020202020204" pitchFamily="34" charset="0"/>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30124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1" y="412452"/>
            <a:ext cx="11049000" cy="3570208"/>
          </a:xfrm>
          <a:prstGeom prst="rect">
            <a:avLst/>
          </a:prstGeom>
          <a:noFill/>
        </p:spPr>
        <p:txBody>
          <a:bodyPr wrap="square" rtlCol="0">
            <a:spAutoFit/>
          </a:bodyPr>
          <a:lstStyle/>
          <a:p>
            <a:pPr algn="just">
              <a:spcBef>
                <a:spcPts val="600"/>
              </a:spcBef>
              <a:spcAft>
                <a:spcPts val="600"/>
              </a:spcAft>
            </a:pPr>
            <a:r>
              <a:rPr lang="en-US" altLang="x-none" sz="2800" b="1" dirty="0">
                <a:solidFill>
                  <a:srgbClr val="0000FF"/>
                </a:solidFill>
              </a:rPr>
              <a:t>2/ </a:t>
            </a:r>
            <a:r>
              <a:rPr lang="en-US" altLang="x-none" sz="2800" b="1" dirty="0" err="1">
                <a:solidFill>
                  <a:srgbClr val="0000FF"/>
                </a:solidFill>
              </a:rPr>
              <a:t>Tầm</a:t>
            </a:r>
            <a:r>
              <a:rPr lang="en-US" altLang="x-none" sz="2800" b="1" dirty="0">
                <a:solidFill>
                  <a:srgbClr val="0000FF"/>
                </a:solidFill>
              </a:rPr>
              <a:t> </a:t>
            </a:r>
            <a:r>
              <a:rPr lang="en-US" altLang="x-none" sz="2800" b="1" dirty="0" err="1">
                <a:solidFill>
                  <a:srgbClr val="0000FF"/>
                </a:solidFill>
              </a:rPr>
              <a:t>quan</a:t>
            </a:r>
            <a:r>
              <a:rPr lang="en-US" altLang="x-none" sz="2800" b="1" dirty="0">
                <a:solidFill>
                  <a:srgbClr val="0000FF"/>
                </a:solidFill>
              </a:rPr>
              <a:t> </a:t>
            </a:r>
            <a:r>
              <a:rPr lang="en-US" altLang="x-none" sz="2800" b="1" dirty="0" err="1">
                <a:solidFill>
                  <a:srgbClr val="0000FF"/>
                </a:solidFill>
              </a:rPr>
              <a:t>trọng</a:t>
            </a:r>
            <a:r>
              <a:rPr lang="en-US" altLang="x-none" sz="2800" b="1" dirty="0">
                <a:solidFill>
                  <a:srgbClr val="0000FF"/>
                </a:solidFill>
              </a:rPr>
              <a:t> </a:t>
            </a:r>
            <a:r>
              <a:rPr lang="en-US" altLang="x-none" sz="2800" b="1" dirty="0" err="1">
                <a:solidFill>
                  <a:srgbClr val="0000FF"/>
                </a:solidFill>
              </a:rPr>
              <a:t>của</a:t>
            </a:r>
            <a:r>
              <a:rPr lang="en-US" altLang="x-none" sz="2800" b="1" dirty="0">
                <a:solidFill>
                  <a:srgbClr val="0000FF"/>
                </a:solidFill>
              </a:rPr>
              <a:t> </a:t>
            </a:r>
            <a:r>
              <a:rPr lang="en-US" altLang="x-none" sz="2800" b="1" dirty="0" err="1">
                <a:solidFill>
                  <a:srgbClr val="0000FF"/>
                </a:solidFill>
              </a:rPr>
              <a:t>công</a:t>
            </a:r>
            <a:r>
              <a:rPr lang="en-US" altLang="x-none" sz="2800" b="1" dirty="0">
                <a:solidFill>
                  <a:srgbClr val="0000FF"/>
                </a:solidFill>
              </a:rPr>
              <a:t> </a:t>
            </a:r>
            <a:r>
              <a:rPr lang="en-US" altLang="x-none" sz="2800" b="1" dirty="0" err="1">
                <a:solidFill>
                  <a:srgbClr val="0000FF"/>
                </a:solidFill>
              </a:rPr>
              <a:t>tác</a:t>
            </a:r>
            <a:r>
              <a:rPr lang="en-US" altLang="x-none" sz="2800" b="1" dirty="0">
                <a:solidFill>
                  <a:srgbClr val="0000FF"/>
                </a:solidFill>
              </a:rPr>
              <a:t> </a:t>
            </a:r>
            <a:r>
              <a:rPr lang="en-US" altLang="x-none" sz="2800" b="1" dirty="0" err="1">
                <a:solidFill>
                  <a:srgbClr val="0000FF"/>
                </a:solidFill>
              </a:rPr>
              <a:t>chăm</a:t>
            </a:r>
            <a:r>
              <a:rPr lang="en-US" altLang="x-none" sz="2800" b="1" dirty="0">
                <a:solidFill>
                  <a:srgbClr val="0000FF"/>
                </a:solidFill>
              </a:rPr>
              <a:t> </a:t>
            </a:r>
            <a:r>
              <a:rPr lang="en-US" altLang="x-none" sz="2800" b="1" dirty="0" err="1">
                <a:solidFill>
                  <a:srgbClr val="0000FF"/>
                </a:solidFill>
              </a:rPr>
              <a:t>sóc</a:t>
            </a:r>
            <a:r>
              <a:rPr lang="en-US" altLang="x-none" sz="2800" b="1" dirty="0">
                <a:solidFill>
                  <a:srgbClr val="0000FF"/>
                </a:solidFill>
              </a:rPr>
              <a:t> </a:t>
            </a:r>
            <a:r>
              <a:rPr lang="en-US" altLang="x-none" sz="2800" b="1" dirty="0" err="1">
                <a:solidFill>
                  <a:srgbClr val="0000FF"/>
                </a:solidFill>
              </a:rPr>
              <a:t>vệ</a:t>
            </a:r>
            <a:r>
              <a:rPr lang="en-US" altLang="x-none" sz="2800" b="1" dirty="0">
                <a:solidFill>
                  <a:srgbClr val="0000FF"/>
                </a:solidFill>
              </a:rPr>
              <a:t> </a:t>
            </a:r>
            <a:r>
              <a:rPr lang="en-US" altLang="x-none" sz="2800" b="1" dirty="0" err="1">
                <a:solidFill>
                  <a:srgbClr val="0000FF"/>
                </a:solidFill>
              </a:rPr>
              <a:t>sinh</a:t>
            </a:r>
            <a:endParaRPr lang="en-US" altLang="x-none" sz="2800" b="1" dirty="0">
              <a:solidFill>
                <a:srgbClr val="0000FF"/>
              </a:solidFill>
            </a:endParaRPr>
          </a:p>
          <a:p>
            <a:pPr marL="342900" indent="-342900" algn="just">
              <a:spcBef>
                <a:spcPts val="600"/>
              </a:spcBef>
              <a:spcAft>
                <a:spcPts val="600"/>
              </a:spcAft>
              <a:buFontTx/>
              <a:buChar char="-"/>
            </a:pPr>
            <a:r>
              <a:rPr lang="en-US" altLang="x-none" sz="2800" dirty="0" err="1"/>
              <a:t>Chăm</a:t>
            </a:r>
            <a:r>
              <a:rPr lang="en-US" altLang="x-none" sz="2800" dirty="0"/>
              <a:t> </a:t>
            </a:r>
            <a:r>
              <a:rPr lang="en-US" altLang="x-none" sz="2800" dirty="0" err="1"/>
              <a:t>sóc</a:t>
            </a:r>
            <a:r>
              <a:rPr lang="en-US" altLang="x-none" sz="2800" dirty="0"/>
              <a:t> </a:t>
            </a:r>
            <a:r>
              <a:rPr lang="en-US" altLang="x-none" sz="2800" dirty="0" err="1"/>
              <a:t>vệ</a:t>
            </a:r>
            <a:r>
              <a:rPr lang="en-US" altLang="x-none" sz="2800" dirty="0"/>
              <a:t> </a:t>
            </a:r>
            <a:r>
              <a:rPr lang="en-US" altLang="x-none" sz="2800" dirty="0" err="1"/>
              <a:t>sinh</a:t>
            </a:r>
            <a:r>
              <a:rPr lang="en-US" altLang="x-none" sz="2800" dirty="0"/>
              <a:t> </a:t>
            </a:r>
            <a:r>
              <a:rPr lang="en-US" altLang="x-none" sz="2800" dirty="0" err="1"/>
              <a:t>cho</a:t>
            </a:r>
            <a:r>
              <a:rPr lang="en-US" altLang="x-none" sz="2800" dirty="0"/>
              <a:t> </a:t>
            </a:r>
            <a:r>
              <a:rPr lang="en-US" altLang="x-none" sz="2800" dirty="0" err="1"/>
              <a:t>trẻ</a:t>
            </a:r>
            <a:r>
              <a:rPr lang="en-US" altLang="x-none" sz="2800" dirty="0"/>
              <a:t> </a:t>
            </a:r>
            <a:r>
              <a:rPr lang="en-US" altLang="x-none" sz="2800" dirty="0" err="1"/>
              <a:t>theo</a:t>
            </a:r>
            <a:r>
              <a:rPr lang="en-US" altLang="x-none" sz="2800" dirty="0"/>
              <a:t> </a:t>
            </a:r>
            <a:r>
              <a:rPr lang="en-US" altLang="x-none" sz="2800" dirty="0" err="1"/>
              <a:t>từng</a:t>
            </a:r>
            <a:r>
              <a:rPr lang="en-US" altLang="x-none" sz="2800" dirty="0"/>
              <a:t> </a:t>
            </a:r>
            <a:r>
              <a:rPr lang="en-US" altLang="x-none" sz="2800" dirty="0" err="1"/>
              <a:t>độ</a:t>
            </a:r>
            <a:r>
              <a:rPr lang="en-US" altLang="x-none" sz="2800" dirty="0"/>
              <a:t> </a:t>
            </a:r>
            <a:r>
              <a:rPr lang="en-US" altLang="x-none" sz="2800" dirty="0" err="1"/>
              <a:t>tuổi</a:t>
            </a:r>
            <a:r>
              <a:rPr lang="en-US" altLang="x-none" sz="2800" dirty="0"/>
              <a:t> </a:t>
            </a:r>
            <a:r>
              <a:rPr lang="en-US" altLang="x-none" sz="2800" dirty="0" err="1"/>
              <a:t>là</a:t>
            </a:r>
            <a:r>
              <a:rPr lang="en-US" altLang="x-none" sz="2800" dirty="0"/>
              <a:t> </a:t>
            </a:r>
            <a:r>
              <a:rPr lang="en-US" altLang="x-none" sz="2800" dirty="0" err="1"/>
              <a:t>một</a:t>
            </a:r>
            <a:r>
              <a:rPr lang="en-US" altLang="x-none" sz="2800" dirty="0"/>
              <a:t> </a:t>
            </a:r>
            <a:r>
              <a:rPr lang="en-US" altLang="x-none" sz="2800" dirty="0" err="1"/>
              <a:t>yêu</a:t>
            </a:r>
            <a:r>
              <a:rPr lang="en-US" altLang="x-none" sz="2800" dirty="0"/>
              <a:t> </a:t>
            </a:r>
            <a:r>
              <a:rPr lang="en-US" altLang="x-none" sz="2800" dirty="0" err="1"/>
              <a:t>cầu</a:t>
            </a:r>
            <a:r>
              <a:rPr lang="en-US" altLang="x-none" sz="2800" dirty="0"/>
              <a:t> </a:t>
            </a:r>
            <a:r>
              <a:rPr lang="en-US" altLang="x-none" sz="2800" dirty="0" err="1"/>
              <a:t>không</a:t>
            </a:r>
            <a:r>
              <a:rPr lang="en-US" altLang="x-none" sz="2800" dirty="0"/>
              <a:t> </a:t>
            </a:r>
            <a:r>
              <a:rPr lang="en-US" altLang="x-none" sz="2800" dirty="0" err="1"/>
              <a:t>thể</a:t>
            </a:r>
            <a:r>
              <a:rPr lang="en-US" altLang="x-none" sz="2800" dirty="0"/>
              <a:t> </a:t>
            </a:r>
            <a:r>
              <a:rPr lang="en-US" altLang="x-none" sz="2800" dirty="0" err="1"/>
              <a:t>thiếu</a:t>
            </a:r>
            <a:r>
              <a:rPr lang="en-US" altLang="x-none" sz="2800" dirty="0"/>
              <a:t> </a:t>
            </a:r>
            <a:r>
              <a:rPr lang="en-US" altLang="x-none" sz="2800" dirty="0" err="1"/>
              <a:t>trong</a:t>
            </a:r>
            <a:r>
              <a:rPr lang="en-US" altLang="x-none" sz="2800" dirty="0"/>
              <a:t> </a:t>
            </a:r>
            <a:r>
              <a:rPr lang="en-US" altLang="x-none" sz="2800" dirty="0" err="1"/>
              <a:t>chăm</a:t>
            </a:r>
            <a:r>
              <a:rPr lang="en-US" altLang="x-none" sz="2800" dirty="0"/>
              <a:t> </a:t>
            </a:r>
            <a:r>
              <a:rPr lang="en-US" altLang="x-none" sz="2800" dirty="0" err="1"/>
              <a:t>sóc</a:t>
            </a:r>
            <a:r>
              <a:rPr lang="en-US" altLang="x-none" sz="2800" dirty="0"/>
              <a:t> </a:t>
            </a:r>
            <a:r>
              <a:rPr lang="en-US" altLang="x-none" sz="2800" dirty="0" err="1"/>
              <a:t>sức</a:t>
            </a:r>
            <a:r>
              <a:rPr lang="en-US" altLang="x-none" sz="2800" dirty="0"/>
              <a:t> </a:t>
            </a:r>
            <a:r>
              <a:rPr lang="en-US" altLang="x-none" sz="2800" dirty="0" err="1"/>
              <a:t>khỏe</a:t>
            </a:r>
            <a:r>
              <a:rPr lang="en-US" altLang="x-none" sz="2800" dirty="0"/>
              <a:t> </a:t>
            </a:r>
            <a:r>
              <a:rPr lang="en-US" altLang="x-none" sz="2800" dirty="0" err="1"/>
              <a:t>trẻ</a:t>
            </a:r>
            <a:r>
              <a:rPr lang="en-US" altLang="x-none" sz="2800" dirty="0"/>
              <a:t> </a:t>
            </a:r>
            <a:r>
              <a:rPr lang="en-US" altLang="x-none" sz="2800" dirty="0" err="1"/>
              <a:t>em</a:t>
            </a:r>
            <a:r>
              <a:rPr lang="en-US" altLang="x-none" sz="2800" dirty="0"/>
              <a:t> </a:t>
            </a:r>
            <a:r>
              <a:rPr lang="en-US" altLang="x-none" sz="2800" dirty="0" err="1"/>
              <a:t>tại</a:t>
            </a:r>
            <a:r>
              <a:rPr lang="en-US" altLang="x-none" sz="2800" dirty="0"/>
              <a:t> </a:t>
            </a:r>
            <a:r>
              <a:rPr lang="en-US" altLang="x-none" sz="2800" dirty="0" err="1"/>
              <a:t>các</a:t>
            </a:r>
            <a:r>
              <a:rPr lang="en-US" altLang="x-none" sz="2800" dirty="0"/>
              <a:t> </a:t>
            </a:r>
            <a:r>
              <a:rPr lang="en-US" altLang="x-none" sz="2800" dirty="0" err="1"/>
              <a:t>cơ</a:t>
            </a:r>
            <a:r>
              <a:rPr lang="en-US" altLang="x-none" sz="2800" dirty="0"/>
              <a:t> </a:t>
            </a:r>
            <a:r>
              <a:rPr lang="en-US" altLang="x-none" sz="2800" dirty="0" err="1"/>
              <a:t>sở</a:t>
            </a:r>
            <a:r>
              <a:rPr lang="en-US" altLang="x-none" sz="2800" dirty="0"/>
              <a:t> GDMN.</a:t>
            </a:r>
          </a:p>
          <a:p>
            <a:pPr marL="342900" indent="-342900" algn="just">
              <a:spcBef>
                <a:spcPts val="600"/>
              </a:spcBef>
              <a:spcAft>
                <a:spcPts val="600"/>
              </a:spcAft>
              <a:buFontTx/>
              <a:buChar char="-"/>
            </a:pPr>
            <a:r>
              <a:rPr lang="en-US" altLang="x-none" sz="2800" dirty="0" err="1">
                <a:solidFill>
                  <a:prstClr val="black"/>
                </a:solidFill>
              </a:rPr>
              <a:t>Trẻ</a:t>
            </a:r>
            <a:r>
              <a:rPr lang="en-US" altLang="x-none" sz="2800" dirty="0">
                <a:solidFill>
                  <a:prstClr val="black"/>
                </a:solidFill>
              </a:rPr>
              <a:t> </a:t>
            </a:r>
            <a:r>
              <a:rPr lang="en-US" altLang="x-none" sz="2800" dirty="0" err="1">
                <a:solidFill>
                  <a:prstClr val="black"/>
                </a:solidFill>
              </a:rPr>
              <a:t>em</a:t>
            </a:r>
            <a:r>
              <a:rPr lang="en-US" altLang="x-none" sz="2800" dirty="0">
                <a:solidFill>
                  <a:prstClr val="black"/>
                </a:solidFill>
              </a:rPr>
              <a:t> </a:t>
            </a:r>
            <a:r>
              <a:rPr lang="en-US" altLang="x-none" sz="2800" dirty="0" err="1">
                <a:solidFill>
                  <a:prstClr val="black"/>
                </a:solidFill>
              </a:rPr>
              <a:t>được</a:t>
            </a:r>
            <a:r>
              <a:rPr lang="en-US" altLang="x-none" sz="2800" dirty="0">
                <a:solidFill>
                  <a:prstClr val="black"/>
                </a:solidFill>
              </a:rPr>
              <a:t> </a:t>
            </a:r>
            <a:r>
              <a:rPr lang="en-US" altLang="x-none" sz="2800" dirty="0" err="1">
                <a:solidFill>
                  <a:prstClr val="black"/>
                </a:solidFill>
              </a:rPr>
              <a:t>hình</a:t>
            </a:r>
            <a:r>
              <a:rPr lang="en-US" altLang="x-none" sz="2800" dirty="0">
                <a:solidFill>
                  <a:prstClr val="black"/>
                </a:solidFill>
              </a:rPr>
              <a:t> </a:t>
            </a:r>
            <a:r>
              <a:rPr lang="en-US" altLang="x-none" sz="2800" dirty="0" err="1">
                <a:solidFill>
                  <a:prstClr val="black"/>
                </a:solidFill>
              </a:rPr>
              <a:t>thành</a:t>
            </a:r>
            <a:r>
              <a:rPr lang="en-US" altLang="x-none" sz="2800" dirty="0">
                <a:solidFill>
                  <a:prstClr val="black"/>
                </a:solidFill>
              </a:rPr>
              <a:t> </a:t>
            </a:r>
            <a:r>
              <a:rPr lang="en-US" altLang="x-none" sz="2800" dirty="0" err="1">
                <a:solidFill>
                  <a:prstClr val="black"/>
                </a:solidFill>
              </a:rPr>
              <a:t>thói</a:t>
            </a:r>
            <a:r>
              <a:rPr lang="en-US" altLang="x-none" sz="2800" dirty="0">
                <a:solidFill>
                  <a:prstClr val="black"/>
                </a:solidFill>
              </a:rPr>
              <a:t> </a:t>
            </a:r>
            <a:r>
              <a:rPr lang="en-US" altLang="x-none" sz="2800" dirty="0" err="1">
                <a:solidFill>
                  <a:prstClr val="black"/>
                </a:solidFill>
              </a:rPr>
              <a:t>quen</a:t>
            </a:r>
            <a:r>
              <a:rPr lang="en-US" altLang="x-none" sz="2800" dirty="0">
                <a:solidFill>
                  <a:prstClr val="black"/>
                </a:solidFill>
              </a:rPr>
              <a:t> </a:t>
            </a:r>
            <a:r>
              <a:rPr lang="en-US" altLang="x-none" sz="2800" dirty="0" err="1">
                <a:solidFill>
                  <a:prstClr val="black"/>
                </a:solidFill>
              </a:rPr>
              <a:t>vệ</a:t>
            </a:r>
            <a:r>
              <a:rPr lang="en-US" altLang="x-none" sz="2800" dirty="0">
                <a:solidFill>
                  <a:prstClr val="black"/>
                </a:solidFill>
              </a:rPr>
              <a:t> </a:t>
            </a:r>
            <a:r>
              <a:rPr lang="en-US" altLang="x-none" sz="2800" dirty="0" err="1">
                <a:solidFill>
                  <a:prstClr val="black"/>
                </a:solidFill>
              </a:rPr>
              <a:t>sinh</a:t>
            </a:r>
            <a:r>
              <a:rPr lang="en-US" altLang="x-none" sz="2800" dirty="0">
                <a:solidFill>
                  <a:prstClr val="black"/>
                </a:solidFill>
              </a:rPr>
              <a:t> </a:t>
            </a:r>
            <a:r>
              <a:rPr lang="en-US" altLang="x-none" sz="2800" dirty="0" err="1">
                <a:solidFill>
                  <a:prstClr val="black"/>
                </a:solidFill>
              </a:rPr>
              <a:t>cá</a:t>
            </a:r>
            <a:r>
              <a:rPr lang="en-US" altLang="x-none" sz="2800" dirty="0">
                <a:solidFill>
                  <a:prstClr val="black"/>
                </a:solidFill>
              </a:rPr>
              <a:t> </a:t>
            </a:r>
            <a:r>
              <a:rPr lang="en-US" altLang="x-none" sz="2800" dirty="0" err="1">
                <a:solidFill>
                  <a:prstClr val="black"/>
                </a:solidFill>
              </a:rPr>
              <a:t>nhân</a:t>
            </a:r>
            <a:r>
              <a:rPr lang="en-US" altLang="x-none" sz="2800" dirty="0">
                <a:solidFill>
                  <a:prstClr val="black"/>
                </a:solidFill>
              </a:rPr>
              <a:t> </a:t>
            </a:r>
            <a:r>
              <a:rPr lang="en-US" altLang="x-none" sz="2800" dirty="0" err="1">
                <a:solidFill>
                  <a:prstClr val="black"/>
                </a:solidFill>
              </a:rPr>
              <a:t>một</a:t>
            </a:r>
            <a:r>
              <a:rPr lang="en-US" altLang="x-none" sz="2800" dirty="0">
                <a:solidFill>
                  <a:prstClr val="black"/>
                </a:solidFill>
              </a:rPr>
              <a:t> </a:t>
            </a:r>
            <a:r>
              <a:rPr lang="en-US" altLang="x-none" sz="2800" dirty="0" err="1">
                <a:solidFill>
                  <a:prstClr val="black"/>
                </a:solidFill>
              </a:rPr>
              <a:t>cách</a:t>
            </a:r>
            <a:r>
              <a:rPr lang="en-US" altLang="x-none" sz="2800" dirty="0">
                <a:solidFill>
                  <a:prstClr val="black"/>
                </a:solidFill>
              </a:rPr>
              <a:t> </a:t>
            </a:r>
            <a:r>
              <a:rPr lang="en-US" altLang="x-none" sz="2800" dirty="0" err="1">
                <a:solidFill>
                  <a:prstClr val="black"/>
                </a:solidFill>
              </a:rPr>
              <a:t>thường</a:t>
            </a:r>
            <a:r>
              <a:rPr lang="en-US" altLang="x-none" sz="2800" dirty="0">
                <a:solidFill>
                  <a:prstClr val="black"/>
                </a:solidFill>
              </a:rPr>
              <a:t> </a:t>
            </a:r>
            <a:r>
              <a:rPr lang="en-US" altLang="x-none" sz="2800" dirty="0" err="1">
                <a:solidFill>
                  <a:prstClr val="black"/>
                </a:solidFill>
              </a:rPr>
              <a:t>xuyên</a:t>
            </a:r>
            <a:r>
              <a:rPr lang="en-US" altLang="x-none" sz="2800" dirty="0">
                <a:solidFill>
                  <a:prstClr val="black"/>
                </a:solidFill>
              </a:rPr>
              <a:t>, </a:t>
            </a:r>
            <a:r>
              <a:rPr lang="en-US" altLang="x-none" sz="2800" dirty="0" err="1">
                <a:solidFill>
                  <a:prstClr val="black"/>
                </a:solidFill>
              </a:rPr>
              <a:t>đều</a:t>
            </a:r>
            <a:r>
              <a:rPr lang="en-US" altLang="x-none" sz="2800" dirty="0">
                <a:solidFill>
                  <a:prstClr val="black"/>
                </a:solidFill>
              </a:rPr>
              <a:t> </a:t>
            </a:r>
            <a:r>
              <a:rPr lang="en-US" altLang="x-none" sz="2800" dirty="0" err="1">
                <a:solidFill>
                  <a:prstClr val="black"/>
                </a:solidFill>
              </a:rPr>
              <a:t>đặn</a:t>
            </a:r>
            <a:r>
              <a:rPr lang="en-US" altLang="x-none" sz="2800" dirty="0">
                <a:solidFill>
                  <a:prstClr val="black"/>
                </a:solidFill>
              </a:rPr>
              <a:t> </a:t>
            </a:r>
            <a:r>
              <a:rPr lang="en-US" altLang="x-none" sz="2800" dirty="0" err="1">
                <a:solidFill>
                  <a:prstClr val="black"/>
                </a:solidFill>
              </a:rPr>
              <a:t>và</a:t>
            </a:r>
            <a:r>
              <a:rPr lang="en-US" altLang="x-none" sz="2800" dirty="0">
                <a:solidFill>
                  <a:prstClr val="black"/>
                </a:solidFill>
              </a:rPr>
              <a:t> </a:t>
            </a:r>
            <a:r>
              <a:rPr lang="en-US" altLang="x-none" sz="2800" dirty="0" err="1">
                <a:solidFill>
                  <a:prstClr val="black"/>
                </a:solidFill>
              </a:rPr>
              <a:t>thuần</a:t>
            </a:r>
            <a:r>
              <a:rPr lang="en-US" altLang="x-none" sz="2800" dirty="0">
                <a:solidFill>
                  <a:prstClr val="black"/>
                </a:solidFill>
              </a:rPr>
              <a:t> </a:t>
            </a:r>
            <a:r>
              <a:rPr lang="en-US" altLang="x-none" sz="2800" dirty="0" err="1">
                <a:solidFill>
                  <a:prstClr val="black"/>
                </a:solidFill>
              </a:rPr>
              <a:t>thục</a:t>
            </a:r>
            <a:r>
              <a:rPr lang="en-US" altLang="x-none" sz="2800" dirty="0">
                <a:solidFill>
                  <a:prstClr val="black"/>
                </a:solidFill>
              </a:rPr>
              <a:t>.</a:t>
            </a:r>
          </a:p>
          <a:p>
            <a:pPr marL="342900" indent="-342900" algn="just">
              <a:spcBef>
                <a:spcPts val="600"/>
              </a:spcBef>
              <a:spcAft>
                <a:spcPts val="600"/>
              </a:spcAft>
              <a:buFontTx/>
              <a:buChar char="-"/>
            </a:pPr>
            <a:r>
              <a:rPr lang="en-US" altLang="x-none" sz="2800" dirty="0" err="1">
                <a:solidFill>
                  <a:prstClr val="black"/>
                </a:solidFill>
              </a:rPr>
              <a:t>Trẻ</a:t>
            </a:r>
            <a:r>
              <a:rPr lang="en-US" altLang="x-none" sz="2800" dirty="0">
                <a:solidFill>
                  <a:prstClr val="black"/>
                </a:solidFill>
              </a:rPr>
              <a:t> </a:t>
            </a:r>
            <a:r>
              <a:rPr lang="en-US" altLang="x-none" sz="2800" dirty="0" err="1">
                <a:solidFill>
                  <a:prstClr val="black"/>
                </a:solidFill>
              </a:rPr>
              <a:t>em</a:t>
            </a:r>
            <a:r>
              <a:rPr lang="en-US" altLang="x-none" sz="2800" dirty="0">
                <a:solidFill>
                  <a:prstClr val="black"/>
                </a:solidFill>
              </a:rPr>
              <a:t> </a:t>
            </a:r>
            <a:r>
              <a:rPr lang="en-US" altLang="x-none" sz="2800" dirty="0" err="1">
                <a:solidFill>
                  <a:prstClr val="black"/>
                </a:solidFill>
              </a:rPr>
              <a:t>sẽ</a:t>
            </a:r>
            <a:r>
              <a:rPr lang="en-US" altLang="x-none" sz="2800" dirty="0">
                <a:solidFill>
                  <a:prstClr val="black"/>
                </a:solidFill>
              </a:rPr>
              <a:t> </a:t>
            </a:r>
            <a:r>
              <a:rPr lang="en-US" altLang="x-none" sz="2800" dirty="0" err="1">
                <a:solidFill>
                  <a:prstClr val="black"/>
                </a:solidFill>
              </a:rPr>
              <a:t>có</a:t>
            </a:r>
            <a:r>
              <a:rPr lang="en-US" altLang="x-none" sz="2800" dirty="0">
                <a:solidFill>
                  <a:prstClr val="black"/>
                </a:solidFill>
              </a:rPr>
              <a:t> ý </a:t>
            </a:r>
            <a:r>
              <a:rPr lang="en-US" altLang="x-none" sz="2800" dirty="0" err="1">
                <a:solidFill>
                  <a:prstClr val="black"/>
                </a:solidFill>
              </a:rPr>
              <a:t>thức</a:t>
            </a:r>
            <a:r>
              <a:rPr lang="en-US" altLang="x-none" sz="2800" dirty="0">
                <a:solidFill>
                  <a:prstClr val="black"/>
                </a:solidFill>
              </a:rPr>
              <a:t> </a:t>
            </a:r>
            <a:r>
              <a:rPr lang="en-US" altLang="x-none" sz="2800" dirty="0" err="1">
                <a:solidFill>
                  <a:prstClr val="black"/>
                </a:solidFill>
              </a:rPr>
              <a:t>tự</a:t>
            </a:r>
            <a:r>
              <a:rPr lang="en-US" altLang="x-none" sz="2800" dirty="0">
                <a:solidFill>
                  <a:prstClr val="black"/>
                </a:solidFill>
              </a:rPr>
              <a:t> </a:t>
            </a:r>
            <a:r>
              <a:rPr lang="en-US" altLang="x-none" sz="2800" dirty="0" err="1">
                <a:solidFill>
                  <a:prstClr val="black"/>
                </a:solidFill>
              </a:rPr>
              <a:t>giác</a:t>
            </a:r>
            <a:r>
              <a:rPr lang="en-US" altLang="x-none" sz="2800" dirty="0">
                <a:solidFill>
                  <a:prstClr val="black"/>
                </a:solidFill>
              </a:rPr>
              <a:t>, </a:t>
            </a:r>
            <a:r>
              <a:rPr lang="en-US" altLang="x-none" sz="2800" dirty="0" err="1">
                <a:solidFill>
                  <a:prstClr val="black"/>
                </a:solidFill>
              </a:rPr>
              <a:t>có</a:t>
            </a:r>
            <a:r>
              <a:rPr lang="en-US" altLang="x-none" sz="2800" dirty="0">
                <a:solidFill>
                  <a:prstClr val="black"/>
                </a:solidFill>
              </a:rPr>
              <a:t> </a:t>
            </a:r>
            <a:r>
              <a:rPr lang="en-US" altLang="x-none" sz="2800" dirty="0" err="1">
                <a:solidFill>
                  <a:prstClr val="black"/>
                </a:solidFill>
              </a:rPr>
              <a:t>nếp</a:t>
            </a:r>
            <a:r>
              <a:rPr lang="en-US" altLang="x-none" sz="2800" dirty="0">
                <a:solidFill>
                  <a:prstClr val="black"/>
                </a:solidFill>
              </a:rPr>
              <a:t> </a:t>
            </a:r>
            <a:r>
              <a:rPr lang="en-US" altLang="x-none" sz="2800" dirty="0" err="1">
                <a:solidFill>
                  <a:prstClr val="black"/>
                </a:solidFill>
              </a:rPr>
              <a:t>sống</a:t>
            </a:r>
            <a:r>
              <a:rPr lang="en-US" altLang="x-none" sz="2800" dirty="0">
                <a:solidFill>
                  <a:prstClr val="black"/>
                </a:solidFill>
              </a:rPr>
              <a:t> </a:t>
            </a:r>
            <a:r>
              <a:rPr lang="en-US" altLang="x-none" sz="2800" dirty="0" err="1">
                <a:solidFill>
                  <a:prstClr val="black"/>
                </a:solidFill>
              </a:rPr>
              <a:t>vệ</a:t>
            </a:r>
            <a:r>
              <a:rPr lang="en-US" altLang="x-none" sz="2800" dirty="0">
                <a:solidFill>
                  <a:prstClr val="black"/>
                </a:solidFill>
              </a:rPr>
              <a:t> </a:t>
            </a:r>
            <a:r>
              <a:rPr lang="en-US" altLang="x-none" sz="2800" dirty="0" err="1">
                <a:solidFill>
                  <a:prstClr val="black"/>
                </a:solidFill>
              </a:rPr>
              <a:t>sinh</a:t>
            </a:r>
            <a:r>
              <a:rPr lang="en-US" altLang="x-none" sz="2800" dirty="0">
                <a:solidFill>
                  <a:prstClr val="black"/>
                </a:solidFill>
              </a:rPr>
              <a:t> </a:t>
            </a:r>
            <a:r>
              <a:rPr lang="en-US" altLang="x-none" sz="2800" dirty="0" err="1">
                <a:solidFill>
                  <a:prstClr val="black"/>
                </a:solidFill>
              </a:rPr>
              <a:t>văn</a:t>
            </a:r>
            <a:r>
              <a:rPr lang="en-US" altLang="x-none" sz="2800" dirty="0">
                <a:solidFill>
                  <a:prstClr val="black"/>
                </a:solidFill>
              </a:rPr>
              <a:t> </a:t>
            </a:r>
            <a:r>
              <a:rPr lang="en-US" altLang="x-none" sz="2800" dirty="0" err="1">
                <a:solidFill>
                  <a:prstClr val="black"/>
                </a:solidFill>
              </a:rPr>
              <a:t>minh</a:t>
            </a:r>
            <a:r>
              <a:rPr lang="en-US" altLang="x-none" sz="2800" dirty="0">
                <a:solidFill>
                  <a:prstClr val="black"/>
                </a:solidFill>
              </a:rPr>
              <a:t>, </a:t>
            </a:r>
            <a:r>
              <a:rPr lang="en-US" altLang="x-none" sz="2800" dirty="0" err="1">
                <a:solidFill>
                  <a:prstClr val="black"/>
                </a:solidFill>
              </a:rPr>
              <a:t>phát</a:t>
            </a:r>
            <a:r>
              <a:rPr lang="en-US" altLang="x-none" sz="2800" dirty="0">
                <a:solidFill>
                  <a:prstClr val="black"/>
                </a:solidFill>
              </a:rPr>
              <a:t> </a:t>
            </a:r>
            <a:r>
              <a:rPr lang="en-US" altLang="x-none" sz="2800" dirty="0" err="1">
                <a:solidFill>
                  <a:prstClr val="black"/>
                </a:solidFill>
              </a:rPr>
              <a:t>triển</a:t>
            </a:r>
            <a:r>
              <a:rPr lang="en-US" altLang="x-none" sz="2800" dirty="0">
                <a:solidFill>
                  <a:prstClr val="black"/>
                </a:solidFill>
              </a:rPr>
              <a:t> </a:t>
            </a:r>
            <a:r>
              <a:rPr lang="en-US" altLang="x-none" sz="2800" dirty="0" err="1">
                <a:solidFill>
                  <a:prstClr val="black"/>
                </a:solidFill>
              </a:rPr>
              <a:t>hài</a:t>
            </a:r>
            <a:r>
              <a:rPr lang="en-US" altLang="x-none" sz="2800" dirty="0">
                <a:solidFill>
                  <a:prstClr val="black"/>
                </a:solidFill>
              </a:rPr>
              <a:t> </a:t>
            </a:r>
            <a:r>
              <a:rPr lang="en-US" altLang="x-none" sz="2800" dirty="0" err="1">
                <a:solidFill>
                  <a:prstClr val="black"/>
                </a:solidFill>
              </a:rPr>
              <a:t>hòa</a:t>
            </a:r>
            <a:r>
              <a:rPr lang="en-US" altLang="x-none" sz="2800" dirty="0">
                <a:solidFill>
                  <a:prstClr val="black"/>
                </a:solidFill>
              </a:rPr>
              <a:t>, </a:t>
            </a:r>
            <a:r>
              <a:rPr lang="en-US" altLang="x-none" sz="2800" dirty="0" err="1">
                <a:solidFill>
                  <a:prstClr val="black"/>
                </a:solidFill>
              </a:rPr>
              <a:t>khỏe</a:t>
            </a:r>
            <a:r>
              <a:rPr lang="en-US" altLang="x-none" sz="2800" dirty="0">
                <a:solidFill>
                  <a:prstClr val="black"/>
                </a:solidFill>
              </a:rPr>
              <a:t> </a:t>
            </a:r>
            <a:r>
              <a:rPr lang="en-US" altLang="x-none" sz="2800" dirty="0" err="1">
                <a:solidFill>
                  <a:prstClr val="black"/>
                </a:solidFill>
              </a:rPr>
              <a:t>mạnh</a:t>
            </a:r>
            <a:r>
              <a:rPr lang="en-US" altLang="x-none" sz="2800" dirty="0">
                <a:solidFill>
                  <a:prstClr val="black"/>
                </a:solidFill>
              </a:rPr>
              <a:t>.</a:t>
            </a:r>
          </a:p>
        </p:txBody>
      </p:sp>
      <p:sp>
        <p:nvSpPr>
          <p:cNvPr id="4" name="Content Placeholder 2">
            <a:extLst>
              <a:ext uri="{FF2B5EF4-FFF2-40B4-BE49-F238E27FC236}">
                <a16:creationId xmlns:a16="http://schemas.microsoft.com/office/drawing/2014/main" xmlns="" id="{87DDC4E5-D765-8356-2104-35EFAEB188BA}"/>
              </a:ext>
            </a:extLst>
          </p:cNvPr>
          <p:cNvSpPr txBox="1">
            <a:spLocks/>
          </p:cNvSpPr>
          <p:nvPr/>
        </p:nvSpPr>
        <p:spPr>
          <a:xfrm>
            <a:off x="533401" y="4154408"/>
            <a:ext cx="11125198" cy="2291140"/>
          </a:xfrm>
          <a:prstGeom prst="rect">
            <a:avLst/>
          </a:prstGeom>
          <a:noFill/>
          <a:ln w="9525">
            <a:noFill/>
          </a:ln>
        </p:spPr>
        <p:txBody>
          <a:bodyPr vert="horz" wrap="square" lIns="91440" tIns="45720" rIns="91440" bIns="45720" anchor="t"/>
          <a:lstStyle>
            <a:lvl1pPr marL="469900" indent="-469900" algn="l" rtl="0" eaLnBrk="0" fontAlgn="base" hangingPunct="0">
              <a:spcBef>
                <a:spcPct val="20000"/>
              </a:spcBef>
              <a:spcAft>
                <a:spcPct val="0"/>
              </a:spcAft>
              <a:buClr>
                <a:schemeClr val="bg2"/>
              </a:buClr>
              <a:buSzPct val="70000"/>
              <a:buFont typeface="Wingdings" panose="05000000000000000000" pitchFamily="2" charset="2"/>
              <a:buChar char="o"/>
              <a:defRPr sz="32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7950" indent="-468630" algn="l" rtl="0" eaLnBrk="0" fontAlgn="base" hangingPunct="0">
              <a:spcBef>
                <a:spcPct val="20000"/>
              </a:spcBef>
              <a:spcAft>
                <a:spcPct val="0"/>
              </a:spcAft>
              <a:buClr>
                <a:schemeClr val="bg2"/>
              </a:buClr>
              <a:buSzPct val="65000"/>
              <a:buFont typeface="Wingdings" panose="05000000000000000000" pitchFamily="2" charset="2"/>
              <a:buChar char="o"/>
              <a:defRPr sz="2400">
                <a:solidFill>
                  <a:schemeClr val="tx1"/>
                </a:solidFill>
                <a:latin typeface="+mn-lt"/>
              </a:defRPr>
            </a:lvl3pPr>
            <a:lvl4pPr marL="1827530" indent="-438150" algn="l" rtl="0" eaLnBrk="0" fontAlgn="base" hangingPunct="0">
              <a:spcBef>
                <a:spcPct val="20000"/>
              </a:spcBef>
              <a:spcAft>
                <a:spcPct val="0"/>
              </a:spcAft>
              <a:buClr>
                <a:schemeClr val="accent2"/>
              </a:buClr>
              <a:buSzPct val="75000"/>
              <a:buFont typeface="Wingdings" panose="05000000000000000000" pitchFamily="2" charset="2"/>
              <a:buChar char="n"/>
              <a:defRPr sz="2000">
                <a:solidFill>
                  <a:schemeClr val="tx1"/>
                </a:solidFill>
                <a:latin typeface="+mn-lt"/>
              </a:defRPr>
            </a:lvl4pPr>
            <a:lvl5pPr marL="2297430" indent="-468630" algn="l" rtl="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5pPr>
            <a:lvl6pPr marL="27546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6pPr>
            <a:lvl7pPr marL="32118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7pPr>
            <a:lvl8pPr marL="36690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8pPr>
            <a:lvl9pPr marL="41262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9pPr>
          </a:lstStyle>
          <a:p>
            <a:pPr algn="just">
              <a:buClr>
                <a:srgbClr val="660000"/>
              </a:buClr>
              <a:buNone/>
              <a:defRPr/>
            </a:pPr>
            <a:r>
              <a:rPr lang="" altLang="x-none" sz="2800" b="1" dirty="0">
                <a:solidFill>
                  <a:srgbClr val="0000FF"/>
                </a:solidFill>
                <a:latin typeface="Arial" panose="020B0604020202020204" pitchFamily="34" charset="0"/>
                <a:cs typeface="Arial" panose="020B0604020202020204" pitchFamily="34" charset="0"/>
              </a:rPr>
              <a:t>3/ </a:t>
            </a:r>
            <a:r>
              <a:rPr lang="en-US" altLang="x-none" sz="2800" b="1" dirty="0" err="1">
                <a:solidFill>
                  <a:srgbClr val="0000FF"/>
                </a:solidFill>
                <a:latin typeface="Arial" panose="020B0604020202020204" pitchFamily="34" charset="0"/>
                <a:cs typeface="Arial" panose="020B0604020202020204" pitchFamily="34" charset="0"/>
              </a:rPr>
              <a:t>Các</a:t>
            </a:r>
            <a:r>
              <a:rPr lang="en-US" altLang="x-none" sz="2800" b="1" dirty="0">
                <a:solidFill>
                  <a:srgbClr val="0000FF"/>
                </a:solidFill>
                <a:latin typeface="Arial" panose="020B0604020202020204" pitchFamily="34" charset="0"/>
                <a:cs typeface="Arial" panose="020B0604020202020204" pitchFamily="34" charset="0"/>
              </a:rPr>
              <a:t> </a:t>
            </a:r>
            <a:r>
              <a:rPr lang="en-US" altLang="x-none" sz="2800" b="1" dirty="0" err="1">
                <a:solidFill>
                  <a:srgbClr val="0000FF"/>
                </a:solidFill>
                <a:latin typeface="Arial" panose="020B0604020202020204" pitchFamily="34" charset="0"/>
                <a:cs typeface="Arial" panose="020B0604020202020204" pitchFamily="34" charset="0"/>
              </a:rPr>
              <a:t>nội</a:t>
            </a:r>
            <a:r>
              <a:rPr lang="en-US" altLang="x-none" sz="2800" b="1" dirty="0">
                <a:solidFill>
                  <a:srgbClr val="0000FF"/>
                </a:solidFill>
                <a:latin typeface="Arial" panose="020B0604020202020204" pitchFamily="34" charset="0"/>
                <a:cs typeface="Arial" panose="020B0604020202020204" pitchFamily="34" charset="0"/>
              </a:rPr>
              <a:t> dung </a:t>
            </a:r>
            <a:r>
              <a:rPr lang="en-US" altLang="x-none" sz="2800" b="1" dirty="0" err="1">
                <a:solidFill>
                  <a:srgbClr val="0000FF"/>
                </a:solidFill>
                <a:latin typeface="Arial" panose="020B0604020202020204" pitchFamily="34" charset="0"/>
                <a:cs typeface="Arial" panose="020B0604020202020204" pitchFamily="34" charset="0"/>
              </a:rPr>
              <a:t>chăm</a:t>
            </a:r>
            <a:r>
              <a:rPr lang="en-US" altLang="x-none" sz="2800" b="1" dirty="0">
                <a:solidFill>
                  <a:srgbClr val="0000FF"/>
                </a:solidFill>
                <a:latin typeface="Arial" panose="020B0604020202020204" pitchFamily="34" charset="0"/>
                <a:cs typeface="Arial" panose="020B0604020202020204" pitchFamily="34" charset="0"/>
              </a:rPr>
              <a:t> </a:t>
            </a:r>
            <a:r>
              <a:rPr lang="en-US" altLang="x-none" sz="2800" b="1" dirty="0" err="1">
                <a:solidFill>
                  <a:srgbClr val="0000FF"/>
                </a:solidFill>
                <a:latin typeface="Arial" panose="020B0604020202020204" pitchFamily="34" charset="0"/>
                <a:cs typeface="Arial" panose="020B0604020202020204" pitchFamily="34" charset="0"/>
              </a:rPr>
              <a:t>sóc</a:t>
            </a:r>
            <a:r>
              <a:rPr lang="en-US" altLang="x-none" sz="2800" b="1" dirty="0">
                <a:solidFill>
                  <a:srgbClr val="0000FF"/>
                </a:solidFill>
                <a:latin typeface="Arial" panose="020B0604020202020204" pitchFamily="34" charset="0"/>
                <a:cs typeface="Arial" panose="020B0604020202020204" pitchFamily="34" charset="0"/>
              </a:rPr>
              <a:t> </a:t>
            </a:r>
            <a:r>
              <a:rPr lang="en-US" altLang="x-none" sz="2800" b="1" dirty="0" err="1">
                <a:solidFill>
                  <a:srgbClr val="0000FF"/>
                </a:solidFill>
                <a:latin typeface="Arial" panose="020B0604020202020204" pitchFamily="34" charset="0"/>
                <a:cs typeface="Arial" panose="020B0604020202020204" pitchFamily="34" charset="0"/>
              </a:rPr>
              <a:t>vệ</a:t>
            </a:r>
            <a:r>
              <a:rPr lang="en-US" altLang="x-none" sz="2800" b="1" dirty="0">
                <a:solidFill>
                  <a:srgbClr val="0000FF"/>
                </a:solidFill>
                <a:latin typeface="Arial" panose="020B0604020202020204" pitchFamily="34" charset="0"/>
                <a:cs typeface="Arial" panose="020B0604020202020204" pitchFamily="34" charset="0"/>
              </a:rPr>
              <a:t> </a:t>
            </a:r>
            <a:r>
              <a:rPr lang="en-US" altLang="x-none" sz="2800" b="1" dirty="0" err="1">
                <a:solidFill>
                  <a:srgbClr val="0000FF"/>
                </a:solidFill>
                <a:latin typeface="Arial" panose="020B0604020202020204" pitchFamily="34" charset="0"/>
                <a:cs typeface="Arial" panose="020B0604020202020204" pitchFamily="34" charset="0"/>
              </a:rPr>
              <a:t>sinh</a:t>
            </a:r>
            <a:r>
              <a:rPr lang="en-US" altLang="x-none" sz="2800" b="1" dirty="0">
                <a:solidFill>
                  <a:srgbClr val="0000FF"/>
                </a:solidFill>
                <a:latin typeface="Arial" panose="020B0604020202020204" pitchFamily="34" charset="0"/>
                <a:cs typeface="Arial" panose="020B0604020202020204" pitchFamily="34" charset="0"/>
              </a:rPr>
              <a:t> </a:t>
            </a:r>
            <a:r>
              <a:rPr lang="en-US" altLang="x-none" sz="2800" b="1" dirty="0" err="1">
                <a:solidFill>
                  <a:srgbClr val="0000FF"/>
                </a:solidFill>
                <a:latin typeface="Arial" panose="020B0604020202020204" pitchFamily="34" charset="0"/>
                <a:cs typeface="Arial" panose="020B0604020202020204" pitchFamily="34" charset="0"/>
              </a:rPr>
              <a:t>cho</a:t>
            </a:r>
            <a:r>
              <a:rPr lang="en-US" altLang="x-none" sz="2800" b="1" dirty="0">
                <a:solidFill>
                  <a:srgbClr val="0000FF"/>
                </a:solidFill>
                <a:latin typeface="Arial" panose="020B0604020202020204" pitchFamily="34" charset="0"/>
                <a:cs typeface="Arial" panose="020B0604020202020204" pitchFamily="34" charset="0"/>
              </a:rPr>
              <a:t> </a:t>
            </a:r>
            <a:r>
              <a:rPr lang="en-US" altLang="x-none" sz="2800" b="1" dirty="0" err="1">
                <a:solidFill>
                  <a:srgbClr val="0000FF"/>
                </a:solidFill>
                <a:latin typeface="Arial" panose="020B0604020202020204" pitchFamily="34" charset="0"/>
                <a:cs typeface="Arial" panose="020B0604020202020204" pitchFamily="34" charset="0"/>
              </a:rPr>
              <a:t>trẻ</a:t>
            </a:r>
            <a:endParaRPr lang="en-US" sz="2800" dirty="0">
              <a:solidFill>
                <a:srgbClr val="0000FF"/>
              </a:solidFill>
            </a:endParaRPr>
          </a:p>
          <a:p>
            <a:pPr marR="0" lvl="0" algn="just" defTabSz="914400" rtl="0" eaLnBrk="0" fontAlgn="base" latinLnBrk="0" hangingPunct="0">
              <a:lnSpc>
                <a:spcPct val="100000"/>
              </a:lnSpc>
              <a:spcBef>
                <a:spcPct val="20000"/>
              </a:spcBef>
              <a:spcAft>
                <a:spcPct val="0"/>
              </a:spcAft>
              <a:buClr>
                <a:srgbClr val="660000"/>
              </a:buClr>
              <a:buSzPct val="70000"/>
              <a:buFontTx/>
              <a:buChar char="-"/>
              <a:tabLst/>
              <a:defRPr/>
            </a:pPr>
            <a:r>
              <a:rPr lang="en-US" altLang="x-none" sz="2800" kern="0" noProof="0" dirty="0" err="1">
                <a:solidFill>
                  <a:srgbClr val="000000"/>
                </a:solidFill>
                <a:latin typeface="Arial" panose="020B0604020202020204" pitchFamily="34" charset="0"/>
                <a:cs typeface="Arial" panose="020B0604020202020204" pitchFamily="34" charset="0"/>
              </a:rPr>
              <a:t>Vệ</a:t>
            </a:r>
            <a:r>
              <a:rPr lang="en-US" altLang="x-none" sz="2800" kern="0" noProof="0" dirty="0">
                <a:solidFill>
                  <a:srgbClr val="000000"/>
                </a:solidFill>
                <a:latin typeface="Arial" panose="020B0604020202020204" pitchFamily="34" charset="0"/>
                <a:cs typeface="Arial" panose="020B0604020202020204" pitchFamily="34" charset="0"/>
              </a:rPr>
              <a:t> </a:t>
            </a:r>
            <a:r>
              <a:rPr lang="en-US" altLang="x-none" sz="2800" kern="0" noProof="0" dirty="0" err="1">
                <a:solidFill>
                  <a:srgbClr val="000000"/>
                </a:solidFill>
                <a:latin typeface="Arial" panose="020B0604020202020204" pitchFamily="34" charset="0"/>
                <a:cs typeface="Arial" panose="020B0604020202020204" pitchFamily="34" charset="0"/>
              </a:rPr>
              <a:t>sinh</a:t>
            </a:r>
            <a:r>
              <a:rPr lang="en-US" altLang="x-none" sz="2800" kern="0" noProof="0" dirty="0">
                <a:solidFill>
                  <a:srgbClr val="000000"/>
                </a:solidFill>
                <a:latin typeface="Arial" panose="020B0604020202020204" pitchFamily="34" charset="0"/>
                <a:cs typeface="Arial" panose="020B0604020202020204" pitchFamily="34" charset="0"/>
              </a:rPr>
              <a:t> </a:t>
            </a:r>
            <a:r>
              <a:rPr lang="en-US" altLang="x-none" sz="2800" kern="0" noProof="0" dirty="0" err="1">
                <a:solidFill>
                  <a:srgbClr val="000000"/>
                </a:solidFill>
                <a:latin typeface="Arial" panose="020B0604020202020204" pitchFamily="34" charset="0"/>
                <a:cs typeface="Arial" panose="020B0604020202020204" pitchFamily="34" charset="0"/>
              </a:rPr>
              <a:t>môi</a:t>
            </a:r>
            <a:r>
              <a:rPr lang="en-US" altLang="x-none" sz="2800" kern="0" noProof="0" dirty="0">
                <a:solidFill>
                  <a:srgbClr val="000000"/>
                </a:solidFill>
                <a:latin typeface="Arial" panose="020B0604020202020204" pitchFamily="34" charset="0"/>
                <a:cs typeface="Arial" panose="020B0604020202020204" pitchFamily="34" charset="0"/>
              </a:rPr>
              <a:t> </a:t>
            </a:r>
            <a:r>
              <a:rPr lang="en-US" altLang="x-none" sz="2800" kern="0" noProof="0" dirty="0" err="1">
                <a:solidFill>
                  <a:srgbClr val="000000"/>
                </a:solidFill>
                <a:latin typeface="Arial" panose="020B0604020202020204" pitchFamily="34" charset="0"/>
                <a:cs typeface="Arial" panose="020B0604020202020204" pitchFamily="34" charset="0"/>
              </a:rPr>
              <a:t>trường</a:t>
            </a:r>
            <a:r>
              <a:rPr lang="en-US" altLang="x-none" sz="2800" kern="0" dirty="0">
                <a:solidFill>
                  <a:srgbClr val="000000"/>
                </a:solidFill>
                <a:latin typeface="Arial" panose="020B0604020202020204" pitchFamily="34" charset="0"/>
                <a:cs typeface="Arial" panose="020B0604020202020204" pitchFamily="34" charset="0"/>
              </a:rPr>
              <a:t> </a:t>
            </a:r>
            <a:r>
              <a:rPr lang="en-US" altLang="x-none" sz="2800" kern="0" dirty="0" err="1">
                <a:solidFill>
                  <a:srgbClr val="000000"/>
                </a:solidFill>
                <a:latin typeface="Arial" panose="020B0604020202020204" pitchFamily="34" charset="0"/>
                <a:cs typeface="Arial" panose="020B0604020202020204" pitchFamily="34" charset="0"/>
              </a:rPr>
              <a:t>trong</a:t>
            </a:r>
            <a:r>
              <a:rPr lang="en-US" altLang="x-none" sz="2800" kern="0" dirty="0">
                <a:solidFill>
                  <a:srgbClr val="000000"/>
                </a:solidFill>
                <a:latin typeface="Arial" panose="020B0604020202020204" pitchFamily="34" charset="0"/>
                <a:cs typeface="Arial" panose="020B0604020202020204" pitchFamily="34" charset="0"/>
              </a:rPr>
              <a:t> </a:t>
            </a:r>
            <a:r>
              <a:rPr lang="en-US" altLang="x-none" sz="2800" kern="0" dirty="0" err="1">
                <a:solidFill>
                  <a:srgbClr val="000000"/>
                </a:solidFill>
                <a:latin typeface="Arial" panose="020B0604020202020204" pitchFamily="34" charset="0"/>
                <a:cs typeface="Arial" panose="020B0604020202020204" pitchFamily="34" charset="0"/>
              </a:rPr>
              <a:t>và</a:t>
            </a:r>
            <a:r>
              <a:rPr lang="en-US" altLang="x-none" sz="2800" kern="0" dirty="0">
                <a:solidFill>
                  <a:srgbClr val="000000"/>
                </a:solidFill>
                <a:latin typeface="Arial" panose="020B0604020202020204" pitchFamily="34" charset="0"/>
                <a:cs typeface="Arial" panose="020B0604020202020204" pitchFamily="34" charset="0"/>
              </a:rPr>
              <a:t> </a:t>
            </a:r>
            <a:r>
              <a:rPr lang="en-US" altLang="x-none" sz="2800" kern="0" dirty="0" err="1">
                <a:solidFill>
                  <a:srgbClr val="000000"/>
                </a:solidFill>
                <a:latin typeface="Arial" panose="020B0604020202020204" pitchFamily="34" charset="0"/>
                <a:cs typeface="Arial" panose="020B0604020202020204" pitchFamily="34" charset="0"/>
              </a:rPr>
              <a:t>ngoài</a:t>
            </a:r>
            <a:r>
              <a:rPr lang="en-US" altLang="x-none" sz="2800" kern="0" dirty="0">
                <a:solidFill>
                  <a:srgbClr val="000000"/>
                </a:solidFill>
                <a:latin typeface="Arial" panose="020B0604020202020204" pitchFamily="34" charset="0"/>
                <a:cs typeface="Arial" panose="020B0604020202020204" pitchFamily="34" charset="0"/>
              </a:rPr>
              <a:t> n</a:t>
            </a:r>
            <a:r>
              <a:rPr lang="en-US" altLang="x-none" sz="2800" kern="0" noProof="0" dirty="0" err="1">
                <a:solidFill>
                  <a:srgbClr val="000000"/>
                </a:solidFill>
                <a:latin typeface="Arial" panose="020B0604020202020204" pitchFamily="34" charset="0"/>
                <a:cs typeface="Arial" panose="020B0604020202020204" pitchFamily="34" charset="0"/>
              </a:rPr>
              <a:t>hóm</a:t>
            </a:r>
            <a:r>
              <a:rPr lang="en-US" altLang="x-none" sz="2800" kern="0" noProof="0" dirty="0">
                <a:solidFill>
                  <a:srgbClr val="000000"/>
                </a:solidFill>
                <a:latin typeface="Arial" panose="020B0604020202020204" pitchFamily="34" charset="0"/>
                <a:cs typeface="Arial" panose="020B0604020202020204" pitchFamily="34" charset="0"/>
              </a:rPr>
              <a:t>, </a:t>
            </a:r>
            <a:r>
              <a:rPr lang="en-US" altLang="x-none" sz="2800" kern="0" noProof="0" dirty="0" err="1">
                <a:solidFill>
                  <a:srgbClr val="000000"/>
                </a:solidFill>
                <a:latin typeface="Arial" panose="020B0604020202020204" pitchFamily="34" charset="0"/>
                <a:cs typeface="Arial" panose="020B0604020202020204" pitchFamily="34" charset="0"/>
              </a:rPr>
              <a:t>lớp</a:t>
            </a:r>
            <a:r>
              <a:rPr lang="en-US" altLang="x-none" sz="2800" kern="0" noProof="0" dirty="0">
                <a:solidFill>
                  <a:srgbClr val="000000"/>
                </a:solidFill>
                <a:latin typeface="Arial" panose="020B0604020202020204" pitchFamily="34" charset="0"/>
                <a:cs typeface="Arial" panose="020B0604020202020204" pitchFamily="34" charset="0"/>
              </a:rPr>
              <a:t>.</a:t>
            </a:r>
          </a:p>
          <a:p>
            <a:pPr algn="just">
              <a:buClr>
                <a:srgbClr val="660000"/>
              </a:buClr>
              <a:buFontTx/>
              <a:buChar char="-"/>
              <a:defRPr/>
            </a:pPr>
            <a:r>
              <a:rPr lang="en-US" altLang="x-none" sz="2800" kern="0" dirty="0" err="1">
                <a:solidFill>
                  <a:srgbClr val="000000"/>
                </a:solidFill>
                <a:latin typeface="Arial" panose="020B0604020202020204" pitchFamily="34" charset="0"/>
                <a:cs typeface="Arial" panose="020B0604020202020204" pitchFamily="34" charset="0"/>
              </a:rPr>
              <a:t>Vệ</a:t>
            </a:r>
            <a:r>
              <a:rPr lang="en-US" altLang="x-none" sz="2800" kern="0" dirty="0">
                <a:solidFill>
                  <a:srgbClr val="000000"/>
                </a:solidFill>
                <a:latin typeface="Arial" panose="020B0604020202020204" pitchFamily="34" charset="0"/>
                <a:cs typeface="Arial" panose="020B0604020202020204" pitchFamily="34" charset="0"/>
              </a:rPr>
              <a:t> </a:t>
            </a:r>
            <a:r>
              <a:rPr lang="en-US" altLang="x-none" sz="2800" kern="0" dirty="0" err="1">
                <a:solidFill>
                  <a:srgbClr val="000000"/>
                </a:solidFill>
                <a:latin typeface="Arial" panose="020B0604020202020204" pitchFamily="34" charset="0"/>
                <a:cs typeface="Arial" panose="020B0604020202020204" pitchFamily="34" charset="0"/>
              </a:rPr>
              <a:t>sinh</a:t>
            </a:r>
            <a:r>
              <a:rPr lang="en-US" altLang="x-none" sz="2800" kern="0" dirty="0">
                <a:solidFill>
                  <a:srgbClr val="000000"/>
                </a:solidFill>
                <a:latin typeface="Arial" panose="020B0604020202020204" pitchFamily="34" charset="0"/>
                <a:cs typeface="Arial" panose="020B0604020202020204" pitchFamily="34" charset="0"/>
              </a:rPr>
              <a:t> </a:t>
            </a:r>
            <a:r>
              <a:rPr lang="en-US" altLang="x-none" sz="2800" kern="0" dirty="0" err="1">
                <a:solidFill>
                  <a:srgbClr val="000000"/>
                </a:solidFill>
                <a:latin typeface="Arial" panose="020B0604020202020204" pitchFamily="34" charset="0"/>
                <a:cs typeface="Arial" panose="020B0604020202020204" pitchFamily="34" charset="0"/>
              </a:rPr>
              <a:t>cá</a:t>
            </a:r>
            <a:r>
              <a:rPr lang="en-US" altLang="x-none" sz="2800" kern="0" dirty="0">
                <a:solidFill>
                  <a:srgbClr val="000000"/>
                </a:solidFill>
                <a:latin typeface="Arial" panose="020B0604020202020204" pitchFamily="34" charset="0"/>
                <a:cs typeface="Arial" panose="020B0604020202020204" pitchFamily="34" charset="0"/>
              </a:rPr>
              <a:t> </a:t>
            </a:r>
            <a:r>
              <a:rPr lang="en-US" altLang="x-none" sz="2800" kern="0" dirty="0" err="1">
                <a:solidFill>
                  <a:srgbClr val="000000"/>
                </a:solidFill>
                <a:latin typeface="Arial" panose="020B0604020202020204" pitchFamily="34" charset="0"/>
                <a:cs typeface="Arial" panose="020B0604020202020204" pitchFamily="34" charset="0"/>
              </a:rPr>
              <a:t>nhân</a:t>
            </a:r>
            <a:r>
              <a:rPr lang="en-US" altLang="x-none" sz="2800" kern="0" dirty="0">
                <a:solidFill>
                  <a:srgbClr val="000000"/>
                </a:solidFill>
                <a:latin typeface="Arial" panose="020B0604020202020204" pitchFamily="34" charset="0"/>
                <a:cs typeface="Arial" panose="020B0604020202020204" pitchFamily="34" charset="0"/>
              </a:rPr>
              <a:t>.</a:t>
            </a:r>
          </a:p>
          <a:p>
            <a:pPr marR="0" lvl="0" algn="just" defTabSz="914400" rtl="0" eaLnBrk="0" fontAlgn="base" latinLnBrk="0" hangingPunct="0">
              <a:lnSpc>
                <a:spcPct val="100000"/>
              </a:lnSpc>
              <a:spcBef>
                <a:spcPct val="20000"/>
              </a:spcBef>
              <a:spcAft>
                <a:spcPct val="0"/>
              </a:spcAft>
              <a:buClr>
                <a:srgbClr val="660000"/>
              </a:buClr>
              <a:buSzPct val="70000"/>
              <a:buFontTx/>
              <a:buChar char="-"/>
              <a:tabLst/>
              <a:defRPr/>
            </a:pPr>
            <a:r>
              <a:rPr kumimoji="0" lang="en-US" altLang="x-none" sz="2800" b="0" i="0" u="none" strike="noStrike" kern="0" cap="none" spc="0" normalizeH="0" baseline="0" dirty="0" err="1">
                <a:ln>
                  <a:noFill/>
                </a:ln>
                <a:solidFill>
                  <a:srgbClr val="000000"/>
                </a:solidFill>
                <a:effectLst/>
                <a:uLnTx/>
                <a:uFillTx/>
                <a:latin typeface="Arial" panose="020B0604020202020204" pitchFamily="34" charset="0"/>
                <a:cs typeface="Arial" panose="020B0604020202020204" pitchFamily="34" charset="0"/>
              </a:rPr>
              <a:t>Vệ</a:t>
            </a:r>
            <a:r>
              <a:rPr kumimoji="0" lang="en-US" altLang="x-none" sz="2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dirty="0" err="1">
                <a:ln>
                  <a:noFill/>
                </a:ln>
                <a:solidFill>
                  <a:srgbClr val="000000"/>
                </a:solidFill>
                <a:effectLst/>
                <a:uLnTx/>
                <a:uFillTx/>
                <a:latin typeface="Arial" panose="020B0604020202020204" pitchFamily="34" charset="0"/>
                <a:cs typeface="Arial" panose="020B0604020202020204" pitchFamily="34" charset="0"/>
              </a:rPr>
              <a:t>sinh</a:t>
            </a:r>
            <a:r>
              <a:rPr kumimoji="0" lang="en-US" altLang="x-none" sz="2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dirty="0" err="1">
                <a:ln>
                  <a:noFill/>
                </a:ln>
                <a:solidFill>
                  <a:srgbClr val="000000"/>
                </a:solidFill>
                <a:effectLst/>
                <a:uLnTx/>
                <a:uFillTx/>
                <a:latin typeface="Arial" panose="020B0604020202020204" pitchFamily="34" charset="0"/>
                <a:cs typeface="Arial" panose="020B0604020202020204" pitchFamily="34" charset="0"/>
              </a:rPr>
              <a:t>trong</a:t>
            </a:r>
            <a:r>
              <a:rPr kumimoji="0" lang="en-US" altLang="x-none" sz="2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rPr>
              <a:t> </a:t>
            </a:r>
            <a:r>
              <a:rPr lang="en-US" altLang="x-none" sz="2800" kern="0" noProof="0" dirty="0" err="1">
                <a:solidFill>
                  <a:srgbClr val="000000"/>
                </a:solidFill>
                <a:latin typeface="Arial" panose="020B0604020202020204" pitchFamily="34" charset="0"/>
                <a:cs typeface="Arial" panose="020B0604020202020204" pitchFamily="34" charset="0"/>
              </a:rPr>
              <a:t>giờ</a:t>
            </a:r>
            <a:r>
              <a:rPr lang="en-US" altLang="x-none" sz="2800" kern="0" noProof="0" dirty="0">
                <a:solidFill>
                  <a:srgbClr val="000000"/>
                </a:solidFill>
                <a:latin typeface="Arial" panose="020B0604020202020204" pitchFamily="34" charset="0"/>
                <a:cs typeface="Arial" panose="020B0604020202020204" pitchFamily="34" charset="0"/>
              </a:rPr>
              <a:t> </a:t>
            </a:r>
            <a:r>
              <a:rPr lang="en-US" altLang="x-none" sz="2800" kern="0" noProof="0" dirty="0" err="1">
                <a:solidFill>
                  <a:srgbClr val="000000"/>
                </a:solidFill>
                <a:latin typeface="Arial" panose="020B0604020202020204" pitchFamily="34" charset="0"/>
                <a:cs typeface="Arial" panose="020B0604020202020204" pitchFamily="34" charset="0"/>
              </a:rPr>
              <a:t>ăn</a:t>
            </a:r>
            <a:r>
              <a:rPr lang="en-US" altLang="x-none" sz="2800" kern="0" dirty="0">
                <a:solidFill>
                  <a:srgbClr val="000000"/>
                </a:solidFill>
                <a:latin typeface="Arial" panose="020B0604020202020204" pitchFamily="34" charset="0"/>
                <a:cs typeface="Arial" panose="020B0604020202020204" pitchFamily="34" charset="0"/>
              </a:rPr>
              <a:t>, </a:t>
            </a:r>
            <a:r>
              <a:rPr kumimoji="0" lang="en-US" altLang="x-none" sz="2800" b="0" i="0" u="none" strike="noStrike" kern="0" cap="none" spc="0" normalizeH="0" dirty="0" err="1">
                <a:ln>
                  <a:noFill/>
                </a:ln>
                <a:solidFill>
                  <a:srgbClr val="000000"/>
                </a:solidFill>
                <a:effectLst/>
                <a:uLnTx/>
                <a:uFillTx/>
                <a:latin typeface="Arial" panose="020B0604020202020204" pitchFamily="34" charset="0"/>
                <a:cs typeface="Arial" panose="020B0604020202020204" pitchFamily="34" charset="0"/>
              </a:rPr>
              <a:t>giờ</a:t>
            </a:r>
            <a:r>
              <a:rPr kumimoji="0" lang="en-US" altLang="x-none" sz="2800" b="0" i="0" u="none" strike="noStrike" kern="0" cap="none" spc="0" normalizeH="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dirty="0" err="1">
                <a:ln>
                  <a:noFill/>
                </a:ln>
                <a:solidFill>
                  <a:srgbClr val="000000"/>
                </a:solidFill>
                <a:effectLst/>
                <a:uLnTx/>
                <a:uFillTx/>
                <a:latin typeface="Arial" panose="020B0604020202020204" pitchFamily="34" charset="0"/>
                <a:cs typeface="Arial" panose="020B0604020202020204" pitchFamily="34" charset="0"/>
              </a:rPr>
              <a:t>ngủ</a:t>
            </a:r>
            <a:r>
              <a:rPr lang="en-US" altLang="x-none" sz="2800" kern="0" dirty="0">
                <a:solidFill>
                  <a:srgbClr val="000000"/>
                </a:solidFill>
                <a:latin typeface="Arial" panose="020B0604020202020204" pitchFamily="34" charset="0"/>
                <a:cs typeface="Arial" panose="020B0604020202020204" pitchFamily="34" charset="0"/>
              </a:rPr>
              <a:t>, </a:t>
            </a:r>
            <a:r>
              <a:rPr lang="en-US" altLang="x-none" sz="2800" kern="0" noProof="0" dirty="0" err="1">
                <a:solidFill>
                  <a:srgbClr val="000000"/>
                </a:solidFill>
                <a:latin typeface="Arial" panose="020B0604020202020204" pitchFamily="34" charset="0"/>
                <a:cs typeface="Arial" panose="020B0604020202020204" pitchFamily="34" charset="0"/>
              </a:rPr>
              <a:t>trong</a:t>
            </a:r>
            <a:r>
              <a:rPr lang="en-US" altLang="x-none" sz="2800" kern="0" noProof="0" dirty="0">
                <a:solidFill>
                  <a:srgbClr val="000000"/>
                </a:solidFill>
                <a:latin typeface="Arial" panose="020B0604020202020204" pitchFamily="34" charset="0"/>
                <a:cs typeface="Arial" panose="020B0604020202020204" pitchFamily="34" charset="0"/>
              </a:rPr>
              <a:t> </a:t>
            </a:r>
            <a:r>
              <a:rPr lang="en-US" altLang="x-none" sz="2800" kern="0" noProof="0" dirty="0" err="1">
                <a:solidFill>
                  <a:srgbClr val="000000"/>
                </a:solidFill>
                <a:latin typeface="Arial" panose="020B0604020202020204" pitchFamily="34" charset="0"/>
                <a:cs typeface="Arial" panose="020B0604020202020204" pitchFamily="34" charset="0"/>
              </a:rPr>
              <a:t>giờ</a:t>
            </a:r>
            <a:r>
              <a:rPr lang="en-US" altLang="x-none" sz="2800" kern="0" noProof="0" dirty="0">
                <a:solidFill>
                  <a:srgbClr val="000000"/>
                </a:solidFill>
                <a:latin typeface="Arial" panose="020B0604020202020204" pitchFamily="34" charset="0"/>
                <a:cs typeface="Arial" panose="020B0604020202020204" pitchFamily="34" charset="0"/>
              </a:rPr>
              <a:t> </a:t>
            </a:r>
            <a:r>
              <a:rPr lang="en-US" altLang="x-none" sz="2800" kern="0" noProof="0" dirty="0" err="1">
                <a:solidFill>
                  <a:srgbClr val="000000"/>
                </a:solidFill>
                <a:latin typeface="Arial" panose="020B0604020202020204" pitchFamily="34" charset="0"/>
                <a:cs typeface="Arial" panose="020B0604020202020204" pitchFamily="34" charset="0"/>
              </a:rPr>
              <a:t>học</a:t>
            </a:r>
            <a:r>
              <a:rPr lang="en-US" altLang="x-none" sz="2800" kern="0" noProof="0" dirty="0">
                <a:solidFill>
                  <a:srgbClr val="000000"/>
                </a:solidFill>
                <a:latin typeface="Arial" panose="020B0604020202020204" pitchFamily="34" charset="0"/>
                <a:cs typeface="Arial" panose="020B0604020202020204" pitchFamily="34" charset="0"/>
              </a:rPr>
              <a:t>, </a:t>
            </a:r>
            <a:r>
              <a:rPr lang="en-US" altLang="x-none" sz="2800" kern="0" noProof="0" dirty="0" err="1">
                <a:solidFill>
                  <a:srgbClr val="000000"/>
                </a:solidFill>
                <a:latin typeface="Arial" panose="020B0604020202020204" pitchFamily="34" charset="0"/>
                <a:cs typeface="Arial" panose="020B0604020202020204" pitchFamily="34" charset="0"/>
              </a:rPr>
              <a:t>giờ</a:t>
            </a:r>
            <a:r>
              <a:rPr lang="en-US" altLang="x-none" sz="2800" kern="0" noProof="0" dirty="0">
                <a:solidFill>
                  <a:srgbClr val="000000"/>
                </a:solidFill>
                <a:latin typeface="Arial" panose="020B0604020202020204" pitchFamily="34" charset="0"/>
                <a:cs typeface="Arial" panose="020B0604020202020204" pitchFamily="34" charset="0"/>
              </a:rPr>
              <a:t> </a:t>
            </a:r>
            <a:r>
              <a:rPr lang="en-US" altLang="x-none" sz="2800" kern="0" noProof="0" dirty="0" err="1">
                <a:solidFill>
                  <a:srgbClr val="000000"/>
                </a:solidFill>
                <a:latin typeface="Arial" panose="020B0604020202020204" pitchFamily="34" charset="0"/>
                <a:cs typeface="Arial" panose="020B0604020202020204" pitchFamily="34" charset="0"/>
              </a:rPr>
              <a:t>chơi</a:t>
            </a:r>
            <a:r>
              <a:rPr lang="en-US" altLang="x-none" sz="2800" kern="0" noProof="0" dirty="0">
                <a:solidFill>
                  <a:srgbClr val="000000"/>
                </a:solidFill>
                <a:latin typeface="Arial" panose="020B0604020202020204" pitchFamily="34" charset="0"/>
                <a:cs typeface="Arial" panose="020B0604020202020204" pitchFamily="34" charset="0"/>
              </a:rPr>
              <a:t>…</a:t>
            </a:r>
            <a:endPar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920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61627" y="206440"/>
            <a:ext cx="10091184" cy="6442554"/>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R="0" lvl="0" algn="just" defTabSz="914400" rtl="0" eaLnBrk="1" fontAlgn="base" latinLnBrk="0" hangingPunct="1">
              <a:lnSpc>
                <a:spcPct val="100000"/>
              </a:lnSpc>
              <a:spcBef>
                <a:spcPct val="0"/>
              </a:spcBef>
              <a:spcAft>
                <a:spcPct val="0"/>
              </a:spcAft>
              <a:buClrTx/>
              <a:buSzTx/>
              <a:tabLst/>
              <a:defRPr/>
            </a:pPr>
            <a:endParaRPr lang="en-US" sz="3600" b="1" dirty="0" smtClean="0">
              <a:solidFill>
                <a:srgbClr val="0000FF"/>
              </a:solidFill>
              <a:latin typeface="Calibri"/>
            </a:endParaRPr>
          </a:p>
          <a:p>
            <a:pPr marR="0" lvl="0" algn="just" defTabSz="914400" rtl="0" eaLnBrk="1" fontAlgn="base" latinLnBrk="0" hangingPunct="1">
              <a:lnSpc>
                <a:spcPct val="100000"/>
              </a:lnSpc>
              <a:spcBef>
                <a:spcPct val="0"/>
              </a:spcBef>
              <a:spcAft>
                <a:spcPct val="0"/>
              </a:spcAft>
              <a:buClrTx/>
              <a:buSzTx/>
              <a:tabLst/>
              <a:defRPr/>
            </a:pPr>
            <a:r>
              <a:rPr lang="en-US" sz="3600" b="1" dirty="0">
                <a:solidFill>
                  <a:srgbClr val="0000FF"/>
                </a:solidFill>
                <a:latin typeface="Calibri"/>
              </a:rPr>
              <a:t> </a:t>
            </a:r>
            <a:r>
              <a:rPr lang="en-US" sz="3600" b="1" dirty="0" smtClean="0">
                <a:solidFill>
                  <a:srgbClr val="0000FF"/>
                </a:solidFill>
                <a:latin typeface="Calibri"/>
              </a:rPr>
              <a:t>   </a:t>
            </a:r>
          </a:p>
          <a:p>
            <a:pPr marR="0" lvl="0" algn="just" defTabSz="914400" rtl="0" eaLnBrk="1" fontAlgn="base" latinLnBrk="0" hangingPunct="1">
              <a:lnSpc>
                <a:spcPct val="100000"/>
              </a:lnSpc>
              <a:spcBef>
                <a:spcPct val="0"/>
              </a:spcBef>
              <a:spcAft>
                <a:spcPct val="0"/>
              </a:spcAft>
              <a:buClrTx/>
              <a:buSzTx/>
              <a:tabLst/>
              <a:defRPr/>
            </a:pPr>
            <a:endParaRPr lang="en-US" sz="3600" b="1" noProof="0" dirty="0">
              <a:solidFill>
                <a:srgbClr val="0000FF"/>
              </a:solidFill>
              <a:latin typeface="Calibri"/>
            </a:endParaRPr>
          </a:p>
          <a:p>
            <a:pPr marR="0" lvl="0" algn="just" defTabSz="914400" rtl="0" eaLnBrk="1" fontAlgn="base" latinLnBrk="0" hangingPunct="1">
              <a:lnSpc>
                <a:spcPct val="100000"/>
              </a:lnSpc>
              <a:spcBef>
                <a:spcPct val="0"/>
              </a:spcBef>
              <a:spcAft>
                <a:spcPct val="0"/>
              </a:spcAft>
              <a:buClrTx/>
              <a:buSzTx/>
              <a:tabLst/>
              <a:defRPr/>
            </a:pPr>
            <a:r>
              <a:rPr lang="en-US" sz="3600" b="1" noProof="0" dirty="0" smtClean="0">
                <a:solidFill>
                  <a:srgbClr val="0000FF"/>
                </a:solidFill>
                <a:latin typeface="Calibri"/>
              </a:rPr>
              <a:t>       2. </a:t>
            </a:r>
            <a:r>
              <a:rPr lang="en-US" sz="3600" b="1" dirty="0" err="1">
                <a:solidFill>
                  <a:srgbClr val="0000FF"/>
                </a:solidFill>
                <a:latin typeface="Calibri"/>
              </a:rPr>
              <a:t>C</a:t>
            </a:r>
            <a:r>
              <a:rPr lang="en-US" sz="3600" b="1" noProof="0" dirty="0" err="1" smtClean="0">
                <a:solidFill>
                  <a:srgbClr val="0000FF"/>
                </a:solidFill>
                <a:latin typeface="Calibri"/>
              </a:rPr>
              <a:t>huẩn</a:t>
            </a:r>
            <a:r>
              <a:rPr lang="en-US" sz="3600" b="1" noProof="0" dirty="0" smtClean="0">
                <a:solidFill>
                  <a:srgbClr val="0000FF"/>
                </a:solidFill>
                <a:latin typeface="Calibri"/>
              </a:rPr>
              <a:t> </a:t>
            </a:r>
            <a:r>
              <a:rPr lang="en-US" sz="3600" b="1" noProof="0" dirty="0" err="1" smtClean="0">
                <a:solidFill>
                  <a:srgbClr val="0000FF"/>
                </a:solidFill>
                <a:latin typeface="Calibri"/>
              </a:rPr>
              <a:t>bị</a:t>
            </a:r>
            <a:r>
              <a:rPr lang="en-US" sz="3600" b="1" noProof="0" dirty="0" smtClean="0">
                <a:solidFill>
                  <a:srgbClr val="0000FF"/>
                </a:solidFill>
                <a:latin typeface="Calibri"/>
              </a:rPr>
              <a:t> </a:t>
            </a:r>
            <a:r>
              <a:rPr lang="en-US" sz="3600" b="1" dirty="0">
                <a:solidFill>
                  <a:srgbClr val="0000FF"/>
                </a:solidFill>
                <a:latin typeface="Calibri"/>
              </a:rPr>
              <a:t>t</a:t>
            </a:r>
            <a:r>
              <a:rPr lang="en-US" sz="3600" b="1" noProof="0" dirty="0" err="1" smtClean="0">
                <a:solidFill>
                  <a:srgbClr val="0000FF"/>
                </a:solidFill>
                <a:latin typeface="Calibri"/>
              </a:rPr>
              <a:t>rước</a:t>
            </a:r>
            <a:r>
              <a:rPr lang="en-US" sz="3600" b="1" noProof="0" dirty="0" smtClean="0">
                <a:solidFill>
                  <a:srgbClr val="0000FF"/>
                </a:solidFill>
                <a:latin typeface="Calibri"/>
              </a:rPr>
              <a:t> </a:t>
            </a:r>
            <a:r>
              <a:rPr lang="en-US" sz="3600" b="1" noProof="0" dirty="0" err="1" smtClean="0">
                <a:solidFill>
                  <a:srgbClr val="0000FF"/>
                </a:solidFill>
                <a:latin typeface="Calibri"/>
              </a:rPr>
              <a:t>khi</a:t>
            </a:r>
            <a:r>
              <a:rPr lang="en-US" sz="3600" b="1" noProof="0" dirty="0" smtClean="0">
                <a:solidFill>
                  <a:srgbClr val="0000FF"/>
                </a:solidFill>
                <a:latin typeface="Calibri"/>
              </a:rPr>
              <a:t> </a:t>
            </a:r>
            <a:r>
              <a:rPr lang="en-US" sz="3600" b="1" noProof="0" dirty="0" err="1" smtClean="0">
                <a:solidFill>
                  <a:srgbClr val="0000FF"/>
                </a:solidFill>
                <a:latin typeface="Calibri"/>
              </a:rPr>
              <a:t>lau</a:t>
            </a:r>
            <a:r>
              <a:rPr lang="en-US" sz="3600" b="1" noProof="0" dirty="0" smtClean="0">
                <a:solidFill>
                  <a:srgbClr val="0000FF"/>
                </a:solidFill>
                <a:latin typeface="Calibri"/>
              </a:rPr>
              <a:t> </a:t>
            </a:r>
            <a:endParaRPr kumimoji="0" lang="en-US" sz="3600" b="1" i="0" u="none" strike="noStrike" kern="1200" cap="none" spc="0" normalizeH="0" baseline="0" noProof="0" dirty="0">
              <a:ln>
                <a:noFill/>
              </a:ln>
              <a:solidFill>
                <a:srgbClr val="0000FF"/>
              </a:solidFill>
              <a:effectLst/>
              <a:uLnTx/>
              <a:uFillTx/>
              <a:latin typeface="Calibri"/>
            </a:endParaRPr>
          </a:p>
          <a:p>
            <a:pPr marR="0" lvl="0" algn="just" defTabSz="914400" rtl="0" eaLnBrk="1" fontAlgn="base" latinLnBrk="0" hangingPunct="1">
              <a:lnSpc>
                <a:spcPct val="100000"/>
              </a:lnSpc>
              <a:spcBef>
                <a:spcPct val="0"/>
              </a:spcBef>
              <a:spcAft>
                <a:spcPct val="0"/>
              </a:spcAft>
              <a:buClrTx/>
              <a:buSzTx/>
              <a:tabLst/>
              <a:defRPr/>
            </a:pPr>
            <a:r>
              <a:rPr lang="en-US" sz="3600" dirty="0" smtClean="0">
                <a:solidFill>
                  <a:prstClr val="black"/>
                </a:solidFill>
                <a:latin typeface="Calibri"/>
              </a:rPr>
              <a:t>-  </a:t>
            </a:r>
            <a:r>
              <a:rPr lang="en-US" sz="3600" dirty="0" err="1" smtClean="0">
                <a:solidFill>
                  <a:prstClr val="black"/>
                </a:solidFill>
                <a:latin typeface="Calibri"/>
              </a:rPr>
              <a:t>Cô</a:t>
            </a:r>
            <a:r>
              <a:rPr lang="en-US" sz="3600" dirty="0" smtClean="0">
                <a:solidFill>
                  <a:prstClr val="black"/>
                </a:solidFill>
                <a:latin typeface="Calibri"/>
              </a:rPr>
              <a:t> </a:t>
            </a:r>
            <a:r>
              <a:rPr lang="en-US" sz="3600" dirty="0" err="1">
                <a:solidFill>
                  <a:prstClr val="black"/>
                </a:solidFill>
                <a:latin typeface="Calibri"/>
              </a:rPr>
              <a:t>t</a:t>
            </a:r>
            <a:r>
              <a:rPr lang="en-US" sz="3600" dirty="0" err="1" smtClean="0">
                <a:solidFill>
                  <a:prstClr val="black"/>
                </a:solidFill>
                <a:latin typeface="Calibri"/>
              </a:rPr>
              <a:t>ắt</a:t>
            </a:r>
            <a:r>
              <a:rPr lang="en-US" sz="3600" dirty="0" smtClean="0">
                <a:solidFill>
                  <a:prstClr val="black"/>
                </a:solidFill>
                <a:latin typeface="Calibri"/>
              </a:rPr>
              <a:t> </a:t>
            </a:r>
            <a:r>
              <a:rPr lang="en-US" sz="3600" dirty="0" err="1" smtClean="0">
                <a:solidFill>
                  <a:prstClr val="black"/>
                </a:solidFill>
                <a:latin typeface="Calibri"/>
              </a:rPr>
              <a:t>quạt</a:t>
            </a:r>
            <a:endParaRPr lang="en-US" sz="3600" dirty="0">
              <a:solidFill>
                <a:prstClr val="black"/>
              </a:solidFill>
              <a:latin typeface="Calibri"/>
            </a:endParaRPr>
          </a:p>
          <a:p>
            <a:pPr marR="0" lvl="0" algn="just" defTabSz="914400" rtl="0" eaLnBrk="1" fontAlgn="base" latinLnBrk="0" hangingPunct="1">
              <a:lnSpc>
                <a:spcPct val="100000"/>
              </a:lnSpc>
              <a:spcBef>
                <a:spcPct val="0"/>
              </a:spcBef>
              <a:spcAft>
                <a:spcPct val="0"/>
              </a:spcAft>
              <a:buClrTx/>
              <a:buSzTx/>
              <a:buFontTx/>
              <a:buChar char="-"/>
              <a:tabLst/>
              <a:defRPr/>
            </a:pPr>
            <a:r>
              <a:rPr kumimoji="0" lang="en-US" sz="3600" b="0" i="0" u="none" strike="noStrike" kern="1200" cap="none" spc="0" normalizeH="0" noProof="0" dirty="0" smtClean="0">
                <a:ln>
                  <a:noFill/>
                </a:ln>
                <a:solidFill>
                  <a:prstClr val="black"/>
                </a:solidFill>
                <a:effectLst/>
                <a:uLnTx/>
                <a:uFillTx/>
                <a:latin typeface="Calibri"/>
              </a:rPr>
              <a:t>  </a:t>
            </a:r>
            <a:r>
              <a:rPr kumimoji="0" lang="en-US" sz="3600" b="0" i="0" u="none" strike="noStrike" kern="1200" cap="none" spc="0" normalizeH="0" noProof="0" dirty="0" err="1" smtClean="0">
                <a:ln>
                  <a:noFill/>
                </a:ln>
                <a:solidFill>
                  <a:prstClr val="black"/>
                </a:solidFill>
                <a:effectLst/>
                <a:uLnTx/>
                <a:uFillTx/>
                <a:latin typeface="Calibri"/>
              </a:rPr>
              <a:t>Cô</a:t>
            </a:r>
            <a:r>
              <a:rPr kumimoji="0" lang="en-US" sz="3600" b="0" i="0" u="none" strike="noStrike" kern="1200" cap="none" spc="0" normalizeH="0" noProof="0" dirty="0" smtClean="0">
                <a:ln>
                  <a:noFill/>
                </a:ln>
                <a:solidFill>
                  <a:prstClr val="black"/>
                </a:solidFill>
                <a:effectLst/>
                <a:uLnTx/>
                <a:uFillTx/>
                <a:latin typeface="Calibri"/>
              </a:rPr>
              <a:t> </a:t>
            </a:r>
            <a:r>
              <a:rPr kumimoji="0" lang="en-US" sz="3600" b="0" i="0" u="none" strike="noStrike" kern="1200" cap="none" spc="0" normalizeH="0" noProof="0" dirty="0" err="1" smtClean="0">
                <a:ln>
                  <a:noFill/>
                </a:ln>
                <a:solidFill>
                  <a:prstClr val="black"/>
                </a:solidFill>
                <a:effectLst/>
                <a:uLnTx/>
                <a:uFillTx/>
                <a:latin typeface="Calibri"/>
              </a:rPr>
              <a:t>quét</a:t>
            </a:r>
            <a:r>
              <a:rPr kumimoji="0" lang="en-US" sz="3600" b="0" i="0" u="none" strike="noStrike" kern="1200" cap="none" spc="0" normalizeH="0" noProof="0" dirty="0" smtClean="0">
                <a:ln>
                  <a:noFill/>
                </a:ln>
                <a:solidFill>
                  <a:prstClr val="black"/>
                </a:solidFill>
                <a:effectLst/>
                <a:uLnTx/>
                <a:uFillTx/>
                <a:latin typeface="Calibri"/>
              </a:rPr>
              <a:t> </a:t>
            </a:r>
            <a:r>
              <a:rPr kumimoji="0" lang="en-US" sz="3600" b="0" i="0" u="none" strike="noStrike" kern="1200" cap="none" spc="0" normalizeH="0" noProof="0" dirty="0" err="1" smtClean="0">
                <a:ln>
                  <a:noFill/>
                </a:ln>
                <a:solidFill>
                  <a:prstClr val="black"/>
                </a:solidFill>
                <a:effectLst/>
                <a:uLnTx/>
                <a:uFillTx/>
                <a:latin typeface="Calibri"/>
              </a:rPr>
              <a:t>lớp</a:t>
            </a:r>
            <a:r>
              <a:rPr lang="en-US" sz="3600" dirty="0" smtClean="0">
                <a:solidFill>
                  <a:prstClr val="black"/>
                </a:solidFill>
                <a:latin typeface="Calibri"/>
              </a:rPr>
              <a:t>, </a:t>
            </a:r>
            <a:r>
              <a:rPr lang="en-US" sz="3600" dirty="0" err="1" smtClean="0">
                <a:solidFill>
                  <a:prstClr val="black"/>
                </a:solidFill>
                <a:latin typeface="Calibri"/>
              </a:rPr>
              <a:t>cầm</a:t>
            </a:r>
            <a:r>
              <a:rPr lang="en-US" sz="3600" dirty="0" smtClean="0">
                <a:solidFill>
                  <a:prstClr val="black"/>
                </a:solidFill>
                <a:latin typeface="Calibri"/>
              </a:rPr>
              <a:t> </a:t>
            </a:r>
            <a:r>
              <a:rPr lang="en-US" sz="3600" dirty="0" err="1" smtClean="0">
                <a:solidFill>
                  <a:prstClr val="black"/>
                </a:solidFill>
                <a:latin typeface="Calibri"/>
              </a:rPr>
              <a:t>chồi</a:t>
            </a:r>
            <a:r>
              <a:rPr lang="en-US" sz="3600" dirty="0" smtClean="0">
                <a:solidFill>
                  <a:prstClr val="black"/>
                </a:solidFill>
                <a:latin typeface="Calibri"/>
              </a:rPr>
              <a:t> </a:t>
            </a:r>
            <a:r>
              <a:rPr lang="en-US" sz="3600" dirty="0" err="1" smtClean="0">
                <a:solidFill>
                  <a:prstClr val="black"/>
                </a:solidFill>
                <a:latin typeface="Calibri"/>
              </a:rPr>
              <a:t>bằng</a:t>
            </a:r>
            <a:r>
              <a:rPr lang="en-US" sz="3600" dirty="0" smtClean="0">
                <a:solidFill>
                  <a:prstClr val="black"/>
                </a:solidFill>
                <a:latin typeface="Calibri"/>
              </a:rPr>
              <a:t> 2 </a:t>
            </a:r>
            <a:r>
              <a:rPr lang="en-US" sz="3600" dirty="0" err="1" smtClean="0">
                <a:solidFill>
                  <a:prstClr val="black"/>
                </a:solidFill>
                <a:latin typeface="Calibri"/>
              </a:rPr>
              <a:t>tay</a:t>
            </a:r>
            <a:r>
              <a:rPr lang="en-US" sz="3600" dirty="0" smtClean="0">
                <a:solidFill>
                  <a:prstClr val="black"/>
                </a:solidFill>
                <a:latin typeface="Calibri"/>
              </a:rPr>
              <a:t>, </a:t>
            </a:r>
            <a:r>
              <a:rPr lang="en-US" sz="3600" dirty="0" err="1" smtClean="0">
                <a:solidFill>
                  <a:prstClr val="black"/>
                </a:solidFill>
                <a:latin typeface="Calibri"/>
              </a:rPr>
              <a:t>quét</a:t>
            </a:r>
            <a:r>
              <a:rPr lang="en-US" sz="3600" dirty="0" smtClean="0">
                <a:solidFill>
                  <a:prstClr val="black"/>
                </a:solidFill>
                <a:latin typeface="Calibri"/>
              </a:rPr>
              <a:t> </a:t>
            </a:r>
            <a:r>
              <a:rPr lang="en-US" sz="3600" dirty="0" err="1" smtClean="0">
                <a:solidFill>
                  <a:prstClr val="black"/>
                </a:solidFill>
                <a:latin typeface="Calibri"/>
              </a:rPr>
              <a:t>nhẹ</a:t>
            </a:r>
            <a:r>
              <a:rPr lang="en-US" sz="3600" dirty="0" smtClean="0">
                <a:solidFill>
                  <a:prstClr val="black"/>
                </a:solidFill>
                <a:latin typeface="Calibri"/>
              </a:rPr>
              <a:t> </a:t>
            </a:r>
            <a:r>
              <a:rPr lang="en-US" sz="3600" dirty="0" err="1" smtClean="0">
                <a:solidFill>
                  <a:prstClr val="black"/>
                </a:solidFill>
                <a:latin typeface="Calibri"/>
              </a:rPr>
              <a:t>nhàng</a:t>
            </a:r>
            <a:r>
              <a:rPr lang="en-US" sz="3600" dirty="0" smtClean="0">
                <a:solidFill>
                  <a:prstClr val="black"/>
                </a:solidFill>
                <a:latin typeface="Calibri"/>
              </a:rPr>
              <a:t> (</a:t>
            </a:r>
            <a:r>
              <a:rPr lang="en-US" sz="3600" dirty="0" err="1" smtClean="0">
                <a:solidFill>
                  <a:prstClr val="black"/>
                </a:solidFill>
                <a:latin typeface="Calibri"/>
              </a:rPr>
              <a:t>tránh</a:t>
            </a:r>
            <a:r>
              <a:rPr lang="en-US" sz="3600" dirty="0" smtClean="0">
                <a:solidFill>
                  <a:prstClr val="black"/>
                </a:solidFill>
                <a:latin typeface="Calibri"/>
              </a:rPr>
              <a:t> </a:t>
            </a:r>
            <a:r>
              <a:rPr lang="en-US" sz="3600" dirty="0" err="1" smtClean="0">
                <a:solidFill>
                  <a:prstClr val="black"/>
                </a:solidFill>
                <a:latin typeface="Calibri"/>
              </a:rPr>
              <a:t>hất</a:t>
            </a:r>
            <a:r>
              <a:rPr lang="en-US" sz="3600" dirty="0" smtClean="0">
                <a:solidFill>
                  <a:prstClr val="black"/>
                </a:solidFill>
                <a:latin typeface="Calibri"/>
              </a:rPr>
              <a:t> </a:t>
            </a:r>
            <a:r>
              <a:rPr lang="en-US" sz="3600" dirty="0" err="1" smtClean="0">
                <a:solidFill>
                  <a:prstClr val="black"/>
                </a:solidFill>
                <a:latin typeface="Calibri"/>
              </a:rPr>
              <a:t>mạnh</a:t>
            </a:r>
            <a:r>
              <a:rPr lang="en-US" sz="3600" dirty="0" smtClean="0">
                <a:solidFill>
                  <a:prstClr val="black"/>
                </a:solidFill>
                <a:latin typeface="Calibri"/>
              </a:rPr>
              <a:t> </a:t>
            </a:r>
            <a:r>
              <a:rPr lang="en-US" sz="3600" dirty="0" err="1" smtClean="0">
                <a:solidFill>
                  <a:prstClr val="black"/>
                </a:solidFill>
                <a:latin typeface="Calibri"/>
              </a:rPr>
              <a:t>bụi</a:t>
            </a:r>
            <a:r>
              <a:rPr lang="en-US" sz="3600" dirty="0" smtClean="0">
                <a:solidFill>
                  <a:prstClr val="black"/>
                </a:solidFill>
                <a:latin typeface="Calibri"/>
              </a:rPr>
              <a:t>, </a:t>
            </a:r>
            <a:r>
              <a:rPr lang="en-US" sz="3600" dirty="0" err="1" smtClean="0">
                <a:solidFill>
                  <a:prstClr val="black"/>
                </a:solidFill>
                <a:latin typeface="Calibri"/>
              </a:rPr>
              <a:t>rác</a:t>
            </a:r>
            <a:r>
              <a:rPr lang="en-US" sz="3600" dirty="0" smtClean="0">
                <a:solidFill>
                  <a:prstClr val="black"/>
                </a:solidFill>
                <a:latin typeface="Calibri"/>
              </a:rPr>
              <a:t> </a:t>
            </a:r>
            <a:r>
              <a:rPr lang="en-US" sz="3600" dirty="0" err="1" smtClean="0">
                <a:solidFill>
                  <a:prstClr val="black"/>
                </a:solidFill>
                <a:latin typeface="Calibri"/>
              </a:rPr>
              <a:t>khi</a:t>
            </a:r>
            <a:r>
              <a:rPr lang="en-US" sz="3600" dirty="0" smtClean="0">
                <a:solidFill>
                  <a:prstClr val="black"/>
                </a:solidFill>
                <a:latin typeface="Calibri"/>
              </a:rPr>
              <a:t> </a:t>
            </a:r>
            <a:r>
              <a:rPr lang="en-US" sz="3600" dirty="0" err="1" smtClean="0">
                <a:solidFill>
                  <a:prstClr val="black"/>
                </a:solidFill>
                <a:latin typeface="Calibri"/>
              </a:rPr>
              <a:t>quét</a:t>
            </a:r>
            <a:r>
              <a:rPr lang="en-US" sz="3600" dirty="0" smtClean="0">
                <a:solidFill>
                  <a:prstClr val="black"/>
                </a:solidFill>
                <a:latin typeface="Calibri"/>
              </a:rPr>
              <a:t>). </a:t>
            </a:r>
            <a:r>
              <a:rPr lang="en-US" sz="3600" dirty="0" err="1" smtClean="0">
                <a:solidFill>
                  <a:prstClr val="black"/>
                </a:solidFill>
                <a:latin typeface="Calibri"/>
              </a:rPr>
              <a:t>Nếu</a:t>
            </a:r>
            <a:r>
              <a:rPr lang="en-US" sz="3600" dirty="0" smtClean="0">
                <a:solidFill>
                  <a:prstClr val="black"/>
                </a:solidFill>
                <a:latin typeface="Calibri"/>
              </a:rPr>
              <a:t> </a:t>
            </a:r>
            <a:r>
              <a:rPr lang="en-US" sz="3600" dirty="0" err="1" smtClean="0">
                <a:solidFill>
                  <a:prstClr val="black"/>
                </a:solidFill>
                <a:latin typeface="Calibri"/>
              </a:rPr>
              <a:t>có</a:t>
            </a:r>
            <a:r>
              <a:rPr lang="en-US" sz="3600" dirty="0" smtClean="0">
                <a:solidFill>
                  <a:prstClr val="black"/>
                </a:solidFill>
                <a:latin typeface="Calibri"/>
              </a:rPr>
              <a:t> </a:t>
            </a:r>
            <a:r>
              <a:rPr lang="en-US" sz="3600" dirty="0" err="1" smtClean="0">
                <a:solidFill>
                  <a:prstClr val="black"/>
                </a:solidFill>
                <a:latin typeface="Calibri"/>
              </a:rPr>
              <a:t>rác</a:t>
            </a:r>
            <a:r>
              <a:rPr lang="en-US" sz="3600" dirty="0" smtClean="0">
                <a:solidFill>
                  <a:prstClr val="black"/>
                </a:solidFill>
                <a:latin typeface="Calibri"/>
              </a:rPr>
              <a:t> </a:t>
            </a:r>
            <a:r>
              <a:rPr lang="en-US" sz="3600" dirty="0" err="1" smtClean="0">
                <a:solidFill>
                  <a:prstClr val="black"/>
                </a:solidFill>
                <a:latin typeface="Calibri"/>
              </a:rPr>
              <a:t>phải</a:t>
            </a:r>
            <a:r>
              <a:rPr lang="en-US" sz="3600" dirty="0" smtClean="0">
                <a:solidFill>
                  <a:prstClr val="black"/>
                </a:solidFill>
                <a:latin typeface="Calibri"/>
              </a:rPr>
              <a:t> </a:t>
            </a:r>
            <a:r>
              <a:rPr lang="en-US" sz="3600" dirty="0" err="1" smtClean="0">
                <a:solidFill>
                  <a:prstClr val="black"/>
                </a:solidFill>
                <a:latin typeface="Calibri"/>
              </a:rPr>
              <a:t>hốt</a:t>
            </a:r>
            <a:r>
              <a:rPr lang="en-US" sz="3600" dirty="0" smtClean="0">
                <a:solidFill>
                  <a:prstClr val="black"/>
                </a:solidFill>
                <a:latin typeface="Calibri"/>
              </a:rPr>
              <a:t> </a:t>
            </a:r>
            <a:r>
              <a:rPr lang="en-US" sz="3600" dirty="0" err="1" smtClean="0">
                <a:solidFill>
                  <a:prstClr val="black"/>
                </a:solidFill>
                <a:latin typeface="Calibri"/>
              </a:rPr>
              <a:t>ngay</a:t>
            </a:r>
            <a:r>
              <a:rPr lang="en-US" sz="3600" dirty="0" smtClean="0">
                <a:solidFill>
                  <a:prstClr val="black"/>
                </a:solidFill>
                <a:latin typeface="Calibri"/>
              </a:rPr>
              <a:t> </a:t>
            </a:r>
            <a:r>
              <a:rPr lang="en-US" sz="3600" dirty="0" err="1" smtClean="0">
                <a:solidFill>
                  <a:prstClr val="black"/>
                </a:solidFill>
                <a:latin typeface="Calibri"/>
              </a:rPr>
              <a:t>không</a:t>
            </a:r>
            <a:r>
              <a:rPr lang="en-US" sz="3600" dirty="0" smtClean="0">
                <a:solidFill>
                  <a:prstClr val="black"/>
                </a:solidFill>
                <a:latin typeface="Calibri"/>
              </a:rPr>
              <a:t> </a:t>
            </a:r>
            <a:r>
              <a:rPr lang="en-US" sz="3600" dirty="0" err="1" smtClean="0">
                <a:solidFill>
                  <a:prstClr val="black"/>
                </a:solidFill>
                <a:latin typeface="Calibri"/>
              </a:rPr>
              <a:t>kéo</a:t>
            </a:r>
            <a:r>
              <a:rPr lang="en-US" sz="3600" dirty="0" smtClean="0">
                <a:solidFill>
                  <a:prstClr val="black"/>
                </a:solidFill>
                <a:latin typeface="Calibri"/>
              </a:rPr>
              <a:t> </a:t>
            </a:r>
            <a:r>
              <a:rPr lang="en-US" sz="3600" dirty="0" err="1" smtClean="0">
                <a:solidFill>
                  <a:prstClr val="black"/>
                </a:solidFill>
                <a:latin typeface="Calibri"/>
              </a:rPr>
              <a:t>rác</a:t>
            </a:r>
            <a:r>
              <a:rPr lang="en-US" sz="3600" dirty="0" smtClean="0">
                <a:solidFill>
                  <a:prstClr val="black"/>
                </a:solidFill>
                <a:latin typeface="Calibri"/>
              </a:rPr>
              <a:t> </a:t>
            </a:r>
            <a:r>
              <a:rPr lang="en-US" sz="3600" dirty="0" err="1" smtClean="0">
                <a:solidFill>
                  <a:prstClr val="black"/>
                </a:solidFill>
                <a:latin typeface="Calibri"/>
              </a:rPr>
              <a:t>từ</a:t>
            </a:r>
            <a:r>
              <a:rPr lang="en-US" sz="3600" dirty="0" smtClean="0">
                <a:solidFill>
                  <a:prstClr val="black"/>
                </a:solidFill>
                <a:latin typeface="Calibri"/>
              </a:rPr>
              <a:t> </a:t>
            </a:r>
            <a:r>
              <a:rPr lang="en-US" sz="3600" dirty="0" err="1" smtClean="0">
                <a:solidFill>
                  <a:prstClr val="black"/>
                </a:solidFill>
                <a:latin typeface="Calibri"/>
              </a:rPr>
              <a:t>chỗ</a:t>
            </a:r>
            <a:r>
              <a:rPr lang="en-US" sz="3600" dirty="0" smtClean="0">
                <a:solidFill>
                  <a:prstClr val="black"/>
                </a:solidFill>
                <a:latin typeface="Calibri"/>
              </a:rPr>
              <a:t> </a:t>
            </a:r>
            <a:r>
              <a:rPr lang="en-US" sz="3600" dirty="0" err="1" smtClean="0">
                <a:solidFill>
                  <a:prstClr val="black"/>
                </a:solidFill>
                <a:latin typeface="Calibri"/>
              </a:rPr>
              <a:t>dơ</a:t>
            </a:r>
            <a:r>
              <a:rPr lang="en-US" sz="3600" dirty="0" smtClean="0">
                <a:solidFill>
                  <a:prstClr val="black"/>
                </a:solidFill>
                <a:latin typeface="Calibri"/>
              </a:rPr>
              <a:t> sang </a:t>
            </a:r>
            <a:r>
              <a:rPr lang="en-US" sz="3600" dirty="0" err="1" smtClean="0">
                <a:solidFill>
                  <a:prstClr val="black"/>
                </a:solidFill>
                <a:latin typeface="Calibri"/>
              </a:rPr>
              <a:t>chỗ</a:t>
            </a:r>
            <a:r>
              <a:rPr lang="en-US" sz="3600" dirty="0" smtClean="0">
                <a:solidFill>
                  <a:prstClr val="black"/>
                </a:solidFill>
                <a:latin typeface="Calibri"/>
              </a:rPr>
              <a:t> </a:t>
            </a:r>
            <a:r>
              <a:rPr lang="en-US" sz="3600" dirty="0" err="1" smtClean="0">
                <a:solidFill>
                  <a:prstClr val="black"/>
                </a:solidFill>
                <a:latin typeface="Calibri"/>
              </a:rPr>
              <a:t>sạch</a:t>
            </a:r>
            <a:r>
              <a:rPr lang="en-US" sz="3600" dirty="0" smtClean="0">
                <a:solidFill>
                  <a:prstClr val="black"/>
                </a:solidFill>
                <a:latin typeface="Calibri"/>
              </a:rPr>
              <a:t>.</a:t>
            </a:r>
          </a:p>
          <a:p>
            <a:pPr lvl="0" algn="just">
              <a:defRPr/>
            </a:pPr>
            <a:r>
              <a:rPr lang="en-US" sz="3600" dirty="0" smtClean="0">
                <a:solidFill>
                  <a:prstClr val="black"/>
                </a:solidFill>
                <a:latin typeface="Calibri"/>
              </a:rPr>
              <a:t>- </a:t>
            </a:r>
            <a:r>
              <a:rPr lang="en-US" sz="3600" dirty="0" err="1" smtClean="0">
                <a:solidFill>
                  <a:prstClr val="black"/>
                </a:solidFill>
                <a:latin typeface="Calibri"/>
              </a:rPr>
              <a:t>Chuẩn</a:t>
            </a:r>
            <a:r>
              <a:rPr lang="en-US" sz="3600" dirty="0" smtClean="0">
                <a:solidFill>
                  <a:prstClr val="black"/>
                </a:solidFill>
                <a:latin typeface="Calibri"/>
              </a:rPr>
              <a:t> </a:t>
            </a:r>
            <a:r>
              <a:rPr lang="en-US" sz="3600" dirty="0" err="1" smtClean="0">
                <a:solidFill>
                  <a:prstClr val="black"/>
                </a:solidFill>
                <a:latin typeface="Calibri"/>
              </a:rPr>
              <a:t>bị</a:t>
            </a:r>
            <a:r>
              <a:rPr lang="en-US" sz="3600" dirty="0" smtClean="0">
                <a:solidFill>
                  <a:prstClr val="black"/>
                </a:solidFill>
                <a:latin typeface="Calibri"/>
              </a:rPr>
              <a:t> </a:t>
            </a:r>
            <a:r>
              <a:rPr lang="en-US" sz="3600" dirty="0" err="1" smtClean="0">
                <a:solidFill>
                  <a:prstClr val="black"/>
                </a:solidFill>
                <a:latin typeface="Calibri"/>
              </a:rPr>
              <a:t>đủ</a:t>
            </a:r>
            <a:r>
              <a:rPr lang="en-US" sz="3600" dirty="0" smtClean="0">
                <a:solidFill>
                  <a:prstClr val="black"/>
                </a:solidFill>
                <a:latin typeface="Calibri"/>
              </a:rPr>
              <a:t> </a:t>
            </a:r>
            <a:r>
              <a:rPr lang="en-US" sz="3600" dirty="0" err="1">
                <a:solidFill>
                  <a:prstClr val="black"/>
                </a:solidFill>
                <a:latin typeface="Calibri"/>
              </a:rPr>
              <a:t>n</a:t>
            </a:r>
            <a:r>
              <a:rPr lang="en-US" sz="3600" dirty="0" err="1" smtClean="0">
                <a:solidFill>
                  <a:prstClr val="black"/>
                </a:solidFill>
                <a:latin typeface="Calibri"/>
              </a:rPr>
              <a:t>ước</a:t>
            </a:r>
            <a:r>
              <a:rPr lang="en-US" sz="3600" dirty="0" smtClean="0">
                <a:solidFill>
                  <a:prstClr val="black"/>
                </a:solidFill>
                <a:latin typeface="Calibri"/>
              </a:rPr>
              <a:t> </a:t>
            </a:r>
            <a:r>
              <a:rPr lang="en-US" sz="3600" dirty="0" err="1" smtClean="0">
                <a:solidFill>
                  <a:prstClr val="black"/>
                </a:solidFill>
                <a:latin typeface="Calibri"/>
              </a:rPr>
              <a:t>sạch</a:t>
            </a:r>
            <a:r>
              <a:rPr lang="en-US" sz="3600" dirty="0" smtClean="0">
                <a:solidFill>
                  <a:prstClr val="black"/>
                </a:solidFill>
                <a:latin typeface="Calibri"/>
              </a:rPr>
              <a:t> </a:t>
            </a:r>
            <a:r>
              <a:rPr lang="en-US" sz="3600" dirty="0" err="1" smtClean="0">
                <a:solidFill>
                  <a:prstClr val="black"/>
                </a:solidFill>
                <a:latin typeface="Calibri"/>
              </a:rPr>
              <a:t>để</a:t>
            </a:r>
            <a:r>
              <a:rPr lang="en-US" sz="3600" dirty="0" smtClean="0">
                <a:solidFill>
                  <a:prstClr val="black"/>
                </a:solidFill>
                <a:latin typeface="Calibri"/>
              </a:rPr>
              <a:t> </a:t>
            </a:r>
            <a:r>
              <a:rPr lang="en-US" sz="3600" dirty="0" err="1" smtClean="0">
                <a:solidFill>
                  <a:prstClr val="black"/>
                </a:solidFill>
                <a:latin typeface="Calibri"/>
              </a:rPr>
              <a:t>lau</a:t>
            </a:r>
            <a:r>
              <a:rPr lang="en-US" sz="3600" dirty="0" smtClean="0">
                <a:solidFill>
                  <a:prstClr val="black"/>
                </a:solidFill>
                <a:latin typeface="Calibri"/>
              </a:rPr>
              <a:t> </a:t>
            </a:r>
            <a:r>
              <a:rPr lang="en-US" sz="3600" dirty="0" err="1" smtClean="0">
                <a:solidFill>
                  <a:prstClr val="black"/>
                </a:solidFill>
                <a:latin typeface="Calibri"/>
              </a:rPr>
              <a:t>nhà</a:t>
            </a:r>
            <a:endParaRPr lang="en-US" sz="3600" dirty="0" smtClean="0">
              <a:solidFill>
                <a:prstClr val="black"/>
              </a:solidFill>
              <a:latin typeface="Calibri"/>
            </a:endParaRPr>
          </a:p>
          <a:p>
            <a:pPr lvl="0" algn="just">
              <a:buFontTx/>
              <a:buChar char="-"/>
              <a:defRPr/>
            </a:pPr>
            <a:r>
              <a:rPr lang="en-US" sz="3600" dirty="0" smtClean="0">
                <a:solidFill>
                  <a:srgbClr val="0000FF"/>
                </a:solidFill>
                <a:latin typeface="Calibri"/>
              </a:rPr>
              <a:t> </a:t>
            </a:r>
            <a:r>
              <a:rPr lang="en-US" sz="3600" dirty="0" err="1" smtClean="0">
                <a:solidFill>
                  <a:schemeClr val="tx1"/>
                </a:solidFill>
                <a:latin typeface="Calibri"/>
              </a:rPr>
              <a:t>Dùng</a:t>
            </a:r>
            <a:r>
              <a:rPr lang="en-US" sz="3600" dirty="0" smtClean="0">
                <a:solidFill>
                  <a:schemeClr val="tx1"/>
                </a:solidFill>
                <a:latin typeface="Calibri"/>
              </a:rPr>
              <a:t> </a:t>
            </a:r>
            <a:r>
              <a:rPr lang="en-US" sz="3600" dirty="0" err="1">
                <a:solidFill>
                  <a:schemeClr val="tx1"/>
                </a:solidFill>
                <a:latin typeface="Calibri"/>
              </a:rPr>
              <a:t>xô</a:t>
            </a:r>
            <a:r>
              <a:rPr lang="en-US" sz="3600" dirty="0">
                <a:solidFill>
                  <a:schemeClr val="tx1"/>
                </a:solidFill>
                <a:latin typeface="Calibri"/>
              </a:rPr>
              <a:t> </a:t>
            </a:r>
            <a:r>
              <a:rPr lang="en-US" sz="3600" dirty="0" err="1">
                <a:solidFill>
                  <a:schemeClr val="tx1"/>
                </a:solidFill>
                <a:latin typeface="Calibri"/>
              </a:rPr>
              <a:t>nước</a:t>
            </a:r>
            <a:r>
              <a:rPr lang="en-US" sz="3600" dirty="0">
                <a:solidFill>
                  <a:schemeClr val="tx1"/>
                </a:solidFill>
                <a:latin typeface="Calibri"/>
              </a:rPr>
              <a:t> </a:t>
            </a:r>
            <a:r>
              <a:rPr lang="en-US" sz="3600" dirty="0" err="1">
                <a:solidFill>
                  <a:schemeClr val="tx1"/>
                </a:solidFill>
                <a:latin typeface="Calibri"/>
              </a:rPr>
              <a:t>nhỏ</a:t>
            </a:r>
            <a:r>
              <a:rPr lang="en-US" sz="3600" dirty="0">
                <a:solidFill>
                  <a:schemeClr val="tx1"/>
                </a:solidFill>
                <a:latin typeface="Calibri"/>
              </a:rPr>
              <a:t> </a:t>
            </a:r>
            <a:r>
              <a:rPr lang="en-US" sz="3600" dirty="0" err="1">
                <a:solidFill>
                  <a:schemeClr val="tx1"/>
                </a:solidFill>
                <a:latin typeface="Calibri"/>
              </a:rPr>
              <a:t>và</a:t>
            </a:r>
            <a:r>
              <a:rPr lang="en-US" sz="3600" dirty="0">
                <a:solidFill>
                  <a:schemeClr val="tx1"/>
                </a:solidFill>
                <a:latin typeface="Calibri"/>
              </a:rPr>
              <a:t> </a:t>
            </a:r>
            <a:r>
              <a:rPr lang="en-US" sz="3600" dirty="0" err="1">
                <a:solidFill>
                  <a:schemeClr val="tx1"/>
                </a:solidFill>
                <a:latin typeface="Calibri"/>
              </a:rPr>
              <a:t>khăn</a:t>
            </a:r>
            <a:r>
              <a:rPr lang="en-US" sz="3600" dirty="0">
                <a:solidFill>
                  <a:schemeClr val="tx1"/>
                </a:solidFill>
                <a:latin typeface="Calibri"/>
              </a:rPr>
              <a:t> </a:t>
            </a:r>
            <a:r>
              <a:rPr lang="en-US" sz="3600" dirty="0" err="1">
                <a:solidFill>
                  <a:schemeClr val="tx1"/>
                </a:solidFill>
                <a:latin typeface="Calibri"/>
              </a:rPr>
              <a:t>lau</a:t>
            </a:r>
            <a:r>
              <a:rPr lang="en-US" sz="3600" dirty="0">
                <a:solidFill>
                  <a:schemeClr val="tx1"/>
                </a:solidFill>
                <a:latin typeface="Calibri"/>
              </a:rPr>
              <a:t>, </a:t>
            </a:r>
            <a:r>
              <a:rPr lang="en-US" sz="3600" dirty="0" err="1">
                <a:solidFill>
                  <a:schemeClr val="tx1"/>
                </a:solidFill>
                <a:latin typeface="Calibri"/>
              </a:rPr>
              <a:t>lau</a:t>
            </a:r>
            <a:r>
              <a:rPr lang="en-US" sz="3600" dirty="0">
                <a:solidFill>
                  <a:schemeClr val="tx1"/>
                </a:solidFill>
                <a:latin typeface="Calibri"/>
              </a:rPr>
              <a:t> </a:t>
            </a:r>
            <a:r>
              <a:rPr lang="en-US" sz="3600" dirty="0" err="1">
                <a:solidFill>
                  <a:schemeClr val="tx1"/>
                </a:solidFill>
                <a:latin typeface="Calibri"/>
              </a:rPr>
              <a:t>dưới</a:t>
            </a:r>
            <a:r>
              <a:rPr lang="en-US" sz="3600" dirty="0">
                <a:solidFill>
                  <a:schemeClr val="tx1"/>
                </a:solidFill>
                <a:latin typeface="Calibri"/>
              </a:rPr>
              <a:t> </a:t>
            </a:r>
            <a:r>
              <a:rPr lang="en-US" sz="3600" dirty="0" err="1">
                <a:solidFill>
                  <a:schemeClr val="tx1"/>
                </a:solidFill>
                <a:latin typeface="Calibri"/>
              </a:rPr>
              <a:t>các</a:t>
            </a:r>
            <a:r>
              <a:rPr lang="en-US" sz="3600" dirty="0">
                <a:solidFill>
                  <a:schemeClr val="tx1"/>
                </a:solidFill>
                <a:latin typeface="Calibri"/>
              </a:rPr>
              <a:t> </a:t>
            </a:r>
            <a:r>
              <a:rPr lang="en-US" sz="3600" dirty="0" err="1">
                <a:solidFill>
                  <a:schemeClr val="tx1"/>
                </a:solidFill>
                <a:latin typeface="Calibri"/>
              </a:rPr>
              <a:t>kệ</a:t>
            </a:r>
            <a:r>
              <a:rPr lang="en-US" sz="3600" dirty="0" smtClean="0">
                <a:solidFill>
                  <a:schemeClr val="tx1"/>
                </a:solidFill>
                <a:latin typeface="Calibri"/>
              </a:rPr>
              <a:t>.(</a:t>
            </a:r>
            <a:r>
              <a:rPr lang="en-US" sz="3600" dirty="0" err="1">
                <a:solidFill>
                  <a:schemeClr val="tx1"/>
                </a:solidFill>
                <a:latin typeface="Calibri"/>
              </a:rPr>
              <a:t>Có</a:t>
            </a:r>
            <a:r>
              <a:rPr lang="en-US" sz="3600" dirty="0">
                <a:solidFill>
                  <a:schemeClr val="tx1"/>
                </a:solidFill>
                <a:latin typeface="Calibri"/>
              </a:rPr>
              <a:t> </a:t>
            </a:r>
            <a:r>
              <a:rPr lang="en-US" sz="3600" dirty="0" err="1">
                <a:solidFill>
                  <a:schemeClr val="tx1"/>
                </a:solidFill>
                <a:latin typeface="Calibri"/>
              </a:rPr>
              <a:t>thể</a:t>
            </a:r>
            <a:r>
              <a:rPr lang="en-US" sz="3600" dirty="0">
                <a:solidFill>
                  <a:schemeClr val="tx1"/>
                </a:solidFill>
                <a:latin typeface="Calibri"/>
              </a:rPr>
              <a:t> </a:t>
            </a:r>
            <a:r>
              <a:rPr lang="en-US" sz="3600" dirty="0" err="1">
                <a:solidFill>
                  <a:schemeClr val="tx1"/>
                </a:solidFill>
                <a:latin typeface="Calibri"/>
              </a:rPr>
              <a:t>sử</a:t>
            </a:r>
            <a:r>
              <a:rPr lang="en-US" sz="3600" dirty="0">
                <a:solidFill>
                  <a:schemeClr val="tx1"/>
                </a:solidFill>
                <a:latin typeface="Calibri"/>
              </a:rPr>
              <a:t> </a:t>
            </a:r>
            <a:r>
              <a:rPr lang="en-US" sz="3600" dirty="0" err="1">
                <a:solidFill>
                  <a:schemeClr val="tx1"/>
                </a:solidFill>
                <a:latin typeface="Calibri"/>
              </a:rPr>
              <a:t>dụng</a:t>
            </a:r>
            <a:r>
              <a:rPr lang="en-US" sz="3600" dirty="0">
                <a:solidFill>
                  <a:schemeClr val="tx1"/>
                </a:solidFill>
                <a:latin typeface="Calibri"/>
              </a:rPr>
              <a:t> 1 </a:t>
            </a:r>
            <a:r>
              <a:rPr lang="en-US" sz="3600" dirty="0" err="1">
                <a:solidFill>
                  <a:schemeClr val="tx1"/>
                </a:solidFill>
                <a:latin typeface="Calibri"/>
              </a:rPr>
              <a:t>hoặc</a:t>
            </a:r>
            <a:r>
              <a:rPr lang="en-US" sz="3600" dirty="0">
                <a:solidFill>
                  <a:schemeClr val="tx1"/>
                </a:solidFill>
                <a:latin typeface="Calibri"/>
              </a:rPr>
              <a:t> 2 </a:t>
            </a:r>
            <a:r>
              <a:rPr lang="en-US" sz="3600" dirty="0" err="1">
                <a:solidFill>
                  <a:schemeClr val="tx1"/>
                </a:solidFill>
                <a:latin typeface="Calibri"/>
              </a:rPr>
              <a:t>xô</a:t>
            </a:r>
            <a:r>
              <a:rPr lang="en-US" sz="3600" dirty="0">
                <a:solidFill>
                  <a:schemeClr val="tx1"/>
                </a:solidFill>
                <a:latin typeface="Calibri"/>
              </a:rPr>
              <a:t> </a:t>
            </a:r>
            <a:r>
              <a:rPr lang="en-US" sz="3600" dirty="0" err="1">
                <a:solidFill>
                  <a:schemeClr val="tx1"/>
                </a:solidFill>
                <a:latin typeface="Calibri"/>
              </a:rPr>
              <a:t>nước</a:t>
            </a:r>
            <a:r>
              <a:rPr lang="en-US" sz="3600" dirty="0">
                <a:solidFill>
                  <a:schemeClr val="tx1"/>
                </a:solidFill>
                <a:latin typeface="Calibri"/>
              </a:rPr>
              <a:t> </a:t>
            </a:r>
            <a:r>
              <a:rPr lang="en-US" sz="3600" dirty="0" err="1">
                <a:solidFill>
                  <a:schemeClr val="tx1"/>
                </a:solidFill>
                <a:latin typeface="Calibri"/>
              </a:rPr>
              <a:t>nhỏ</a:t>
            </a:r>
            <a:r>
              <a:rPr lang="en-US" sz="3600" dirty="0">
                <a:solidFill>
                  <a:schemeClr val="tx1"/>
                </a:solidFill>
                <a:latin typeface="Calibri"/>
              </a:rPr>
              <a:t>, </a:t>
            </a:r>
            <a:r>
              <a:rPr lang="en-US" sz="3600" dirty="0" smtClean="0">
                <a:solidFill>
                  <a:schemeClr val="tx1"/>
                </a:solidFill>
                <a:latin typeface="Calibri"/>
              </a:rPr>
              <a:t>1 </a:t>
            </a:r>
            <a:r>
              <a:rPr lang="en-US" sz="3600" dirty="0" err="1" smtClean="0">
                <a:solidFill>
                  <a:schemeClr val="tx1"/>
                </a:solidFill>
                <a:latin typeface="Calibri"/>
              </a:rPr>
              <a:t>xô</a:t>
            </a:r>
            <a:r>
              <a:rPr lang="en-US" sz="3600" dirty="0" smtClean="0">
                <a:solidFill>
                  <a:schemeClr val="tx1"/>
                </a:solidFill>
                <a:latin typeface="Calibri"/>
              </a:rPr>
              <a:t> </a:t>
            </a:r>
            <a:r>
              <a:rPr lang="en-US" sz="3600" dirty="0" err="1">
                <a:solidFill>
                  <a:schemeClr val="tx1"/>
                </a:solidFill>
                <a:latin typeface="Calibri"/>
              </a:rPr>
              <a:t>đựng</a:t>
            </a:r>
            <a:r>
              <a:rPr lang="en-US" sz="3600" dirty="0">
                <a:solidFill>
                  <a:schemeClr val="tx1"/>
                </a:solidFill>
                <a:latin typeface="Calibri"/>
              </a:rPr>
              <a:t> </a:t>
            </a:r>
            <a:r>
              <a:rPr lang="en-US" sz="3600" dirty="0" err="1">
                <a:solidFill>
                  <a:schemeClr val="tx1"/>
                </a:solidFill>
                <a:latin typeface="Calibri"/>
              </a:rPr>
              <a:t>nước</a:t>
            </a:r>
            <a:r>
              <a:rPr lang="en-US" sz="3600" dirty="0">
                <a:solidFill>
                  <a:schemeClr val="tx1"/>
                </a:solidFill>
                <a:latin typeface="Calibri"/>
              </a:rPr>
              <a:t> </a:t>
            </a:r>
            <a:r>
              <a:rPr lang="en-US" sz="3600" dirty="0" err="1">
                <a:solidFill>
                  <a:schemeClr val="tx1"/>
                </a:solidFill>
                <a:latin typeface="Calibri"/>
              </a:rPr>
              <a:t>lau</a:t>
            </a:r>
            <a:r>
              <a:rPr lang="en-US" sz="3600" dirty="0">
                <a:solidFill>
                  <a:schemeClr val="tx1"/>
                </a:solidFill>
                <a:latin typeface="Calibri"/>
              </a:rPr>
              <a:t>, 1 </a:t>
            </a:r>
            <a:r>
              <a:rPr lang="en-US" sz="3600" dirty="0" err="1">
                <a:solidFill>
                  <a:schemeClr val="tx1"/>
                </a:solidFill>
                <a:latin typeface="Calibri"/>
              </a:rPr>
              <a:t>xô</a:t>
            </a:r>
            <a:r>
              <a:rPr lang="en-US" sz="3600" dirty="0">
                <a:solidFill>
                  <a:schemeClr val="tx1"/>
                </a:solidFill>
                <a:latin typeface="Calibri"/>
              </a:rPr>
              <a:t> </a:t>
            </a:r>
            <a:r>
              <a:rPr lang="en-US" sz="3600" dirty="0" err="1">
                <a:solidFill>
                  <a:schemeClr val="tx1"/>
                </a:solidFill>
                <a:latin typeface="Calibri"/>
              </a:rPr>
              <a:t>đựng</a:t>
            </a:r>
            <a:r>
              <a:rPr lang="en-US" sz="3600" dirty="0">
                <a:solidFill>
                  <a:schemeClr val="tx1"/>
                </a:solidFill>
                <a:latin typeface="Calibri"/>
              </a:rPr>
              <a:t> </a:t>
            </a:r>
            <a:r>
              <a:rPr lang="en-US" sz="3600" dirty="0" err="1">
                <a:solidFill>
                  <a:schemeClr val="tx1"/>
                </a:solidFill>
                <a:latin typeface="Calibri"/>
              </a:rPr>
              <a:t>nước</a:t>
            </a:r>
            <a:r>
              <a:rPr lang="en-US" sz="3600" dirty="0">
                <a:solidFill>
                  <a:schemeClr val="tx1"/>
                </a:solidFill>
                <a:latin typeface="Calibri"/>
              </a:rPr>
              <a:t> </a:t>
            </a:r>
            <a:r>
              <a:rPr lang="en-US" sz="3600" dirty="0" smtClean="0">
                <a:solidFill>
                  <a:schemeClr val="tx1"/>
                </a:solidFill>
                <a:latin typeface="Calibri"/>
              </a:rPr>
              <a:t>	</a:t>
            </a:r>
            <a:r>
              <a:rPr lang="en-US" sz="3600" dirty="0" err="1" smtClean="0">
                <a:solidFill>
                  <a:schemeClr val="tx1"/>
                </a:solidFill>
                <a:latin typeface="Calibri"/>
              </a:rPr>
              <a:t>xả</a:t>
            </a:r>
            <a:r>
              <a:rPr lang="en-US" sz="3600" dirty="0" smtClean="0">
                <a:solidFill>
                  <a:schemeClr val="tx1"/>
                </a:solidFill>
                <a:latin typeface="Calibri"/>
              </a:rPr>
              <a:t> </a:t>
            </a:r>
            <a:r>
              <a:rPr lang="en-US" sz="3600" dirty="0" err="1">
                <a:solidFill>
                  <a:schemeClr val="tx1"/>
                </a:solidFill>
                <a:latin typeface="Calibri"/>
              </a:rPr>
              <a:t>khăn</a:t>
            </a:r>
            <a:r>
              <a:rPr lang="en-US" sz="3600" dirty="0">
                <a:solidFill>
                  <a:schemeClr val="tx1"/>
                </a:solidFill>
                <a:latin typeface="Calibri"/>
              </a:rPr>
              <a:t> </a:t>
            </a:r>
            <a:r>
              <a:rPr lang="en-US" sz="3600" dirty="0" err="1">
                <a:solidFill>
                  <a:schemeClr val="tx1"/>
                </a:solidFill>
                <a:latin typeface="Calibri"/>
              </a:rPr>
              <a:t>lau</a:t>
            </a:r>
            <a:r>
              <a:rPr lang="en-US" sz="3600" dirty="0">
                <a:solidFill>
                  <a:schemeClr val="tx1"/>
                </a:solidFill>
                <a:latin typeface="Calibri"/>
              </a:rPr>
              <a:t>) </a:t>
            </a:r>
          </a:p>
          <a:p>
            <a:pPr marL="571500" lvl="0" indent="-571500" algn="just">
              <a:buFontTx/>
              <a:buChar char="-"/>
              <a:defRPr/>
            </a:pPr>
            <a:endParaRPr lang="en-US" sz="3200" dirty="0">
              <a:solidFill>
                <a:prstClr val="black"/>
              </a:solidFill>
              <a:latin typeface="Calibri"/>
            </a:endParaRPr>
          </a:p>
          <a:p>
            <a:pPr marR="0" lvl="0" algn="just" defTabSz="914400" rtl="0" eaLnBrk="1" fontAlgn="base" latinLnBrk="0" hangingPunct="1">
              <a:lnSpc>
                <a:spcPct val="100000"/>
              </a:lnSpc>
              <a:spcBef>
                <a:spcPct val="0"/>
              </a:spcBef>
              <a:spcAft>
                <a:spcPct val="0"/>
              </a:spcAft>
              <a:buClrTx/>
              <a:buSzTx/>
              <a:buFontTx/>
              <a:buChar char="-"/>
              <a:tabLst/>
              <a:defRPr/>
            </a:pPr>
            <a:endParaRPr lang="en-US" sz="3600" dirty="0" smtClean="0">
              <a:solidFill>
                <a:prstClr val="black"/>
              </a:solidFill>
              <a:latin typeface="Calibri"/>
            </a:endParaRPr>
          </a:p>
          <a:p>
            <a:pPr marL="571500" marR="0" lvl="0" indent="-571500" algn="just" defTabSz="914400" rtl="0" eaLnBrk="1" fontAlgn="base" latinLnBrk="0" hangingPunct="1">
              <a:lnSpc>
                <a:spcPct val="100000"/>
              </a:lnSpc>
              <a:spcBef>
                <a:spcPct val="0"/>
              </a:spcBef>
              <a:spcAft>
                <a:spcPct val="0"/>
              </a:spcAft>
              <a:buClrTx/>
              <a:buSzTx/>
              <a:buFontTx/>
              <a:buChar char="-"/>
              <a:tabLst/>
              <a:defRPr/>
            </a:pPr>
            <a:endParaRPr kumimoji="0" lang="en-US" sz="3600" b="0" i="0" u="none" strike="noStrike" kern="1200" cap="none" spc="0" normalizeH="0" noProof="0" dirty="0">
              <a:ln>
                <a:noFill/>
              </a:ln>
              <a:solidFill>
                <a:prstClr val="black"/>
              </a:solidFill>
              <a:effectLst/>
              <a:uLnTx/>
              <a:uFillTx/>
              <a:latin typeface="Calibri"/>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20788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50248" y="612676"/>
            <a:ext cx="10115693" cy="5853437"/>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3600" dirty="0" smtClean="0">
                <a:solidFill>
                  <a:srgbClr val="3366FF"/>
                </a:solidFill>
                <a:latin typeface="Calibri"/>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3600" b="1" dirty="0">
                <a:solidFill>
                  <a:srgbClr val="3366FF"/>
                </a:solidFill>
                <a:latin typeface="Calibri"/>
              </a:rPr>
              <a:t> </a:t>
            </a:r>
            <a:r>
              <a:rPr lang="en-US" sz="3600" b="1" dirty="0" smtClean="0">
                <a:solidFill>
                  <a:srgbClr val="3366FF"/>
                </a:solidFill>
                <a:latin typeface="Calibri"/>
              </a:rPr>
              <a:t>                       </a:t>
            </a:r>
            <a:r>
              <a:rPr lang="en-US" sz="3600" b="1" dirty="0" err="1" smtClean="0">
                <a:solidFill>
                  <a:srgbClr val="3366FF"/>
                </a:solidFill>
                <a:latin typeface="Calibri"/>
              </a:rPr>
              <a:t>Tiến</a:t>
            </a:r>
            <a:r>
              <a:rPr lang="en-US" sz="3600" b="1" dirty="0" smtClean="0">
                <a:solidFill>
                  <a:srgbClr val="3366FF"/>
                </a:solidFill>
                <a:latin typeface="Calibri"/>
              </a:rPr>
              <a:t> </a:t>
            </a:r>
            <a:r>
              <a:rPr lang="en-US" sz="3600" b="1" dirty="0" err="1" smtClean="0">
                <a:solidFill>
                  <a:srgbClr val="3366FF"/>
                </a:solidFill>
                <a:latin typeface="Calibri"/>
              </a:rPr>
              <a:t>hành</a:t>
            </a:r>
            <a:r>
              <a:rPr lang="en-US" sz="3600" b="1" dirty="0" smtClean="0">
                <a:solidFill>
                  <a:srgbClr val="3366FF"/>
                </a:solidFill>
                <a:latin typeface="Calibri"/>
              </a:rPr>
              <a:t> </a:t>
            </a:r>
          </a:p>
          <a:p>
            <a:pPr marL="514350" marR="0" lvl="0" indent="-514350" algn="just" defTabSz="914400" rtl="0" eaLnBrk="1" fontAlgn="base" latinLnBrk="0" hangingPunct="1">
              <a:lnSpc>
                <a:spcPct val="100000"/>
              </a:lnSpc>
              <a:spcBef>
                <a:spcPct val="0"/>
              </a:spcBef>
              <a:spcAft>
                <a:spcPct val="0"/>
              </a:spcAft>
              <a:buClrTx/>
              <a:buSzTx/>
              <a:buFontTx/>
              <a:buAutoNum type="arabicPeriod"/>
              <a:tabLst/>
              <a:defRPr/>
            </a:pPr>
            <a:r>
              <a:rPr lang="en-US" sz="3600" b="1" dirty="0" smtClean="0">
                <a:solidFill>
                  <a:srgbClr val="3366FF"/>
                </a:solidFill>
                <a:latin typeface="Calibri"/>
              </a:rPr>
              <a:t>Lau </a:t>
            </a:r>
            <a:r>
              <a:rPr lang="en-US" sz="3600" b="1" dirty="0" err="1" smtClean="0">
                <a:solidFill>
                  <a:srgbClr val="3366FF"/>
                </a:solidFill>
                <a:latin typeface="Calibri"/>
              </a:rPr>
              <a:t>lần</a:t>
            </a:r>
            <a:r>
              <a:rPr lang="en-US" sz="3600" b="1" dirty="0" smtClean="0">
                <a:solidFill>
                  <a:srgbClr val="3366FF"/>
                </a:solidFill>
                <a:latin typeface="Calibri"/>
              </a:rPr>
              <a:t> 1: Lau </a:t>
            </a:r>
            <a:r>
              <a:rPr lang="en-US" sz="3600" b="1" dirty="0" err="1" smtClean="0">
                <a:solidFill>
                  <a:srgbClr val="3366FF"/>
                </a:solidFill>
                <a:latin typeface="Calibri"/>
              </a:rPr>
              <a:t>nước</a:t>
            </a:r>
            <a:r>
              <a:rPr lang="en-US" sz="3600" b="1" dirty="0" smtClean="0">
                <a:solidFill>
                  <a:srgbClr val="3366FF"/>
                </a:solidFill>
                <a:latin typeface="Calibri"/>
              </a:rPr>
              <a:t> </a:t>
            </a:r>
            <a:r>
              <a:rPr lang="en-US" sz="3600" b="1" dirty="0" err="1" smtClean="0">
                <a:solidFill>
                  <a:srgbClr val="3366FF"/>
                </a:solidFill>
                <a:latin typeface="Calibri"/>
              </a:rPr>
              <a:t>có</a:t>
            </a:r>
            <a:r>
              <a:rPr lang="en-US" sz="3600" b="1" dirty="0" smtClean="0">
                <a:solidFill>
                  <a:srgbClr val="3366FF"/>
                </a:solidFill>
                <a:latin typeface="Calibri"/>
              </a:rPr>
              <a:t> </a:t>
            </a:r>
            <a:r>
              <a:rPr lang="en-US" sz="3600" b="1" dirty="0" err="1" smtClean="0">
                <a:solidFill>
                  <a:srgbClr val="3366FF"/>
                </a:solidFill>
                <a:latin typeface="Calibri"/>
              </a:rPr>
              <a:t>pha</a:t>
            </a:r>
            <a:r>
              <a:rPr lang="en-US" sz="3600" b="1" dirty="0" smtClean="0">
                <a:solidFill>
                  <a:srgbClr val="3366FF"/>
                </a:solidFill>
                <a:latin typeface="Calibri"/>
              </a:rPr>
              <a:t> vim </a:t>
            </a:r>
            <a:r>
              <a:rPr lang="en-US" sz="3600" b="1" dirty="0" err="1" smtClean="0">
                <a:solidFill>
                  <a:srgbClr val="3366FF"/>
                </a:solidFill>
                <a:latin typeface="Calibri"/>
              </a:rPr>
              <a:t>lau</a:t>
            </a:r>
            <a:r>
              <a:rPr lang="en-US" sz="3600" b="1" dirty="0" smtClean="0">
                <a:solidFill>
                  <a:srgbClr val="3366FF"/>
                </a:solidFill>
                <a:latin typeface="Calibri"/>
              </a:rPr>
              <a:t> </a:t>
            </a:r>
            <a:r>
              <a:rPr lang="en-US" sz="3600" b="1" dirty="0" err="1" smtClean="0">
                <a:solidFill>
                  <a:srgbClr val="3366FF"/>
                </a:solidFill>
                <a:latin typeface="Calibri"/>
              </a:rPr>
              <a:t>nhà</a:t>
            </a:r>
            <a:r>
              <a:rPr lang="en-US" sz="3600" b="1" dirty="0" smtClean="0">
                <a:solidFill>
                  <a:srgbClr val="3366FF"/>
                </a:solidFill>
                <a:latin typeface="Calibri"/>
              </a:rPr>
              <a:t> (</a:t>
            </a:r>
            <a:r>
              <a:rPr lang="en-US" sz="3600" b="1" dirty="0" err="1" smtClean="0">
                <a:solidFill>
                  <a:srgbClr val="3366FF"/>
                </a:solidFill>
                <a:latin typeface="Calibri"/>
              </a:rPr>
              <a:t>tải</a:t>
            </a:r>
            <a:r>
              <a:rPr lang="en-US" sz="3600" b="1" dirty="0" smtClean="0">
                <a:solidFill>
                  <a:srgbClr val="3366FF"/>
                </a:solidFill>
                <a:latin typeface="Calibri"/>
              </a:rPr>
              <a:t> </a:t>
            </a:r>
            <a:r>
              <a:rPr lang="en-US" sz="3600" b="1" dirty="0" err="1" smtClean="0">
                <a:solidFill>
                  <a:srgbClr val="3366FF"/>
                </a:solidFill>
                <a:latin typeface="Calibri"/>
              </a:rPr>
              <a:t>lau</a:t>
            </a:r>
            <a:r>
              <a:rPr lang="en-US" sz="3600" b="1" dirty="0" smtClean="0">
                <a:solidFill>
                  <a:srgbClr val="3366FF"/>
                </a:solidFill>
                <a:latin typeface="Calibri"/>
              </a:rPr>
              <a:t> </a:t>
            </a:r>
            <a:r>
              <a:rPr lang="en-US" sz="3600" b="1" dirty="0" err="1" smtClean="0">
                <a:solidFill>
                  <a:srgbClr val="3366FF"/>
                </a:solidFill>
                <a:latin typeface="Calibri"/>
              </a:rPr>
              <a:t>dơ</a:t>
            </a:r>
            <a:r>
              <a:rPr lang="en-US" sz="3600" b="1" dirty="0" smtClean="0">
                <a:solidFill>
                  <a:srgbClr val="3366FF"/>
                </a:solidFill>
                <a:latin typeface="Calibri"/>
              </a:rPr>
              <a:t>)</a:t>
            </a:r>
            <a:endParaRPr lang="en-US" sz="3600" b="1" dirty="0">
              <a:solidFill>
                <a:srgbClr val="3366FF"/>
              </a:solidFill>
              <a:latin typeface="Calibri"/>
            </a:endParaRPr>
          </a:p>
          <a:p>
            <a:pPr marR="0" lvl="0" algn="just" defTabSz="914400" rtl="0" eaLnBrk="1" fontAlgn="base" latinLnBrk="0" hangingPunct="1">
              <a:lnSpc>
                <a:spcPct val="100000"/>
              </a:lnSpc>
              <a:spcBef>
                <a:spcPct val="0"/>
              </a:spcBef>
              <a:spcAft>
                <a:spcPct val="0"/>
              </a:spcAft>
              <a:buClrTx/>
              <a:buSzTx/>
              <a:tabLst/>
              <a:defRPr/>
            </a:pPr>
            <a:r>
              <a:rPr lang="en-US" sz="3600" dirty="0" smtClean="0">
                <a:solidFill>
                  <a:schemeClr val="tx1"/>
                </a:solidFill>
                <a:latin typeface="Calibri"/>
              </a:rPr>
              <a:t>     </a:t>
            </a:r>
            <a:r>
              <a:rPr lang="en-US" sz="3600" dirty="0" err="1" smtClean="0">
                <a:solidFill>
                  <a:schemeClr val="tx1"/>
                </a:solidFill>
                <a:latin typeface="Calibri"/>
              </a:rPr>
              <a:t>Sử</a:t>
            </a:r>
            <a:r>
              <a:rPr lang="en-US" sz="3600" dirty="0" smtClean="0">
                <a:solidFill>
                  <a:schemeClr val="tx1"/>
                </a:solidFill>
                <a:latin typeface="Calibri"/>
              </a:rPr>
              <a:t> </a:t>
            </a:r>
            <a:r>
              <a:rPr lang="en-US" sz="3600" dirty="0" err="1" smtClean="0">
                <a:solidFill>
                  <a:schemeClr val="tx1"/>
                </a:solidFill>
                <a:latin typeface="Calibri"/>
              </a:rPr>
              <a:t>dụng</a:t>
            </a:r>
            <a:r>
              <a:rPr lang="en-US" sz="3600" dirty="0" smtClean="0">
                <a:solidFill>
                  <a:schemeClr val="tx1"/>
                </a:solidFill>
                <a:latin typeface="Calibri"/>
              </a:rPr>
              <a:t> 2 </a:t>
            </a:r>
            <a:r>
              <a:rPr lang="en-US" sz="3600" dirty="0" err="1" smtClean="0">
                <a:solidFill>
                  <a:schemeClr val="tx1"/>
                </a:solidFill>
                <a:latin typeface="Calibri"/>
              </a:rPr>
              <a:t>thùng</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nhà</a:t>
            </a:r>
            <a:r>
              <a:rPr lang="en-US" sz="3600" dirty="0" smtClean="0">
                <a:solidFill>
                  <a:schemeClr val="tx1"/>
                </a:solidFill>
                <a:latin typeface="Calibri"/>
              </a:rPr>
              <a:t>, 1 </a:t>
            </a:r>
            <a:r>
              <a:rPr lang="en-US" sz="3600" dirty="0" err="1" smtClean="0">
                <a:solidFill>
                  <a:schemeClr val="tx1"/>
                </a:solidFill>
                <a:latin typeface="Calibri"/>
              </a:rPr>
              <a:t>thùng</a:t>
            </a:r>
            <a:r>
              <a:rPr lang="en-US" sz="3600" dirty="0" smtClean="0">
                <a:solidFill>
                  <a:schemeClr val="tx1"/>
                </a:solidFill>
                <a:latin typeface="Calibri"/>
              </a:rPr>
              <a:t> </a:t>
            </a:r>
            <a:r>
              <a:rPr lang="en-US" sz="3600" dirty="0" err="1" smtClean="0">
                <a:solidFill>
                  <a:schemeClr val="tx1"/>
                </a:solidFill>
                <a:latin typeface="Calibri"/>
              </a:rPr>
              <a:t>chứa</a:t>
            </a:r>
            <a:r>
              <a:rPr lang="en-US" sz="3600" dirty="0" smtClean="0">
                <a:solidFill>
                  <a:schemeClr val="tx1"/>
                </a:solidFill>
                <a:latin typeface="Calibri"/>
              </a:rPr>
              <a:t> </a:t>
            </a:r>
            <a:r>
              <a:rPr lang="en-US" sz="3600" dirty="0" err="1" smtClean="0">
                <a:solidFill>
                  <a:schemeClr val="tx1"/>
                </a:solidFill>
                <a:latin typeface="Calibri"/>
              </a:rPr>
              <a:t>nước</a:t>
            </a:r>
            <a:r>
              <a:rPr lang="en-US" sz="3600" dirty="0" smtClean="0">
                <a:solidFill>
                  <a:schemeClr val="tx1"/>
                </a:solidFill>
                <a:latin typeface="Calibri"/>
              </a:rPr>
              <a:t> </a:t>
            </a:r>
            <a:r>
              <a:rPr lang="en-US" sz="3600" dirty="0" err="1" smtClean="0">
                <a:solidFill>
                  <a:schemeClr val="tx1"/>
                </a:solidFill>
                <a:latin typeface="Calibri"/>
              </a:rPr>
              <a:t>pha</a:t>
            </a:r>
            <a:r>
              <a:rPr lang="en-US" sz="3600" dirty="0" smtClean="0">
                <a:solidFill>
                  <a:schemeClr val="tx1"/>
                </a:solidFill>
                <a:latin typeface="Calibri"/>
              </a:rPr>
              <a:t> vim </a:t>
            </a:r>
            <a:r>
              <a:rPr lang="en-US" sz="3600" dirty="0" err="1" smtClean="0">
                <a:solidFill>
                  <a:schemeClr val="tx1"/>
                </a:solidFill>
                <a:latin typeface="Calibri"/>
              </a:rPr>
              <a:t>lau</a:t>
            </a:r>
            <a:r>
              <a:rPr lang="en-US" sz="3600" dirty="0">
                <a:solidFill>
                  <a:schemeClr val="tx1"/>
                </a:solidFill>
                <a:latin typeface="Calibri"/>
              </a:rPr>
              <a:t> </a:t>
            </a:r>
            <a:r>
              <a:rPr lang="en-US" sz="3600" dirty="0" err="1" smtClean="0">
                <a:solidFill>
                  <a:schemeClr val="tx1"/>
                </a:solidFill>
                <a:latin typeface="Calibri"/>
              </a:rPr>
              <a:t>nhà</a:t>
            </a:r>
            <a:r>
              <a:rPr lang="en-US" sz="3600" dirty="0" smtClean="0">
                <a:solidFill>
                  <a:schemeClr val="tx1"/>
                </a:solidFill>
                <a:latin typeface="Calibri"/>
              </a:rPr>
              <a:t>, 1 </a:t>
            </a:r>
            <a:r>
              <a:rPr lang="en-US" sz="3600" dirty="0" err="1" smtClean="0">
                <a:solidFill>
                  <a:schemeClr val="tx1"/>
                </a:solidFill>
                <a:latin typeface="Calibri"/>
              </a:rPr>
              <a:t>thùng</a:t>
            </a:r>
            <a:r>
              <a:rPr lang="en-US" sz="3600" dirty="0" smtClean="0">
                <a:solidFill>
                  <a:schemeClr val="tx1"/>
                </a:solidFill>
                <a:latin typeface="Calibri"/>
              </a:rPr>
              <a:t> </a:t>
            </a:r>
            <a:r>
              <a:rPr lang="en-US" sz="3600" dirty="0" err="1" smtClean="0">
                <a:solidFill>
                  <a:schemeClr val="tx1"/>
                </a:solidFill>
                <a:latin typeface="Calibri"/>
              </a:rPr>
              <a:t>chứa</a:t>
            </a:r>
            <a:r>
              <a:rPr lang="en-US" sz="3600" dirty="0" smtClean="0">
                <a:solidFill>
                  <a:schemeClr val="tx1"/>
                </a:solidFill>
                <a:latin typeface="Calibri"/>
              </a:rPr>
              <a:t> </a:t>
            </a:r>
            <a:r>
              <a:rPr lang="en-US" sz="3600" dirty="0" err="1" smtClean="0">
                <a:solidFill>
                  <a:schemeClr val="tx1"/>
                </a:solidFill>
                <a:latin typeface="Calibri"/>
              </a:rPr>
              <a:t>nước</a:t>
            </a:r>
            <a:r>
              <a:rPr lang="en-US" sz="3600" dirty="0" smtClean="0">
                <a:solidFill>
                  <a:schemeClr val="tx1"/>
                </a:solidFill>
                <a:latin typeface="Calibri"/>
              </a:rPr>
              <a:t> </a:t>
            </a:r>
            <a:r>
              <a:rPr lang="en-US" sz="3600" dirty="0" err="1" smtClean="0">
                <a:solidFill>
                  <a:schemeClr val="tx1"/>
                </a:solidFill>
                <a:latin typeface="Calibri"/>
              </a:rPr>
              <a:t>để</a:t>
            </a:r>
            <a:r>
              <a:rPr lang="en-US" sz="3600" dirty="0" smtClean="0">
                <a:solidFill>
                  <a:schemeClr val="tx1"/>
                </a:solidFill>
                <a:latin typeface="Calibri"/>
              </a:rPr>
              <a:t> </a:t>
            </a:r>
            <a:r>
              <a:rPr lang="en-US" sz="3600" dirty="0" err="1" smtClean="0">
                <a:solidFill>
                  <a:schemeClr val="tx1"/>
                </a:solidFill>
                <a:latin typeface="Calibri"/>
              </a:rPr>
              <a:t>xả</a:t>
            </a:r>
            <a:r>
              <a:rPr lang="en-US" sz="3600" dirty="0" smtClean="0">
                <a:solidFill>
                  <a:schemeClr val="tx1"/>
                </a:solidFill>
                <a:latin typeface="Calibri"/>
              </a:rPr>
              <a:t> </a:t>
            </a:r>
            <a:r>
              <a:rPr lang="en-US" sz="3600" dirty="0" err="1" smtClean="0">
                <a:solidFill>
                  <a:schemeClr val="tx1"/>
                </a:solidFill>
                <a:latin typeface="Calibri"/>
              </a:rPr>
              <a:t>tải</a:t>
            </a:r>
            <a:r>
              <a:rPr lang="en-US" sz="3600" dirty="0" smtClean="0">
                <a:solidFill>
                  <a:schemeClr val="tx1"/>
                </a:solidFill>
                <a:latin typeface="Calibri"/>
              </a:rPr>
              <a:t> </a:t>
            </a:r>
            <a:r>
              <a:rPr lang="en-US" sz="3600" dirty="0" err="1" smtClean="0">
                <a:solidFill>
                  <a:schemeClr val="tx1"/>
                </a:solidFill>
                <a:latin typeface="Calibri"/>
              </a:rPr>
              <a:t>sau</a:t>
            </a:r>
            <a:r>
              <a:rPr lang="en-US" sz="3600" dirty="0" smtClean="0">
                <a:solidFill>
                  <a:schemeClr val="tx1"/>
                </a:solidFill>
                <a:latin typeface="Calibri"/>
              </a:rPr>
              <a:t> </a:t>
            </a:r>
            <a:r>
              <a:rPr lang="en-US" sz="3600" dirty="0" err="1" smtClean="0">
                <a:solidFill>
                  <a:schemeClr val="tx1"/>
                </a:solidFill>
                <a:latin typeface="Calibri"/>
              </a:rPr>
              <a:t>mỗi</a:t>
            </a:r>
            <a:r>
              <a:rPr lang="en-US" sz="3600" dirty="0" smtClean="0">
                <a:solidFill>
                  <a:schemeClr val="tx1"/>
                </a:solidFill>
                <a:latin typeface="Calibri"/>
              </a:rPr>
              <a:t> </a:t>
            </a:r>
            <a:r>
              <a:rPr lang="en-US" sz="3600" dirty="0" err="1" smtClean="0">
                <a:solidFill>
                  <a:schemeClr val="tx1"/>
                </a:solidFill>
                <a:latin typeface="Calibri"/>
              </a:rPr>
              <a:t>đường</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nước</a:t>
            </a:r>
            <a:r>
              <a:rPr lang="en-US" sz="3600" dirty="0" smtClean="0">
                <a:solidFill>
                  <a:schemeClr val="tx1"/>
                </a:solidFill>
                <a:latin typeface="Calibri"/>
              </a:rPr>
              <a:t> vim. </a:t>
            </a:r>
            <a:r>
              <a:rPr lang="en-US" sz="3600" dirty="0" err="1" smtClean="0">
                <a:solidFill>
                  <a:schemeClr val="tx1"/>
                </a:solidFill>
                <a:latin typeface="Calibri"/>
              </a:rPr>
              <a:t>Tuần</a:t>
            </a:r>
            <a:r>
              <a:rPr lang="en-US" sz="3600" dirty="0" smtClean="0">
                <a:solidFill>
                  <a:schemeClr val="tx1"/>
                </a:solidFill>
                <a:latin typeface="Calibri"/>
              </a:rPr>
              <a:t> </a:t>
            </a:r>
            <a:r>
              <a:rPr lang="en-US" sz="3600" dirty="0" err="1" smtClean="0">
                <a:solidFill>
                  <a:schemeClr val="tx1"/>
                </a:solidFill>
                <a:latin typeface="Calibri"/>
              </a:rPr>
              <a:t>tự</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nước</a:t>
            </a:r>
            <a:r>
              <a:rPr lang="en-US" sz="3600" dirty="0" smtClean="0">
                <a:solidFill>
                  <a:schemeClr val="tx1"/>
                </a:solidFill>
                <a:latin typeface="Calibri"/>
              </a:rPr>
              <a:t> vim- </a:t>
            </a:r>
            <a:r>
              <a:rPr lang="en-US" sz="3600" dirty="0" err="1" smtClean="0">
                <a:solidFill>
                  <a:schemeClr val="tx1"/>
                </a:solidFill>
                <a:latin typeface="Calibri"/>
              </a:rPr>
              <a:t>xả</a:t>
            </a:r>
            <a:r>
              <a:rPr lang="en-US" sz="3600" dirty="0" smtClean="0">
                <a:solidFill>
                  <a:schemeClr val="tx1"/>
                </a:solidFill>
                <a:latin typeface="Calibri"/>
              </a:rPr>
              <a:t> </a:t>
            </a:r>
            <a:r>
              <a:rPr lang="en-US" sz="3600" dirty="0" err="1" smtClean="0">
                <a:solidFill>
                  <a:schemeClr val="tx1"/>
                </a:solidFill>
                <a:latin typeface="Calibri"/>
              </a:rPr>
              <a:t>tải</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nước</a:t>
            </a:r>
            <a:r>
              <a:rPr lang="en-US" sz="3600" dirty="0" smtClean="0">
                <a:solidFill>
                  <a:schemeClr val="tx1"/>
                </a:solidFill>
                <a:latin typeface="Calibri"/>
              </a:rPr>
              <a:t> vim. </a:t>
            </a:r>
          </a:p>
          <a:p>
            <a:pPr algn="just">
              <a:defRPr/>
            </a:pPr>
            <a:r>
              <a:rPr lang="en-US" sz="3600" dirty="0">
                <a:solidFill>
                  <a:schemeClr val="tx1"/>
                </a:solidFill>
                <a:latin typeface="Calibri"/>
              </a:rPr>
              <a:t> </a:t>
            </a:r>
            <a:r>
              <a:rPr lang="en-US" sz="3600" dirty="0" smtClean="0">
                <a:solidFill>
                  <a:schemeClr val="tx1"/>
                </a:solidFill>
                <a:latin typeface="Calibri"/>
              </a:rPr>
              <a:t>    </a:t>
            </a:r>
            <a:r>
              <a:rPr lang="en-US" sz="3600" dirty="0">
                <a:solidFill>
                  <a:schemeClr val="tx1"/>
                </a:solidFill>
                <a:latin typeface="Calibri"/>
              </a:rPr>
              <a:t>Lau </a:t>
            </a:r>
            <a:r>
              <a:rPr lang="en-US" sz="3600" dirty="0" err="1">
                <a:solidFill>
                  <a:schemeClr val="tx1"/>
                </a:solidFill>
                <a:latin typeface="Calibri"/>
              </a:rPr>
              <a:t>theo</a:t>
            </a:r>
            <a:r>
              <a:rPr lang="en-US" sz="3600" dirty="0">
                <a:solidFill>
                  <a:schemeClr val="tx1"/>
                </a:solidFill>
                <a:latin typeface="Calibri"/>
              </a:rPr>
              <a:t> </a:t>
            </a:r>
            <a:r>
              <a:rPr lang="en-US" sz="3600" dirty="0" err="1">
                <a:solidFill>
                  <a:schemeClr val="tx1"/>
                </a:solidFill>
                <a:latin typeface="Calibri"/>
              </a:rPr>
              <a:t>hướng</a:t>
            </a:r>
            <a:r>
              <a:rPr lang="en-US" sz="3600" dirty="0">
                <a:solidFill>
                  <a:schemeClr val="tx1"/>
                </a:solidFill>
                <a:latin typeface="Calibri"/>
              </a:rPr>
              <a:t> </a:t>
            </a:r>
            <a:r>
              <a:rPr lang="en-US" sz="3600" dirty="0" err="1">
                <a:solidFill>
                  <a:schemeClr val="tx1"/>
                </a:solidFill>
                <a:latin typeface="Calibri"/>
              </a:rPr>
              <a:t>giật</a:t>
            </a:r>
            <a:r>
              <a:rPr lang="en-US" sz="3600" dirty="0">
                <a:solidFill>
                  <a:schemeClr val="tx1"/>
                </a:solidFill>
                <a:latin typeface="Calibri"/>
              </a:rPr>
              <a:t> </a:t>
            </a:r>
            <a:r>
              <a:rPr lang="en-US" sz="3600" dirty="0" err="1">
                <a:solidFill>
                  <a:schemeClr val="tx1"/>
                </a:solidFill>
                <a:latin typeface="Calibri"/>
              </a:rPr>
              <a:t>lùi</a:t>
            </a:r>
            <a:r>
              <a:rPr lang="en-US" sz="3600" dirty="0">
                <a:solidFill>
                  <a:schemeClr val="tx1"/>
                </a:solidFill>
                <a:latin typeface="Calibri"/>
              </a:rPr>
              <a:t> </a:t>
            </a:r>
            <a:r>
              <a:rPr lang="en-US" sz="3600" dirty="0" err="1">
                <a:solidFill>
                  <a:schemeClr val="tx1"/>
                </a:solidFill>
                <a:latin typeface="Calibri"/>
              </a:rPr>
              <a:t>để</a:t>
            </a:r>
            <a:r>
              <a:rPr lang="en-US" sz="3600" dirty="0">
                <a:solidFill>
                  <a:schemeClr val="tx1"/>
                </a:solidFill>
                <a:latin typeface="Calibri"/>
              </a:rPr>
              <a:t> </a:t>
            </a:r>
            <a:r>
              <a:rPr lang="en-US" sz="3600" dirty="0" err="1">
                <a:solidFill>
                  <a:schemeClr val="tx1"/>
                </a:solidFill>
                <a:latin typeface="Calibri"/>
              </a:rPr>
              <a:t>không</a:t>
            </a:r>
            <a:r>
              <a:rPr lang="en-US" sz="3600" dirty="0">
                <a:solidFill>
                  <a:schemeClr val="tx1"/>
                </a:solidFill>
                <a:latin typeface="Calibri"/>
              </a:rPr>
              <a:t> </a:t>
            </a:r>
            <a:r>
              <a:rPr lang="en-US" sz="3600" dirty="0" err="1">
                <a:solidFill>
                  <a:schemeClr val="tx1"/>
                </a:solidFill>
                <a:latin typeface="Calibri"/>
              </a:rPr>
              <a:t>bị</a:t>
            </a:r>
            <a:r>
              <a:rPr lang="en-US" sz="3600" dirty="0">
                <a:solidFill>
                  <a:schemeClr val="tx1"/>
                </a:solidFill>
                <a:latin typeface="Calibri"/>
              </a:rPr>
              <a:t> </a:t>
            </a:r>
            <a:r>
              <a:rPr lang="en-US" sz="3600" dirty="0" err="1">
                <a:solidFill>
                  <a:schemeClr val="tx1"/>
                </a:solidFill>
                <a:latin typeface="Calibri"/>
              </a:rPr>
              <a:t>làm</a:t>
            </a:r>
            <a:r>
              <a:rPr lang="en-US" sz="3600" dirty="0">
                <a:solidFill>
                  <a:schemeClr val="tx1"/>
                </a:solidFill>
                <a:latin typeface="Calibri"/>
              </a:rPr>
              <a:t> </a:t>
            </a:r>
            <a:r>
              <a:rPr lang="en-US" sz="3600" dirty="0" err="1">
                <a:solidFill>
                  <a:schemeClr val="tx1"/>
                </a:solidFill>
                <a:latin typeface="Calibri"/>
              </a:rPr>
              <a:t>dơ</a:t>
            </a:r>
            <a:r>
              <a:rPr lang="en-US" sz="3600" dirty="0">
                <a:solidFill>
                  <a:schemeClr val="tx1"/>
                </a:solidFill>
                <a:latin typeface="Calibri"/>
              </a:rPr>
              <a:t> </a:t>
            </a:r>
            <a:r>
              <a:rPr lang="en-US" sz="3600" dirty="0" err="1">
                <a:solidFill>
                  <a:schemeClr val="tx1"/>
                </a:solidFill>
                <a:latin typeface="Calibri"/>
              </a:rPr>
              <a:t>vào</a:t>
            </a:r>
            <a:r>
              <a:rPr lang="en-US" sz="3600" dirty="0">
                <a:solidFill>
                  <a:schemeClr val="tx1"/>
                </a:solidFill>
                <a:latin typeface="Calibri"/>
              </a:rPr>
              <a:t> </a:t>
            </a:r>
            <a:r>
              <a:rPr lang="en-US" sz="3600" dirty="0" err="1">
                <a:solidFill>
                  <a:schemeClr val="tx1"/>
                </a:solidFill>
                <a:latin typeface="Calibri"/>
              </a:rPr>
              <a:t>phần</a:t>
            </a:r>
            <a:r>
              <a:rPr lang="en-US" sz="3600" dirty="0">
                <a:solidFill>
                  <a:schemeClr val="tx1"/>
                </a:solidFill>
                <a:latin typeface="Calibri"/>
              </a:rPr>
              <a:t> </a:t>
            </a:r>
            <a:r>
              <a:rPr lang="en-US" sz="3600" dirty="0" err="1">
                <a:solidFill>
                  <a:schemeClr val="tx1"/>
                </a:solidFill>
                <a:latin typeface="Calibri"/>
              </a:rPr>
              <a:t>đã</a:t>
            </a:r>
            <a:r>
              <a:rPr lang="en-US" sz="3600" dirty="0">
                <a:solidFill>
                  <a:schemeClr val="tx1"/>
                </a:solidFill>
                <a:latin typeface="Calibri"/>
              </a:rPr>
              <a:t> </a:t>
            </a:r>
            <a:r>
              <a:rPr lang="en-US" sz="3600" dirty="0" err="1">
                <a:solidFill>
                  <a:schemeClr val="tx1"/>
                </a:solidFill>
                <a:latin typeface="Calibri"/>
              </a:rPr>
              <a:t>lau</a:t>
            </a:r>
            <a:r>
              <a:rPr lang="en-US" sz="3600" dirty="0">
                <a:solidFill>
                  <a:schemeClr val="tx1"/>
                </a:solidFill>
                <a:latin typeface="Calibri"/>
              </a:rPr>
              <a:t> </a:t>
            </a:r>
            <a:r>
              <a:rPr lang="en-US" sz="3600" dirty="0" err="1">
                <a:solidFill>
                  <a:schemeClr val="tx1"/>
                </a:solidFill>
                <a:latin typeface="Calibri"/>
              </a:rPr>
              <a:t>sạch</a:t>
            </a:r>
            <a:r>
              <a:rPr lang="en-US" sz="3600" dirty="0">
                <a:solidFill>
                  <a:schemeClr val="tx1"/>
                </a:solidFill>
                <a:latin typeface="Calibri"/>
              </a:rPr>
              <a:t>. </a:t>
            </a:r>
            <a:endParaRPr lang="en-US" sz="3600" b="1" dirty="0">
              <a:solidFill>
                <a:srgbClr val="3366FF"/>
              </a:solidFill>
              <a:latin typeface="Calibri"/>
            </a:endParaRPr>
          </a:p>
          <a:p>
            <a:pPr lvl="0" algn="just">
              <a:defRPr/>
            </a:pPr>
            <a:endParaRPr lang="en-US" sz="3600" dirty="0" smtClean="0">
              <a:solidFill>
                <a:schemeClr val="tx1"/>
              </a:solidFill>
              <a:latin typeface="Calibri"/>
            </a:endParaRPr>
          </a:p>
          <a:p>
            <a:pPr lvl="0" algn="just">
              <a:defRPr/>
            </a:pPr>
            <a:endParaRPr lang="en-US" sz="3600" dirty="0" smtClean="0">
              <a:solidFill>
                <a:schemeClr val="tx1"/>
              </a:solidFill>
              <a:latin typeface="Calibri"/>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51334" y="1119989"/>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72286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37185" y="458947"/>
            <a:ext cx="10115693" cy="556303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lvl="0" algn="just">
              <a:defRPr/>
            </a:pPr>
            <a:r>
              <a:rPr lang="en-US" sz="2800" dirty="0">
                <a:solidFill>
                  <a:srgbClr val="3366FF"/>
                </a:solidFill>
                <a:latin typeface="Calibri"/>
              </a:rPr>
              <a:t> </a:t>
            </a:r>
            <a:r>
              <a:rPr lang="en-US" sz="2800" dirty="0" smtClean="0">
                <a:solidFill>
                  <a:srgbClr val="3366FF"/>
                </a:solidFill>
                <a:latin typeface="Calibri"/>
              </a:rPr>
              <a:t>    </a:t>
            </a:r>
          </a:p>
          <a:p>
            <a:pPr lvl="0" algn="just">
              <a:defRPr/>
            </a:pPr>
            <a:r>
              <a:rPr lang="en-US" sz="2800" b="1" dirty="0">
                <a:solidFill>
                  <a:srgbClr val="3366FF"/>
                </a:solidFill>
                <a:latin typeface="Calibri"/>
              </a:rPr>
              <a:t> </a:t>
            </a:r>
            <a:r>
              <a:rPr lang="en-US" sz="2800" b="1" dirty="0" smtClean="0">
                <a:solidFill>
                  <a:srgbClr val="3366FF"/>
                </a:solidFill>
                <a:latin typeface="Calibri"/>
              </a:rPr>
              <a:t>                                </a:t>
            </a:r>
            <a:r>
              <a:rPr lang="en-US" sz="3600" b="1" dirty="0" err="1" smtClean="0">
                <a:solidFill>
                  <a:srgbClr val="3366FF"/>
                </a:solidFill>
                <a:latin typeface="Calibri"/>
              </a:rPr>
              <a:t>Tiến</a:t>
            </a:r>
            <a:r>
              <a:rPr lang="en-US" sz="3600" b="1" dirty="0" smtClean="0">
                <a:solidFill>
                  <a:srgbClr val="3366FF"/>
                </a:solidFill>
                <a:latin typeface="Calibri"/>
              </a:rPr>
              <a:t> </a:t>
            </a:r>
            <a:r>
              <a:rPr lang="en-US" sz="3600" b="1" dirty="0" err="1">
                <a:solidFill>
                  <a:srgbClr val="3366FF"/>
                </a:solidFill>
                <a:latin typeface="Calibri"/>
              </a:rPr>
              <a:t>hành</a:t>
            </a:r>
            <a:r>
              <a:rPr lang="en-US" sz="3600" b="1" dirty="0">
                <a:solidFill>
                  <a:srgbClr val="3366FF"/>
                </a:solidFill>
                <a:latin typeface="Calibri"/>
              </a:rPr>
              <a:t> (</a:t>
            </a:r>
            <a:r>
              <a:rPr lang="en-US" sz="3600" b="1" dirty="0" err="1">
                <a:solidFill>
                  <a:srgbClr val="3366FF"/>
                </a:solidFill>
                <a:latin typeface="Calibri"/>
              </a:rPr>
              <a:t>tt</a:t>
            </a:r>
            <a:r>
              <a:rPr lang="en-US" sz="3600" b="1" dirty="0" smtClean="0">
                <a:solidFill>
                  <a:srgbClr val="3366FF"/>
                </a:solidFill>
                <a:latin typeface="Calibri"/>
              </a:rPr>
              <a:t>)</a:t>
            </a:r>
          </a:p>
          <a:p>
            <a:pPr lvl="0" algn="just">
              <a:defRPr/>
            </a:pPr>
            <a:r>
              <a:rPr lang="en-US" sz="3600" b="1" dirty="0" smtClean="0">
                <a:solidFill>
                  <a:srgbClr val="3366FF"/>
                </a:solidFill>
                <a:latin typeface="Calibri"/>
              </a:rPr>
              <a:t>2</a:t>
            </a:r>
            <a:r>
              <a:rPr lang="en-US" sz="3600" b="1" dirty="0">
                <a:solidFill>
                  <a:srgbClr val="3366FF"/>
                </a:solidFill>
                <a:latin typeface="Calibri"/>
              </a:rPr>
              <a:t>. Lau </a:t>
            </a:r>
            <a:r>
              <a:rPr lang="en-US" sz="3600" b="1" dirty="0" err="1">
                <a:solidFill>
                  <a:srgbClr val="3366FF"/>
                </a:solidFill>
                <a:latin typeface="Calibri"/>
              </a:rPr>
              <a:t>lần</a:t>
            </a:r>
            <a:r>
              <a:rPr lang="en-US" sz="3600" b="1" dirty="0">
                <a:solidFill>
                  <a:srgbClr val="3366FF"/>
                </a:solidFill>
                <a:latin typeface="Calibri"/>
              </a:rPr>
              <a:t> 2: Lau </a:t>
            </a:r>
            <a:r>
              <a:rPr lang="en-US" sz="3600" b="1" dirty="0" err="1">
                <a:solidFill>
                  <a:srgbClr val="3366FF"/>
                </a:solidFill>
                <a:latin typeface="Calibri"/>
              </a:rPr>
              <a:t>sạch</a:t>
            </a:r>
            <a:r>
              <a:rPr lang="en-US" sz="3600" b="1" dirty="0">
                <a:solidFill>
                  <a:srgbClr val="3366FF"/>
                </a:solidFill>
                <a:latin typeface="Calibri"/>
              </a:rPr>
              <a:t> (</a:t>
            </a:r>
            <a:r>
              <a:rPr lang="en-US" sz="3600" b="1" dirty="0" err="1">
                <a:solidFill>
                  <a:srgbClr val="3366FF"/>
                </a:solidFill>
                <a:latin typeface="Calibri"/>
              </a:rPr>
              <a:t>tải</a:t>
            </a:r>
            <a:r>
              <a:rPr lang="en-US" sz="3600" b="1" dirty="0">
                <a:solidFill>
                  <a:srgbClr val="3366FF"/>
                </a:solidFill>
                <a:latin typeface="Calibri"/>
              </a:rPr>
              <a:t> </a:t>
            </a:r>
            <a:r>
              <a:rPr lang="en-US" sz="3600" b="1" dirty="0" err="1">
                <a:solidFill>
                  <a:srgbClr val="3366FF"/>
                </a:solidFill>
                <a:latin typeface="Calibri"/>
              </a:rPr>
              <a:t>lau</a:t>
            </a:r>
            <a:r>
              <a:rPr lang="en-US" sz="3600" b="1" dirty="0">
                <a:solidFill>
                  <a:srgbClr val="3366FF"/>
                </a:solidFill>
                <a:latin typeface="Calibri"/>
              </a:rPr>
              <a:t> </a:t>
            </a:r>
            <a:r>
              <a:rPr lang="en-US" sz="3600" b="1" dirty="0" err="1">
                <a:solidFill>
                  <a:srgbClr val="3366FF"/>
                </a:solidFill>
                <a:latin typeface="Calibri"/>
              </a:rPr>
              <a:t>sạch</a:t>
            </a:r>
            <a:r>
              <a:rPr lang="en-US" sz="3600" b="1" dirty="0">
                <a:solidFill>
                  <a:srgbClr val="3366FF"/>
                </a:solidFill>
                <a:latin typeface="Calibri"/>
              </a:rPr>
              <a:t>)</a:t>
            </a:r>
          </a:p>
          <a:p>
            <a:pPr lvl="0" algn="just">
              <a:defRPr/>
            </a:pPr>
            <a:r>
              <a:rPr lang="en-US" sz="3600" b="1" dirty="0">
                <a:solidFill>
                  <a:srgbClr val="3366FF"/>
                </a:solidFill>
                <a:latin typeface="Calibri"/>
              </a:rPr>
              <a:t>    </a:t>
            </a:r>
            <a:r>
              <a:rPr lang="en-US" sz="3600" dirty="0" err="1" smtClean="0">
                <a:solidFill>
                  <a:schemeClr val="tx1"/>
                </a:solidFill>
                <a:latin typeface="Calibri"/>
              </a:rPr>
              <a:t>Sử</a:t>
            </a:r>
            <a:r>
              <a:rPr lang="en-US" sz="3600" dirty="0" smtClean="0">
                <a:solidFill>
                  <a:schemeClr val="tx1"/>
                </a:solidFill>
                <a:latin typeface="Calibri"/>
              </a:rPr>
              <a:t> </a:t>
            </a:r>
            <a:r>
              <a:rPr lang="en-US" sz="3600" dirty="0" err="1" smtClean="0">
                <a:solidFill>
                  <a:schemeClr val="tx1"/>
                </a:solidFill>
                <a:latin typeface="Calibri"/>
              </a:rPr>
              <a:t>dụng</a:t>
            </a:r>
            <a:r>
              <a:rPr lang="en-US" sz="3600" dirty="0" smtClean="0">
                <a:solidFill>
                  <a:schemeClr val="tx1"/>
                </a:solidFill>
                <a:latin typeface="Calibri"/>
              </a:rPr>
              <a:t> 01 </a:t>
            </a:r>
            <a:r>
              <a:rPr lang="en-US" sz="3600" dirty="0" err="1" smtClean="0">
                <a:solidFill>
                  <a:schemeClr val="tx1"/>
                </a:solidFill>
                <a:latin typeface="Calibri"/>
              </a:rPr>
              <a:t>thùng</a:t>
            </a:r>
            <a:r>
              <a:rPr lang="en-US" sz="3600" dirty="0" smtClean="0">
                <a:solidFill>
                  <a:schemeClr val="tx1"/>
                </a:solidFill>
                <a:latin typeface="Calibri"/>
              </a:rPr>
              <a:t> </a:t>
            </a:r>
            <a:r>
              <a:rPr lang="en-US" sz="3600" dirty="0" err="1" smtClean="0">
                <a:solidFill>
                  <a:schemeClr val="tx1"/>
                </a:solidFill>
                <a:latin typeface="Calibri"/>
              </a:rPr>
              <a:t>nước</a:t>
            </a:r>
            <a:r>
              <a:rPr lang="en-US" sz="3600" dirty="0" smtClean="0">
                <a:solidFill>
                  <a:schemeClr val="tx1"/>
                </a:solidFill>
                <a:latin typeface="Calibri"/>
              </a:rPr>
              <a:t> </a:t>
            </a:r>
            <a:r>
              <a:rPr lang="en-US" sz="3600" dirty="0" err="1" smtClean="0">
                <a:solidFill>
                  <a:schemeClr val="tx1"/>
                </a:solidFill>
                <a:latin typeface="Calibri"/>
              </a:rPr>
              <a:t>và</a:t>
            </a:r>
            <a:r>
              <a:rPr lang="en-US" sz="3600" dirty="0" smtClean="0">
                <a:solidFill>
                  <a:schemeClr val="tx1"/>
                </a:solidFill>
                <a:latin typeface="Calibri"/>
              </a:rPr>
              <a:t> 01 </a:t>
            </a:r>
            <a:r>
              <a:rPr lang="en-US" sz="3600" dirty="0" err="1" smtClean="0">
                <a:solidFill>
                  <a:schemeClr val="tx1"/>
                </a:solidFill>
                <a:latin typeface="Calibri"/>
              </a:rPr>
              <a:t>tải</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a:t>
            </a:r>
          </a:p>
          <a:p>
            <a:pPr lvl="0" algn="just">
              <a:defRPr/>
            </a:pPr>
            <a:r>
              <a:rPr lang="en-US" sz="3600" dirty="0" smtClean="0">
                <a:solidFill>
                  <a:schemeClr val="tx1"/>
                </a:solidFill>
                <a:latin typeface="Calibri"/>
              </a:rPr>
              <a:t>    Lau </a:t>
            </a:r>
            <a:r>
              <a:rPr lang="en-US" sz="3600" dirty="0" err="1" smtClean="0">
                <a:solidFill>
                  <a:schemeClr val="tx1"/>
                </a:solidFill>
                <a:latin typeface="Calibri"/>
              </a:rPr>
              <a:t>lần</a:t>
            </a:r>
            <a:r>
              <a:rPr lang="en-US" sz="3600" dirty="0" smtClean="0">
                <a:solidFill>
                  <a:schemeClr val="tx1"/>
                </a:solidFill>
                <a:latin typeface="Calibri"/>
              </a:rPr>
              <a:t> 2 </a:t>
            </a:r>
            <a:r>
              <a:rPr lang="en-US" sz="3600" dirty="0" err="1" smtClean="0">
                <a:solidFill>
                  <a:schemeClr val="tx1"/>
                </a:solidFill>
                <a:latin typeface="Calibri"/>
              </a:rPr>
              <a:t>với</a:t>
            </a:r>
            <a:r>
              <a:rPr lang="en-US" sz="3600" dirty="0" smtClean="0">
                <a:solidFill>
                  <a:schemeClr val="tx1"/>
                </a:solidFill>
                <a:latin typeface="Calibri"/>
              </a:rPr>
              <a:t> </a:t>
            </a:r>
            <a:r>
              <a:rPr lang="en-US" sz="3600" dirty="0" err="1" smtClean="0">
                <a:solidFill>
                  <a:schemeClr val="tx1"/>
                </a:solidFill>
                <a:latin typeface="Calibri"/>
              </a:rPr>
              <a:t>nước</a:t>
            </a:r>
            <a:r>
              <a:rPr lang="en-US" sz="3600" dirty="0" smtClean="0">
                <a:solidFill>
                  <a:schemeClr val="tx1"/>
                </a:solidFill>
                <a:latin typeface="Calibri"/>
              </a:rPr>
              <a:t> </a:t>
            </a:r>
            <a:r>
              <a:rPr lang="en-US" sz="3600" dirty="0" err="1" smtClean="0">
                <a:solidFill>
                  <a:schemeClr val="tx1"/>
                </a:solidFill>
                <a:latin typeface="Calibri"/>
              </a:rPr>
              <a:t>sạch</a:t>
            </a:r>
            <a:r>
              <a:rPr lang="en-US" sz="3600" dirty="0" smtClean="0">
                <a:solidFill>
                  <a:schemeClr val="tx1"/>
                </a:solidFill>
                <a:latin typeface="Calibri"/>
              </a:rPr>
              <a:t>.</a:t>
            </a:r>
          </a:p>
          <a:p>
            <a:pPr lvl="0" algn="just">
              <a:defRPr/>
            </a:pPr>
            <a:r>
              <a:rPr lang="en-US" sz="3600" dirty="0">
                <a:solidFill>
                  <a:schemeClr val="tx1"/>
                </a:solidFill>
                <a:latin typeface="Calibri"/>
              </a:rPr>
              <a:t> </a:t>
            </a:r>
            <a:r>
              <a:rPr lang="en-US" sz="3600" dirty="0" smtClean="0">
                <a:solidFill>
                  <a:schemeClr val="tx1"/>
                </a:solidFill>
                <a:latin typeface="Calibri"/>
              </a:rPr>
              <a:t>   </a:t>
            </a:r>
            <a:r>
              <a:rPr lang="en-US" sz="3600" dirty="0" err="1" smtClean="0">
                <a:solidFill>
                  <a:schemeClr val="tx1"/>
                </a:solidFill>
                <a:latin typeface="Calibri"/>
              </a:rPr>
              <a:t>Xả</a:t>
            </a:r>
            <a:r>
              <a:rPr lang="en-US" sz="3600" dirty="0" smtClean="0">
                <a:solidFill>
                  <a:schemeClr val="tx1"/>
                </a:solidFill>
                <a:latin typeface="Calibri"/>
              </a:rPr>
              <a:t> </a:t>
            </a:r>
            <a:r>
              <a:rPr lang="en-US" sz="3600" dirty="0" err="1" smtClean="0">
                <a:solidFill>
                  <a:schemeClr val="tx1"/>
                </a:solidFill>
                <a:latin typeface="Calibri"/>
              </a:rPr>
              <a:t>tải</a:t>
            </a:r>
            <a:r>
              <a:rPr lang="en-US" sz="3600" dirty="0" smtClean="0">
                <a:solidFill>
                  <a:schemeClr val="tx1"/>
                </a:solidFill>
                <a:latin typeface="Calibri"/>
              </a:rPr>
              <a:t> </a:t>
            </a:r>
            <a:r>
              <a:rPr lang="en-US" sz="3600" dirty="0" err="1" smtClean="0">
                <a:solidFill>
                  <a:schemeClr val="tx1"/>
                </a:solidFill>
                <a:latin typeface="Calibri"/>
              </a:rPr>
              <a:t>sau</a:t>
            </a:r>
            <a:r>
              <a:rPr lang="en-US" sz="3600" dirty="0" smtClean="0">
                <a:solidFill>
                  <a:schemeClr val="tx1"/>
                </a:solidFill>
                <a:latin typeface="Calibri"/>
              </a:rPr>
              <a:t> </a:t>
            </a:r>
            <a:r>
              <a:rPr lang="en-US" sz="3600" dirty="0" err="1" smtClean="0">
                <a:solidFill>
                  <a:schemeClr val="tx1"/>
                </a:solidFill>
                <a:latin typeface="Calibri"/>
              </a:rPr>
              <a:t>mỗi</a:t>
            </a:r>
            <a:r>
              <a:rPr lang="en-US" sz="3600" dirty="0" smtClean="0">
                <a:solidFill>
                  <a:schemeClr val="tx1"/>
                </a:solidFill>
                <a:latin typeface="Calibri"/>
              </a:rPr>
              <a:t> </a:t>
            </a:r>
            <a:r>
              <a:rPr lang="en-US" sz="3600" dirty="0" err="1" smtClean="0">
                <a:solidFill>
                  <a:schemeClr val="tx1"/>
                </a:solidFill>
                <a:latin typeface="Calibri"/>
              </a:rPr>
              <a:t>đường</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a:t>
            </a:r>
          </a:p>
          <a:p>
            <a:pPr lvl="0" algn="just">
              <a:defRPr/>
            </a:pPr>
            <a:r>
              <a:rPr lang="en-US" sz="3600" b="1" dirty="0">
                <a:solidFill>
                  <a:srgbClr val="3366FF"/>
                </a:solidFill>
                <a:latin typeface="Calibri"/>
              </a:rPr>
              <a:t>3. Lau </a:t>
            </a:r>
            <a:r>
              <a:rPr lang="en-US" sz="3600" b="1" dirty="0" err="1" smtClean="0">
                <a:solidFill>
                  <a:srgbClr val="3366FF"/>
                </a:solidFill>
                <a:latin typeface="Calibri"/>
              </a:rPr>
              <a:t>khô</a:t>
            </a:r>
            <a:r>
              <a:rPr lang="en-US" sz="3600" b="1" dirty="0" smtClean="0">
                <a:solidFill>
                  <a:srgbClr val="3366FF"/>
                </a:solidFill>
                <a:latin typeface="Calibri"/>
              </a:rPr>
              <a:t> (</a:t>
            </a:r>
            <a:r>
              <a:rPr lang="en-US" sz="3600" b="1" dirty="0" err="1" smtClean="0">
                <a:solidFill>
                  <a:srgbClr val="3366FF"/>
                </a:solidFill>
                <a:latin typeface="Calibri"/>
              </a:rPr>
              <a:t>tải</a:t>
            </a:r>
            <a:r>
              <a:rPr lang="en-US" sz="3600" b="1" dirty="0" smtClean="0">
                <a:solidFill>
                  <a:srgbClr val="3366FF"/>
                </a:solidFill>
                <a:latin typeface="Calibri"/>
              </a:rPr>
              <a:t> </a:t>
            </a:r>
            <a:r>
              <a:rPr lang="en-US" sz="3600" b="1" dirty="0" err="1" smtClean="0">
                <a:solidFill>
                  <a:srgbClr val="3366FF"/>
                </a:solidFill>
                <a:latin typeface="Calibri"/>
              </a:rPr>
              <a:t>lau</a:t>
            </a:r>
            <a:r>
              <a:rPr lang="en-US" sz="3600" b="1" dirty="0" smtClean="0">
                <a:solidFill>
                  <a:srgbClr val="3366FF"/>
                </a:solidFill>
                <a:latin typeface="Calibri"/>
              </a:rPr>
              <a:t> </a:t>
            </a:r>
            <a:r>
              <a:rPr lang="en-US" sz="3600" b="1" dirty="0" err="1" smtClean="0">
                <a:solidFill>
                  <a:srgbClr val="3366FF"/>
                </a:solidFill>
                <a:latin typeface="Calibri"/>
              </a:rPr>
              <a:t>khô</a:t>
            </a:r>
            <a:r>
              <a:rPr lang="en-US" sz="3600" b="1" dirty="0" smtClean="0">
                <a:solidFill>
                  <a:srgbClr val="3366FF"/>
                </a:solidFill>
                <a:latin typeface="Calibri"/>
              </a:rPr>
              <a:t>)</a:t>
            </a:r>
            <a:endParaRPr lang="en-US" sz="3600" b="1" dirty="0">
              <a:solidFill>
                <a:srgbClr val="3366FF"/>
              </a:solidFill>
              <a:latin typeface="Calibri"/>
            </a:endParaRPr>
          </a:p>
          <a:p>
            <a:pPr lvl="0" algn="just">
              <a:defRPr/>
            </a:pPr>
            <a:r>
              <a:rPr lang="en-US" sz="3600" dirty="0" smtClean="0">
                <a:solidFill>
                  <a:schemeClr val="tx1"/>
                </a:solidFill>
                <a:latin typeface="Calibri"/>
              </a:rPr>
              <a:t>     </a:t>
            </a:r>
            <a:r>
              <a:rPr lang="en-US" sz="3600" dirty="0" err="1" smtClean="0">
                <a:solidFill>
                  <a:schemeClr val="tx1"/>
                </a:solidFill>
                <a:latin typeface="Calibri"/>
              </a:rPr>
              <a:t>Dùng</a:t>
            </a:r>
            <a:r>
              <a:rPr lang="en-US" sz="3600" dirty="0" smtClean="0">
                <a:solidFill>
                  <a:schemeClr val="tx1"/>
                </a:solidFill>
                <a:latin typeface="Calibri"/>
              </a:rPr>
              <a:t> </a:t>
            </a:r>
            <a:r>
              <a:rPr lang="en-US" sz="3600" dirty="0" err="1" smtClean="0">
                <a:solidFill>
                  <a:schemeClr val="tx1"/>
                </a:solidFill>
                <a:latin typeface="Calibri"/>
              </a:rPr>
              <a:t>tải</a:t>
            </a:r>
            <a:r>
              <a:rPr lang="en-US" sz="3600" dirty="0" smtClean="0">
                <a:solidFill>
                  <a:schemeClr val="tx1"/>
                </a:solidFill>
                <a:latin typeface="Calibri"/>
              </a:rPr>
              <a:t> </a:t>
            </a:r>
            <a:r>
              <a:rPr lang="en-US" sz="3600" dirty="0" err="1" smtClean="0">
                <a:solidFill>
                  <a:schemeClr val="tx1"/>
                </a:solidFill>
                <a:latin typeface="Calibri"/>
              </a:rPr>
              <a:t>khô</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lại</a:t>
            </a:r>
            <a:r>
              <a:rPr lang="en-US" sz="3600" dirty="0" smtClean="0">
                <a:solidFill>
                  <a:schemeClr val="tx1"/>
                </a:solidFill>
                <a:latin typeface="Calibri"/>
              </a:rPr>
              <a:t> </a:t>
            </a:r>
            <a:r>
              <a:rPr lang="en-US" sz="3600" dirty="0" err="1" smtClean="0">
                <a:solidFill>
                  <a:schemeClr val="tx1"/>
                </a:solidFill>
                <a:latin typeface="Calibri"/>
              </a:rPr>
              <a:t>những</a:t>
            </a:r>
            <a:r>
              <a:rPr lang="en-US" sz="3600" dirty="0" smtClean="0">
                <a:solidFill>
                  <a:schemeClr val="tx1"/>
                </a:solidFill>
                <a:latin typeface="Calibri"/>
              </a:rPr>
              <a:t> </a:t>
            </a:r>
            <a:r>
              <a:rPr lang="en-US" sz="3600" dirty="0" err="1" smtClean="0">
                <a:solidFill>
                  <a:schemeClr val="tx1"/>
                </a:solidFill>
                <a:latin typeface="Calibri"/>
              </a:rPr>
              <a:t>chỗ</a:t>
            </a:r>
            <a:r>
              <a:rPr lang="en-US" sz="3600" dirty="0" smtClean="0">
                <a:solidFill>
                  <a:schemeClr val="tx1"/>
                </a:solidFill>
                <a:latin typeface="Calibri"/>
              </a:rPr>
              <a:t> </a:t>
            </a:r>
            <a:r>
              <a:rPr lang="en-US" sz="3600" dirty="0" err="1" smtClean="0">
                <a:solidFill>
                  <a:schemeClr val="tx1"/>
                </a:solidFill>
                <a:latin typeface="Calibri"/>
              </a:rPr>
              <a:t>chưa</a:t>
            </a:r>
            <a:r>
              <a:rPr lang="en-US" sz="3600" dirty="0" smtClean="0">
                <a:solidFill>
                  <a:schemeClr val="tx1"/>
                </a:solidFill>
                <a:latin typeface="Calibri"/>
              </a:rPr>
              <a:t> </a:t>
            </a:r>
            <a:r>
              <a:rPr lang="en-US" sz="3600" dirty="0" err="1" smtClean="0">
                <a:solidFill>
                  <a:schemeClr val="tx1"/>
                </a:solidFill>
                <a:latin typeface="Calibri"/>
              </a:rPr>
              <a:t>khô</a:t>
            </a:r>
            <a:r>
              <a:rPr lang="en-US" sz="3600" dirty="0" smtClean="0">
                <a:solidFill>
                  <a:schemeClr val="tx1"/>
                </a:solidFill>
                <a:latin typeface="Calibri"/>
              </a:rPr>
              <a:t>.</a:t>
            </a:r>
          </a:p>
          <a:p>
            <a:pPr lvl="0" algn="just">
              <a:defRPr/>
            </a:pPr>
            <a:endParaRPr lang="en-US" sz="3600" dirty="0" smtClean="0">
              <a:solidFill>
                <a:schemeClr val="tx1"/>
              </a:solidFill>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5" name="Group 30"/>
          <p:cNvGrpSpPr>
            <a:grpSpLocks/>
          </p:cNvGrpSpPr>
          <p:nvPr/>
        </p:nvGrpSpPr>
        <p:grpSpPr bwMode="auto">
          <a:xfrm>
            <a:off x="1327898"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286019"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34963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89437" y="458948"/>
            <a:ext cx="10115693" cy="5863475"/>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2800" dirty="0">
                <a:solidFill>
                  <a:srgbClr val="3366FF"/>
                </a:solidFill>
                <a:latin typeface="Calibri"/>
              </a:rPr>
              <a:t> </a:t>
            </a:r>
            <a:r>
              <a:rPr lang="en-US" sz="2800" dirty="0" smtClean="0">
                <a:solidFill>
                  <a:srgbClr val="3366FF"/>
                </a:solidFill>
                <a:latin typeface="Calibri"/>
              </a:rPr>
              <a:t>    </a:t>
            </a: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b="1" dirty="0">
              <a:solidFill>
                <a:srgbClr val="3366FF"/>
              </a:solidFill>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1400" b="1" dirty="0" smtClean="0">
              <a:solidFill>
                <a:srgbClr val="3366FF"/>
              </a:solidFill>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2800" b="1" dirty="0">
                <a:solidFill>
                  <a:srgbClr val="3366FF"/>
                </a:solidFill>
                <a:latin typeface="Calibri"/>
              </a:rPr>
              <a:t> </a:t>
            </a:r>
            <a:r>
              <a:rPr lang="en-US" sz="2800" b="1" dirty="0" smtClean="0">
                <a:solidFill>
                  <a:srgbClr val="3366FF"/>
                </a:solidFill>
                <a:latin typeface="Calibri"/>
              </a:rPr>
              <a:t> </a:t>
            </a:r>
            <a:r>
              <a:rPr lang="en-US" sz="3600" b="1" dirty="0" err="1">
                <a:solidFill>
                  <a:srgbClr val="3366FF"/>
                </a:solidFill>
                <a:latin typeface="Calibri"/>
              </a:rPr>
              <a:t>S</a:t>
            </a:r>
            <a:r>
              <a:rPr lang="en-US" sz="3600" b="1" dirty="0" err="1" smtClean="0">
                <a:solidFill>
                  <a:srgbClr val="3366FF"/>
                </a:solidFill>
                <a:latin typeface="Calibri"/>
              </a:rPr>
              <a:t>au</a:t>
            </a:r>
            <a:r>
              <a:rPr lang="en-US" sz="3600" b="1" dirty="0" smtClean="0">
                <a:solidFill>
                  <a:srgbClr val="3366FF"/>
                </a:solidFill>
                <a:latin typeface="Calibri"/>
              </a:rPr>
              <a:t> </a:t>
            </a:r>
            <a:r>
              <a:rPr lang="en-US" sz="3600" b="1" dirty="0" err="1" smtClean="0">
                <a:solidFill>
                  <a:srgbClr val="3366FF"/>
                </a:solidFill>
                <a:latin typeface="Calibri"/>
              </a:rPr>
              <a:t>khi</a:t>
            </a:r>
            <a:r>
              <a:rPr lang="en-US" sz="3600" b="1" dirty="0" smtClean="0">
                <a:solidFill>
                  <a:srgbClr val="3366FF"/>
                </a:solidFill>
                <a:latin typeface="Calibri"/>
              </a:rPr>
              <a:t> </a:t>
            </a:r>
            <a:r>
              <a:rPr lang="en-US" sz="3600" b="1" dirty="0" err="1" smtClean="0">
                <a:solidFill>
                  <a:srgbClr val="3366FF"/>
                </a:solidFill>
                <a:latin typeface="Calibri"/>
              </a:rPr>
              <a:t>lau</a:t>
            </a:r>
            <a:r>
              <a:rPr lang="en-US" sz="3600" b="1" dirty="0" smtClean="0">
                <a:solidFill>
                  <a:srgbClr val="3366FF"/>
                </a:solidFill>
                <a:latin typeface="Calibri"/>
              </a:rPr>
              <a:t> </a:t>
            </a:r>
            <a:r>
              <a:rPr lang="en-US" sz="3600" b="1" dirty="0" err="1" smtClean="0">
                <a:solidFill>
                  <a:srgbClr val="3366FF"/>
                </a:solidFill>
                <a:latin typeface="Calibri"/>
              </a:rPr>
              <a:t>nhà</a:t>
            </a:r>
            <a:endParaRPr lang="en-US" sz="3600" b="1" dirty="0" smtClean="0">
              <a:solidFill>
                <a:srgbClr val="3366FF"/>
              </a:solidFill>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3600" dirty="0">
                <a:solidFill>
                  <a:schemeClr val="tx1"/>
                </a:solidFill>
                <a:latin typeface="Calibri"/>
              </a:rPr>
              <a:t> </a:t>
            </a:r>
            <a:r>
              <a:rPr lang="en-US" sz="3600" dirty="0" smtClean="0">
                <a:solidFill>
                  <a:schemeClr val="tx1"/>
                </a:solidFill>
                <a:latin typeface="Calibri"/>
              </a:rPr>
              <a:t> - </a:t>
            </a:r>
            <a:r>
              <a:rPr lang="en-US" sz="3600" dirty="0" err="1" smtClean="0">
                <a:solidFill>
                  <a:schemeClr val="tx1"/>
                </a:solidFill>
                <a:latin typeface="Calibri"/>
              </a:rPr>
              <a:t>Vệ</a:t>
            </a:r>
            <a:r>
              <a:rPr lang="en-US" sz="3600" dirty="0" smtClean="0">
                <a:solidFill>
                  <a:schemeClr val="tx1"/>
                </a:solidFill>
                <a:latin typeface="Calibri"/>
              </a:rPr>
              <a:t> </a:t>
            </a:r>
            <a:r>
              <a:rPr lang="en-US" sz="3600" dirty="0" err="1" smtClean="0">
                <a:solidFill>
                  <a:schemeClr val="tx1"/>
                </a:solidFill>
                <a:latin typeface="Calibri"/>
              </a:rPr>
              <a:t>sinh</a:t>
            </a:r>
            <a:r>
              <a:rPr lang="en-US" sz="3600" dirty="0" smtClean="0">
                <a:solidFill>
                  <a:schemeClr val="tx1"/>
                </a:solidFill>
                <a:latin typeface="Calibri"/>
              </a:rPr>
              <a:t> </a:t>
            </a:r>
            <a:r>
              <a:rPr lang="en-US" sz="3600" dirty="0" err="1" smtClean="0">
                <a:solidFill>
                  <a:schemeClr val="tx1"/>
                </a:solidFill>
                <a:latin typeface="Calibri"/>
              </a:rPr>
              <a:t>sạch</a:t>
            </a:r>
            <a:r>
              <a:rPr lang="en-US" sz="3600" dirty="0" smtClean="0">
                <a:solidFill>
                  <a:schemeClr val="tx1"/>
                </a:solidFill>
                <a:latin typeface="Calibri"/>
              </a:rPr>
              <a:t> </a:t>
            </a:r>
            <a:r>
              <a:rPr lang="en-US" sz="3600" dirty="0" err="1" smtClean="0">
                <a:solidFill>
                  <a:schemeClr val="tx1"/>
                </a:solidFill>
                <a:latin typeface="Calibri"/>
              </a:rPr>
              <a:t>các</a:t>
            </a:r>
            <a:r>
              <a:rPr lang="en-US" sz="3600" dirty="0" smtClean="0">
                <a:solidFill>
                  <a:schemeClr val="tx1"/>
                </a:solidFill>
                <a:latin typeface="Calibri"/>
              </a:rPr>
              <a:t> </a:t>
            </a:r>
            <a:r>
              <a:rPr lang="en-US" sz="3600" dirty="0" err="1" smtClean="0">
                <a:solidFill>
                  <a:schemeClr val="tx1"/>
                </a:solidFill>
                <a:latin typeface="Calibri"/>
              </a:rPr>
              <a:t>xô</a:t>
            </a:r>
            <a:r>
              <a:rPr lang="en-US" sz="3600" dirty="0" smtClean="0">
                <a:solidFill>
                  <a:schemeClr val="tx1"/>
                </a:solidFill>
                <a:latin typeface="Calibri"/>
              </a:rPr>
              <a:t> </a:t>
            </a:r>
            <a:r>
              <a:rPr lang="en-US" sz="3600" dirty="0" err="1" smtClean="0">
                <a:solidFill>
                  <a:schemeClr val="tx1"/>
                </a:solidFill>
                <a:latin typeface="Calibri"/>
              </a:rPr>
              <a:t>nước</a:t>
            </a:r>
            <a:r>
              <a:rPr lang="en-US" sz="3600" dirty="0" smtClean="0">
                <a:solidFill>
                  <a:schemeClr val="tx1"/>
                </a:solidFill>
                <a:latin typeface="Calibri"/>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600" i="0" u="none" strike="noStrike" kern="1200" cap="none" spc="0" normalizeH="0" noProof="0" dirty="0">
                <a:ln>
                  <a:noFill/>
                </a:ln>
                <a:solidFill>
                  <a:schemeClr val="tx1"/>
                </a:solidFill>
                <a:effectLst/>
                <a:uLnTx/>
                <a:uFillTx/>
                <a:latin typeface="Calibri"/>
              </a:rPr>
              <a:t> </a:t>
            </a:r>
            <a:r>
              <a:rPr kumimoji="0" lang="en-US" sz="3600" i="0" u="none" strike="noStrike" kern="1200" cap="none" spc="0" normalizeH="0" noProof="0" dirty="0" smtClean="0">
                <a:ln>
                  <a:noFill/>
                </a:ln>
                <a:solidFill>
                  <a:schemeClr val="tx1"/>
                </a:solidFill>
                <a:effectLst/>
                <a:uLnTx/>
                <a:uFillTx/>
                <a:latin typeface="Calibri"/>
              </a:rPr>
              <a:t> - </a:t>
            </a:r>
            <a:r>
              <a:rPr kumimoji="0" lang="en-US" sz="3600" i="0" u="none" strike="noStrike" kern="1200" cap="none" spc="0" normalizeH="0" noProof="0" dirty="0" err="1" smtClean="0">
                <a:ln>
                  <a:noFill/>
                </a:ln>
                <a:solidFill>
                  <a:schemeClr val="tx1"/>
                </a:solidFill>
                <a:effectLst/>
                <a:uLnTx/>
                <a:uFillTx/>
                <a:latin typeface="Calibri"/>
              </a:rPr>
              <a:t>Giặt</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xả</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kỹ</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làm</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sạch</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tất</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cả</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các</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tải</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lau</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và</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khăn</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lau</a:t>
            </a:r>
            <a:endParaRPr kumimoji="0" lang="en-US" sz="3600" i="0" u="none" strike="noStrike" kern="1200" cap="none" spc="0" normalizeH="0" noProof="0" dirty="0" smtClean="0">
              <a:ln>
                <a:noFill/>
              </a:ln>
              <a:solidFill>
                <a:schemeClr val="tx1"/>
              </a:solidFill>
              <a:effectLst/>
              <a:uLnTx/>
              <a:uFillTx/>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3600" baseline="0" dirty="0">
                <a:solidFill>
                  <a:schemeClr val="tx1"/>
                </a:solidFill>
                <a:latin typeface="Calibri"/>
              </a:rPr>
              <a:t> </a:t>
            </a:r>
            <a:r>
              <a:rPr lang="en-US" sz="3600" baseline="0" dirty="0" smtClean="0">
                <a:solidFill>
                  <a:schemeClr val="tx1"/>
                </a:solidFill>
                <a:latin typeface="Calibri"/>
              </a:rPr>
              <a:t> -</a:t>
            </a:r>
            <a:r>
              <a:rPr lang="en-US" sz="3600" dirty="0" smtClean="0">
                <a:solidFill>
                  <a:schemeClr val="tx1"/>
                </a:solidFill>
                <a:latin typeface="Calibri"/>
              </a:rPr>
              <a:t> </a:t>
            </a:r>
            <a:r>
              <a:rPr lang="en-US" sz="3600" dirty="0" err="1" smtClean="0">
                <a:solidFill>
                  <a:schemeClr val="tx1"/>
                </a:solidFill>
                <a:latin typeface="Calibri"/>
              </a:rPr>
              <a:t>Úp</a:t>
            </a:r>
            <a:r>
              <a:rPr lang="en-US" sz="3600" dirty="0" smtClean="0">
                <a:solidFill>
                  <a:schemeClr val="tx1"/>
                </a:solidFill>
                <a:latin typeface="Calibri"/>
              </a:rPr>
              <a:t> </a:t>
            </a:r>
            <a:r>
              <a:rPr lang="en-US" sz="3600" dirty="0" err="1" smtClean="0">
                <a:solidFill>
                  <a:schemeClr val="tx1"/>
                </a:solidFill>
                <a:latin typeface="Calibri"/>
              </a:rPr>
              <a:t>các</a:t>
            </a:r>
            <a:r>
              <a:rPr lang="en-US" sz="3600" dirty="0" smtClean="0">
                <a:solidFill>
                  <a:schemeClr val="tx1"/>
                </a:solidFill>
                <a:latin typeface="Calibri"/>
              </a:rPr>
              <a:t> </a:t>
            </a:r>
            <a:r>
              <a:rPr lang="en-US" sz="3600" dirty="0" err="1" smtClean="0">
                <a:solidFill>
                  <a:schemeClr val="tx1"/>
                </a:solidFill>
                <a:latin typeface="Calibri"/>
              </a:rPr>
              <a:t>xô</a:t>
            </a:r>
            <a:r>
              <a:rPr lang="en-US" sz="3600" dirty="0">
                <a:solidFill>
                  <a:schemeClr val="tx1"/>
                </a:solidFill>
                <a:latin typeface="Calibri"/>
              </a:rPr>
              <a:t> </a:t>
            </a:r>
            <a:r>
              <a:rPr lang="en-US" sz="3600" dirty="0" err="1" smtClean="0">
                <a:solidFill>
                  <a:schemeClr val="tx1"/>
                </a:solidFill>
                <a:latin typeface="Calibri"/>
              </a:rPr>
              <a:t>nước</a:t>
            </a:r>
            <a:r>
              <a:rPr lang="en-US" sz="3600" dirty="0" smtClean="0">
                <a:solidFill>
                  <a:schemeClr val="tx1"/>
                </a:solidFill>
                <a:latin typeface="Calibri"/>
              </a:rPr>
              <a:t>, </a:t>
            </a:r>
            <a:r>
              <a:rPr lang="en-US" sz="3600" dirty="0" err="1" smtClean="0">
                <a:solidFill>
                  <a:schemeClr val="tx1"/>
                </a:solidFill>
                <a:latin typeface="Calibri"/>
              </a:rPr>
              <a:t>thùng</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nhà</a:t>
            </a:r>
            <a:r>
              <a:rPr lang="en-US" sz="3600" dirty="0" smtClean="0">
                <a:solidFill>
                  <a:schemeClr val="tx1"/>
                </a:solidFill>
                <a:latin typeface="Calibri"/>
              </a:rPr>
              <a:t> </a:t>
            </a:r>
            <a:r>
              <a:rPr lang="en-US" sz="3600" dirty="0" err="1" smtClean="0">
                <a:solidFill>
                  <a:schemeClr val="tx1"/>
                </a:solidFill>
                <a:latin typeface="Calibri"/>
              </a:rPr>
              <a:t>cho</a:t>
            </a:r>
            <a:r>
              <a:rPr lang="en-US" sz="3600" dirty="0" smtClean="0">
                <a:solidFill>
                  <a:schemeClr val="tx1"/>
                </a:solidFill>
                <a:latin typeface="Calibri"/>
              </a:rPr>
              <a:t> </a:t>
            </a:r>
            <a:r>
              <a:rPr lang="en-US" sz="3600" dirty="0" err="1" smtClean="0">
                <a:solidFill>
                  <a:schemeClr val="tx1"/>
                </a:solidFill>
                <a:latin typeface="Calibri"/>
              </a:rPr>
              <a:t>ráo</a:t>
            </a:r>
            <a:r>
              <a:rPr lang="en-US" sz="3600" dirty="0" smtClean="0">
                <a:solidFill>
                  <a:schemeClr val="tx1"/>
                </a:solidFill>
                <a:latin typeface="Calibri"/>
              </a:rPr>
              <a:t> (</a:t>
            </a:r>
            <a:r>
              <a:rPr lang="en-US" sz="3600" dirty="0" err="1" smtClean="0">
                <a:solidFill>
                  <a:schemeClr val="tx1"/>
                </a:solidFill>
                <a:latin typeface="Calibri"/>
              </a:rPr>
              <a:t>tránh</a:t>
            </a:r>
            <a:r>
              <a:rPr lang="en-US" sz="3600" dirty="0" smtClean="0">
                <a:solidFill>
                  <a:schemeClr val="tx1"/>
                </a:solidFill>
                <a:latin typeface="Calibri"/>
              </a:rPr>
              <a:t> </a:t>
            </a:r>
            <a:r>
              <a:rPr lang="en-US" sz="3600" dirty="0" err="1" smtClean="0">
                <a:solidFill>
                  <a:schemeClr val="tx1"/>
                </a:solidFill>
                <a:latin typeface="Calibri"/>
              </a:rPr>
              <a:t>đọng</a:t>
            </a:r>
            <a:r>
              <a:rPr lang="en-US" sz="3600" dirty="0" smtClean="0">
                <a:solidFill>
                  <a:schemeClr val="tx1"/>
                </a:solidFill>
                <a:latin typeface="Calibri"/>
              </a:rPr>
              <a:t> </a:t>
            </a:r>
            <a:r>
              <a:rPr lang="en-US" sz="3600" dirty="0" err="1" smtClean="0">
                <a:solidFill>
                  <a:schemeClr val="tx1"/>
                </a:solidFill>
                <a:latin typeface="Calibri"/>
              </a:rPr>
              <a:t>nước</a:t>
            </a:r>
            <a:r>
              <a:rPr lang="en-US" sz="3600" dirty="0" smtClean="0">
                <a:solidFill>
                  <a:schemeClr val="tx1"/>
                </a:solidFill>
                <a:latin typeface="Calibri"/>
              </a:rPr>
              <a:t> </a:t>
            </a:r>
            <a:r>
              <a:rPr lang="en-US" sz="3600" dirty="0" err="1" smtClean="0">
                <a:solidFill>
                  <a:schemeClr val="tx1"/>
                </a:solidFill>
                <a:latin typeface="Calibri"/>
              </a:rPr>
              <a:t>trong</a:t>
            </a:r>
            <a:r>
              <a:rPr lang="en-US" sz="3600" dirty="0" smtClean="0">
                <a:solidFill>
                  <a:schemeClr val="tx1"/>
                </a:solidFill>
                <a:latin typeface="Calibri"/>
              </a:rPr>
              <a:t> </a:t>
            </a:r>
            <a:r>
              <a:rPr lang="en-US" sz="3600" dirty="0" err="1" smtClean="0">
                <a:solidFill>
                  <a:schemeClr val="tx1"/>
                </a:solidFill>
                <a:latin typeface="Calibri"/>
              </a:rPr>
              <a:t>xô</a:t>
            </a:r>
            <a:r>
              <a:rPr lang="en-US" sz="3600" dirty="0" smtClean="0">
                <a:solidFill>
                  <a:schemeClr val="tx1"/>
                </a:solidFill>
                <a:latin typeface="Calibri"/>
              </a:rPr>
              <a:t>, </a:t>
            </a:r>
            <a:r>
              <a:rPr lang="en-US" sz="3600" dirty="0" err="1" smtClean="0">
                <a:solidFill>
                  <a:schemeClr val="tx1"/>
                </a:solidFill>
                <a:latin typeface="Calibri"/>
              </a:rPr>
              <a:t>thùng</a:t>
            </a:r>
            <a:r>
              <a:rPr lang="en-US" sz="3600" dirty="0" smtClean="0">
                <a:solidFill>
                  <a:schemeClr val="tx1"/>
                </a:solidFill>
                <a:latin typeface="Calibri"/>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600" i="0" u="none" strike="noStrike" kern="1200" cap="none" spc="0" normalizeH="0" noProof="0" dirty="0">
                <a:ln>
                  <a:noFill/>
                </a:ln>
                <a:solidFill>
                  <a:schemeClr val="tx1"/>
                </a:solidFill>
                <a:effectLst/>
                <a:uLnTx/>
                <a:uFillTx/>
                <a:latin typeface="Calibri"/>
              </a:rPr>
              <a:t> </a:t>
            </a:r>
            <a:r>
              <a:rPr kumimoji="0" lang="en-US" sz="3600" i="0" u="none" strike="noStrike" kern="1200" cap="none" spc="0" normalizeH="0" noProof="0" dirty="0" smtClean="0">
                <a:ln>
                  <a:noFill/>
                </a:ln>
                <a:solidFill>
                  <a:schemeClr val="tx1"/>
                </a:solidFill>
                <a:effectLst/>
                <a:uLnTx/>
                <a:uFillTx/>
                <a:latin typeface="Calibri"/>
              </a:rPr>
              <a:t> - </a:t>
            </a:r>
            <a:r>
              <a:rPr kumimoji="0" lang="en-US" sz="3600" i="0" u="none" strike="noStrike" kern="1200" cap="none" spc="0" normalizeH="0" noProof="0" dirty="0" err="1" smtClean="0">
                <a:ln>
                  <a:noFill/>
                </a:ln>
                <a:solidFill>
                  <a:schemeClr val="tx1"/>
                </a:solidFill>
                <a:effectLst/>
                <a:uLnTx/>
                <a:uFillTx/>
                <a:latin typeface="Calibri"/>
              </a:rPr>
              <a:t>Phơi</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tải</a:t>
            </a:r>
            <a:r>
              <a:rPr lang="en-US" sz="3600" dirty="0">
                <a:solidFill>
                  <a:schemeClr val="tx1"/>
                </a:solidFill>
                <a:latin typeface="Calibri"/>
              </a:rPr>
              <a:t> </a:t>
            </a:r>
            <a:r>
              <a:rPr lang="en-US" sz="3600" dirty="0" err="1" smtClean="0">
                <a:solidFill>
                  <a:schemeClr val="tx1"/>
                </a:solidFill>
                <a:latin typeface="Calibri"/>
              </a:rPr>
              <a:t>lau</a:t>
            </a:r>
            <a:r>
              <a:rPr lang="en-US" sz="3600" dirty="0">
                <a:solidFill>
                  <a:schemeClr val="tx1"/>
                </a:solidFill>
                <a:latin typeface="Calibri"/>
              </a:rPr>
              <a:t> </a:t>
            </a:r>
            <a:r>
              <a:rPr lang="en-US" sz="3600" dirty="0" err="1" smtClean="0">
                <a:solidFill>
                  <a:schemeClr val="tx1"/>
                </a:solidFill>
                <a:latin typeface="Calibri"/>
              </a:rPr>
              <a:t>nơi</a:t>
            </a:r>
            <a:r>
              <a:rPr lang="en-US" sz="3600" dirty="0" smtClean="0">
                <a:solidFill>
                  <a:schemeClr val="tx1"/>
                </a:solidFill>
                <a:latin typeface="Calibri"/>
              </a:rPr>
              <a:t> </a:t>
            </a:r>
            <a:r>
              <a:rPr lang="en-US" sz="3600" dirty="0" err="1" smtClean="0">
                <a:solidFill>
                  <a:schemeClr val="tx1"/>
                </a:solidFill>
                <a:latin typeface="Calibri"/>
              </a:rPr>
              <a:t>có</a:t>
            </a:r>
            <a:r>
              <a:rPr lang="en-US" sz="3600" dirty="0" smtClean="0">
                <a:solidFill>
                  <a:schemeClr val="tx1"/>
                </a:solidFill>
                <a:latin typeface="Calibri"/>
              </a:rPr>
              <a:t> </a:t>
            </a:r>
            <a:r>
              <a:rPr lang="en-US" sz="3600" dirty="0" err="1" smtClean="0">
                <a:solidFill>
                  <a:schemeClr val="tx1"/>
                </a:solidFill>
                <a:latin typeface="Calibri"/>
              </a:rPr>
              <a:t>nắng</a:t>
            </a:r>
            <a:endParaRPr lang="en-US" sz="3600" b="1" dirty="0" smtClean="0">
              <a:solidFill>
                <a:srgbClr val="3366FF"/>
              </a:solidFill>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3600" dirty="0" smtClean="0">
                <a:solidFill>
                  <a:schemeClr val="tx1"/>
                </a:solidFill>
                <a:latin typeface="Calibri"/>
              </a:rPr>
              <a:t>  </a:t>
            </a:r>
            <a:r>
              <a:rPr lang="en-US" sz="3600"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 </a:t>
            </a:r>
            <a:r>
              <a:rPr lang="en-US" sz="3600" dirty="0" err="1">
                <a:solidFill>
                  <a:schemeClr val="tx1"/>
                </a:solidFill>
                <a:latin typeface="Calibri"/>
              </a:rPr>
              <a:t>r</a:t>
            </a:r>
            <a:r>
              <a:rPr lang="en-US" sz="3600" dirty="0" err="1" smtClean="0">
                <a:solidFill>
                  <a:schemeClr val="tx1"/>
                </a:solidFill>
                <a:latin typeface="Calibri"/>
              </a:rPr>
              <a:t>ửa</a:t>
            </a:r>
            <a:r>
              <a:rPr lang="en-US" sz="3600" dirty="0" smtClean="0">
                <a:solidFill>
                  <a:schemeClr val="tx1"/>
                </a:solidFill>
                <a:latin typeface="Calibri"/>
              </a:rPr>
              <a:t> </a:t>
            </a:r>
            <a:r>
              <a:rPr lang="en-US" sz="3600" dirty="0" err="1" smtClean="0">
                <a:solidFill>
                  <a:schemeClr val="tx1"/>
                </a:solidFill>
                <a:latin typeface="Calibri"/>
              </a:rPr>
              <a:t>tay</a:t>
            </a:r>
            <a:r>
              <a:rPr lang="en-US" sz="3600" dirty="0" smtClean="0">
                <a:solidFill>
                  <a:schemeClr val="tx1"/>
                </a:solidFill>
                <a:latin typeface="Calibri"/>
              </a:rPr>
              <a:t> </a:t>
            </a:r>
            <a:r>
              <a:rPr lang="en-US" sz="3600" dirty="0" err="1" smtClean="0">
                <a:solidFill>
                  <a:schemeClr val="tx1"/>
                </a:solidFill>
                <a:latin typeface="Calibri"/>
              </a:rPr>
              <a:t>bằng</a:t>
            </a:r>
            <a:r>
              <a:rPr lang="en-US" sz="3600" dirty="0" smtClean="0">
                <a:solidFill>
                  <a:schemeClr val="tx1"/>
                </a:solidFill>
                <a:latin typeface="Calibri"/>
              </a:rPr>
              <a:t> </a:t>
            </a:r>
            <a:r>
              <a:rPr lang="en-US" sz="3600" dirty="0" err="1" smtClean="0">
                <a:solidFill>
                  <a:schemeClr val="tx1"/>
                </a:solidFill>
                <a:latin typeface="Calibri"/>
              </a:rPr>
              <a:t>xà</a:t>
            </a:r>
            <a:r>
              <a:rPr lang="en-US" sz="3600" dirty="0" smtClean="0">
                <a:solidFill>
                  <a:schemeClr val="tx1"/>
                </a:solidFill>
                <a:latin typeface="Calibri"/>
              </a:rPr>
              <a:t> </a:t>
            </a:r>
            <a:r>
              <a:rPr lang="en-US" sz="3600" dirty="0" err="1" smtClean="0">
                <a:solidFill>
                  <a:schemeClr val="tx1"/>
                </a:solidFill>
                <a:latin typeface="Calibri"/>
              </a:rPr>
              <a:t>bông</a:t>
            </a:r>
            <a:r>
              <a:rPr lang="en-US" sz="3600" dirty="0" smtClean="0">
                <a:solidFill>
                  <a:schemeClr val="tx1"/>
                </a:solidFill>
                <a:latin typeface="Calibri"/>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3366FF"/>
              </a:solidFill>
              <a:effectLst/>
              <a:uLnTx/>
              <a:uFillTx/>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b="1" dirty="0" smtClean="0">
              <a:solidFill>
                <a:srgbClr val="3366FF"/>
              </a:solidFill>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3366FF"/>
              </a:solidFill>
              <a:effectLst/>
              <a:uLnTx/>
              <a:uFillTx/>
              <a:latin typeface="Calibri"/>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95610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89437" y="206440"/>
            <a:ext cx="10102563" cy="5867789"/>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lang="en-US" sz="2800" b="1" dirty="0">
              <a:solidFill>
                <a:srgbClr val="FF0000"/>
              </a:solidFill>
              <a:latin typeface="Calibri"/>
            </a:endParaRPr>
          </a:p>
          <a:p>
            <a:pPr marR="0" lvl="0" algn="just" defTabSz="914400" rtl="0" eaLnBrk="1" fontAlgn="base" latinLnBrk="0" hangingPunct="1">
              <a:lnSpc>
                <a:spcPct val="100000"/>
              </a:lnSpc>
              <a:spcBef>
                <a:spcPct val="0"/>
              </a:spcBef>
              <a:spcAft>
                <a:spcPct val="0"/>
              </a:spcAft>
              <a:buClrTx/>
              <a:buSzTx/>
              <a:tabLst/>
              <a:defRPr/>
            </a:pPr>
            <a:r>
              <a:rPr kumimoji="0" lang="en-US" sz="3600" b="1" i="0" u="none" strike="noStrike" kern="1200" cap="none" spc="0" normalizeH="0" baseline="0" noProof="0" dirty="0" smtClean="0">
                <a:ln>
                  <a:noFill/>
                </a:ln>
                <a:solidFill>
                  <a:srgbClr val="FF0000"/>
                </a:solidFill>
                <a:effectLst/>
                <a:uLnTx/>
                <a:uFillTx/>
                <a:latin typeface="Calibri"/>
              </a:rPr>
              <a:t>                          </a:t>
            </a:r>
            <a:r>
              <a:rPr kumimoji="0" lang="en-US" sz="3600" b="1" i="0" u="none" strike="noStrike" kern="1200" cap="none" spc="0" normalizeH="0" baseline="0" noProof="0" dirty="0" err="1" smtClean="0">
                <a:ln>
                  <a:noFill/>
                </a:ln>
                <a:solidFill>
                  <a:srgbClr val="FF0000"/>
                </a:solidFill>
                <a:effectLst/>
                <a:uLnTx/>
                <a:uFillTx/>
                <a:latin typeface="Calibri"/>
              </a:rPr>
              <a:t>Lưu</a:t>
            </a:r>
            <a:r>
              <a:rPr kumimoji="0" lang="en-US" sz="3600" b="1" i="0" u="none" strike="noStrike" kern="1200" cap="none" spc="0" normalizeH="0" noProof="0" dirty="0" smtClean="0">
                <a:ln>
                  <a:noFill/>
                </a:ln>
                <a:solidFill>
                  <a:srgbClr val="FF0000"/>
                </a:solidFill>
                <a:effectLst/>
                <a:uLnTx/>
                <a:uFillTx/>
                <a:latin typeface="Calibri"/>
              </a:rPr>
              <a:t> </a:t>
            </a:r>
            <a:r>
              <a:rPr kumimoji="0" lang="en-US" sz="3600" b="1" i="0" u="none" strike="noStrike" kern="1200" cap="none" spc="0" normalizeH="0" noProof="0" dirty="0">
                <a:ln>
                  <a:noFill/>
                </a:ln>
                <a:solidFill>
                  <a:srgbClr val="FF0000"/>
                </a:solidFill>
                <a:effectLst/>
                <a:uLnTx/>
                <a:uFillTx/>
                <a:latin typeface="Calibri"/>
              </a:rPr>
              <a:t>ý </a:t>
            </a:r>
            <a:r>
              <a:rPr kumimoji="0" lang="en-US" sz="3600" b="1" i="0" u="none" strike="noStrike" kern="1200" cap="none" spc="0" normalizeH="0" noProof="0" dirty="0" err="1" smtClean="0">
                <a:ln>
                  <a:noFill/>
                </a:ln>
                <a:solidFill>
                  <a:srgbClr val="FF0000"/>
                </a:solidFill>
                <a:effectLst/>
                <a:uLnTx/>
                <a:uFillTx/>
                <a:latin typeface="Calibri"/>
              </a:rPr>
              <a:t>chung</a:t>
            </a:r>
            <a:r>
              <a:rPr kumimoji="0" lang="en-US" sz="3600" b="1" i="0" u="none" strike="noStrike" kern="1200" cap="none" spc="0" normalizeH="0" noProof="0" dirty="0" smtClean="0">
                <a:ln>
                  <a:noFill/>
                </a:ln>
                <a:solidFill>
                  <a:srgbClr val="FF0000"/>
                </a:solidFill>
                <a:effectLst/>
                <a:uLnTx/>
                <a:uFillTx/>
                <a:latin typeface="Calibri"/>
              </a:rPr>
              <a:t> </a:t>
            </a:r>
          </a:p>
          <a:p>
            <a:pPr marR="0" lvl="0" algn="just" defTabSz="914400" rtl="0" eaLnBrk="1" fontAlgn="base" latinLnBrk="0" hangingPunct="1">
              <a:lnSpc>
                <a:spcPct val="100000"/>
              </a:lnSpc>
              <a:spcBef>
                <a:spcPct val="0"/>
              </a:spcBef>
              <a:spcAft>
                <a:spcPct val="0"/>
              </a:spcAft>
              <a:buClrTx/>
              <a:buSzTx/>
              <a:tabLst/>
              <a:defRPr/>
            </a:pPr>
            <a:endParaRPr lang="en-US" sz="1600" b="1" dirty="0">
              <a:solidFill>
                <a:srgbClr val="FF0000"/>
              </a:solidFill>
              <a:latin typeface="Calibri"/>
            </a:endParaRPr>
          </a:p>
          <a:p>
            <a:pPr marR="0" lvl="0" algn="just" defTabSz="914400" rtl="0" eaLnBrk="1" fontAlgn="base" latinLnBrk="0" hangingPunct="1">
              <a:lnSpc>
                <a:spcPct val="100000"/>
              </a:lnSpc>
              <a:spcBef>
                <a:spcPct val="0"/>
              </a:spcBef>
              <a:spcAft>
                <a:spcPct val="0"/>
              </a:spcAft>
              <a:buClrTx/>
              <a:buSzTx/>
              <a:tabLst/>
              <a:defRPr/>
            </a:pPr>
            <a:r>
              <a:rPr lang="en-US" sz="3600" b="1"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 </a:t>
            </a:r>
            <a:r>
              <a:rPr lang="en-US" sz="3600" dirty="0" err="1" smtClean="0">
                <a:solidFill>
                  <a:schemeClr val="tx1"/>
                </a:solidFill>
                <a:latin typeface="Calibri"/>
              </a:rPr>
              <a:t>buộc</a:t>
            </a:r>
            <a:r>
              <a:rPr lang="en-US" sz="3600" dirty="0" smtClean="0">
                <a:solidFill>
                  <a:schemeClr val="tx1"/>
                </a:solidFill>
                <a:latin typeface="Calibri"/>
              </a:rPr>
              <a:t> </a:t>
            </a:r>
            <a:r>
              <a:rPr lang="en-US" sz="3600" dirty="0" err="1" smtClean="0">
                <a:solidFill>
                  <a:schemeClr val="tx1"/>
                </a:solidFill>
                <a:latin typeface="Calibri"/>
              </a:rPr>
              <a:t>tóc</a:t>
            </a:r>
            <a:r>
              <a:rPr lang="en-US" sz="3600" dirty="0" smtClean="0">
                <a:solidFill>
                  <a:schemeClr val="tx1"/>
                </a:solidFill>
                <a:latin typeface="Calibri"/>
              </a:rPr>
              <a:t> </a:t>
            </a:r>
            <a:r>
              <a:rPr lang="en-US" sz="3600" dirty="0" err="1" smtClean="0">
                <a:solidFill>
                  <a:schemeClr val="tx1"/>
                </a:solidFill>
                <a:latin typeface="Calibri"/>
              </a:rPr>
              <a:t>gọn</a:t>
            </a:r>
            <a:r>
              <a:rPr lang="en-US" sz="3600" dirty="0" smtClean="0">
                <a:solidFill>
                  <a:schemeClr val="tx1"/>
                </a:solidFill>
                <a:latin typeface="Calibri"/>
              </a:rPr>
              <a:t>, </a:t>
            </a:r>
            <a:r>
              <a:rPr lang="en-US" sz="3600" dirty="0" err="1" smtClean="0">
                <a:solidFill>
                  <a:schemeClr val="tx1"/>
                </a:solidFill>
                <a:latin typeface="Calibri"/>
              </a:rPr>
              <a:t>trang</a:t>
            </a:r>
            <a:r>
              <a:rPr lang="en-US" sz="3600" dirty="0" smtClean="0">
                <a:solidFill>
                  <a:schemeClr val="tx1"/>
                </a:solidFill>
                <a:latin typeface="Calibri"/>
              </a:rPr>
              <a:t> </a:t>
            </a:r>
            <a:r>
              <a:rPr lang="en-US" sz="3600" dirty="0" err="1" smtClean="0">
                <a:solidFill>
                  <a:schemeClr val="tx1"/>
                </a:solidFill>
                <a:latin typeface="Calibri"/>
              </a:rPr>
              <a:t>phục</a:t>
            </a:r>
            <a:r>
              <a:rPr lang="en-US" sz="3600" dirty="0" smtClean="0">
                <a:solidFill>
                  <a:schemeClr val="tx1"/>
                </a:solidFill>
                <a:latin typeface="Calibri"/>
              </a:rPr>
              <a:t> </a:t>
            </a:r>
            <a:r>
              <a:rPr lang="en-US" sz="3600" dirty="0" err="1" smtClean="0">
                <a:solidFill>
                  <a:schemeClr val="tx1"/>
                </a:solidFill>
                <a:latin typeface="Calibri"/>
              </a:rPr>
              <a:t>gọn</a:t>
            </a:r>
            <a:r>
              <a:rPr lang="en-US" sz="3600" dirty="0" smtClean="0">
                <a:solidFill>
                  <a:schemeClr val="tx1"/>
                </a:solidFill>
                <a:latin typeface="Calibri"/>
              </a:rPr>
              <a:t> </a:t>
            </a:r>
            <a:r>
              <a:rPr lang="en-US" sz="3600" dirty="0" err="1" smtClean="0">
                <a:solidFill>
                  <a:schemeClr val="tx1"/>
                </a:solidFill>
                <a:latin typeface="Calibri"/>
              </a:rPr>
              <a:t>gàng</a:t>
            </a:r>
            <a:r>
              <a:rPr lang="en-US" sz="3600" dirty="0" smtClean="0">
                <a:solidFill>
                  <a:schemeClr val="tx1"/>
                </a:solidFill>
                <a:latin typeface="Calibri"/>
              </a:rPr>
              <a:t>, </a:t>
            </a:r>
            <a:r>
              <a:rPr lang="en-US" sz="3600" dirty="0" err="1" smtClean="0">
                <a:solidFill>
                  <a:schemeClr val="tx1"/>
                </a:solidFill>
                <a:latin typeface="Calibri"/>
              </a:rPr>
              <a:t>tiện</a:t>
            </a:r>
            <a:r>
              <a:rPr lang="en-US" sz="3600" dirty="0" smtClean="0">
                <a:solidFill>
                  <a:schemeClr val="tx1"/>
                </a:solidFill>
                <a:latin typeface="Calibri"/>
              </a:rPr>
              <a:t> </a:t>
            </a:r>
            <a:r>
              <a:rPr lang="en-US" sz="3600" dirty="0" err="1" smtClean="0">
                <a:solidFill>
                  <a:schemeClr val="tx1"/>
                </a:solidFill>
                <a:latin typeface="Calibri"/>
              </a:rPr>
              <a:t>cử</a:t>
            </a:r>
            <a:r>
              <a:rPr lang="en-US" sz="3600" dirty="0" smtClean="0">
                <a:solidFill>
                  <a:schemeClr val="tx1"/>
                </a:solidFill>
                <a:latin typeface="Calibri"/>
              </a:rPr>
              <a:t> </a:t>
            </a:r>
            <a:r>
              <a:rPr lang="en-US" sz="3600" dirty="0" err="1" smtClean="0">
                <a:solidFill>
                  <a:schemeClr val="tx1"/>
                </a:solidFill>
                <a:latin typeface="Calibri"/>
              </a:rPr>
              <a:t>động</a:t>
            </a:r>
            <a:r>
              <a:rPr lang="en-US" sz="3600" dirty="0" smtClean="0">
                <a:solidFill>
                  <a:schemeClr val="tx1"/>
                </a:solidFill>
                <a:latin typeface="Calibri"/>
              </a:rPr>
              <a:t>, </a:t>
            </a:r>
            <a:r>
              <a:rPr lang="en-US" sz="3600" dirty="0" err="1" smtClean="0">
                <a:solidFill>
                  <a:schemeClr val="tx1"/>
                </a:solidFill>
                <a:latin typeface="Calibri"/>
              </a:rPr>
              <a:t>vận</a:t>
            </a:r>
            <a:r>
              <a:rPr lang="en-US" sz="3600" dirty="0" smtClean="0">
                <a:solidFill>
                  <a:schemeClr val="tx1"/>
                </a:solidFill>
                <a:latin typeface="Calibri"/>
              </a:rPr>
              <a:t> </a:t>
            </a:r>
            <a:r>
              <a:rPr lang="en-US" sz="3600" dirty="0" err="1" smtClean="0">
                <a:solidFill>
                  <a:schemeClr val="tx1"/>
                </a:solidFill>
                <a:latin typeface="Calibri"/>
              </a:rPr>
              <a:t>động</a:t>
            </a:r>
            <a:r>
              <a:rPr lang="en-US" sz="3600" dirty="0" smtClean="0">
                <a:solidFill>
                  <a:schemeClr val="tx1"/>
                </a:solidFill>
                <a:latin typeface="Calibri"/>
              </a:rPr>
              <a:t>.</a:t>
            </a:r>
          </a:p>
          <a:p>
            <a:pPr marL="457200" marR="0" lvl="0" indent="-457200" algn="just" defTabSz="914400" rtl="0" eaLnBrk="1" fontAlgn="base" latinLnBrk="0" hangingPunct="1">
              <a:lnSpc>
                <a:spcPct val="100000"/>
              </a:lnSpc>
              <a:spcBef>
                <a:spcPct val="0"/>
              </a:spcBef>
              <a:spcAft>
                <a:spcPct val="0"/>
              </a:spcAft>
              <a:buClrTx/>
              <a:buSzTx/>
              <a:buFontTx/>
              <a:buChar char="-"/>
              <a:tabLst/>
              <a:defRPr/>
            </a:pPr>
            <a:r>
              <a:rPr lang="en-US" sz="3600" dirty="0" err="1" smtClean="0">
                <a:solidFill>
                  <a:schemeClr val="tx1"/>
                </a:solidFill>
                <a:latin typeface="Calibri"/>
              </a:rPr>
              <a:t>Sắp</a:t>
            </a:r>
            <a:r>
              <a:rPr lang="en-US" sz="3600" dirty="0" smtClean="0">
                <a:solidFill>
                  <a:schemeClr val="tx1"/>
                </a:solidFill>
                <a:latin typeface="Calibri"/>
              </a:rPr>
              <a:t> </a:t>
            </a:r>
            <a:r>
              <a:rPr lang="en-US" sz="3600" dirty="0" err="1" smtClean="0">
                <a:solidFill>
                  <a:schemeClr val="tx1"/>
                </a:solidFill>
                <a:latin typeface="Calibri"/>
              </a:rPr>
              <a:t>xếp</a:t>
            </a:r>
            <a:r>
              <a:rPr lang="en-US" sz="3600" dirty="0" smtClean="0">
                <a:solidFill>
                  <a:schemeClr val="tx1"/>
                </a:solidFill>
                <a:latin typeface="Calibri"/>
              </a:rPr>
              <a:t>, </a:t>
            </a:r>
            <a:r>
              <a:rPr lang="en-US" sz="3600" dirty="0" err="1" smtClean="0">
                <a:solidFill>
                  <a:schemeClr val="tx1"/>
                </a:solidFill>
                <a:latin typeface="Calibri"/>
              </a:rPr>
              <a:t>chuẩn</a:t>
            </a:r>
            <a:r>
              <a:rPr lang="en-US" sz="3600" dirty="0" smtClean="0">
                <a:solidFill>
                  <a:schemeClr val="tx1"/>
                </a:solidFill>
                <a:latin typeface="Calibri"/>
              </a:rPr>
              <a:t> </a:t>
            </a:r>
            <a:r>
              <a:rPr lang="en-US" sz="3600" dirty="0" err="1" smtClean="0">
                <a:solidFill>
                  <a:schemeClr val="tx1"/>
                </a:solidFill>
                <a:latin typeface="Calibri"/>
              </a:rPr>
              <a:t>bị</a:t>
            </a:r>
            <a:r>
              <a:rPr lang="en-US" sz="3600" dirty="0" smtClean="0">
                <a:solidFill>
                  <a:schemeClr val="tx1"/>
                </a:solidFill>
                <a:latin typeface="Calibri"/>
              </a:rPr>
              <a:t> </a:t>
            </a:r>
            <a:r>
              <a:rPr lang="en-US" sz="3600" dirty="0" err="1" smtClean="0">
                <a:solidFill>
                  <a:schemeClr val="tx1"/>
                </a:solidFill>
                <a:latin typeface="Calibri"/>
              </a:rPr>
              <a:t>đồ</a:t>
            </a:r>
            <a:r>
              <a:rPr lang="en-US" sz="3600" dirty="0" smtClean="0">
                <a:solidFill>
                  <a:schemeClr val="tx1"/>
                </a:solidFill>
                <a:latin typeface="Calibri"/>
              </a:rPr>
              <a:t> </a:t>
            </a:r>
            <a:r>
              <a:rPr lang="en-US" sz="3600" dirty="0" err="1" smtClean="0">
                <a:solidFill>
                  <a:schemeClr val="tx1"/>
                </a:solidFill>
                <a:latin typeface="Calibri"/>
              </a:rPr>
              <a:t>dùng</a:t>
            </a:r>
            <a:r>
              <a:rPr lang="en-US" sz="3600" dirty="0" smtClean="0">
                <a:solidFill>
                  <a:schemeClr val="tx1"/>
                </a:solidFill>
                <a:latin typeface="Calibri"/>
              </a:rPr>
              <a:t> </a:t>
            </a:r>
            <a:r>
              <a:rPr lang="en-US" sz="3600" dirty="0" err="1" smtClean="0">
                <a:solidFill>
                  <a:schemeClr val="tx1"/>
                </a:solidFill>
                <a:latin typeface="Calibri"/>
              </a:rPr>
              <a:t>thuận</a:t>
            </a:r>
            <a:r>
              <a:rPr lang="en-US" sz="3600" dirty="0" smtClean="0">
                <a:solidFill>
                  <a:schemeClr val="tx1"/>
                </a:solidFill>
                <a:latin typeface="Calibri"/>
              </a:rPr>
              <a:t> </a:t>
            </a:r>
            <a:r>
              <a:rPr lang="en-US" sz="3600" dirty="0" err="1" smtClean="0">
                <a:solidFill>
                  <a:schemeClr val="tx1"/>
                </a:solidFill>
                <a:latin typeface="Calibri"/>
              </a:rPr>
              <a:t>tiện</a:t>
            </a:r>
            <a:r>
              <a:rPr lang="en-US" sz="3600" dirty="0" smtClean="0">
                <a:solidFill>
                  <a:schemeClr val="tx1"/>
                </a:solidFill>
                <a:latin typeface="Calibri"/>
              </a:rPr>
              <a:t>.</a:t>
            </a:r>
          </a:p>
          <a:p>
            <a:pPr marL="457200" marR="0" lvl="0" indent="-457200" algn="just" defTabSz="914400" rtl="0" eaLnBrk="1" fontAlgn="base" latinLnBrk="0" hangingPunct="1">
              <a:lnSpc>
                <a:spcPct val="100000"/>
              </a:lnSpc>
              <a:spcBef>
                <a:spcPct val="0"/>
              </a:spcBef>
              <a:spcAft>
                <a:spcPct val="0"/>
              </a:spcAft>
              <a:buClrTx/>
              <a:buSzTx/>
              <a:buFontTx/>
              <a:buChar char="-"/>
              <a:tabLst/>
              <a:defRPr/>
            </a:pPr>
            <a:r>
              <a:rPr lang="en-US" sz="3600" dirty="0" err="1" smtClean="0">
                <a:solidFill>
                  <a:schemeClr val="tx1"/>
                </a:solidFill>
                <a:latin typeface="Calibri"/>
              </a:rPr>
              <a:t>Thao</a:t>
            </a:r>
            <a:r>
              <a:rPr lang="en-US" sz="3600" dirty="0" smtClean="0">
                <a:solidFill>
                  <a:schemeClr val="tx1"/>
                </a:solidFill>
                <a:latin typeface="Calibri"/>
              </a:rPr>
              <a:t> </a:t>
            </a:r>
            <a:r>
              <a:rPr lang="en-US" sz="3600" dirty="0" err="1" smtClean="0">
                <a:solidFill>
                  <a:schemeClr val="tx1"/>
                </a:solidFill>
                <a:latin typeface="Calibri"/>
              </a:rPr>
              <a:t>tác</a:t>
            </a:r>
            <a:r>
              <a:rPr lang="en-US" sz="3600"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 </a:t>
            </a:r>
            <a:r>
              <a:rPr lang="en-US" sz="3600" dirty="0" err="1" smtClean="0">
                <a:solidFill>
                  <a:schemeClr val="tx1"/>
                </a:solidFill>
                <a:latin typeface="Calibri"/>
              </a:rPr>
              <a:t>nhanh</a:t>
            </a:r>
            <a:r>
              <a:rPr lang="en-US" sz="3600" dirty="0" smtClean="0">
                <a:solidFill>
                  <a:schemeClr val="tx1"/>
                </a:solidFill>
                <a:latin typeface="Calibri"/>
              </a:rPr>
              <a:t>, </a:t>
            </a:r>
            <a:r>
              <a:rPr lang="en-US" sz="3600" dirty="0" err="1" smtClean="0">
                <a:solidFill>
                  <a:schemeClr val="tx1"/>
                </a:solidFill>
                <a:latin typeface="Calibri"/>
              </a:rPr>
              <a:t>gọn</a:t>
            </a:r>
            <a:r>
              <a:rPr lang="en-US" sz="3600" dirty="0" smtClean="0">
                <a:solidFill>
                  <a:schemeClr val="tx1"/>
                </a:solidFill>
                <a:latin typeface="Calibri"/>
              </a:rPr>
              <a:t> </a:t>
            </a:r>
            <a:r>
              <a:rPr lang="en-US" sz="3600" dirty="0" err="1" smtClean="0">
                <a:solidFill>
                  <a:schemeClr val="tx1"/>
                </a:solidFill>
                <a:latin typeface="Calibri"/>
              </a:rPr>
              <a:t>và</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phải</a:t>
            </a:r>
            <a:r>
              <a:rPr lang="en-US" sz="3600" dirty="0" smtClean="0">
                <a:solidFill>
                  <a:schemeClr val="tx1"/>
                </a:solidFill>
                <a:latin typeface="Calibri"/>
              </a:rPr>
              <a:t> </a:t>
            </a:r>
            <a:r>
              <a:rPr lang="en-US" sz="3600" dirty="0" err="1" smtClean="0">
                <a:solidFill>
                  <a:schemeClr val="tx1"/>
                </a:solidFill>
                <a:latin typeface="Calibri"/>
              </a:rPr>
              <a:t>sạch</a:t>
            </a:r>
            <a:r>
              <a:rPr lang="en-US" sz="3600" dirty="0" smtClean="0">
                <a:solidFill>
                  <a:schemeClr val="tx1"/>
                </a:solidFill>
                <a:latin typeface="Calibri"/>
              </a:rPr>
              <a:t>.</a:t>
            </a:r>
            <a:endParaRPr kumimoji="0" lang="en-US" sz="3600" i="0" u="none" strike="noStrike" kern="1200" cap="none" spc="0" normalizeH="0" baseline="0" noProof="0" dirty="0" smtClean="0">
              <a:ln>
                <a:noFill/>
              </a:ln>
              <a:solidFill>
                <a:schemeClr val="tx1"/>
              </a:solidFill>
              <a:effectLst/>
              <a:uLnTx/>
              <a:uFillTx/>
              <a:latin typeface="Calibri"/>
            </a:endParaRPr>
          </a:p>
          <a:p>
            <a:pPr marL="571500" indent="-571500" algn="just">
              <a:buFontTx/>
              <a:buChar char="-"/>
              <a:defRPr/>
            </a:pPr>
            <a:r>
              <a:rPr lang="en-US" sz="3600" dirty="0" err="1" smtClean="0">
                <a:solidFill>
                  <a:schemeClr val="tx1"/>
                </a:solidFill>
                <a:latin typeface="Calibri"/>
              </a:rPr>
              <a:t>Khi</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lưu</a:t>
            </a:r>
            <a:r>
              <a:rPr lang="en-US" sz="3600" dirty="0" smtClean="0">
                <a:solidFill>
                  <a:schemeClr val="tx1"/>
                </a:solidFill>
                <a:latin typeface="Calibri"/>
              </a:rPr>
              <a:t> ý </a:t>
            </a:r>
            <a:r>
              <a:rPr lang="en-US" sz="3600" dirty="0" err="1">
                <a:solidFill>
                  <a:schemeClr val="tx1"/>
                </a:solidFill>
                <a:latin typeface="Calibri"/>
              </a:rPr>
              <a:t>chồng</a:t>
            </a:r>
            <a:r>
              <a:rPr lang="en-US" sz="3600" dirty="0">
                <a:solidFill>
                  <a:schemeClr val="tx1"/>
                </a:solidFill>
                <a:latin typeface="Calibri"/>
              </a:rPr>
              <a:t> </a:t>
            </a:r>
            <a:r>
              <a:rPr lang="en-US" sz="3600" dirty="0" err="1">
                <a:solidFill>
                  <a:schemeClr val="tx1"/>
                </a:solidFill>
                <a:latin typeface="Calibri"/>
              </a:rPr>
              <a:t>mí</a:t>
            </a:r>
            <a:r>
              <a:rPr lang="en-US" sz="3600" dirty="0">
                <a:solidFill>
                  <a:schemeClr val="tx1"/>
                </a:solidFill>
                <a:latin typeface="Calibri"/>
              </a:rPr>
              <a:t> </a:t>
            </a:r>
            <a:r>
              <a:rPr lang="en-US" sz="3600" dirty="0" err="1" smtClean="0">
                <a:solidFill>
                  <a:schemeClr val="tx1"/>
                </a:solidFill>
                <a:latin typeface="Calibri"/>
              </a:rPr>
              <a:t>vệt</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ngang</a:t>
            </a:r>
            <a:r>
              <a:rPr lang="en-US" sz="3600" dirty="0" smtClean="0">
                <a:solidFill>
                  <a:schemeClr val="tx1"/>
                </a:solidFill>
                <a:latin typeface="Calibri"/>
              </a:rPr>
              <a:t> </a:t>
            </a:r>
            <a:r>
              <a:rPr lang="en-US" sz="3600" dirty="0" err="1">
                <a:solidFill>
                  <a:schemeClr val="tx1"/>
                </a:solidFill>
                <a:latin typeface="Calibri"/>
              </a:rPr>
              <a:t>và</a:t>
            </a:r>
            <a:r>
              <a:rPr lang="en-US" sz="3600" dirty="0">
                <a:solidFill>
                  <a:schemeClr val="tx1"/>
                </a:solidFill>
                <a:latin typeface="Calibri"/>
              </a:rPr>
              <a:t> </a:t>
            </a:r>
            <a:r>
              <a:rPr lang="en-US" sz="3600" dirty="0" err="1">
                <a:solidFill>
                  <a:schemeClr val="tx1"/>
                </a:solidFill>
                <a:latin typeface="Calibri"/>
              </a:rPr>
              <a:t>dọc</a:t>
            </a:r>
            <a:r>
              <a:rPr lang="en-US" sz="3600" dirty="0">
                <a:solidFill>
                  <a:schemeClr val="tx1"/>
                </a:solidFill>
                <a:latin typeface="Calibri"/>
              </a:rPr>
              <a:t>, </a:t>
            </a:r>
            <a:r>
              <a:rPr lang="en-US" sz="3600" dirty="0" err="1">
                <a:solidFill>
                  <a:schemeClr val="tx1"/>
                </a:solidFill>
                <a:latin typeface="Calibri"/>
              </a:rPr>
              <a:t>không</a:t>
            </a:r>
            <a:r>
              <a:rPr lang="en-US" sz="3600" dirty="0">
                <a:solidFill>
                  <a:schemeClr val="tx1"/>
                </a:solidFill>
                <a:latin typeface="Calibri"/>
              </a:rPr>
              <a:t> </a:t>
            </a:r>
            <a:r>
              <a:rPr lang="en-US" sz="3600" dirty="0" err="1">
                <a:solidFill>
                  <a:schemeClr val="tx1"/>
                </a:solidFill>
                <a:latin typeface="Calibri"/>
              </a:rPr>
              <a:t>để</a:t>
            </a:r>
            <a:r>
              <a:rPr lang="en-US" sz="3600" dirty="0">
                <a:solidFill>
                  <a:schemeClr val="tx1"/>
                </a:solidFill>
                <a:latin typeface="Calibri"/>
              </a:rPr>
              <a:t> </a:t>
            </a:r>
            <a:r>
              <a:rPr lang="en-US" sz="3600" dirty="0" err="1" smtClean="0">
                <a:solidFill>
                  <a:schemeClr val="tx1"/>
                </a:solidFill>
                <a:latin typeface="Calibri"/>
              </a:rPr>
              <a:t>sót</a:t>
            </a:r>
            <a:r>
              <a:rPr lang="en-US" sz="3600" dirty="0" smtClean="0">
                <a:solidFill>
                  <a:schemeClr val="tx1"/>
                </a:solidFill>
                <a:latin typeface="Calibri"/>
              </a:rPr>
              <a:t>.</a:t>
            </a:r>
            <a:endParaRPr lang="en-US" sz="3600" dirty="0">
              <a:solidFill>
                <a:schemeClr val="tx1"/>
              </a:solidFill>
              <a:latin typeface="Calibri"/>
            </a:endParaRPr>
          </a:p>
          <a:p>
            <a:pPr marL="571500" indent="-571500" algn="just">
              <a:buFontTx/>
              <a:buChar char="-"/>
              <a:defRPr/>
            </a:pPr>
            <a:r>
              <a:rPr lang="en-US" sz="3600" dirty="0" err="1" smtClean="0">
                <a:solidFill>
                  <a:schemeClr val="tx1"/>
                </a:solidFill>
                <a:latin typeface="Calibri"/>
              </a:rPr>
              <a:t>Thay</a:t>
            </a:r>
            <a:r>
              <a:rPr lang="en-US" sz="3600" dirty="0" smtClean="0">
                <a:solidFill>
                  <a:schemeClr val="tx1"/>
                </a:solidFill>
                <a:latin typeface="Calibri"/>
              </a:rPr>
              <a:t> </a:t>
            </a:r>
            <a:r>
              <a:rPr lang="en-US" sz="3600" dirty="0" err="1">
                <a:solidFill>
                  <a:schemeClr val="tx1"/>
                </a:solidFill>
                <a:latin typeface="Calibri"/>
              </a:rPr>
              <a:t>nước</a:t>
            </a:r>
            <a:r>
              <a:rPr lang="en-US" sz="3600" dirty="0">
                <a:solidFill>
                  <a:schemeClr val="tx1"/>
                </a:solidFill>
                <a:latin typeface="Calibri"/>
              </a:rPr>
              <a:t> </a:t>
            </a:r>
            <a:r>
              <a:rPr lang="en-US" sz="3600" dirty="0" err="1">
                <a:solidFill>
                  <a:schemeClr val="tx1"/>
                </a:solidFill>
                <a:latin typeface="Calibri"/>
              </a:rPr>
              <a:t>xả</a:t>
            </a:r>
            <a:r>
              <a:rPr lang="en-US" sz="3600" dirty="0">
                <a:solidFill>
                  <a:schemeClr val="tx1"/>
                </a:solidFill>
                <a:latin typeface="Calibri"/>
              </a:rPr>
              <a:t> </a:t>
            </a:r>
            <a:r>
              <a:rPr lang="en-US" sz="3600" dirty="0" err="1">
                <a:solidFill>
                  <a:schemeClr val="tx1"/>
                </a:solidFill>
                <a:latin typeface="Calibri"/>
              </a:rPr>
              <a:t>tải</a:t>
            </a:r>
            <a:r>
              <a:rPr lang="en-US" sz="3600" dirty="0">
                <a:solidFill>
                  <a:schemeClr val="tx1"/>
                </a:solidFill>
                <a:latin typeface="Calibri"/>
              </a:rPr>
              <a:t> </a:t>
            </a:r>
            <a:r>
              <a:rPr lang="en-US" sz="3600" dirty="0" err="1">
                <a:solidFill>
                  <a:schemeClr val="tx1"/>
                </a:solidFill>
                <a:latin typeface="Calibri"/>
              </a:rPr>
              <a:t>nếu</a:t>
            </a:r>
            <a:r>
              <a:rPr lang="en-US" sz="3600" dirty="0">
                <a:solidFill>
                  <a:schemeClr val="tx1"/>
                </a:solidFill>
                <a:latin typeface="Calibri"/>
              </a:rPr>
              <a:t> </a:t>
            </a:r>
            <a:r>
              <a:rPr lang="en-US" sz="3600" dirty="0" err="1">
                <a:solidFill>
                  <a:schemeClr val="tx1"/>
                </a:solidFill>
                <a:latin typeface="Calibri"/>
              </a:rPr>
              <a:t>thấy</a:t>
            </a:r>
            <a:r>
              <a:rPr lang="en-US" sz="3600" dirty="0">
                <a:solidFill>
                  <a:schemeClr val="tx1"/>
                </a:solidFill>
                <a:latin typeface="Calibri"/>
              </a:rPr>
              <a:t> </a:t>
            </a:r>
            <a:r>
              <a:rPr lang="en-US" sz="3600" dirty="0" err="1">
                <a:solidFill>
                  <a:schemeClr val="tx1"/>
                </a:solidFill>
                <a:latin typeface="Calibri"/>
              </a:rPr>
              <a:t>nước</a:t>
            </a:r>
            <a:r>
              <a:rPr lang="en-US" sz="3600" dirty="0">
                <a:solidFill>
                  <a:schemeClr val="tx1"/>
                </a:solidFill>
                <a:latin typeface="Calibri"/>
              </a:rPr>
              <a:t> </a:t>
            </a:r>
            <a:r>
              <a:rPr lang="en-US" sz="3600" dirty="0" err="1">
                <a:solidFill>
                  <a:schemeClr val="tx1"/>
                </a:solidFill>
                <a:latin typeface="Calibri"/>
              </a:rPr>
              <a:t>đã</a:t>
            </a:r>
            <a:r>
              <a:rPr lang="en-US" sz="3600" dirty="0">
                <a:solidFill>
                  <a:schemeClr val="tx1"/>
                </a:solidFill>
                <a:latin typeface="Calibri"/>
              </a:rPr>
              <a:t> </a:t>
            </a:r>
            <a:r>
              <a:rPr lang="en-US" sz="3600" dirty="0" err="1" smtClean="0">
                <a:solidFill>
                  <a:schemeClr val="tx1"/>
                </a:solidFill>
                <a:latin typeface="Calibri"/>
              </a:rPr>
              <a:t>dơ</a:t>
            </a:r>
            <a:r>
              <a:rPr lang="en-US" sz="3600" dirty="0" smtClean="0">
                <a:solidFill>
                  <a:schemeClr val="tx1"/>
                </a:solidFill>
                <a:latin typeface="Calibri"/>
              </a:rPr>
              <a:t>. </a:t>
            </a:r>
            <a:endParaRPr lang="en-US" sz="3600" dirty="0">
              <a:solidFill>
                <a:schemeClr val="tx1"/>
              </a:solidFill>
              <a:latin typeface="Calibri"/>
            </a:endParaRPr>
          </a:p>
          <a:p>
            <a:pPr marL="571500" lvl="0" indent="-571500" algn="just">
              <a:buFontTx/>
              <a:buChar char="-"/>
              <a:defRPr/>
            </a:pPr>
            <a:r>
              <a:rPr lang="en-US" sz="3600" dirty="0" smtClean="0">
                <a:solidFill>
                  <a:schemeClr val="tx1"/>
                </a:solidFill>
                <a:latin typeface="Calibri"/>
              </a:rPr>
              <a:t>Lau </a:t>
            </a:r>
            <a:r>
              <a:rPr lang="en-US" sz="3600" dirty="0" err="1" smtClean="0">
                <a:solidFill>
                  <a:schemeClr val="tx1"/>
                </a:solidFill>
                <a:latin typeface="Calibri"/>
              </a:rPr>
              <a:t>theo</a:t>
            </a:r>
            <a:r>
              <a:rPr lang="en-US" sz="3600" dirty="0" smtClean="0">
                <a:solidFill>
                  <a:schemeClr val="tx1"/>
                </a:solidFill>
                <a:latin typeface="Calibri"/>
              </a:rPr>
              <a:t> </a:t>
            </a:r>
            <a:r>
              <a:rPr lang="en-US" sz="3600" dirty="0" err="1" smtClean="0">
                <a:solidFill>
                  <a:schemeClr val="tx1"/>
                </a:solidFill>
                <a:latin typeface="Calibri"/>
              </a:rPr>
              <a:t>hướng</a:t>
            </a:r>
            <a:r>
              <a:rPr lang="en-US" sz="3600" dirty="0" smtClean="0">
                <a:solidFill>
                  <a:schemeClr val="tx1"/>
                </a:solidFill>
                <a:latin typeface="Calibri"/>
              </a:rPr>
              <a:t> </a:t>
            </a:r>
            <a:r>
              <a:rPr lang="en-US" sz="3600" dirty="0" err="1" smtClean="0">
                <a:solidFill>
                  <a:schemeClr val="tx1"/>
                </a:solidFill>
                <a:latin typeface="Calibri"/>
              </a:rPr>
              <a:t>giật</a:t>
            </a:r>
            <a:r>
              <a:rPr lang="en-US" sz="3600" dirty="0" smtClean="0">
                <a:solidFill>
                  <a:schemeClr val="tx1"/>
                </a:solidFill>
                <a:latin typeface="Calibri"/>
              </a:rPr>
              <a:t> </a:t>
            </a:r>
            <a:r>
              <a:rPr lang="en-US" sz="3600" dirty="0" err="1" smtClean="0">
                <a:solidFill>
                  <a:schemeClr val="tx1"/>
                </a:solidFill>
                <a:latin typeface="Calibri"/>
              </a:rPr>
              <a:t>lùi</a:t>
            </a:r>
            <a:r>
              <a:rPr lang="en-US" sz="3600" dirty="0" smtClean="0">
                <a:solidFill>
                  <a:schemeClr val="tx1"/>
                </a:solidFill>
                <a:latin typeface="Calibri"/>
              </a:rPr>
              <a:t>. Lau </a:t>
            </a:r>
            <a:r>
              <a:rPr lang="en-US" sz="3600" dirty="0" err="1" smtClean="0">
                <a:solidFill>
                  <a:schemeClr val="tx1"/>
                </a:solidFill>
                <a:latin typeface="Calibri"/>
              </a:rPr>
              <a:t>chỗ</a:t>
            </a:r>
            <a:r>
              <a:rPr lang="en-US" sz="3600" dirty="0" smtClean="0">
                <a:solidFill>
                  <a:schemeClr val="tx1"/>
                </a:solidFill>
                <a:latin typeface="Calibri"/>
              </a:rPr>
              <a:t> </a:t>
            </a:r>
            <a:r>
              <a:rPr lang="en-US" sz="3600" dirty="0" err="1" smtClean="0">
                <a:solidFill>
                  <a:schemeClr val="tx1"/>
                </a:solidFill>
                <a:latin typeface="Calibri"/>
              </a:rPr>
              <a:t>sạch</a:t>
            </a:r>
            <a:r>
              <a:rPr lang="en-US" sz="3600" dirty="0" smtClean="0">
                <a:solidFill>
                  <a:schemeClr val="tx1"/>
                </a:solidFill>
                <a:latin typeface="Calibri"/>
              </a:rPr>
              <a:t> </a:t>
            </a:r>
            <a:r>
              <a:rPr lang="en-US" sz="3600" dirty="0" err="1" smtClean="0">
                <a:solidFill>
                  <a:schemeClr val="tx1"/>
                </a:solidFill>
                <a:latin typeface="Calibri"/>
              </a:rPr>
              <a:t>trước</a:t>
            </a:r>
            <a:r>
              <a:rPr lang="en-US" sz="3600" dirty="0" smtClean="0">
                <a:solidFill>
                  <a:schemeClr val="tx1"/>
                </a:solidFill>
                <a:latin typeface="Calibri"/>
              </a:rPr>
              <a:t>, </a:t>
            </a:r>
            <a:r>
              <a:rPr lang="en-US" sz="3600" dirty="0" err="1" smtClean="0">
                <a:solidFill>
                  <a:schemeClr val="tx1"/>
                </a:solidFill>
                <a:latin typeface="Calibri"/>
              </a:rPr>
              <a:t>chỗ</a:t>
            </a:r>
            <a:r>
              <a:rPr lang="en-US" sz="3600" dirty="0" smtClean="0">
                <a:solidFill>
                  <a:schemeClr val="tx1"/>
                </a:solidFill>
                <a:latin typeface="Calibri"/>
              </a:rPr>
              <a:t> </a:t>
            </a:r>
            <a:r>
              <a:rPr lang="en-US" sz="3600" dirty="0" err="1" smtClean="0">
                <a:solidFill>
                  <a:schemeClr val="tx1"/>
                </a:solidFill>
                <a:latin typeface="Calibri"/>
              </a:rPr>
              <a:t>dơ</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sau</a:t>
            </a:r>
            <a:r>
              <a:rPr lang="en-US" sz="3600" dirty="0" smtClean="0">
                <a:solidFill>
                  <a:schemeClr val="tx1"/>
                </a:solidFill>
                <a:latin typeface="Calibri"/>
              </a:rPr>
              <a:t>.</a:t>
            </a:r>
            <a:endParaRPr lang="en-US" sz="3600" dirty="0" smtClean="0">
              <a:solidFill>
                <a:schemeClr val="tx1"/>
              </a:solidFill>
              <a:latin typeface="Calibri"/>
            </a:endParaRPr>
          </a:p>
          <a:p>
            <a:pPr lvl="0" indent="534988" algn="just">
              <a:buFontTx/>
              <a:buChar char="-"/>
              <a:defRPr/>
            </a:pPr>
            <a:endParaRPr lang="en-US" sz="2800" dirty="0" smtClean="0">
              <a:solidFill>
                <a:schemeClr val="tx1"/>
              </a:solidFill>
              <a:latin typeface="Calibri"/>
            </a:endParaRPr>
          </a:p>
          <a:p>
            <a:pPr marL="457200" indent="-457200" algn="just">
              <a:buFont typeface="Arial" charset="0"/>
              <a:buChar char="•"/>
              <a:defRPr/>
            </a:pPr>
            <a:endParaRPr lang="en-US" sz="2800" dirty="0">
              <a:solidFill>
                <a:schemeClr val="tx1"/>
              </a:solidFill>
              <a:latin typeface="Calibri"/>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320341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89437" y="206440"/>
            <a:ext cx="10115693" cy="651186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R="0" lvl="0" algn="ctr" defTabSz="914400" rtl="0" eaLnBrk="1" fontAlgn="base" latinLnBrk="0" hangingPunct="1">
              <a:lnSpc>
                <a:spcPct val="100000"/>
              </a:lnSpc>
              <a:spcBef>
                <a:spcPct val="0"/>
              </a:spcBef>
              <a:spcAft>
                <a:spcPct val="0"/>
              </a:spcAft>
              <a:buClrTx/>
              <a:buSzTx/>
              <a:tabLst/>
              <a:defRPr/>
            </a:pPr>
            <a:r>
              <a:rPr kumimoji="0" lang="en-US" sz="3600" b="1" i="0" u="none" strike="noStrike" kern="1200" cap="none" spc="0" normalizeH="0" baseline="0" noProof="0" dirty="0" err="1" smtClean="0">
                <a:ln>
                  <a:noFill/>
                </a:ln>
                <a:solidFill>
                  <a:srgbClr val="FF0000"/>
                </a:solidFill>
                <a:effectLst/>
                <a:uLnTx/>
                <a:uFillTx/>
                <a:latin typeface="Calibri"/>
              </a:rPr>
              <a:t>Lưu</a:t>
            </a:r>
            <a:r>
              <a:rPr kumimoji="0" lang="en-US" sz="3600" b="1" i="0" u="none" strike="noStrike" kern="1200" cap="none" spc="0" normalizeH="0" noProof="0" dirty="0" smtClean="0">
                <a:ln>
                  <a:noFill/>
                </a:ln>
                <a:solidFill>
                  <a:srgbClr val="FF0000"/>
                </a:solidFill>
                <a:effectLst/>
                <a:uLnTx/>
                <a:uFillTx/>
                <a:latin typeface="Calibri"/>
              </a:rPr>
              <a:t> </a:t>
            </a:r>
            <a:r>
              <a:rPr kumimoji="0" lang="en-US" sz="3600" b="1" i="0" u="none" strike="noStrike" kern="1200" cap="none" spc="0" normalizeH="0" noProof="0" dirty="0">
                <a:ln>
                  <a:noFill/>
                </a:ln>
                <a:solidFill>
                  <a:srgbClr val="FF0000"/>
                </a:solidFill>
                <a:effectLst/>
                <a:uLnTx/>
                <a:uFillTx/>
                <a:latin typeface="Calibri"/>
              </a:rPr>
              <a:t>ý </a:t>
            </a:r>
            <a:r>
              <a:rPr kumimoji="0" lang="en-US" sz="3600" b="1" i="0" u="none" strike="noStrike" kern="1200" cap="none" spc="0" normalizeH="0" noProof="0" dirty="0" err="1" smtClean="0">
                <a:ln>
                  <a:noFill/>
                </a:ln>
                <a:solidFill>
                  <a:srgbClr val="FF0000"/>
                </a:solidFill>
                <a:effectLst/>
                <a:uLnTx/>
                <a:uFillTx/>
                <a:latin typeface="Calibri"/>
              </a:rPr>
              <a:t>chung</a:t>
            </a:r>
            <a:r>
              <a:rPr kumimoji="0" lang="en-US" sz="3600" b="1" i="0" u="none" strike="noStrike" kern="1200" cap="none" spc="0" normalizeH="0" noProof="0" dirty="0" smtClean="0">
                <a:ln>
                  <a:noFill/>
                </a:ln>
                <a:solidFill>
                  <a:srgbClr val="FF0000"/>
                </a:solidFill>
                <a:effectLst/>
                <a:uLnTx/>
                <a:uFillTx/>
                <a:latin typeface="Calibri"/>
              </a:rPr>
              <a:t> </a:t>
            </a:r>
            <a:r>
              <a:rPr lang="en-US" sz="3600" b="1" dirty="0" smtClean="0">
                <a:solidFill>
                  <a:srgbClr val="FF0000"/>
                </a:solidFill>
                <a:latin typeface="Calibri"/>
              </a:rPr>
              <a:t>(</a:t>
            </a:r>
            <a:r>
              <a:rPr lang="en-US" sz="3600" b="1" dirty="0" err="1" smtClean="0">
                <a:solidFill>
                  <a:srgbClr val="FF0000"/>
                </a:solidFill>
                <a:latin typeface="Calibri"/>
              </a:rPr>
              <a:t>tt</a:t>
            </a:r>
            <a:r>
              <a:rPr lang="en-US" sz="3600" b="1" dirty="0" smtClean="0">
                <a:solidFill>
                  <a:srgbClr val="FF0000"/>
                </a:solidFill>
                <a:latin typeface="Calibri"/>
              </a:rPr>
              <a:t>)</a:t>
            </a:r>
            <a:endParaRPr kumimoji="0" lang="en-US" sz="3200" b="1" i="0" u="none" strike="noStrike" kern="1200" cap="none" spc="0" normalizeH="0" baseline="0" noProof="0" dirty="0" smtClean="0">
              <a:ln>
                <a:noFill/>
              </a:ln>
              <a:solidFill>
                <a:srgbClr val="FF0000"/>
              </a:solidFill>
              <a:effectLst/>
              <a:uLnTx/>
              <a:uFillTx/>
              <a:latin typeface="Calibri"/>
            </a:endParaRPr>
          </a:p>
          <a:p>
            <a:pPr lvl="0" indent="534988" algn="just">
              <a:buFontTx/>
              <a:buChar char="-"/>
              <a:defRPr/>
            </a:pPr>
            <a:r>
              <a:rPr lang="en-US" sz="3600" dirty="0" err="1" smtClean="0">
                <a:solidFill>
                  <a:schemeClr val="tx1"/>
                </a:solidFill>
                <a:latin typeface="Calibri"/>
              </a:rPr>
              <a:t>Nếu</a:t>
            </a:r>
            <a:r>
              <a:rPr lang="en-US" sz="3600" dirty="0" smtClean="0">
                <a:solidFill>
                  <a:schemeClr val="tx1"/>
                </a:solidFill>
                <a:latin typeface="Calibri"/>
              </a:rPr>
              <a:t> </a:t>
            </a:r>
            <a:r>
              <a:rPr lang="en-US" sz="3600" dirty="0" err="1" smtClean="0">
                <a:solidFill>
                  <a:schemeClr val="tx1"/>
                </a:solidFill>
                <a:latin typeface="Calibri"/>
              </a:rPr>
              <a:t>lớp</a:t>
            </a:r>
            <a:r>
              <a:rPr lang="en-US" sz="3600" dirty="0" smtClean="0">
                <a:solidFill>
                  <a:schemeClr val="tx1"/>
                </a:solidFill>
                <a:latin typeface="Calibri"/>
              </a:rPr>
              <a:t> </a:t>
            </a:r>
            <a:r>
              <a:rPr lang="en-US" sz="3600" dirty="0" err="1" smtClean="0">
                <a:solidFill>
                  <a:schemeClr val="tx1"/>
                </a:solidFill>
                <a:latin typeface="Calibri"/>
              </a:rPr>
              <a:t>rộng</a:t>
            </a:r>
            <a:r>
              <a:rPr lang="en-US" sz="3600" dirty="0" smtClean="0">
                <a:solidFill>
                  <a:schemeClr val="tx1"/>
                </a:solidFill>
                <a:latin typeface="Calibri"/>
              </a:rPr>
              <a:t>, </a:t>
            </a:r>
            <a:r>
              <a:rPr lang="en-US" sz="3600" dirty="0" err="1" smtClean="0">
                <a:solidFill>
                  <a:schemeClr val="tx1"/>
                </a:solidFill>
                <a:latin typeface="Calibri"/>
              </a:rPr>
              <a:t>bố</a:t>
            </a:r>
            <a:r>
              <a:rPr lang="en-US" sz="3600" dirty="0" smtClean="0">
                <a:solidFill>
                  <a:schemeClr val="tx1"/>
                </a:solidFill>
                <a:latin typeface="Calibri"/>
              </a:rPr>
              <a:t> </a:t>
            </a:r>
            <a:r>
              <a:rPr lang="en-US" sz="3600" dirty="0" err="1" smtClean="0">
                <a:solidFill>
                  <a:schemeClr val="tx1"/>
                </a:solidFill>
                <a:latin typeface="Calibri"/>
              </a:rPr>
              <a:t>trí</a:t>
            </a:r>
            <a:r>
              <a:rPr lang="en-US" sz="3600" dirty="0" smtClean="0">
                <a:solidFill>
                  <a:schemeClr val="tx1"/>
                </a:solidFill>
                <a:latin typeface="Calibri"/>
              </a:rPr>
              <a:t> </a:t>
            </a:r>
            <a:r>
              <a:rPr lang="en-US" sz="3600" dirty="0" err="1" smtClean="0">
                <a:solidFill>
                  <a:schemeClr val="tx1"/>
                </a:solidFill>
                <a:latin typeface="Calibri"/>
              </a:rPr>
              <a:t>thùng</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nhà</a:t>
            </a:r>
            <a:r>
              <a:rPr lang="en-US" sz="3600" dirty="0" smtClean="0">
                <a:solidFill>
                  <a:schemeClr val="tx1"/>
                </a:solidFill>
                <a:latin typeface="Calibri"/>
              </a:rPr>
              <a:t> </a:t>
            </a:r>
            <a:r>
              <a:rPr lang="en-US" sz="3600" dirty="0" err="1" smtClean="0">
                <a:solidFill>
                  <a:schemeClr val="tx1"/>
                </a:solidFill>
                <a:latin typeface="Calibri"/>
              </a:rPr>
              <a:t>thuận</a:t>
            </a:r>
            <a:r>
              <a:rPr lang="en-US" sz="3600" dirty="0" smtClean="0">
                <a:solidFill>
                  <a:schemeClr val="tx1"/>
                </a:solidFill>
                <a:latin typeface="Calibri"/>
              </a:rPr>
              <a:t> </a:t>
            </a:r>
            <a:r>
              <a:rPr lang="en-US" sz="3600" dirty="0" err="1" smtClean="0">
                <a:solidFill>
                  <a:schemeClr val="tx1"/>
                </a:solidFill>
                <a:latin typeface="Calibri"/>
              </a:rPr>
              <a:t>tiện</a:t>
            </a:r>
            <a:r>
              <a:rPr lang="en-US" sz="3600" dirty="0" smtClean="0">
                <a:solidFill>
                  <a:schemeClr val="tx1"/>
                </a:solidFill>
                <a:latin typeface="Calibri"/>
              </a:rPr>
              <a:t> </a:t>
            </a:r>
            <a:r>
              <a:rPr lang="en-US" sz="3600" dirty="0" err="1" smtClean="0">
                <a:solidFill>
                  <a:schemeClr val="tx1"/>
                </a:solidFill>
                <a:latin typeface="Calibri"/>
              </a:rPr>
              <a:t>cho</a:t>
            </a:r>
            <a:r>
              <a:rPr lang="en-US" sz="3600" dirty="0" smtClean="0">
                <a:solidFill>
                  <a:schemeClr val="tx1"/>
                </a:solidFill>
                <a:latin typeface="Calibri"/>
              </a:rPr>
              <a:t> </a:t>
            </a:r>
            <a:r>
              <a:rPr lang="en-US" sz="3600" dirty="0" err="1" smtClean="0">
                <a:solidFill>
                  <a:schemeClr val="tx1"/>
                </a:solidFill>
                <a:latin typeface="Calibri"/>
              </a:rPr>
              <a:t>giáo</a:t>
            </a:r>
            <a:r>
              <a:rPr lang="en-US" sz="3600" dirty="0" smtClean="0">
                <a:solidFill>
                  <a:schemeClr val="tx1"/>
                </a:solidFill>
                <a:latin typeface="Calibri"/>
              </a:rPr>
              <a:t> </a:t>
            </a:r>
            <a:r>
              <a:rPr lang="en-US" sz="3600" dirty="0" err="1" smtClean="0">
                <a:solidFill>
                  <a:schemeClr val="tx1"/>
                </a:solidFill>
                <a:latin typeface="Calibri"/>
              </a:rPr>
              <a:t>viên</a:t>
            </a:r>
            <a:r>
              <a:rPr lang="en-US" sz="3600" dirty="0" smtClean="0">
                <a:solidFill>
                  <a:schemeClr val="tx1"/>
                </a:solidFill>
                <a:latin typeface="Calibri"/>
              </a:rPr>
              <a:t> </a:t>
            </a:r>
            <a:r>
              <a:rPr lang="en-US" sz="3600" dirty="0" err="1" smtClean="0">
                <a:solidFill>
                  <a:schemeClr val="tx1"/>
                </a:solidFill>
                <a:latin typeface="Calibri"/>
              </a:rPr>
              <a:t>đi</a:t>
            </a:r>
            <a:r>
              <a:rPr lang="en-US" sz="3600" dirty="0" smtClean="0">
                <a:solidFill>
                  <a:schemeClr val="tx1"/>
                </a:solidFill>
                <a:latin typeface="Calibri"/>
              </a:rPr>
              <a:t> </a:t>
            </a:r>
            <a:r>
              <a:rPr lang="en-US" sz="3600" dirty="0" err="1" smtClean="0">
                <a:solidFill>
                  <a:schemeClr val="tx1"/>
                </a:solidFill>
                <a:latin typeface="Calibri"/>
              </a:rPr>
              <a:t>lại</a:t>
            </a:r>
            <a:r>
              <a:rPr lang="en-US" sz="3600" dirty="0" smtClean="0">
                <a:solidFill>
                  <a:schemeClr val="tx1"/>
                </a:solidFill>
                <a:latin typeface="Calibri"/>
              </a:rPr>
              <a:t> </a:t>
            </a:r>
            <a:r>
              <a:rPr lang="en-US" sz="3600" dirty="0" err="1" smtClean="0">
                <a:solidFill>
                  <a:schemeClr val="tx1"/>
                </a:solidFill>
                <a:latin typeface="Calibri"/>
              </a:rPr>
              <a:t>trong</a:t>
            </a:r>
            <a:r>
              <a:rPr lang="en-US" sz="3600" dirty="0" smtClean="0">
                <a:solidFill>
                  <a:schemeClr val="tx1"/>
                </a:solidFill>
                <a:latin typeface="Calibri"/>
              </a:rPr>
              <a:t> </a:t>
            </a:r>
            <a:r>
              <a:rPr lang="en-US" sz="3600" dirty="0" err="1" smtClean="0">
                <a:solidFill>
                  <a:schemeClr val="tx1"/>
                </a:solidFill>
                <a:latin typeface="Calibri"/>
              </a:rPr>
              <a:t>quá</a:t>
            </a:r>
            <a:r>
              <a:rPr lang="en-US" sz="3600" dirty="0" smtClean="0">
                <a:solidFill>
                  <a:schemeClr val="tx1"/>
                </a:solidFill>
                <a:latin typeface="Calibri"/>
              </a:rPr>
              <a:t> </a:t>
            </a:r>
            <a:r>
              <a:rPr lang="en-US" sz="3600" dirty="0" err="1" smtClean="0">
                <a:solidFill>
                  <a:schemeClr val="tx1"/>
                </a:solidFill>
                <a:latin typeface="Calibri"/>
              </a:rPr>
              <a:t>trình</a:t>
            </a:r>
            <a:r>
              <a:rPr lang="en-US" sz="3600" dirty="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endParaRPr lang="en-US" sz="3600" dirty="0" smtClean="0">
              <a:solidFill>
                <a:schemeClr val="tx1"/>
              </a:solidFill>
              <a:latin typeface="Calibri"/>
            </a:endParaRPr>
          </a:p>
          <a:p>
            <a:pPr lvl="0" indent="534988" algn="just">
              <a:buFontTx/>
              <a:buChar char="-"/>
              <a:defRPr/>
            </a:pPr>
            <a:r>
              <a:rPr lang="en-US" sz="3600" dirty="0" err="1" smtClean="0">
                <a:solidFill>
                  <a:schemeClr val="tx1"/>
                </a:solidFill>
                <a:latin typeface="Calibri"/>
              </a:rPr>
              <a:t>Tùy</a:t>
            </a:r>
            <a:r>
              <a:rPr lang="en-US" sz="3600" dirty="0" smtClean="0">
                <a:solidFill>
                  <a:schemeClr val="tx1"/>
                </a:solidFill>
                <a:latin typeface="Calibri"/>
              </a:rPr>
              <a:t> </a:t>
            </a:r>
            <a:r>
              <a:rPr lang="en-US" sz="3600" dirty="0" err="1">
                <a:solidFill>
                  <a:schemeClr val="tx1"/>
                </a:solidFill>
                <a:latin typeface="Calibri"/>
              </a:rPr>
              <a:t>theo</a:t>
            </a:r>
            <a:r>
              <a:rPr lang="en-US" sz="3600" dirty="0">
                <a:solidFill>
                  <a:schemeClr val="tx1"/>
                </a:solidFill>
                <a:latin typeface="Calibri"/>
              </a:rPr>
              <a:t> </a:t>
            </a:r>
            <a:r>
              <a:rPr lang="en-US" sz="3600" dirty="0" err="1">
                <a:solidFill>
                  <a:schemeClr val="tx1"/>
                </a:solidFill>
                <a:latin typeface="Calibri"/>
              </a:rPr>
              <a:t>điều</a:t>
            </a:r>
            <a:r>
              <a:rPr lang="en-US" sz="3600" dirty="0">
                <a:solidFill>
                  <a:schemeClr val="tx1"/>
                </a:solidFill>
                <a:latin typeface="Calibri"/>
              </a:rPr>
              <a:t> </a:t>
            </a:r>
            <a:r>
              <a:rPr lang="en-US" sz="3600" dirty="0" err="1">
                <a:solidFill>
                  <a:schemeClr val="tx1"/>
                </a:solidFill>
                <a:latin typeface="Calibri"/>
              </a:rPr>
              <a:t>kiện</a:t>
            </a:r>
            <a:r>
              <a:rPr lang="en-US" sz="3600" dirty="0">
                <a:solidFill>
                  <a:schemeClr val="tx1"/>
                </a:solidFill>
                <a:latin typeface="Calibri"/>
              </a:rPr>
              <a:t>, </a:t>
            </a:r>
            <a:r>
              <a:rPr lang="en-US" sz="3600" dirty="0" err="1">
                <a:solidFill>
                  <a:schemeClr val="tx1"/>
                </a:solidFill>
                <a:latin typeface="Calibri"/>
              </a:rPr>
              <a:t>có</a:t>
            </a:r>
            <a:r>
              <a:rPr lang="en-US" sz="3600" dirty="0">
                <a:solidFill>
                  <a:schemeClr val="tx1"/>
                </a:solidFill>
                <a:latin typeface="Calibri"/>
              </a:rPr>
              <a:t> </a:t>
            </a:r>
            <a:r>
              <a:rPr lang="en-US" sz="3600" dirty="0" err="1" smtClean="0">
                <a:solidFill>
                  <a:schemeClr val="tx1"/>
                </a:solidFill>
                <a:latin typeface="Calibri"/>
              </a:rPr>
              <a:t>thể</a:t>
            </a:r>
            <a:r>
              <a:rPr lang="en-US" sz="3600" dirty="0" smtClean="0">
                <a:solidFill>
                  <a:schemeClr val="tx1"/>
                </a:solidFill>
                <a:latin typeface="Calibri"/>
              </a:rPr>
              <a:t> </a:t>
            </a:r>
            <a:r>
              <a:rPr lang="en-US" sz="3600" dirty="0" err="1">
                <a:solidFill>
                  <a:schemeClr val="tx1"/>
                </a:solidFill>
                <a:latin typeface="Calibri"/>
              </a:rPr>
              <a:t>sử</a:t>
            </a:r>
            <a:r>
              <a:rPr lang="en-US" sz="3600" dirty="0">
                <a:solidFill>
                  <a:schemeClr val="tx1"/>
                </a:solidFill>
                <a:latin typeface="Calibri"/>
              </a:rPr>
              <a:t> </a:t>
            </a:r>
            <a:r>
              <a:rPr lang="en-US" sz="3600" dirty="0" err="1">
                <a:solidFill>
                  <a:schemeClr val="tx1"/>
                </a:solidFill>
                <a:latin typeface="Calibri"/>
              </a:rPr>
              <a:t>dụng</a:t>
            </a:r>
            <a:r>
              <a:rPr lang="en-US" sz="3600" dirty="0">
                <a:solidFill>
                  <a:schemeClr val="tx1"/>
                </a:solidFill>
                <a:latin typeface="Calibri"/>
              </a:rPr>
              <a:t> 2-3 </a:t>
            </a:r>
            <a:r>
              <a:rPr lang="en-US" sz="3600" dirty="0" err="1">
                <a:solidFill>
                  <a:schemeClr val="tx1"/>
                </a:solidFill>
                <a:latin typeface="Calibri"/>
              </a:rPr>
              <a:t>tải</a:t>
            </a:r>
            <a:r>
              <a:rPr lang="en-US" sz="3600" dirty="0">
                <a:solidFill>
                  <a:schemeClr val="tx1"/>
                </a:solidFill>
                <a:latin typeface="Calibri"/>
              </a:rPr>
              <a:t> </a:t>
            </a:r>
            <a:r>
              <a:rPr lang="en-US" sz="3600" dirty="0" err="1">
                <a:solidFill>
                  <a:schemeClr val="tx1"/>
                </a:solidFill>
                <a:latin typeface="Calibri"/>
              </a:rPr>
              <a:t>lau</a:t>
            </a:r>
            <a:r>
              <a:rPr lang="en-US" sz="3600" dirty="0">
                <a:solidFill>
                  <a:schemeClr val="tx1"/>
                </a:solidFill>
                <a:latin typeface="Calibri"/>
              </a:rPr>
              <a:t> </a:t>
            </a:r>
            <a:r>
              <a:rPr lang="en-US" sz="3600" dirty="0" err="1">
                <a:solidFill>
                  <a:schemeClr val="tx1"/>
                </a:solidFill>
                <a:latin typeface="Calibri"/>
              </a:rPr>
              <a:t>theo</a:t>
            </a:r>
            <a:r>
              <a:rPr lang="en-US" sz="3600" dirty="0">
                <a:solidFill>
                  <a:schemeClr val="tx1"/>
                </a:solidFill>
                <a:latin typeface="Calibri"/>
              </a:rPr>
              <a:t> </a:t>
            </a:r>
            <a:r>
              <a:rPr lang="en-US" sz="3600" dirty="0" err="1">
                <a:solidFill>
                  <a:schemeClr val="tx1"/>
                </a:solidFill>
                <a:latin typeface="Calibri"/>
              </a:rPr>
              <a:t>quy</a:t>
            </a:r>
            <a:r>
              <a:rPr lang="en-US" sz="3600" dirty="0">
                <a:solidFill>
                  <a:schemeClr val="tx1"/>
                </a:solidFill>
                <a:latin typeface="Calibri"/>
              </a:rPr>
              <a:t> </a:t>
            </a:r>
            <a:r>
              <a:rPr lang="en-US" sz="3600" dirty="0" err="1">
                <a:solidFill>
                  <a:schemeClr val="tx1"/>
                </a:solidFill>
                <a:latin typeface="Calibri"/>
              </a:rPr>
              <a:t>ước</a:t>
            </a:r>
            <a:r>
              <a:rPr lang="en-US" sz="3600" dirty="0">
                <a:solidFill>
                  <a:schemeClr val="tx1"/>
                </a:solidFill>
                <a:latin typeface="Calibri"/>
              </a:rPr>
              <a:t> </a:t>
            </a:r>
            <a:r>
              <a:rPr lang="en-US" sz="3600" dirty="0" err="1">
                <a:solidFill>
                  <a:schemeClr val="tx1"/>
                </a:solidFill>
                <a:latin typeface="Calibri"/>
              </a:rPr>
              <a:t>như</a:t>
            </a:r>
            <a:r>
              <a:rPr lang="en-US" sz="3600" dirty="0">
                <a:solidFill>
                  <a:schemeClr val="tx1"/>
                </a:solidFill>
                <a:latin typeface="Calibri"/>
              </a:rPr>
              <a:t> </a:t>
            </a:r>
            <a:r>
              <a:rPr lang="en-US" sz="3600" dirty="0" err="1">
                <a:solidFill>
                  <a:schemeClr val="tx1"/>
                </a:solidFill>
                <a:latin typeface="Calibri"/>
              </a:rPr>
              <a:t>sau</a:t>
            </a:r>
            <a:r>
              <a:rPr lang="en-US" sz="3600" dirty="0">
                <a:solidFill>
                  <a:schemeClr val="tx1"/>
                </a:solidFill>
                <a:latin typeface="Calibri"/>
              </a:rPr>
              <a:t>:</a:t>
            </a:r>
          </a:p>
          <a:p>
            <a:pPr lvl="0" algn="just">
              <a:defRPr/>
            </a:pPr>
            <a:r>
              <a:rPr lang="en-US" sz="3600" dirty="0">
                <a:solidFill>
                  <a:schemeClr val="tx1"/>
                </a:solidFill>
                <a:latin typeface="Calibri"/>
              </a:rPr>
              <a:t>      + </a:t>
            </a:r>
            <a:r>
              <a:rPr lang="en-US" sz="3600" dirty="0" err="1">
                <a:solidFill>
                  <a:schemeClr val="tx1"/>
                </a:solidFill>
                <a:latin typeface="Calibri"/>
              </a:rPr>
              <a:t>Nếu</a:t>
            </a:r>
            <a:r>
              <a:rPr lang="en-US" sz="3600" dirty="0">
                <a:solidFill>
                  <a:schemeClr val="tx1"/>
                </a:solidFill>
                <a:latin typeface="Calibri"/>
              </a:rPr>
              <a:t> </a:t>
            </a:r>
            <a:r>
              <a:rPr lang="en-US" sz="3600" dirty="0" err="1">
                <a:solidFill>
                  <a:schemeClr val="tx1"/>
                </a:solidFill>
                <a:latin typeface="Calibri"/>
              </a:rPr>
              <a:t>trang</a:t>
            </a:r>
            <a:r>
              <a:rPr lang="en-US" sz="3600" dirty="0">
                <a:solidFill>
                  <a:schemeClr val="tx1"/>
                </a:solidFill>
                <a:latin typeface="Calibri"/>
              </a:rPr>
              <a:t> </a:t>
            </a:r>
            <a:r>
              <a:rPr lang="en-US" sz="3600" dirty="0" err="1">
                <a:solidFill>
                  <a:schemeClr val="tx1"/>
                </a:solidFill>
                <a:latin typeface="Calibri"/>
              </a:rPr>
              <a:t>bị</a:t>
            </a:r>
            <a:r>
              <a:rPr lang="en-US" sz="3600" dirty="0">
                <a:solidFill>
                  <a:schemeClr val="tx1"/>
                </a:solidFill>
                <a:latin typeface="Calibri"/>
              </a:rPr>
              <a:t> 02 </a:t>
            </a:r>
            <a:r>
              <a:rPr lang="en-US" sz="3600" dirty="0" err="1">
                <a:solidFill>
                  <a:schemeClr val="tx1"/>
                </a:solidFill>
                <a:latin typeface="Calibri"/>
              </a:rPr>
              <a:t>tải</a:t>
            </a:r>
            <a:r>
              <a:rPr lang="en-US" sz="3600" dirty="0">
                <a:solidFill>
                  <a:schemeClr val="tx1"/>
                </a:solidFill>
                <a:latin typeface="Calibri"/>
              </a:rPr>
              <a:t>: Lau </a:t>
            </a:r>
            <a:r>
              <a:rPr lang="en-US" sz="3600" dirty="0" err="1">
                <a:solidFill>
                  <a:schemeClr val="tx1"/>
                </a:solidFill>
                <a:latin typeface="Calibri"/>
              </a:rPr>
              <a:t>ướt</a:t>
            </a:r>
            <a:r>
              <a:rPr lang="en-US" sz="3600" dirty="0">
                <a:solidFill>
                  <a:schemeClr val="tx1"/>
                </a:solidFill>
                <a:latin typeface="Calibri"/>
              </a:rPr>
              <a:t> </a:t>
            </a:r>
            <a:r>
              <a:rPr lang="en-US" sz="3600" dirty="0" err="1">
                <a:solidFill>
                  <a:schemeClr val="tx1"/>
                </a:solidFill>
                <a:latin typeface="Calibri"/>
              </a:rPr>
              <a:t>và</a:t>
            </a:r>
            <a:r>
              <a:rPr lang="en-US" sz="3600" dirty="0">
                <a:solidFill>
                  <a:schemeClr val="tx1"/>
                </a:solidFill>
                <a:latin typeface="Calibri"/>
              </a:rPr>
              <a:t> </a:t>
            </a:r>
            <a:r>
              <a:rPr lang="en-US" sz="3600" dirty="0" err="1">
                <a:solidFill>
                  <a:schemeClr val="tx1"/>
                </a:solidFill>
                <a:latin typeface="Calibri"/>
              </a:rPr>
              <a:t>lau</a:t>
            </a:r>
            <a:r>
              <a:rPr lang="en-US" sz="3600" dirty="0">
                <a:solidFill>
                  <a:schemeClr val="tx1"/>
                </a:solidFill>
                <a:latin typeface="Calibri"/>
              </a:rPr>
              <a:t> </a:t>
            </a:r>
            <a:r>
              <a:rPr lang="en-US" sz="3600" dirty="0" err="1">
                <a:solidFill>
                  <a:schemeClr val="tx1"/>
                </a:solidFill>
                <a:latin typeface="Calibri"/>
              </a:rPr>
              <a:t>khô</a:t>
            </a:r>
            <a:endParaRPr lang="en-US" sz="3600" dirty="0">
              <a:solidFill>
                <a:schemeClr val="tx1"/>
              </a:solidFill>
              <a:latin typeface="Calibri"/>
            </a:endParaRPr>
          </a:p>
          <a:p>
            <a:pPr lvl="0" algn="just">
              <a:defRPr/>
            </a:pPr>
            <a:r>
              <a:rPr lang="en-US" sz="3600" dirty="0">
                <a:solidFill>
                  <a:schemeClr val="tx1"/>
                </a:solidFill>
                <a:latin typeface="Calibri"/>
              </a:rPr>
              <a:t>      + </a:t>
            </a:r>
            <a:r>
              <a:rPr lang="en-US" sz="3600" dirty="0" err="1">
                <a:solidFill>
                  <a:schemeClr val="tx1"/>
                </a:solidFill>
                <a:latin typeface="Calibri"/>
              </a:rPr>
              <a:t>Nếu</a:t>
            </a:r>
            <a:r>
              <a:rPr lang="en-US" sz="3600" dirty="0">
                <a:solidFill>
                  <a:schemeClr val="tx1"/>
                </a:solidFill>
                <a:latin typeface="Calibri"/>
              </a:rPr>
              <a:t> </a:t>
            </a:r>
            <a:r>
              <a:rPr lang="en-US" sz="3600" dirty="0" err="1">
                <a:solidFill>
                  <a:schemeClr val="tx1"/>
                </a:solidFill>
                <a:latin typeface="Calibri"/>
              </a:rPr>
              <a:t>sử</a:t>
            </a:r>
            <a:r>
              <a:rPr lang="en-US" sz="3600" dirty="0">
                <a:solidFill>
                  <a:schemeClr val="tx1"/>
                </a:solidFill>
                <a:latin typeface="Calibri"/>
              </a:rPr>
              <a:t> </a:t>
            </a:r>
            <a:r>
              <a:rPr lang="en-US" sz="3600" dirty="0" err="1">
                <a:solidFill>
                  <a:schemeClr val="tx1"/>
                </a:solidFill>
                <a:latin typeface="Calibri"/>
              </a:rPr>
              <a:t>dụng</a:t>
            </a:r>
            <a:r>
              <a:rPr lang="en-US" sz="3600" dirty="0">
                <a:solidFill>
                  <a:schemeClr val="tx1"/>
                </a:solidFill>
                <a:latin typeface="Calibri"/>
              </a:rPr>
              <a:t> 03 </a:t>
            </a:r>
            <a:r>
              <a:rPr lang="en-US" sz="3600" dirty="0" err="1">
                <a:solidFill>
                  <a:schemeClr val="tx1"/>
                </a:solidFill>
                <a:latin typeface="Calibri"/>
              </a:rPr>
              <a:t>tải</a:t>
            </a:r>
            <a:r>
              <a:rPr lang="en-US" sz="3600" dirty="0">
                <a:solidFill>
                  <a:schemeClr val="tx1"/>
                </a:solidFill>
                <a:latin typeface="Calibri"/>
              </a:rPr>
              <a:t> </a:t>
            </a:r>
            <a:r>
              <a:rPr lang="en-US" sz="3600" dirty="0" err="1">
                <a:solidFill>
                  <a:schemeClr val="tx1"/>
                </a:solidFill>
                <a:latin typeface="Calibri"/>
              </a:rPr>
              <a:t>lau</a:t>
            </a:r>
            <a:r>
              <a:rPr lang="en-US" sz="3600" dirty="0">
                <a:solidFill>
                  <a:schemeClr val="tx1"/>
                </a:solidFill>
                <a:latin typeface="Calibri"/>
              </a:rPr>
              <a:t>: Lau </a:t>
            </a:r>
            <a:r>
              <a:rPr lang="en-US" sz="3600" dirty="0" err="1">
                <a:solidFill>
                  <a:schemeClr val="tx1"/>
                </a:solidFill>
                <a:latin typeface="Calibri"/>
              </a:rPr>
              <a:t>dơ</a:t>
            </a:r>
            <a:r>
              <a:rPr lang="en-US" sz="3600" dirty="0">
                <a:solidFill>
                  <a:schemeClr val="tx1"/>
                </a:solidFill>
                <a:latin typeface="Calibri"/>
              </a:rPr>
              <a:t>, </a:t>
            </a:r>
            <a:r>
              <a:rPr lang="en-US" sz="3600" dirty="0" err="1">
                <a:solidFill>
                  <a:schemeClr val="tx1"/>
                </a:solidFill>
                <a:latin typeface="Calibri"/>
              </a:rPr>
              <a:t>lau</a:t>
            </a:r>
            <a:r>
              <a:rPr lang="en-US" sz="3600" dirty="0">
                <a:solidFill>
                  <a:schemeClr val="tx1"/>
                </a:solidFill>
                <a:latin typeface="Calibri"/>
              </a:rPr>
              <a:t> </a:t>
            </a:r>
            <a:r>
              <a:rPr lang="en-US" sz="3600" dirty="0" smtClean="0">
                <a:solidFill>
                  <a:schemeClr val="tx1"/>
                </a:solidFill>
                <a:latin typeface="Calibri"/>
              </a:rPr>
              <a:t>   </a:t>
            </a:r>
            <a:r>
              <a:rPr lang="en-US" sz="3600" dirty="0" err="1" smtClean="0">
                <a:solidFill>
                  <a:schemeClr val="tx1"/>
                </a:solidFill>
                <a:latin typeface="Calibri"/>
              </a:rPr>
              <a:t>sạch</a:t>
            </a:r>
            <a:r>
              <a:rPr lang="en-US" sz="3600" dirty="0" smtClean="0">
                <a:solidFill>
                  <a:schemeClr val="tx1"/>
                </a:solidFill>
                <a:latin typeface="Calibri"/>
              </a:rPr>
              <a:t> </a:t>
            </a:r>
            <a:r>
              <a:rPr lang="en-US" sz="3600" dirty="0" err="1">
                <a:solidFill>
                  <a:schemeClr val="tx1"/>
                </a:solidFill>
                <a:latin typeface="Calibri"/>
              </a:rPr>
              <a:t>và</a:t>
            </a:r>
            <a:r>
              <a:rPr lang="en-US" sz="3600" dirty="0">
                <a:solidFill>
                  <a:schemeClr val="tx1"/>
                </a:solidFill>
                <a:latin typeface="Calibri"/>
              </a:rPr>
              <a:t> </a:t>
            </a:r>
            <a:r>
              <a:rPr lang="en-US" sz="3600" dirty="0" err="1">
                <a:solidFill>
                  <a:schemeClr val="tx1"/>
                </a:solidFill>
                <a:latin typeface="Calibri"/>
              </a:rPr>
              <a:t>lau</a:t>
            </a:r>
            <a:r>
              <a:rPr lang="en-US" sz="3600" dirty="0">
                <a:solidFill>
                  <a:schemeClr val="tx1"/>
                </a:solidFill>
                <a:latin typeface="Calibri"/>
              </a:rPr>
              <a:t> </a:t>
            </a:r>
            <a:r>
              <a:rPr lang="en-US" sz="3600" dirty="0" err="1">
                <a:solidFill>
                  <a:schemeClr val="tx1"/>
                </a:solidFill>
                <a:latin typeface="Calibri"/>
              </a:rPr>
              <a:t>khô</a:t>
            </a:r>
            <a:r>
              <a:rPr lang="en-US" sz="3600" dirty="0">
                <a:solidFill>
                  <a:schemeClr val="tx1"/>
                </a:solidFill>
                <a:latin typeface="Calibri"/>
              </a:rPr>
              <a:t>.</a:t>
            </a:r>
          </a:p>
          <a:p>
            <a:pPr lvl="0" indent="534988" algn="just">
              <a:buFontTx/>
              <a:buChar char="-"/>
              <a:defRPr/>
            </a:pPr>
            <a:endParaRPr lang="en-US" sz="2800" dirty="0" smtClean="0">
              <a:solidFill>
                <a:schemeClr val="tx1"/>
              </a:solidFill>
              <a:latin typeface="Calibri"/>
            </a:endParaRPr>
          </a:p>
          <a:p>
            <a:pPr marL="457200" indent="-457200" algn="just">
              <a:buFont typeface="Arial" charset="0"/>
              <a:buChar char="•"/>
              <a:defRPr/>
            </a:pPr>
            <a:endParaRPr lang="en-US" sz="2800" dirty="0">
              <a:solidFill>
                <a:schemeClr val="tx1"/>
              </a:solidFill>
              <a:latin typeface="Calibri"/>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29939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89437" y="206440"/>
            <a:ext cx="10115693" cy="6338051"/>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lang="en-US" sz="2800" b="1" dirty="0">
              <a:solidFill>
                <a:srgbClr val="FF0000"/>
              </a:solidFill>
              <a:latin typeface="Calibri"/>
            </a:endParaRPr>
          </a:p>
          <a:p>
            <a:pPr marR="0" lvl="0" algn="just" defTabSz="914400" rtl="0" eaLnBrk="1" fontAlgn="base" latinLnBrk="0" hangingPunct="1">
              <a:lnSpc>
                <a:spcPct val="100000"/>
              </a:lnSpc>
              <a:spcBef>
                <a:spcPct val="0"/>
              </a:spcBef>
              <a:spcAft>
                <a:spcPct val="0"/>
              </a:spcAft>
              <a:buClrTx/>
              <a:buSzTx/>
              <a:tabLst/>
              <a:defRPr/>
            </a:pPr>
            <a:r>
              <a:rPr kumimoji="0" lang="en-US" sz="3600" b="1" i="0" u="none" strike="noStrike" kern="1200" cap="none" spc="0" normalizeH="0" baseline="0" noProof="0" dirty="0" smtClean="0">
                <a:ln>
                  <a:noFill/>
                </a:ln>
                <a:solidFill>
                  <a:srgbClr val="FF0000"/>
                </a:solidFill>
                <a:effectLst/>
                <a:uLnTx/>
                <a:uFillTx/>
                <a:latin typeface="Calibri"/>
              </a:rPr>
              <a:t>                      </a:t>
            </a:r>
            <a:endParaRPr kumimoji="0" lang="en-US" sz="3600" b="1" i="0" u="none" strike="noStrike" kern="1200" cap="none" spc="0" normalizeH="0" baseline="0" noProof="0" dirty="0" smtClean="0">
              <a:ln>
                <a:noFill/>
              </a:ln>
              <a:solidFill>
                <a:srgbClr val="FF0000"/>
              </a:solidFill>
              <a:effectLst/>
              <a:uLnTx/>
              <a:uFillTx/>
              <a:latin typeface="Calibri"/>
            </a:endParaRPr>
          </a:p>
          <a:p>
            <a:pPr marR="0" lvl="0" algn="just" defTabSz="914400" rtl="0" eaLnBrk="1" fontAlgn="base" latinLnBrk="0" hangingPunct="1">
              <a:lnSpc>
                <a:spcPct val="100000"/>
              </a:lnSpc>
              <a:spcBef>
                <a:spcPct val="0"/>
              </a:spcBef>
              <a:spcAft>
                <a:spcPct val="0"/>
              </a:spcAft>
              <a:buClrTx/>
              <a:buSzTx/>
              <a:tabLst/>
              <a:defRPr/>
            </a:pPr>
            <a:r>
              <a:rPr lang="en-US" sz="3600" b="1" dirty="0">
                <a:solidFill>
                  <a:srgbClr val="FF0000"/>
                </a:solidFill>
                <a:latin typeface="Calibri"/>
              </a:rPr>
              <a:t> </a:t>
            </a:r>
            <a:r>
              <a:rPr lang="en-US" sz="3600" b="1" dirty="0" smtClean="0">
                <a:solidFill>
                  <a:srgbClr val="FF0000"/>
                </a:solidFill>
                <a:latin typeface="Calibri"/>
              </a:rPr>
              <a:t>                    </a:t>
            </a:r>
            <a:r>
              <a:rPr kumimoji="0" lang="en-US" sz="3600" b="1" i="0" u="none" strike="noStrike" kern="1200" cap="none" spc="0" normalizeH="0" baseline="0" noProof="0" dirty="0" smtClean="0">
                <a:ln>
                  <a:noFill/>
                </a:ln>
                <a:solidFill>
                  <a:srgbClr val="FF0000"/>
                </a:solidFill>
                <a:effectLst/>
                <a:uLnTx/>
                <a:uFillTx/>
                <a:latin typeface="Calibri"/>
              </a:rPr>
              <a:t> </a:t>
            </a:r>
            <a:r>
              <a:rPr kumimoji="0" lang="en-US" sz="3600" b="1" i="0" u="none" strike="noStrike" kern="1200" cap="none" spc="0" normalizeH="0" baseline="0" noProof="0" dirty="0" err="1" smtClean="0">
                <a:ln>
                  <a:noFill/>
                </a:ln>
                <a:solidFill>
                  <a:srgbClr val="FF0000"/>
                </a:solidFill>
                <a:effectLst/>
                <a:uLnTx/>
                <a:uFillTx/>
                <a:latin typeface="Calibri"/>
              </a:rPr>
              <a:t>Lưu</a:t>
            </a:r>
            <a:r>
              <a:rPr kumimoji="0" lang="en-US" sz="3600" b="1" i="0" u="none" strike="noStrike" kern="1200" cap="none" spc="0" normalizeH="0" noProof="0" dirty="0" smtClean="0">
                <a:ln>
                  <a:noFill/>
                </a:ln>
                <a:solidFill>
                  <a:srgbClr val="FF0000"/>
                </a:solidFill>
                <a:effectLst/>
                <a:uLnTx/>
                <a:uFillTx/>
                <a:latin typeface="Calibri"/>
              </a:rPr>
              <a:t> </a:t>
            </a:r>
            <a:r>
              <a:rPr kumimoji="0" lang="en-US" sz="3600" b="1" i="0" u="none" strike="noStrike" kern="1200" cap="none" spc="0" normalizeH="0" noProof="0" dirty="0">
                <a:ln>
                  <a:noFill/>
                </a:ln>
                <a:solidFill>
                  <a:srgbClr val="FF0000"/>
                </a:solidFill>
                <a:effectLst/>
                <a:uLnTx/>
                <a:uFillTx/>
                <a:latin typeface="Calibri"/>
              </a:rPr>
              <a:t>ý </a:t>
            </a:r>
            <a:r>
              <a:rPr kumimoji="0" lang="en-US" sz="3600" b="1" i="0" u="none" strike="noStrike" kern="1200" cap="none" spc="0" normalizeH="0" noProof="0" dirty="0" err="1" smtClean="0">
                <a:ln>
                  <a:noFill/>
                </a:ln>
                <a:solidFill>
                  <a:srgbClr val="FF0000"/>
                </a:solidFill>
                <a:effectLst/>
                <a:uLnTx/>
                <a:uFillTx/>
                <a:latin typeface="Calibri"/>
              </a:rPr>
              <a:t>chung</a:t>
            </a:r>
            <a:r>
              <a:rPr lang="en-US" sz="3600" b="1" dirty="0" smtClean="0">
                <a:solidFill>
                  <a:srgbClr val="FF0000"/>
                </a:solidFill>
                <a:latin typeface="Calibri"/>
              </a:rPr>
              <a:t> (</a:t>
            </a:r>
            <a:r>
              <a:rPr lang="en-US" sz="3600" b="1" dirty="0" err="1" smtClean="0">
                <a:solidFill>
                  <a:srgbClr val="FF0000"/>
                </a:solidFill>
                <a:latin typeface="Calibri"/>
              </a:rPr>
              <a:t>tt</a:t>
            </a:r>
            <a:r>
              <a:rPr lang="en-US" sz="3600" b="1" dirty="0" smtClean="0">
                <a:solidFill>
                  <a:srgbClr val="FF0000"/>
                </a:solidFill>
                <a:latin typeface="Calibri"/>
              </a:rPr>
              <a:t>)</a:t>
            </a:r>
          </a:p>
          <a:p>
            <a:pPr marR="0" lvl="0" defTabSz="914400" rtl="0" eaLnBrk="1" fontAlgn="base" latinLnBrk="0" hangingPunct="1">
              <a:lnSpc>
                <a:spcPct val="100000"/>
              </a:lnSpc>
              <a:spcBef>
                <a:spcPct val="0"/>
              </a:spcBef>
              <a:spcAft>
                <a:spcPct val="0"/>
              </a:spcAft>
              <a:buClrTx/>
              <a:buSzTx/>
              <a:tabLst/>
              <a:defRPr/>
            </a:pPr>
            <a:r>
              <a:rPr lang="en-US" sz="3600" dirty="0" smtClean="0">
                <a:solidFill>
                  <a:schemeClr val="tx1"/>
                </a:solidFill>
                <a:latin typeface="Calibri"/>
              </a:rPr>
              <a:t>- </a:t>
            </a:r>
            <a:r>
              <a:rPr lang="en-US" sz="3600" dirty="0" smtClean="0">
                <a:solidFill>
                  <a:srgbClr val="FF0000"/>
                </a:solidFill>
                <a:latin typeface="Calibri"/>
              </a:rPr>
              <a:t> </a:t>
            </a:r>
            <a:r>
              <a:rPr lang="en-US" sz="3600" dirty="0" err="1" smtClean="0">
                <a:solidFill>
                  <a:schemeClr val="tx1"/>
                </a:solidFill>
                <a:latin typeface="Calibri"/>
              </a:rPr>
              <a:t>Tải</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nhà</a:t>
            </a:r>
            <a:r>
              <a:rPr lang="en-US" sz="3600" dirty="0" smtClean="0">
                <a:solidFill>
                  <a:schemeClr val="tx1"/>
                </a:solidFill>
                <a:latin typeface="Calibri"/>
              </a:rPr>
              <a:t> </a:t>
            </a:r>
            <a:r>
              <a:rPr lang="en-US" sz="3600" dirty="0" err="1" smtClean="0">
                <a:solidFill>
                  <a:schemeClr val="tx1"/>
                </a:solidFill>
                <a:latin typeface="Calibri"/>
              </a:rPr>
              <a:t>vệ</a:t>
            </a:r>
            <a:r>
              <a:rPr lang="en-US" sz="3600" dirty="0" smtClean="0">
                <a:solidFill>
                  <a:schemeClr val="tx1"/>
                </a:solidFill>
                <a:latin typeface="Calibri"/>
              </a:rPr>
              <a:t> </a:t>
            </a:r>
            <a:r>
              <a:rPr lang="en-US" sz="3600" dirty="0" err="1" smtClean="0">
                <a:solidFill>
                  <a:schemeClr val="tx1"/>
                </a:solidFill>
                <a:latin typeface="Calibri"/>
              </a:rPr>
              <a:t>sinh</a:t>
            </a:r>
            <a:r>
              <a:rPr lang="en-US" sz="3600" dirty="0" smtClean="0">
                <a:solidFill>
                  <a:schemeClr val="tx1"/>
                </a:solidFill>
                <a:latin typeface="Calibri"/>
              </a:rPr>
              <a:t> </a:t>
            </a:r>
            <a:r>
              <a:rPr lang="en-US" sz="3600" dirty="0" err="1" smtClean="0">
                <a:solidFill>
                  <a:schemeClr val="tx1"/>
                </a:solidFill>
                <a:latin typeface="Calibri"/>
              </a:rPr>
              <a:t>không</a:t>
            </a:r>
            <a:r>
              <a:rPr lang="en-US" sz="3600" dirty="0" smtClean="0">
                <a:solidFill>
                  <a:schemeClr val="tx1"/>
                </a:solidFill>
                <a:latin typeface="Calibri"/>
              </a:rPr>
              <a:t> </a:t>
            </a:r>
            <a:r>
              <a:rPr lang="en-US" sz="3600" dirty="0" err="1" smtClean="0">
                <a:solidFill>
                  <a:schemeClr val="tx1"/>
                </a:solidFill>
                <a:latin typeface="Calibri"/>
              </a:rPr>
              <a:t>được</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sang </a:t>
            </a:r>
            <a:r>
              <a:rPr lang="en-US" sz="3600" dirty="0" err="1" smtClean="0">
                <a:solidFill>
                  <a:schemeClr val="tx1"/>
                </a:solidFill>
                <a:latin typeface="Calibri"/>
              </a:rPr>
              <a:t>phòng</a:t>
            </a:r>
            <a:r>
              <a:rPr lang="en-US" sz="3600" dirty="0" smtClean="0">
                <a:solidFill>
                  <a:schemeClr val="tx1"/>
                </a:solidFill>
                <a:latin typeface="Calibri"/>
              </a:rPr>
              <a:t> </a:t>
            </a:r>
            <a:r>
              <a:rPr lang="en-US" sz="3600" dirty="0" err="1" smtClean="0">
                <a:solidFill>
                  <a:schemeClr val="tx1"/>
                </a:solidFill>
                <a:latin typeface="Calibri"/>
              </a:rPr>
              <a:t>khác</a:t>
            </a:r>
            <a:r>
              <a:rPr lang="en-US" sz="3600" dirty="0" smtClean="0">
                <a:solidFill>
                  <a:schemeClr val="tx1"/>
                </a:solidFill>
                <a:latin typeface="Calibri"/>
              </a:rPr>
              <a:t>.</a:t>
            </a:r>
          </a:p>
          <a:p>
            <a:pPr marR="0" lvl="0" algn="just" defTabSz="914400" rtl="0" eaLnBrk="1" fontAlgn="base" latinLnBrk="0" hangingPunct="1">
              <a:lnSpc>
                <a:spcPct val="100000"/>
              </a:lnSpc>
              <a:spcBef>
                <a:spcPct val="0"/>
              </a:spcBef>
              <a:spcAft>
                <a:spcPct val="0"/>
              </a:spcAft>
              <a:buClrTx/>
              <a:buSzTx/>
              <a:buFontTx/>
              <a:buChar char="-"/>
              <a:tabLst/>
              <a:defRPr/>
            </a:pPr>
            <a:r>
              <a:rPr lang="en-US" sz="3600" dirty="0" smtClean="0">
                <a:solidFill>
                  <a:schemeClr val="tx1"/>
                </a:solidFill>
                <a:latin typeface="Calibri"/>
              </a:rPr>
              <a:t>  </a:t>
            </a:r>
            <a:r>
              <a:rPr lang="en-US" sz="3600" dirty="0" err="1" smtClean="0">
                <a:solidFill>
                  <a:schemeClr val="tx1"/>
                </a:solidFill>
                <a:latin typeface="Calibri"/>
              </a:rPr>
              <a:t>Không</a:t>
            </a:r>
            <a:r>
              <a:rPr lang="en-US" sz="3600" dirty="0" smtClean="0">
                <a:solidFill>
                  <a:schemeClr val="tx1"/>
                </a:solidFill>
                <a:latin typeface="Calibri"/>
              </a:rPr>
              <a:t> </a:t>
            </a:r>
            <a:r>
              <a:rPr lang="en-US" sz="3600" dirty="0" err="1" smtClean="0">
                <a:solidFill>
                  <a:schemeClr val="tx1"/>
                </a:solidFill>
                <a:latin typeface="Calibri"/>
              </a:rPr>
              <a:t>dùng</a:t>
            </a:r>
            <a:r>
              <a:rPr lang="en-US" sz="3600" dirty="0" smtClean="0">
                <a:solidFill>
                  <a:schemeClr val="tx1"/>
                </a:solidFill>
                <a:latin typeface="Calibri"/>
              </a:rPr>
              <a:t> </a:t>
            </a:r>
            <a:r>
              <a:rPr lang="en-US" sz="3600" dirty="0" err="1" smtClean="0">
                <a:solidFill>
                  <a:schemeClr val="tx1"/>
                </a:solidFill>
                <a:latin typeface="Calibri"/>
              </a:rPr>
              <a:t>quần</a:t>
            </a:r>
            <a:r>
              <a:rPr lang="en-US" sz="3600" dirty="0" smtClean="0">
                <a:solidFill>
                  <a:schemeClr val="tx1"/>
                </a:solidFill>
                <a:latin typeface="Calibri"/>
              </a:rPr>
              <a:t>, </a:t>
            </a:r>
            <a:r>
              <a:rPr lang="en-US" sz="3600" dirty="0" err="1" smtClean="0">
                <a:solidFill>
                  <a:schemeClr val="tx1"/>
                </a:solidFill>
                <a:latin typeface="Calibri"/>
              </a:rPr>
              <a:t>áo</a:t>
            </a:r>
            <a:r>
              <a:rPr lang="en-US" sz="3600" dirty="0" smtClean="0">
                <a:solidFill>
                  <a:schemeClr val="tx1"/>
                </a:solidFill>
                <a:latin typeface="Calibri"/>
              </a:rPr>
              <a:t> </a:t>
            </a:r>
            <a:r>
              <a:rPr lang="en-US" sz="3600" dirty="0" err="1" smtClean="0">
                <a:solidFill>
                  <a:schemeClr val="tx1"/>
                </a:solidFill>
                <a:latin typeface="Calibri"/>
              </a:rPr>
              <a:t>của</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đang</a:t>
            </a:r>
            <a:r>
              <a:rPr lang="en-US" sz="3600" dirty="0" smtClean="0">
                <a:solidFill>
                  <a:schemeClr val="tx1"/>
                </a:solidFill>
                <a:latin typeface="Calibri"/>
              </a:rPr>
              <a:t> </a:t>
            </a:r>
            <a:r>
              <a:rPr lang="en-US" sz="3600" dirty="0" err="1" smtClean="0">
                <a:solidFill>
                  <a:schemeClr val="tx1"/>
                </a:solidFill>
                <a:latin typeface="Calibri"/>
              </a:rPr>
              <a:t>mặc</a:t>
            </a:r>
            <a:r>
              <a:rPr lang="en-US" sz="3600" dirty="0" smtClean="0">
                <a:solidFill>
                  <a:schemeClr val="tx1"/>
                </a:solidFill>
                <a:latin typeface="Calibri"/>
              </a:rPr>
              <a:t> </a:t>
            </a:r>
            <a:r>
              <a:rPr lang="en-US" sz="3600" dirty="0" err="1" smtClean="0">
                <a:solidFill>
                  <a:schemeClr val="tx1"/>
                </a:solidFill>
                <a:latin typeface="Calibri"/>
              </a:rPr>
              <a:t>để</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a:t>
            </a:r>
          </a:p>
          <a:p>
            <a:pPr marR="0" lvl="0" algn="just" defTabSz="914400" rtl="0" eaLnBrk="1" fontAlgn="base" latinLnBrk="0" hangingPunct="1">
              <a:lnSpc>
                <a:spcPct val="100000"/>
              </a:lnSpc>
              <a:spcBef>
                <a:spcPct val="0"/>
              </a:spcBef>
              <a:spcAft>
                <a:spcPct val="0"/>
              </a:spcAft>
              <a:buClrTx/>
              <a:buSzTx/>
              <a:buFontTx/>
              <a:buChar char="-"/>
              <a:tabLst/>
              <a:defRPr/>
            </a:pPr>
            <a:r>
              <a:rPr lang="en-US" sz="3600" dirty="0">
                <a:solidFill>
                  <a:schemeClr val="tx1"/>
                </a:solidFill>
                <a:latin typeface="Calibri"/>
              </a:rPr>
              <a:t> </a:t>
            </a:r>
            <a:r>
              <a:rPr lang="en-US" sz="3600" dirty="0" smtClean="0">
                <a:solidFill>
                  <a:schemeClr val="tx1"/>
                </a:solidFill>
                <a:latin typeface="Calibri"/>
              </a:rPr>
              <a:t> </a:t>
            </a:r>
            <a:r>
              <a:rPr lang="en-US" sz="3600" dirty="0" err="1" smtClean="0">
                <a:solidFill>
                  <a:schemeClr val="tx1"/>
                </a:solidFill>
                <a:latin typeface="Calibri"/>
              </a:rPr>
              <a:t>Không</a:t>
            </a:r>
            <a:r>
              <a:rPr lang="en-US" sz="3600" dirty="0" smtClean="0">
                <a:solidFill>
                  <a:schemeClr val="tx1"/>
                </a:solidFill>
                <a:latin typeface="Calibri"/>
              </a:rPr>
              <a:t> </a:t>
            </a:r>
            <a:r>
              <a:rPr lang="en-US" sz="3600" dirty="0" err="1" smtClean="0">
                <a:solidFill>
                  <a:schemeClr val="tx1"/>
                </a:solidFill>
                <a:latin typeface="Calibri"/>
              </a:rPr>
              <a:t>được</a:t>
            </a:r>
            <a:r>
              <a:rPr lang="en-US" sz="3600" dirty="0" smtClean="0">
                <a:solidFill>
                  <a:schemeClr val="tx1"/>
                </a:solidFill>
                <a:latin typeface="Calibri"/>
              </a:rPr>
              <a:t> </a:t>
            </a:r>
            <a:r>
              <a:rPr lang="en-US" sz="3600" dirty="0" err="1" smtClean="0">
                <a:solidFill>
                  <a:schemeClr val="tx1"/>
                </a:solidFill>
                <a:latin typeface="Calibri"/>
              </a:rPr>
              <a:t>dùng</a:t>
            </a:r>
            <a:r>
              <a:rPr lang="en-US" sz="3600" dirty="0" smtClean="0">
                <a:solidFill>
                  <a:schemeClr val="tx1"/>
                </a:solidFill>
                <a:latin typeface="Calibri"/>
              </a:rPr>
              <a:t> </a:t>
            </a:r>
            <a:r>
              <a:rPr lang="en-US" sz="3600" dirty="0" err="1" smtClean="0">
                <a:solidFill>
                  <a:schemeClr val="tx1"/>
                </a:solidFill>
                <a:latin typeface="Calibri"/>
              </a:rPr>
              <a:t>thuốc</a:t>
            </a:r>
            <a:r>
              <a:rPr lang="en-US" sz="3600" dirty="0" smtClean="0">
                <a:solidFill>
                  <a:schemeClr val="tx1"/>
                </a:solidFill>
                <a:latin typeface="Calibri"/>
              </a:rPr>
              <a:t> </a:t>
            </a:r>
            <a:r>
              <a:rPr lang="en-US" sz="3600" dirty="0" err="1" smtClean="0">
                <a:solidFill>
                  <a:schemeClr val="tx1"/>
                </a:solidFill>
                <a:latin typeface="Calibri"/>
              </a:rPr>
              <a:t>sát</a:t>
            </a:r>
            <a:r>
              <a:rPr lang="en-US" sz="3600" dirty="0" smtClean="0">
                <a:solidFill>
                  <a:schemeClr val="tx1"/>
                </a:solidFill>
                <a:latin typeface="Calibri"/>
              </a:rPr>
              <a:t> </a:t>
            </a:r>
            <a:r>
              <a:rPr lang="en-US" sz="3600" dirty="0" err="1" smtClean="0">
                <a:solidFill>
                  <a:schemeClr val="tx1"/>
                </a:solidFill>
                <a:latin typeface="Calibri"/>
              </a:rPr>
              <a:t>trùng</a:t>
            </a:r>
            <a:r>
              <a:rPr lang="en-US" sz="3600" dirty="0" smtClean="0">
                <a:solidFill>
                  <a:schemeClr val="tx1"/>
                </a:solidFill>
                <a:latin typeface="Calibri"/>
              </a:rPr>
              <a:t> </a:t>
            </a:r>
            <a:r>
              <a:rPr lang="en-US" sz="3600" dirty="0" err="1" smtClean="0">
                <a:solidFill>
                  <a:schemeClr val="tx1"/>
                </a:solidFill>
                <a:latin typeface="Calibri"/>
              </a:rPr>
              <a:t>pha</a:t>
            </a:r>
            <a:r>
              <a:rPr lang="en-US" sz="3600" dirty="0" smtClean="0">
                <a:solidFill>
                  <a:schemeClr val="tx1"/>
                </a:solidFill>
                <a:latin typeface="Calibri"/>
              </a:rPr>
              <a:t> </a:t>
            </a:r>
            <a:r>
              <a:rPr lang="en-US" sz="3600" dirty="0" err="1" smtClean="0">
                <a:solidFill>
                  <a:schemeClr val="tx1"/>
                </a:solidFill>
                <a:latin typeface="Calibri"/>
              </a:rPr>
              <a:t>vào</a:t>
            </a:r>
            <a:r>
              <a:rPr lang="en-US" sz="3600" dirty="0" smtClean="0">
                <a:solidFill>
                  <a:schemeClr val="tx1"/>
                </a:solidFill>
                <a:latin typeface="Calibri"/>
              </a:rPr>
              <a:t> </a:t>
            </a:r>
            <a:r>
              <a:rPr lang="en-US" sz="3600" dirty="0" err="1" smtClean="0">
                <a:solidFill>
                  <a:schemeClr val="tx1"/>
                </a:solidFill>
                <a:latin typeface="Calibri"/>
              </a:rPr>
              <a:t>nước</a:t>
            </a:r>
            <a:r>
              <a:rPr lang="en-US" sz="3600" dirty="0" smtClean="0">
                <a:solidFill>
                  <a:schemeClr val="tx1"/>
                </a:solidFill>
                <a:latin typeface="Calibri"/>
              </a:rPr>
              <a:t> </a:t>
            </a:r>
            <a:r>
              <a:rPr lang="en-US" sz="3600" dirty="0" err="1" smtClean="0">
                <a:solidFill>
                  <a:schemeClr val="tx1"/>
                </a:solidFill>
                <a:latin typeface="Calibri"/>
              </a:rPr>
              <a:t>để</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nhà</a:t>
            </a:r>
            <a:r>
              <a:rPr lang="en-US" sz="3600" dirty="0" smtClean="0">
                <a:solidFill>
                  <a:schemeClr val="tx1"/>
                </a:solidFill>
                <a:latin typeface="Calibri"/>
              </a:rPr>
              <a:t> </a:t>
            </a:r>
            <a:r>
              <a:rPr lang="en-US" sz="3600" dirty="0" err="1" smtClean="0">
                <a:solidFill>
                  <a:schemeClr val="tx1"/>
                </a:solidFill>
                <a:latin typeface="Calibri"/>
              </a:rPr>
              <a:t>khi</a:t>
            </a:r>
            <a:r>
              <a:rPr lang="en-US" sz="3600" dirty="0" smtClean="0">
                <a:solidFill>
                  <a:schemeClr val="tx1"/>
                </a:solidFill>
                <a:latin typeface="Calibri"/>
              </a:rPr>
              <a:t> </a:t>
            </a:r>
            <a:r>
              <a:rPr lang="en-US" sz="3600" dirty="0" err="1" smtClean="0">
                <a:solidFill>
                  <a:schemeClr val="tx1"/>
                </a:solidFill>
                <a:latin typeface="Calibri"/>
              </a:rPr>
              <a:t>có</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đang</a:t>
            </a:r>
            <a:r>
              <a:rPr lang="en-US" sz="3600" dirty="0" smtClean="0">
                <a:solidFill>
                  <a:schemeClr val="tx1"/>
                </a:solidFill>
                <a:latin typeface="Calibri"/>
              </a:rPr>
              <a:t> </a:t>
            </a:r>
            <a:r>
              <a:rPr lang="en-US" sz="3600" dirty="0" err="1" smtClean="0">
                <a:solidFill>
                  <a:schemeClr val="tx1"/>
                </a:solidFill>
                <a:latin typeface="Calibri"/>
              </a:rPr>
              <a:t>sinh</a:t>
            </a:r>
            <a:r>
              <a:rPr lang="en-US" sz="3600" dirty="0" smtClean="0">
                <a:solidFill>
                  <a:schemeClr val="tx1"/>
                </a:solidFill>
                <a:latin typeface="Calibri"/>
              </a:rPr>
              <a:t> </a:t>
            </a:r>
            <a:r>
              <a:rPr lang="en-US" sz="3600" dirty="0" err="1" smtClean="0">
                <a:solidFill>
                  <a:schemeClr val="tx1"/>
                </a:solidFill>
                <a:latin typeface="Calibri"/>
              </a:rPr>
              <a:t>hoạt</a:t>
            </a:r>
            <a:r>
              <a:rPr lang="en-US" sz="3600" dirty="0" smtClean="0">
                <a:solidFill>
                  <a:schemeClr val="tx1"/>
                </a:solidFill>
                <a:latin typeface="Calibri"/>
              </a:rPr>
              <a:t>.</a:t>
            </a:r>
          </a:p>
          <a:p>
            <a:pPr marR="0" lvl="0" algn="just" defTabSz="914400" rtl="0" eaLnBrk="1" fontAlgn="base" latinLnBrk="0" hangingPunct="1">
              <a:lnSpc>
                <a:spcPct val="100000"/>
              </a:lnSpc>
              <a:spcBef>
                <a:spcPct val="0"/>
              </a:spcBef>
              <a:spcAft>
                <a:spcPct val="0"/>
              </a:spcAft>
              <a:buClrTx/>
              <a:buSzTx/>
              <a:buFontTx/>
              <a:buChar char="-"/>
              <a:tabLst/>
              <a:defRPr/>
            </a:pPr>
            <a:r>
              <a:rPr lang="en-US" sz="3600" dirty="0" smtClean="0">
                <a:solidFill>
                  <a:schemeClr val="tx1"/>
                </a:solidFill>
                <a:latin typeface="Calibri"/>
              </a:rPr>
              <a:t>  </a:t>
            </a:r>
            <a:r>
              <a:rPr lang="en-US" sz="3600" dirty="0" err="1" smtClean="0">
                <a:solidFill>
                  <a:schemeClr val="tx1"/>
                </a:solidFill>
                <a:latin typeface="Calibri"/>
              </a:rPr>
              <a:t>Không</a:t>
            </a:r>
            <a:r>
              <a:rPr lang="en-US" sz="3600" dirty="0" smtClean="0">
                <a:solidFill>
                  <a:schemeClr val="tx1"/>
                </a:solidFill>
                <a:latin typeface="Calibri"/>
              </a:rPr>
              <a:t> </a:t>
            </a:r>
            <a:r>
              <a:rPr lang="en-US" sz="3600" dirty="0" err="1" smtClean="0">
                <a:solidFill>
                  <a:schemeClr val="tx1"/>
                </a:solidFill>
                <a:latin typeface="Calibri"/>
              </a:rPr>
              <a:t>dùng</a:t>
            </a:r>
            <a:r>
              <a:rPr lang="en-US" sz="3600" dirty="0" smtClean="0">
                <a:solidFill>
                  <a:schemeClr val="tx1"/>
                </a:solidFill>
                <a:latin typeface="Calibri"/>
              </a:rPr>
              <a:t> </a:t>
            </a:r>
            <a:r>
              <a:rPr lang="en-US" sz="3600" dirty="0" err="1" smtClean="0">
                <a:solidFill>
                  <a:schemeClr val="tx1"/>
                </a:solidFill>
                <a:latin typeface="Calibri"/>
              </a:rPr>
              <a:t>tải</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nhà</a:t>
            </a:r>
            <a:r>
              <a:rPr lang="en-US" sz="3600" dirty="0" smtClean="0">
                <a:solidFill>
                  <a:schemeClr val="tx1"/>
                </a:solidFill>
                <a:latin typeface="Calibri"/>
              </a:rPr>
              <a:t> </a:t>
            </a:r>
            <a:r>
              <a:rPr lang="en-US" sz="3600" dirty="0" err="1" smtClean="0">
                <a:solidFill>
                  <a:schemeClr val="tx1"/>
                </a:solidFill>
                <a:latin typeface="Calibri"/>
              </a:rPr>
              <a:t>để</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phân</a:t>
            </a:r>
            <a:r>
              <a:rPr lang="en-US" sz="3600" dirty="0" smtClean="0">
                <a:solidFill>
                  <a:schemeClr val="tx1"/>
                </a:solidFill>
                <a:latin typeface="Calibri"/>
              </a:rPr>
              <a:t> </a:t>
            </a:r>
            <a:r>
              <a:rPr lang="en-US" sz="3600" dirty="0" err="1" smtClean="0">
                <a:solidFill>
                  <a:schemeClr val="tx1"/>
                </a:solidFill>
                <a:latin typeface="Calibri"/>
              </a:rPr>
              <a:t>và</a:t>
            </a:r>
            <a:r>
              <a:rPr lang="en-US" sz="3600" dirty="0" smtClean="0">
                <a:solidFill>
                  <a:schemeClr val="tx1"/>
                </a:solidFill>
                <a:latin typeface="Calibri"/>
              </a:rPr>
              <a:t> </a:t>
            </a:r>
            <a:r>
              <a:rPr lang="en-US" sz="3600" dirty="0" err="1" smtClean="0">
                <a:solidFill>
                  <a:schemeClr val="tx1"/>
                </a:solidFill>
                <a:latin typeface="Calibri"/>
              </a:rPr>
              <a:t>nước</a:t>
            </a:r>
            <a:r>
              <a:rPr lang="en-US" sz="3600" dirty="0" smtClean="0">
                <a:solidFill>
                  <a:schemeClr val="tx1"/>
                </a:solidFill>
                <a:latin typeface="Calibri"/>
              </a:rPr>
              <a:t> </a:t>
            </a:r>
            <a:r>
              <a:rPr lang="en-US" sz="3600" dirty="0" err="1" smtClean="0">
                <a:solidFill>
                  <a:schemeClr val="tx1"/>
                </a:solidFill>
                <a:latin typeface="Calibri"/>
              </a:rPr>
              <a:t>tiểu</a:t>
            </a:r>
            <a:r>
              <a:rPr lang="en-US" sz="3600" dirty="0" smtClean="0">
                <a:solidFill>
                  <a:schemeClr val="tx1"/>
                </a:solidFill>
                <a:latin typeface="Calibri"/>
              </a:rPr>
              <a:t>.</a:t>
            </a:r>
          </a:p>
          <a:p>
            <a:pPr marL="571500" marR="0" lvl="0" indent="-571500" algn="just" defTabSz="914400" rtl="0" eaLnBrk="1" fontAlgn="base" latinLnBrk="0" hangingPunct="1">
              <a:lnSpc>
                <a:spcPct val="100000"/>
              </a:lnSpc>
              <a:spcBef>
                <a:spcPct val="0"/>
              </a:spcBef>
              <a:spcAft>
                <a:spcPct val="0"/>
              </a:spcAft>
              <a:buClrTx/>
              <a:buSzTx/>
              <a:buFontTx/>
              <a:buChar char="-"/>
              <a:tabLst/>
              <a:defRPr/>
            </a:pPr>
            <a:endParaRPr lang="en-US" sz="3600" dirty="0" smtClean="0">
              <a:solidFill>
                <a:srgbClr val="FF0000"/>
              </a:solidFill>
              <a:latin typeface="Calibri"/>
            </a:endParaRPr>
          </a:p>
          <a:p>
            <a:pPr marR="0" lvl="0" algn="just" defTabSz="914400" rtl="0" eaLnBrk="1" fontAlgn="base" latinLnBrk="0" hangingPunct="1">
              <a:lnSpc>
                <a:spcPct val="100000"/>
              </a:lnSpc>
              <a:spcBef>
                <a:spcPct val="0"/>
              </a:spcBef>
              <a:spcAft>
                <a:spcPct val="0"/>
              </a:spcAft>
              <a:buClrTx/>
              <a:buSzTx/>
              <a:tabLst/>
              <a:defRPr/>
            </a:pPr>
            <a:r>
              <a:rPr kumimoji="0" lang="en-US" sz="3600" b="1" i="0" u="none" strike="noStrike" kern="1200" cap="none" spc="0" normalizeH="0" baseline="0" noProof="0" dirty="0" smtClean="0">
                <a:ln>
                  <a:noFill/>
                </a:ln>
                <a:solidFill>
                  <a:schemeClr val="tx1"/>
                </a:solidFill>
                <a:effectLst/>
                <a:uLnTx/>
                <a:uFillTx/>
                <a:latin typeface="Calibri"/>
              </a:rPr>
              <a:t>-</a:t>
            </a:r>
            <a:endParaRPr lang="en-US" sz="2800" dirty="0" smtClean="0">
              <a:solidFill>
                <a:schemeClr val="tx1"/>
              </a:solidFill>
              <a:latin typeface="Calibri"/>
            </a:endParaRPr>
          </a:p>
          <a:p>
            <a:pPr marL="457200" indent="-457200" algn="just">
              <a:buFont typeface="Arial" charset="0"/>
              <a:buChar char="•"/>
              <a:defRPr/>
            </a:pPr>
            <a:endParaRPr lang="en-US" sz="2800" dirty="0">
              <a:solidFill>
                <a:schemeClr val="tx1"/>
              </a:solidFill>
              <a:latin typeface="Calibri"/>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29939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89437" y="206440"/>
            <a:ext cx="10115693" cy="6338051"/>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lang="en-US" sz="2800" b="1" dirty="0">
              <a:solidFill>
                <a:srgbClr val="FF0000"/>
              </a:solidFill>
              <a:latin typeface="Calibri"/>
            </a:endParaRPr>
          </a:p>
          <a:p>
            <a:pPr marR="0" lvl="0" algn="just" defTabSz="914400" rtl="0" eaLnBrk="1" fontAlgn="base" latinLnBrk="0" hangingPunct="1">
              <a:lnSpc>
                <a:spcPct val="100000"/>
              </a:lnSpc>
              <a:spcBef>
                <a:spcPct val="0"/>
              </a:spcBef>
              <a:spcAft>
                <a:spcPct val="0"/>
              </a:spcAft>
              <a:buClrTx/>
              <a:buSzTx/>
              <a:tabLst/>
              <a:defRPr/>
            </a:pPr>
            <a:r>
              <a:rPr kumimoji="0" lang="en-US" sz="3600" b="1" i="0" u="none" strike="noStrike" kern="1200" cap="none" spc="0" normalizeH="0" baseline="0" noProof="0" dirty="0" smtClean="0">
                <a:ln>
                  <a:noFill/>
                </a:ln>
                <a:solidFill>
                  <a:srgbClr val="FF0000"/>
                </a:solidFill>
                <a:effectLst/>
                <a:uLnTx/>
                <a:uFillTx/>
                <a:latin typeface="Calibri"/>
              </a:rPr>
              <a:t>                       </a:t>
            </a:r>
            <a:r>
              <a:rPr kumimoji="0" lang="en-US" sz="3600" b="1" i="0" u="none" strike="noStrike" kern="1200" cap="none" spc="0" normalizeH="0" baseline="0" noProof="0" dirty="0" err="1" smtClean="0">
                <a:ln>
                  <a:noFill/>
                </a:ln>
                <a:solidFill>
                  <a:srgbClr val="FF0000"/>
                </a:solidFill>
                <a:effectLst/>
                <a:uLnTx/>
                <a:uFillTx/>
                <a:latin typeface="Calibri"/>
              </a:rPr>
              <a:t>Lưu</a:t>
            </a:r>
            <a:r>
              <a:rPr kumimoji="0" lang="en-US" sz="3600" b="1" i="0" u="none" strike="noStrike" kern="1200" cap="none" spc="0" normalizeH="0" noProof="0" dirty="0" smtClean="0">
                <a:ln>
                  <a:noFill/>
                </a:ln>
                <a:solidFill>
                  <a:srgbClr val="FF0000"/>
                </a:solidFill>
                <a:effectLst/>
                <a:uLnTx/>
                <a:uFillTx/>
                <a:latin typeface="Calibri"/>
              </a:rPr>
              <a:t> </a:t>
            </a:r>
            <a:r>
              <a:rPr kumimoji="0" lang="en-US" sz="3600" b="1" i="0" u="none" strike="noStrike" kern="1200" cap="none" spc="0" normalizeH="0" noProof="0" dirty="0">
                <a:ln>
                  <a:noFill/>
                </a:ln>
                <a:solidFill>
                  <a:srgbClr val="FF0000"/>
                </a:solidFill>
                <a:effectLst/>
                <a:uLnTx/>
                <a:uFillTx/>
                <a:latin typeface="Calibri"/>
              </a:rPr>
              <a:t>ý </a:t>
            </a:r>
            <a:r>
              <a:rPr kumimoji="0" lang="en-US" sz="3600" b="1" i="0" u="none" strike="noStrike" kern="1200" cap="none" spc="0" normalizeH="0" noProof="0" dirty="0" err="1" smtClean="0">
                <a:ln>
                  <a:noFill/>
                </a:ln>
                <a:solidFill>
                  <a:srgbClr val="FF0000"/>
                </a:solidFill>
                <a:effectLst/>
                <a:uLnTx/>
                <a:uFillTx/>
                <a:latin typeface="Calibri"/>
              </a:rPr>
              <a:t>chung</a:t>
            </a:r>
            <a:r>
              <a:rPr lang="en-US" sz="3600" b="1" dirty="0" smtClean="0">
                <a:solidFill>
                  <a:srgbClr val="FF0000"/>
                </a:solidFill>
                <a:latin typeface="Calibri"/>
              </a:rPr>
              <a:t> (</a:t>
            </a:r>
            <a:r>
              <a:rPr lang="en-US" sz="3600" b="1" dirty="0" err="1" smtClean="0">
                <a:solidFill>
                  <a:srgbClr val="FF0000"/>
                </a:solidFill>
                <a:latin typeface="Calibri"/>
              </a:rPr>
              <a:t>tt</a:t>
            </a:r>
            <a:r>
              <a:rPr lang="en-US" sz="3600" b="1" dirty="0" smtClean="0">
                <a:solidFill>
                  <a:srgbClr val="FF0000"/>
                </a:solidFill>
                <a:latin typeface="Calibri"/>
              </a:rPr>
              <a:t>)</a:t>
            </a:r>
          </a:p>
          <a:p>
            <a:pPr marR="0" lvl="0" algn="just" defTabSz="914400" rtl="0" eaLnBrk="1" fontAlgn="base" latinLnBrk="0" hangingPunct="1">
              <a:lnSpc>
                <a:spcPct val="100000"/>
              </a:lnSpc>
              <a:spcBef>
                <a:spcPct val="0"/>
              </a:spcBef>
              <a:spcAft>
                <a:spcPct val="0"/>
              </a:spcAft>
              <a:buClrTx/>
              <a:buSzTx/>
              <a:tabLst/>
              <a:defRPr/>
            </a:pPr>
            <a:r>
              <a:rPr lang="en-US" sz="3600" b="1" dirty="0" smtClean="0">
                <a:solidFill>
                  <a:srgbClr val="FF0000"/>
                </a:solidFill>
                <a:latin typeface="Calibri"/>
              </a:rPr>
              <a:t>- </a:t>
            </a:r>
            <a:r>
              <a:rPr lang="en-US" sz="3600" dirty="0" err="1" smtClean="0">
                <a:solidFill>
                  <a:srgbClr val="FF0000"/>
                </a:solidFill>
                <a:latin typeface="Calibri"/>
              </a:rPr>
              <a:t>Tải</a:t>
            </a:r>
            <a:r>
              <a:rPr lang="en-US" sz="3600" dirty="0" smtClean="0">
                <a:solidFill>
                  <a:srgbClr val="FF0000"/>
                </a:solidFill>
                <a:latin typeface="Calibri"/>
              </a:rPr>
              <a:t> </a:t>
            </a:r>
            <a:r>
              <a:rPr lang="en-US" sz="3600" dirty="0" err="1" smtClean="0">
                <a:solidFill>
                  <a:srgbClr val="FF0000"/>
                </a:solidFill>
                <a:latin typeface="Calibri"/>
              </a:rPr>
              <a:t>lau</a:t>
            </a:r>
            <a:r>
              <a:rPr lang="en-US" sz="3600" dirty="0" smtClean="0">
                <a:solidFill>
                  <a:srgbClr val="FF0000"/>
                </a:solidFill>
                <a:latin typeface="Calibri"/>
              </a:rPr>
              <a:t> </a:t>
            </a:r>
            <a:r>
              <a:rPr lang="en-US" sz="3600" dirty="0" err="1" smtClean="0">
                <a:solidFill>
                  <a:srgbClr val="FF0000"/>
                </a:solidFill>
                <a:latin typeface="Calibri"/>
              </a:rPr>
              <a:t>nhà</a:t>
            </a:r>
            <a:r>
              <a:rPr lang="en-US" sz="3600" dirty="0" smtClean="0">
                <a:solidFill>
                  <a:srgbClr val="FF0000"/>
                </a:solidFill>
                <a:latin typeface="Calibri"/>
              </a:rPr>
              <a:t> </a:t>
            </a:r>
            <a:r>
              <a:rPr lang="en-US" sz="3600" dirty="0" err="1" smtClean="0">
                <a:solidFill>
                  <a:srgbClr val="FF0000"/>
                </a:solidFill>
                <a:latin typeface="Calibri"/>
              </a:rPr>
              <a:t>vệ</a:t>
            </a:r>
            <a:r>
              <a:rPr lang="en-US" sz="3600" dirty="0" smtClean="0">
                <a:solidFill>
                  <a:srgbClr val="FF0000"/>
                </a:solidFill>
                <a:latin typeface="Calibri"/>
              </a:rPr>
              <a:t> </a:t>
            </a:r>
            <a:r>
              <a:rPr lang="en-US" sz="3600" dirty="0" err="1" smtClean="0">
                <a:solidFill>
                  <a:srgbClr val="FF0000"/>
                </a:solidFill>
                <a:latin typeface="Calibri"/>
              </a:rPr>
              <a:t>sinh</a:t>
            </a:r>
            <a:r>
              <a:rPr lang="en-US" sz="3600" dirty="0" smtClean="0">
                <a:solidFill>
                  <a:srgbClr val="FF0000"/>
                </a:solidFill>
                <a:latin typeface="Calibri"/>
              </a:rPr>
              <a:t> </a:t>
            </a:r>
            <a:r>
              <a:rPr lang="en-US" sz="3600" dirty="0" err="1" smtClean="0">
                <a:solidFill>
                  <a:srgbClr val="FF0000"/>
                </a:solidFill>
                <a:latin typeface="Calibri"/>
              </a:rPr>
              <a:t>không</a:t>
            </a:r>
            <a:r>
              <a:rPr lang="en-US" sz="3600" dirty="0" smtClean="0">
                <a:solidFill>
                  <a:srgbClr val="FF0000"/>
                </a:solidFill>
                <a:latin typeface="Calibri"/>
              </a:rPr>
              <a:t> </a:t>
            </a:r>
            <a:r>
              <a:rPr lang="en-US" sz="3600" dirty="0" err="1" smtClean="0">
                <a:solidFill>
                  <a:srgbClr val="FF0000"/>
                </a:solidFill>
                <a:latin typeface="Calibri"/>
              </a:rPr>
              <a:t>được</a:t>
            </a:r>
            <a:r>
              <a:rPr lang="en-US" sz="3600" dirty="0" smtClean="0">
                <a:solidFill>
                  <a:srgbClr val="FF0000"/>
                </a:solidFill>
                <a:latin typeface="Calibri"/>
              </a:rPr>
              <a:t> </a:t>
            </a:r>
            <a:r>
              <a:rPr lang="en-US" sz="3600" dirty="0" err="1" smtClean="0">
                <a:solidFill>
                  <a:srgbClr val="FF0000"/>
                </a:solidFill>
                <a:latin typeface="Calibri"/>
              </a:rPr>
              <a:t>lau</a:t>
            </a:r>
            <a:r>
              <a:rPr lang="en-US" sz="3600" dirty="0" smtClean="0">
                <a:solidFill>
                  <a:srgbClr val="FF0000"/>
                </a:solidFill>
                <a:latin typeface="Calibri"/>
              </a:rPr>
              <a:t> sang </a:t>
            </a:r>
            <a:r>
              <a:rPr lang="en-US" sz="3600" dirty="0" err="1" smtClean="0">
                <a:solidFill>
                  <a:srgbClr val="FF0000"/>
                </a:solidFill>
                <a:latin typeface="Calibri"/>
              </a:rPr>
              <a:t>phòng</a:t>
            </a:r>
            <a:r>
              <a:rPr lang="en-US" sz="3600" dirty="0" smtClean="0">
                <a:solidFill>
                  <a:srgbClr val="FF0000"/>
                </a:solidFill>
                <a:latin typeface="Calibri"/>
              </a:rPr>
              <a:t> </a:t>
            </a:r>
            <a:r>
              <a:rPr lang="en-US" sz="3600" dirty="0" err="1" smtClean="0">
                <a:solidFill>
                  <a:srgbClr val="FF0000"/>
                </a:solidFill>
                <a:latin typeface="Calibri"/>
              </a:rPr>
              <a:t>khác</a:t>
            </a:r>
            <a:r>
              <a:rPr lang="en-US" sz="3600" dirty="0" smtClean="0">
                <a:solidFill>
                  <a:srgbClr val="FF0000"/>
                </a:solidFill>
                <a:latin typeface="Calibri"/>
              </a:rPr>
              <a:t>.</a:t>
            </a:r>
            <a:endParaRPr lang="en-US" sz="3600" dirty="0" smtClean="0">
              <a:solidFill>
                <a:srgbClr val="FF0000"/>
              </a:solidFill>
              <a:latin typeface="Calibri"/>
            </a:endParaRPr>
          </a:p>
          <a:p>
            <a:pPr marR="0" lvl="0" algn="just" defTabSz="914400" rtl="0" eaLnBrk="1" fontAlgn="base" latinLnBrk="0" hangingPunct="1">
              <a:lnSpc>
                <a:spcPct val="100000"/>
              </a:lnSpc>
              <a:spcBef>
                <a:spcPct val="0"/>
              </a:spcBef>
              <a:spcAft>
                <a:spcPct val="0"/>
              </a:spcAft>
              <a:buClrTx/>
              <a:buSzTx/>
              <a:tabLst/>
              <a:defRPr/>
            </a:pPr>
            <a:r>
              <a:rPr kumimoji="0" lang="en-US" sz="3600" b="1" i="0" u="none" strike="noStrike" kern="1200" cap="none" spc="0" normalizeH="0" baseline="0" noProof="0" dirty="0" smtClean="0">
                <a:ln>
                  <a:noFill/>
                </a:ln>
                <a:solidFill>
                  <a:schemeClr val="tx1"/>
                </a:solidFill>
                <a:effectLst/>
                <a:uLnTx/>
                <a:uFillTx/>
                <a:latin typeface="Calibri"/>
              </a:rPr>
              <a:t>-</a:t>
            </a:r>
            <a:r>
              <a:rPr kumimoji="0" lang="en-US" sz="3600" b="1" i="0" u="none" strike="noStrike" kern="1200" cap="none" spc="0" normalizeH="0" baseline="0" noProof="0" dirty="0" smtClean="0">
                <a:ln>
                  <a:noFill/>
                </a:ln>
                <a:solidFill>
                  <a:srgbClr val="FF0000"/>
                </a:solidFill>
                <a:effectLst/>
                <a:uLnTx/>
                <a:uFillTx/>
                <a:latin typeface="Calibri"/>
              </a:rPr>
              <a:t> </a:t>
            </a:r>
            <a:r>
              <a:rPr lang="en-US" sz="3600" dirty="0" err="1" smtClean="0">
                <a:solidFill>
                  <a:schemeClr val="tx1"/>
                </a:solidFill>
                <a:latin typeface="Calibri"/>
              </a:rPr>
              <a:t>Nếu</a:t>
            </a:r>
            <a:r>
              <a:rPr lang="en-US" sz="3600" dirty="0" smtClean="0">
                <a:solidFill>
                  <a:schemeClr val="tx1"/>
                </a:solidFill>
                <a:latin typeface="Calibri"/>
              </a:rPr>
              <a:t> </a:t>
            </a:r>
            <a:r>
              <a:rPr lang="en-US" sz="3600" dirty="0" err="1" smtClean="0">
                <a:solidFill>
                  <a:schemeClr val="tx1"/>
                </a:solidFill>
                <a:latin typeface="Calibri"/>
              </a:rPr>
              <a:t>lớp</a:t>
            </a:r>
            <a:r>
              <a:rPr lang="en-US" sz="3600" dirty="0" smtClean="0">
                <a:solidFill>
                  <a:schemeClr val="tx1"/>
                </a:solidFill>
                <a:latin typeface="Calibri"/>
              </a:rPr>
              <a:t> </a:t>
            </a:r>
            <a:r>
              <a:rPr lang="en-US" sz="3600" dirty="0" err="1" smtClean="0">
                <a:solidFill>
                  <a:schemeClr val="tx1"/>
                </a:solidFill>
                <a:latin typeface="Calibri"/>
              </a:rPr>
              <a:t>có</a:t>
            </a:r>
            <a:r>
              <a:rPr lang="en-US" sz="3600" dirty="0" smtClean="0">
                <a:solidFill>
                  <a:schemeClr val="tx1"/>
                </a:solidFill>
                <a:latin typeface="Calibri"/>
              </a:rPr>
              <a:t> </a:t>
            </a:r>
            <a:r>
              <a:rPr lang="en-US" sz="3600" dirty="0" err="1" smtClean="0">
                <a:solidFill>
                  <a:schemeClr val="tx1"/>
                </a:solidFill>
                <a:latin typeface="Calibri"/>
              </a:rPr>
              <a:t>diện</a:t>
            </a:r>
            <a:r>
              <a:rPr lang="en-US" sz="3600" dirty="0" smtClean="0">
                <a:solidFill>
                  <a:schemeClr val="tx1"/>
                </a:solidFill>
                <a:latin typeface="Calibri"/>
              </a:rPr>
              <a:t> </a:t>
            </a:r>
            <a:r>
              <a:rPr lang="en-US" sz="3600" dirty="0" err="1" smtClean="0">
                <a:solidFill>
                  <a:schemeClr val="tx1"/>
                </a:solidFill>
                <a:latin typeface="Calibri"/>
              </a:rPr>
              <a:t>tích</a:t>
            </a:r>
            <a:r>
              <a:rPr lang="en-US" sz="3600" dirty="0" smtClean="0">
                <a:solidFill>
                  <a:schemeClr val="tx1"/>
                </a:solidFill>
                <a:latin typeface="Calibri"/>
              </a:rPr>
              <a:t> </a:t>
            </a:r>
            <a:r>
              <a:rPr lang="en-US" sz="3600" dirty="0" err="1" smtClean="0">
                <a:solidFill>
                  <a:schemeClr val="tx1"/>
                </a:solidFill>
                <a:latin typeface="Calibri"/>
              </a:rPr>
              <a:t>rộng</a:t>
            </a:r>
            <a:r>
              <a:rPr lang="en-US" sz="3600"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nữa</a:t>
            </a:r>
            <a:r>
              <a:rPr lang="en-US" sz="3600" dirty="0" smtClean="0">
                <a:solidFill>
                  <a:schemeClr val="tx1"/>
                </a:solidFill>
                <a:latin typeface="Calibri"/>
              </a:rPr>
              <a:t> </a:t>
            </a:r>
            <a:r>
              <a:rPr lang="en-US" sz="3600" dirty="0" err="1" smtClean="0">
                <a:solidFill>
                  <a:schemeClr val="tx1"/>
                </a:solidFill>
                <a:latin typeface="Calibri"/>
              </a:rPr>
              <a:t>đường</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lật</a:t>
            </a:r>
            <a:r>
              <a:rPr lang="en-US" sz="3600" dirty="0" smtClean="0">
                <a:solidFill>
                  <a:schemeClr val="tx1"/>
                </a:solidFill>
                <a:latin typeface="Calibri"/>
              </a:rPr>
              <a:t> </a:t>
            </a:r>
            <a:r>
              <a:rPr lang="en-US" sz="3600" dirty="0" err="1" smtClean="0">
                <a:solidFill>
                  <a:schemeClr val="tx1"/>
                </a:solidFill>
                <a:latin typeface="Calibri"/>
              </a:rPr>
              <a:t>tải</a:t>
            </a:r>
            <a:r>
              <a:rPr lang="en-US" sz="3600" dirty="0" smtClean="0">
                <a:solidFill>
                  <a:schemeClr val="tx1"/>
                </a:solidFill>
                <a:latin typeface="Calibri"/>
              </a:rPr>
              <a:t> qua </a:t>
            </a:r>
            <a:r>
              <a:rPr lang="en-US" sz="3600" dirty="0" err="1" smtClean="0">
                <a:solidFill>
                  <a:schemeClr val="tx1"/>
                </a:solidFill>
                <a:latin typeface="Calibri"/>
              </a:rPr>
              <a:t>bên</a:t>
            </a:r>
            <a:r>
              <a:rPr lang="en-US" sz="3600" dirty="0" smtClean="0">
                <a:solidFill>
                  <a:schemeClr val="tx1"/>
                </a:solidFill>
                <a:latin typeface="Calibri"/>
              </a:rPr>
              <a:t> </a:t>
            </a:r>
            <a:r>
              <a:rPr lang="en-US" sz="3600" dirty="0" err="1" smtClean="0">
                <a:solidFill>
                  <a:schemeClr val="tx1"/>
                </a:solidFill>
                <a:latin typeface="Calibri"/>
              </a:rPr>
              <a:t>sạch</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tiếp</a:t>
            </a:r>
            <a:r>
              <a:rPr lang="en-US" sz="3600" dirty="0" smtClean="0">
                <a:solidFill>
                  <a:schemeClr val="tx1"/>
                </a:solidFill>
                <a:latin typeface="Calibri"/>
              </a:rPr>
              <a:t> </a:t>
            </a:r>
            <a:r>
              <a:rPr lang="en-US" sz="3600" dirty="0" err="1" smtClean="0">
                <a:solidFill>
                  <a:schemeClr val="tx1"/>
                </a:solidFill>
                <a:latin typeface="Calibri"/>
              </a:rPr>
              <a:t>nữa</a:t>
            </a:r>
            <a:r>
              <a:rPr lang="en-US" sz="3600" dirty="0" smtClean="0">
                <a:solidFill>
                  <a:schemeClr val="tx1"/>
                </a:solidFill>
                <a:latin typeface="Calibri"/>
              </a:rPr>
              <a:t> </a:t>
            </a:r>
            <a:r>
              <a:rPr lang="en-US" sz="3600" dirty="0" err="1" smtClean="0">
                <a:solidFill>
                  <a:schemeClr val="tx1"/>
                </a:solidFill>
                <a:latin typeface="Calibri"/>
              </a:rPr>
              <a:t>còn</a:t>
            </a:r>
            <a:r>
              <a:rPr lang="en-US" sz="3600" dirty="0" smtClean="0">
                <a:solidFill>
                  <a:schemeClr val="tx1"/>
                </a:solidFill>
                <a:latin typeface="Calibri"/>
              </a:rPr>
              <a:t> </a:t>
            </a:r>
            <a:r>
              <a:rPr lang="en-US" sz="3600" dirty="0" err="1" smtClean="0">
                <a:solidFill>
                  <a:schemeClr val="tx1"/>
                </a:solidFill>
                <a:latin typeface="Calibri"/>
              </a:rPr>
              <a:t>lại</a:t>
            </a:r>
            <a:r>
              <a:rPr lang="en-US" sz="3600" dirty="0" smtClean="0">
                <a:solidFill>
                  <a:schemeClr val="tx1"/>
                </a:solidFill>
                <a:latin typeface="Calibri"/>
              </a:rPr>
              <a:t>, </a:t>
            </a:r>
            <a:r>
              <a:rPr lang="en-US" sz="3600" dirty="0" err="1" smtClean="0">
                <a:solidFill>
                  <a:schemeClr val="tx1"/>
                </a:solidFill>
                <a:latin typeface="Calibri"/>
              </a:rPr>
              <a:t>sau</a:t>
            </a:r>
            <a:r>
              <a:rPr lang="en-US" sz="3600" dirty="0" smtClean="0">
                <a:solidFill>
                  <a:schemeClr val="tx1"/>
                </a:solidFill>
                <a:latin typeface="Calibri"/>
              </a:rPr>
              <a:t> </a:t>
            </a:r>
            <a:r>
              <a:rPr lang="en-US" sz="3600" dirty="0" err="1" smtClean="0">
                <a:solidFill>
                  <a:schemeClr val="tx1"/>
                </a:solidFill>
                <a:latin typeface="Calibri"/>
              </a:rPr>
              <a:t>đó</a:t>
            </a:r>
            <a:r>
              <a:rPr lang="en-US" sz="3600" dirty="0" smtClean="0">
                <a:solidFill>
                  <a:schemeClr val="tx1"/>
                </a:solidFill>
                <a:latin typeface="Calibri"/>
              </a:rPr>
              <a:t> </a:t>
            </a:r>
            <a:r>
              <a:rPr lang="en-US" sz="3600" dirty="0" err="1" smtClean="0">
                <a:solidFill>
                  <a:schemeClr val="tx1"/>
                </a:solidFill>
                <a:latin typeface="Calibri"/>
              </a:rPr>
              <a:t>xả</a:t>
            </a:r>
            <a:r>
              <a:rPr lang="en-US" sz="3600" dirty="0" smtClean="0">
                <a:solidFill>
                  <a:schemeClr val="tx1"/>
                </a:solidFill>
                <a:latin typeface="Calibri"/>
              </a:rPr>
              <a:t> </a:t>
            </a:r>
            <a:r>
              <a:rPr lang="en-US" sz="3600" dirty="0" err="1" smtClean="0">
                <a:solidFill>
                  <a:schemeClr val="tx1"/>
                </a:solidFill>
                <a:latin typeface="Calibri"/>
              </a:rPr>
              <a:t>lải</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tiếp</a:t>
            </a:r>
            <a:r>
              <a:rPr lang="en-US" sz="3600" dirty="0" smtClean="0">
                <a:solidFill>
                  <a:schemeClr val="tx1"/>
                </a:solidFill>
                <a:latin typeface="Calibri"/>
              </a:rPr>
              <a:t> </a:t>
            </a:r>
            <a:r>
              <a:rPr lang="en-US" sz="3600" dirty="0" err="1" smtClean="0">
                <a:solidFill>
                  <a:schemeClr val="tx1"/>
                </a:solidFill>
                <a:latin typeface="Calibri"/>
              </a:rPr>
              <a:t>theo</a:t>
            </a:r>
            <a:r>
              <a:rPr lang="en-US" sz="3600" dirty="0" smtClean="0">
                <a:solidFill>
                  <a:schemeClr val="tx1"/>
                </a:solidFill>
                <a:latin typeface="Calibri"/>
              </a:rPr>
              <a:t> </a:t>
            </a:r>
            <a:r>
              <a:rPr lang="en-US" sz="3600" dirty="0" err="1" smtClean="0">
                <a:solidFill>
                  <a:schemeClr val="tx1"/>
                </a:solidFill>
                <a:latin typeface="Calibri"/>
              </a:rPr>
              <a:t>cho</a:t>
            </a:r>
            <a:r>
              <a:rPr lang="en-US" sz="3600" dirty="0" smtClean="0">
                <a:solidFill>
                  <a:schemeClr val="tx1"/>
                </a:solidFill>
                <a:latin typeface="Calibri"/>
              </a:rPr>
              <a:t> </a:t>
            </a:r>
            <a:r>
              <a:rPr lang="en-US" sz="3600" dirty="0" err="1" smtClean="0">
                <a:solidFill>
                  <a:schemeClr val="tx1"/>
                </a:solidFill>
                <a:latin typeface="Calibri"/>
              </a:rPr>
              <a:t>đến</a:t>
            </a:r>
            <a:r>
              <a:rPr lang="en-US" sz="3600" dirty="0" smtClean="0">
                <a:solidFill>
                  <a:schemeClr val="tx1"/>
                </a:solidFill>
                <a:latin typeface="Calibri"/>
              </a:rPr>
              <a:t> </a:t>
            </a:r>
            <a:r>
              <a:rPr lang="en-US" sz="3600" dirty="0" err="1" smtClean="0">
                <a:solidFill>
                  <a:schemeClr val="tx1"/>
                </a:solidFill>
                <a:latin typeface="Calibri"/>
              </a:rPr>
              <a:t>hết</a:t>
            </a:r>
            <a:r>
              <a:rPr lang="en-US" sz="3600" dirty="0" smtClean="0">
                <a:solidFill>
                  <a:schemeClr val="tx1"/>
                </a:solidFill>
                <a:latin typeface="Calibri"/>
              </a:rPr>
              <a:t> </a:t>
            </a:r>
            <a:r>
              <a:rPr lang="en-US" sz="3600" dirty="0" err="1" smtClean="0">
                <a:solidFill>
                  <a:schemeClr val="tx1"/>
                </a:solidFill>
                <a:latin typeface="Calibri"/>
              </a:rPr>
              <a:t>lớp</a:t>
            </a:r>
            <a:r>
              <a:rPr lang="en-US" sz="3600" dirty="0" smtClean="0">
                <a:solidFill>
                  <a:schemeClr val="tx1"/>
                </a:solidFill>
                <a:latin typeface="Calibri"/>
              </a:rPr>
              <a:t>.</a:t>
            </a:r>
            <a:endParaRPr kumimoji="0" lang="en-US" sz="3600" b="1" i="0" u="none" strike="noStrike" kern="1200" cap="none" spc="0" normalizeH="0" baseline="0" noProof="0" dirty="0" smtClean="0">
              <a:ln>
                <a:noFill/>
              </a:ln>
              <a:solidFill>
                <a:srgbClr val="FF0000"/>
              </a:solidFill>
              <a:effectLst/>
              <a:uLnTx/>
              <a:uFillTx/>
              <a:latin typeface="Calibri"/>
            </a:endParaRPr>
          </a:p>
          <a:p>
            <a:pPr marR="0" lvl="0" algn="just" defTabSz="914400" rtl="0" eaLnBrk="1" fontAlgn="base" latinLnBrk="0" hangingPunct="1">
              <a:lnSpc>
                <a:spcPct val="100000"/>
              </a:lnSpc>
              <a:spcBef>
                <a:spcPct val="0"/>
              </a:spcBef>
              <a:spcAft>
                <a:spcPct val="0"/>
              </a:spcAft>
              <a:buClrTx/>
              <a:buSzTx/>
              <a:buFontTx/>
              <a:buChar char="-"/>
              <a:tabLst/>
              <a:defRPr/>
            </a:pPr>
            <a:r>
              <a:rPr lang="en-US" sz="3600" dirty="0" smtClean="0">
                <a:solidFill>
                  <a:schemeClr val="tx1"/>
                </a:solidFill>
                <a:latin typeface="Calibri"/>
              </a:rPr>
              <a:t>  </a:t>
            </a:r>
            <a:r>
              <a:rPr lang="en-US" sz="3600" dirty="0" err="1" smtClean="0">
                <a:solidFill>
                  <a:schemeClr val="tx1"/>
                </a:solidFill>
                <a:latin typeface="Calibri"/>
              </a:rPr>
              <a:t>Tải</a:t>
            </a:r>
            <a:r>
              <a:rPr lang="en-US" sz="3600" dirty="0" smtClean="0">
                <a:solidFill>
                  <a:schemeClr val="tx1"/>
                </a:solidFill>
                <a:latin typeface="Calibri"/>
              </a:rPr>
              <a:t> </a:t>
            </a:r>
            <a:r>
              <a:rPr lang="en-US" sz="3600" dirty="0" err="1" smtClean="0">
                <a:solidFill>
                  <a:schemeClr val="tx1"/>
                </a:solidFill>
                <a:latin typeface="Calibri"/>
              </a:rPr>
              <a:t>lau</a:t>
            </a:r>
            <a:r>
              <a:rPr lang="en-US" sz="3600" dirty="0" smtClean="0">
                <a:solidFill>
                  <a:schemeClr val="tx1"/>
                </a:solidFill>
                <a:latin typeface="Calibri"/>
              </a:rPr>
              <a:t> </a:t>
            </a:r>
            <a:r>
              <a:rPr lang="en-US" sz="3600" dirty="0" err="1" smtClean="0">
                <a:solidFill>
                  <a:schemeClr val="tx1"/>
                </a:solidFill>
                <a:latin typeface="Calibri"/>
              </a:rPr>
              <a:t>nhà</a:t>
            </a:r>
            <a:r>
              <a:rPr lang="en-US" sz="3600" dirty="0" smtClean="0">
                <a:solidFill>
                  <a:schemeClr val="tx1"/>
                </a:solidFill>
                <a:latin typeface="Calibri"/>
              </a:rPr>
              <a:t> </a:t>
            </a:r>
            <a:r>
              <a:rPr lang="en-US" sz="3600" dirty="0" err="1" smtClean="0">
                <a:solidFill>
                  <a:schemeClr val="tx1"/>
                </a:solidFill>
                <a:latin typeface="Calibri"/>
              </a:rPr>
              <a:t>và</a:t>
            </a:r>
            <a:r>
              <a:rPr lang="en-US" sz="3600" dirty="0" smtClean="0">
                <a:solidFill>
                  <a:schemeClr val="tx1"/>
                </a:solidFill>
                <a:latin typeface="Calibri"/>
              </a:rPr>
              <a:t> </a:t>
            </a:r>
            <a:r>
              <a:rPr lang="en-US" sz="3600" dirty="0" err="1" smtClean="0">
                <a:solidFill>
                  <a:schemeClr val="tx1"/>
                </a:solidFill>
                <a:latin typeface="Calibri"/>
              </a:rPr>
              <a:t>các</a:t>
            </a:r>
            <a:r>
              <a:rPr lang="en-US" sz="3600" dirty="0" smtClean="0">
                <a:solidFill>
                  <a:schemeClr val="tx1"/>
                </a:solidFill>
                <a:latin typeface="Calibri"/>
              </a:rPr>
              <a:t> </a:t>
            </a:r>
            <a:r>
              <a:rPr lang="en-US" sz="3600" dirty="0" err="1" smtClean="0">
                <a:solidFill>
                  <a:schemeClr val="tx1"/>
                </a:solidFill>
                <a:latin typeface="Calibri"/>
              </a:rPr>
              <a:t>dụng</a:t>
            </a:r>
            <a:r>
              <a:rPr lang="en-US" sz="3600" dirty="0" smtClean="0">
                <a:solidFill>
                  <a:schemeClr val="tx1"/>
                </a:solidFill>
                <a:latin typeface="Calibri"/>
              </a:rPr>
              <a:t> </a:t>
            </a:r>
            <a:r>
              <a:rPr lang="en-US" sz="3600" dirty="0" err="1" smtClean="0">
                <a:solidFill>
                  <a:schemeClr val="tx1"/>
                </a:solidFill>
                <a:latin typeface="Calibri"/>
              </a:rPr>
              <a:t>cụ</a:t>
            </a:r>
            <a:r>
              <a:rPr lang="en-US" sz="3600" dirty="0" smtClean="0">
                <a:solidFill>
                  <a:schemeClr val="tx1"/>
                </a:solidFill>
                <a:latin typeface="Calibri"/>
              </a:rPr>
              <a:t> </a:t>
            </a:r>
            <a:r>
              <a:rPr lang="en-US" sz="3600" dirty="0" err="1" smtClean="0">
                <a:solidFill>
                  <a:schemeClr val="tx1"/>
                </a:solidFill>
                <a:latin typeface="Calibri"/>
              </a:rPr>
              <a:t>khác</a:t>
            </a:r>
            <a:r>
              <a:rPr lang="en-US" sz="3600" dirty="0" smtClean="0">
                <a:solidFill>
                  <a:schemeClr val="tx1"/>
                </a:solidFill>
                <a:latin typeface="Calibri"/>
              </a:rPr>
              <a:t> </a:t>
            </a:r>
            <a:r>
              <a:rPr lang="en-US" sz="3600" dirty="0" err="1" smtClean="0">
                <a:solidFill>
                  <a:schemeClr val="tx1"/>
                </a:solidFill>
                <a:latin typeface="Calibri"/>
              </a:rPr>
              <a:t>được</a:t>
            </a:r>
            <a:r>
              <a:rPr lang="en-US" sz="3600" dirty="0" smtClean="0">
                <a:solidFill>
                  <a:schemeClr val="tx1"/>
                </a:solidFill>
                <a:latin typeface="Calibri"/>
              </a:rPr>
              <a:t> </a:t>
            </a:r>
            <a:r>
              <a:rPr lang="en-US" sz="3600" dirty="0" err="1" smtClean="0">
                <a:solidFill>
                  <a:schemeClr val="tx1"/>
                </a:solidFill>
                <a:latin typeface="Calibri"/>
              </a:rPr>
              <a:t>xử</a:t>
            </a:r>
            <a:r>
              <a:rPr lang="en-US" sz="3600" dirty="0" smtClean="0">
                <a:solidFill>
                  <a:schemeClr val="tx1"/>
                </a:solidFill>
                <a:latin typeface="Calibri"/>
              </a:rPr>
              <a:t> </a:t>
            </a:r>
            <a:r>
              <a:rPr lang="en-US" sz="3600" dirty="0" err="1" smtClean="0">
                <a:solidFill>
                  <a:schemeClr val="tx1"/>
                </a:solidFill>
                <a:latin typeface="Calibri"/>
              </a:rPr>
              <a:t>lý</a:t>
            </a:r>
            <a:r>
              <a:rPr lang="en-US" sz="3600" dirty="0" smtClean="0">
                <a:solidFill>
                  <a:schemeClr val="tx1"/>
                </a:solidFill>
                <a:latin typeface="Calibri"/>
              </a:rPr>
              <a:t> </a:t>
            </a:r>
            <a:r>
              <a:rPr lang="en-US" sz="3600" dirty="0" err="1" smtClean="0">
                <a:solidFill>
                  <a:schemeClr val="tx1"/>
                </a:solidFill>
                <a:latin typeface="Calibri"/>
              </a:rPr>
              <a:t>sạch</a:t>
            </a:r>
            <a:r>
              <a:rPr lang="en-US" sz="3600" dirty="0" smtClean="0">
                <a:solidFill>
                  <a:schemeClr val="tx1"/>
                </a:solidFill>
                <a:latin typeface="Calibri"/>
              </a:rPr>
              <a:t>, </a:t>
            </a:r>
            <a:r>
              <a:rPr lang="en-US" sz="3600" dirty="0" err="1" smtClean="0">
                <a:solidFill>
                  <a:schemeClr val="tx1"/>
                </a:solidFill>
                <a:latin typeface="Calibri"/>
              </a:rPr>
              <a:t>phơi</a:t>
            </a:r>
            <a:r>
              <a:rPr lang="en-US" sz="3600" dirty="0">
                <a:solidFill>
                  <a:schemeClr val="tx1"/>
                </a:solidFill>
                <a:latin typeface="Calibri"/>
              </a:rPr>
              <a:t> </a:t>
            </a:r>
            <a:r>
              <a:rPr lang="en-US" sz="3600" dirty="0" err="1" smtClean="0">
                <a:solidFill>
                  <a:schemeClr val="tx1"/>
                </a:solidFill>
                <a:latin typeface="Calibri"/>
              </a:rPr>
              <a:t>nơi</a:t>
            </a:r>
            <a:r>
              <a:rPr lang="en-US" sz="3600" dirty="0" smtClean="0">
                <a:solidFill>
                  <a:schemeClr val="tx1"/>
                </a:solidFill>
                <a:latin typeface="Calibri"/>
              </a:rPr>
              <a:t> </a:t>
            </a:r>
            <a:r>
              <a:rPr lang="en-US" sz="3600" dirty="0" err="1" smtClean="0">
                <a:solidFill>
                  <a:schemeClr val="tx1"/>
                </a:solidFill>
                <a:latin typeface="Calibri"/>
              </a:rPr>
              <a:t>có</a:t>
            </a:r>
            <a:r>
              <a:rPr lang="en-US" sz="3600" dirty="0" smtClean="0">
                <a:solidFill>
                  <a:schemeClr val="tx1"/>
                </a:solidFill>
                <a:latin typeface="Calibri"/>
              </a:rPr>
              <a:t> </a:t>
            </a:r>
            <a:r>
              <a:rPr lang="en-US" sz="3600" dirty="0" err="1" smtClean="0">
                <a:solidFill>
                  <a:schemeClr val="tx1"/>
                </a:solidFill>
                <a:latin typeface="Calibri"/>
              </a:rPr>
              <a:t>nắng</a:t>
            </a:r>
            <a:r>
              <a:rPr lang="en-US" sz="3600" dirty="0" smtClean="0">
                <a:solidFill>
                  <a:schemeClr val="tx1"/>
                </a:solidFill>
                <a:latin typeface="Calibri"/>
              </a:rPr>
              <a:t> </a:t>
            </a:r>
            <a:r>
              <a:rPr lang="en-US" sz="3600" dirty="0" err="1" smtClean="0">
                <a:solidFill>
                  <a:schemeClr val="tx1"/>
                </a:solidFill>
                <a:latin typeface="Calibri"/>
              </a:rPr>
              <a:t>mỗi</a:t>
            </a:r>
            <a:r>
              <a:rPr lang="en-US" sz="3600" dirty="0" smtClean="0">
                <a:solidFill>
                  <a:schemeClr val="tx1"/>
                </a:solidFill>
                <a:latin typeface="Calibri"/>
              </a:rPr>
              <a:t> </a:t>
            </a:r>
            <a:r>
              <a:rPr lang="en-US" sz="3600" dirty="0" err="1" smtClean="0">
                <a:solidFill>
                  <a:schemeClr val="tx1"/>
                </a:solidFill>
                <a:latin typeface="Calibri"/>
              </a:rPr>
              <a:t>ngày</a:t>
            </a:r>
            <a:r>
              <a:rPr lang="en-US" sz="3600" dirty="0" smtClean="0">
                <a:solidFill>
                  <a:schemeClr val="tx1"/>
                </a:solidFill>
                <a:latin typeface="Calibri"/>
              </a:rPr>
              <a:t>.</a:t>
            </a:r>
            <a:endParaRPr lang="en-US" sz="3600" dirty="0">
              <a:solidFill>
                <a:schemeClr val="tx1"/>
              </a:solidFill>
              <a:latin typeface="Calibri"/>
            </a:endParaRPr>
          </a:p>
          <a:p>
            <a:pPr lvl="0" indent="534988" algn="just">
              <a:buFontTx/>
              <a:buChar char="-"/>
              <a:defRPr/>
            </a:pPr>
            <a:endParaRPr lang="en-US" sz="2800" dirty="0" smtClean="0">
              <a:solidFill>
                <a:schemeClr val="tx1"/>
              </a:solidFill>
              <a:latin typeface="Calibri"/>
            </a:endParaRPr>
          </a:p>
          <a:p>
            <a:pPr marL="457200" indent="-457200" algn="just">
              <a:buFont typeface="Arial" charset="0"/>
              <a:buChar char="•"/>
              <a:defRPr/>
            </a:pPr>
            <a:endParaRPr lang="en-US" sz="2800" dirty="0">
              <a:solidFill>
                <a:schemeClr val="tx1"/>
              </a:solidFill>
              <a:latin typeface="Calibri"/>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68853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26285" y="9357"/>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grpSp>
        <p:nvGrpSpPr>
          <p:cNvPr id="15" name="Group 30"/>
          <p:cNvGrpSpPr>
            <a:grpSpLocks/>
          </p:cNvGrpSpPr>
          <p:nvPr/>
        </p:nvGrpSpPr>
        <p:grpSpPr bwMode="auto">
          <a:xfrm>
            <a:off x="1275646"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286019"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31" name="Rounded Rectangle 30"/>
          <p:cNvSpPr/>
          <p:nvPr/>
        </p:nvSpPr>
        <p:spPr>
          <a:xfrm>
            <a:off x="1930194" y="206441"/>
            <a:ext cx="10235679" cy="6455616"/>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3366FF"/>
                </a:solidFill>
                <a:effectLst/>
                <a:uLnTx/>
                <a:uFillTx/>
                <a:latin typeface="Calibri"/>
                <a:ea typeface="+mn-ea"/>
                <a:cs typeface="+mn-cs"/>
              </a:rPr>
              <a:t>	</a:t>
            </a:r>
            <a:r>
              <a:rPr kumimoji="0" lang="en-US" sz="3200" b="0" i="0" u="none" strike="noStrike" kern="1200" cap="none" spc="0" normalizeH="0" baseline="0" noProof="0" dirty="0" err="1">
                <a:ln>
                  <a:noFill/>
                </a:ln>
                <a:solidFill>
                  <a:schemeClr val="tx1"/>
                </a:solidFill>
                <a:effectLst/>
                <a:uLnTx/>
                <a:uFillTx/>
                <a:latin typeface="Calibri"/>
              </a:rPr>
              <a:t>Tổ</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smtClean="0">
                <a:ln>
                  <a:noFill/>
                </a:ln>
                <a:solidFill>
                  <a:schemeClr val="tx1"/>
                </a:solidFill>
                <a:effectLst/>
                <a:uLnTx/>
                <a:uFillTx/>
                <a:latin typeface="Calibri"/>
              </a:rPr>
              <a:t>chức</a:t>
            </a:r>
            <a:r>
              <a:rPr kumimoji="0" lang="en-US" sz="3200" b="0" i="0" u="none" strike="noStrike" kern="1200" cap="none" spc="0" normalizeH="0" noProof="0" dirty="0" smtClean="0">
                <a:ln>
                  <a:noFill/>
                </a:ln>
                <a:solidFill>
                  <a:schemeClr val="tx1"/>
                </a:solidFill>
                <a:effectLst/>
                <a:uLnTx/>
                <a:uFillTx/>
                <a:latin typeface="Calibri"/>
              </a:rPr>
              <a:t> </a:t>
            </a:r>
            <a:r>
              <a:rPr kumimoji="0" lang="en-US" sz="3200" b="0" i="0" u="none" strike="noStrike" kern="1200" cap="none" spc="0" normalizeH="0" noProof="0" dirty="0" err="1" smtClean="0">
                <a:ln>
                  <a:noFill/>
                </a:ln>
                <a:solidFill>
                  <a:schemeClr val="tx1"/>
                </a:solidFill>
                <a:effectLst/>
                <a:uLnTx/>
                <a:uFillTx/>
                <a:latin typeface="Calibri"/>
              </a:rPr>
              <a:t>giờ</a:t>
            </a:r>
            <a:r>
              <a:rPr kumimoji="0" lang="en-US" sz="3200" b="0" i="0" u="none" strike="noStrike" kern="1200" cap="none" spc="0" normalizeH="0" noProof="0" dirty="0" smtClean="0">
                <a:ln>
                  <a:noFill/>
                </a:ln>
                <a:solidFill>
                  <a:schemeClr val="tx1"/>
                </a:solidFill>
                <a:effectLst/>
                <a:uLnTx/>
                <a:uFillTx/>
                <a:latin typeface="Calibri"/>
              </a:rPr>
              <a:t> </a:t>
            </a:r>
            <a:r>
              <a:rPr kumimoji="0" lang="en-US" sz="3200" b="0" i="0" u="none" strike="noStrike" kern="1200" cap="none" spc="0" normalizeH="0" noProof="0" dirty="0" err="1" smtClean="0">
                <a:ln>
                  <a:noFill/>
                </a:ln>
                <a:solidFill>
                  <a:schemeClr val="tx1"/>
                </a:solidFill>
                <a:effectLst/>
                <a:uLnTx/>
                <a:uFillTx/>
                <a:latin typeface="Calibri"/>
              </a:rPr>
              <a:t>ngủ</a:t>
            </a:r>
            <a:r>
              <a:rPr kumimoji="0" lang="en-US" sz="3200" b="0" i="0" u="none" strike="noStrike" kern="1200" cap="none" spc="0" normalizeH="0" baseline="0" noProof="0" dirty="0" smtClean="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cho</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trẻ</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mầm</a:t>
            </a:r>
            <a:r>
              <a:rPr kumimoji="0" lang="en-US" sz="3200" b="0" i="0" u="none" strike="noStrike" kern="1200" cap="none" spc="0" normalizeH="0" baseline="0" noProof="0" dirty="0">
                <a:ln>
                  <a:noFill/>
                </a:ln>
                <a:solidFill>
                  <a:schemeClr val="tx1"/>
                </a:solidFill>
                <a:effectLst/>
                <a:uLnTx/>
                <a:uFillTx/>
                <a:latin typeface="Calibri"/>
              </a:rPr>
              <a:t> non </a:t>
            </a:r>
            <a:r>
              <a:rPr kumimoji="0" lang="en-US" sz="3200" b="0" i="0" u="none" strike="noStrike" kern="1200" cap="none" spc="0" normalizeH="0" baseline="0" noProof="0" dirty="0" err="1">
                <a:ln>
                  <a:noFill/>
                </a:ln>
                <a:solidFill>
                  <a:schemeClr val="tx1"/>
                </a:solidFill>
                <a:effectLst/>
                <a:uLnTx/>
                <a:uFillTx/>
                <a:latin typeface="Calibri"/>
              </a:rPr>
              <a:t>tại</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trường</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là</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một</a:t>
            </a:r>
            <a:r>
              <a:rPr kumimoji="0" lang="en-US" sz="3200" b="0" i="0" u="none" strike="noStrike" kern="1200" cap="none" spc="0" normalizeH="0" baseline="0" noProof="0" dirty="0">
                <a:ln>
                  <a:noFill/>
                </a:ln>
                <a:solidFill>
                  <a:schemeClr val="tx1"/>
                </a:solidFill>
                <a:effectLst/>
                <a:uLnTx/>
                <a:uFillTx/>
                <a:latin typeface="Calibri"/>
              </a:rPr>
              <a:t> </a:t>
            </a:r>
            <a:r>
              <a:rPr lang="en-US" sz="3200" dirty="0" err="1" smtClean="0">
                <a:solidFill>
                  <a:schemeClr val="tx1"/>
                </a:solidFill>
                <a:latin typeface="Calibri"/>
              </a:rPr>
              <a:t>trong</a:t>
            </a:r>
            <a:r>
              <a:rPr lang="en-US" sz="3200" dirty="0" smtClean="0">
                <a:solidFill>
                  <a:schemeClr val="tx1"/>
                </a:solidFill>
                <a:latin typeface="Calibri"/>
              </a:rPr>
              <a:t> </a:t>
            </a:r>
            <a:r>
              <a:rPr lang="en-US" sz="3200" dirty="0" err="1" smtClean="0">
                <a:solidFill>
                  <a:schemeClr val="tx1"/>
                </a:solidFill>
                <a:latin typeface="Calibri"/>
              </a:rPr>
              <a:t>những</a:t>
            </a:r>
            <a:r>
              <a:rPr lang="en-US" sz="3200" dirty="0" smtClean="0">
                <a:solidFill>
                  <a:schemeClr val="tx1"/>
                </a:solidFill>
                <a:latin typeface="Calibri"/>
              </a:rPr>
              <a:t> </a:t>
            </a:r>
            <a:r>
              <a:rPr lang="en-US" sz="3200" dirty="0" err="1" smtClean="0">
                <a:solidFill>
                  <a:schemeClr val="tx1"/>
                </a:solidFill>
                <a:latin typeface="Calibri"/>
              </a:rPr>
              <a:t>nội</a:t>
            </a:r>
            <a:r>
              <a:rPr lang="en-US" sz="3200" dirty="0" smtClean="0">
                <a:solidFill>
                  <a:schemeClr val="tx1"/>
                </a:solidFill>
                <a:latin typeface="Calibri"/>
              </a:rPr>
              <a:t> dung </a:t>
            </a:r>
            <a:r>
              <a:rPr lang="en-US" sz="3200" dirty="0" err="1" smtClean="0">
                <a:solidFill>
                  <a:schemeClr val="tx1"/>
                </a:solidFill>
                <a:latin typeface="Calibri"/>
              </a:rPr>
              <a:t>chăm</a:t>
            </a:r>
            <a:r>
              <a:rPr lang="en-US" sz="3200" dirty="0" smtClean="0">
                <a:solidFill>
                  <a:schemeClr val="tx1"/>
                </a:solidFill>
                <a:latin typeface="Calibri"/>
              </a:rPr>
              <a:t> </a:t>
            </a:r>
            <a:r>
              <a:rPr lang="en-US" sz="3200" dirty="0" err="1" smtClean="0">
                <a:solidFill>
                  <a:schemeClr val="tx1"/>
                </a:solidFill>
                <a:latin typeface="Calibri"/>
              </a:rPr>
              <a:t>sóc</a:t>
            </a:r>
            <a:r>
              <a:rPr lang="en-US" sz="3200" dirty="0" smtClean="0">
                <a:solidFill>
                  <a:schemeClr val="tx1"/>
                </a:solidFill>
                <a:latin typeface="Calibri"/>
              </a:rPr>
              <a:t> </a:t>
            </a:r>
            <a:r>
              <a:rPr lang="en-US" sz="3200" dirty="0" err="1" smtClean="0">
                <a:solidFill>
                  <a:schemeClr val="tx1"/>
                </a:solidFill>
                <a:latin typeface="Calibri"/>
              </a:rPr>
              <a:t>giáo</a:t>
            </a:r>
            <a:r>
              <a:rPr lang="en-US" sz="3200" dirty="0" smtClean="0">
                <a:solidFill>
                  <a:schemeClr val="tx1"/>
                </a:solidFill>
                <a:latin typeface="Calibri"/>
              </a:rPr>
              <a:t> </a:t>
            </a:r>
            <a:r>
              <a:rPr lang="en-US" sz="3200" dirty="0" err="1" smtClean="0">
                <a:solidFill>
                  <a:schemeClr val="tx1"/>
                </a:solidFill>
                <a:latin typeface="Calibri"/>
              </a:rPr>
              <a:t>dục</a:t>
            </a:r>
            <a:r>
              <a:rPr lang="en-US" sz="3200" dirty="0" smtClean="0">
                <a:solidFill>
                  <a:schemeClr val="tx1"/>
                </a:solidFill>
                <a:latin typeface="Calibri"/>
              </a:rPr>
              <a:t> </a:t>
            </a:r>
            <a:r>
              <a:rPr lang="en-US" sz="3200" dirty="0" err="1" smtClean="0">
                <a:solidFill>
                  <a:schemeClr val="tx1"/>
                </a:solidFill>
                <a:latin typeface="Calibri"/>
              </a:rPr>
              <a:t>trẻ</a:t>
            </a:r>
            <a:r>
              <a:rPr lang="en-US" sz="3200" dirty="0" smtClean="0">
                <a:solidFill>
                  <a:schemeClr val="tx1"/>
                </a:solidFill>
                <a:latin typeface="Calibri"/>
              </a:rPr>
              <a:t> </a:t>
            </a:r>
            <a:r>
              <a:rPr lang="en-US" sz="3200" dirty="0" err="1" smtClean="0">
                <a:solidFill>
                  <a:schemeClr val="tx1"/>
                </a:solidFill>
                <a:latin typeface="Calibri"/>
              </a:rPr>
              <a:t>trong</a:t>
            </a:r>
            <a:r>
              <a:rPr lang="en-US" sz="3200" dirty="0" smtClean="0">
                <a:solidFill>
                  <a:schemeClr val="tx1"/>
                </a:solidFill>
                <a:latin typeface="Calibri"/>
              </a:rPr>
              <a:t> </a:t>
            </a:r>
            <a:r>
              <a:rPr lang="en-US" sz="3200" dirty="0" err="1" smtClean="0">
                <a:solidFill>
                  <a:schemeClr val="tx1"/>
                </a:solidFill>
                <a:latin typeface="Calibri"/>
              </a:rPr>
              <a:t>chương</a:t>
            </a:r>
            <a:r>
              <a:rPr lang="en-US" sz="3200" dirty="0" smtClean="0">
                <a:solidFill>
                  <a:schemeClr val="tx1"/>
                </a:solidFill>
                <a:latin typeface="Calibri"/>
              </a:rPr>
              <a:t> </a:t>
            </a:r>
            <a:r>
              <a:rPr lang="en-US" sz="3200" dirty="0" err="1" smtClean="0">
                <a:solidFill>
                  <a:schemeClr val="tx1"/>
                </a:solidFill>
                <a:latin typeface="Calibri"/>
              </a:rPr>
              <a:t>trình</a:t>
            </a:r>
            <a:r>
              <a:rPr kumimoji="0" lang="en-US" sz="3200" b="0" i="0" u="none" strike="noStrike" kern="1200" cap="none" spc="0" normalizeH="0" baseline="0" noProof="0" dirty="0" smtClean="0">
                <a:ln>
                  <a:noFill/>
                </a:ln>
                <a:solidFill>
                  <a:schemeClr val="tx1"/>
                </a:solidFill>
                <a:effectLst/>
                <a:uLnTx/>
                <a:uFillTx/>
                <a:latin typeface="Calibri"/>
              </a:rPr>
              <a:t>, </a:t>
            </a:r>
            <a:r>
              <a:rPr lang="en-US" sz="3200" dirty="0" err="1" smtClean="0">
                <a:solidFill>
                  <a:schemeClr val="tx1"/>
                </a:solidFill>
                <a:latin typeface="Calibri"/>
              </a:rPr>
              <a:t>đáp</a:t>
            </a:r>
            <a:r>
              <a:rPr lang="en-US" sz="3200" dirty="0" smtClean="0">
                <a:solidFill>
                  <a:schemeClr val="tx1"/>
                </a:solidFill>
                <a:latin typeface="Calibri"/>
              </a:rPr>
              <a:t> </a:t>
            </a:r>
            <a:r>
              <a:rPr lang="en-US" sz="3200" dirty="0" err="1" smtClean="0">
                <a:solidFill>
                  <a:schemeClr val="tx1"/>
                </a:solidFill>
                <a:latin typeface="Calibri"/>
              </a:rPr>
              <a:t>ứng</a:t>
            </a:r>
            <a:r>
              <a:rPr lang="en-US" sz="3200" dirty="0" smtClean="0">
                <a:solidFill>
                  <a:schemeClr val="tx1"/>
                </a:solidFill>
                <a:latin typeface="Calibri"/>
              </a:rPr>
              <a:t> </a:t>
            </a:r>
            <a:r>
              <a:rPr lang="en-US" sz="3200" dirty="0" err="1" smtClean="0">
                <a:solidFill>
                  <a:schemeClr val="tx1"/>
                </a:solidFill>
                <a:latin typeface="Calibri"/>
              </a:rPr>
              <a:t>nhu</a:t>
            </a:r>
            <a:r>
              <a:rPr lang="en-US" sz="3200" dirty="0" smtClean="0">
                <a:solidFill>
                  <a:schemeClr val="tx1"/>
                </a:solidFill>
                <a:latin typeface="Calibri"/>
              </a:rPr>
              <a:t> </a:t>
            </a:r>
            <a:r>
              <a:rPr lang="en-US" sz="3200" dirty="0" err="1" smtClean="0">
                <a:solidFill>
                  <a:schemeClr val="tx1"/>
                </a:solidFill>
                <a:latin typeface="Calibri"/>
              </a:rPr>
              <a:t>cầu</a:t>
            </a:r>
            <a:r>
              <a:rPr lang="en-US" sz="3200" dirty="0" smtClean="0">
                <a:solidFill>
                  <a:schemeClr val="tx1"/>
                </a:solidFill>
                <a:latin typeface="Calibri"/>
              </a:rPr>
              <a:t> </a:t>
            </a:r>
            <a:r>
              <a:rPr lang="en-US" sz="3200" dirty="0" err="1" smtClean="0">
                <a:solidFill>
                  <a:schemeClr val="tx1"/>
                </a:solidFill>
                <a:latin typeface="Calibri"/>
              </a:rPr>
              <a:t>về</a:t>
            </a:r>
            <a:r>
              <a:rPr lang="en-US" sz="3200" dirty="0" smtClean="0">
                <a:solidFill>
                  <a:schemeClr val="tx1"/>
                </a:solidFill>
                <a:latin typeface="Calibri"/>
              </a:rPr>
              <a:t> </a:t>
            </a:r>
            <a:r>
              <a:rPr lang="en-US" sz="3200" dirty="0" err="1" smtClean="0">
                <a:solidFill>
                  <a:schemeClr val="tx1"/>
                </a:solidFill>
                <a:latin typeface="Calibri"/>
              </a:rPr>
              <a:t>sinh</a:t>
            </a:r>
            <a:r>
              <a:rPr lang="en-US" sz="3200" dirty="0" smtClean="0">
                <a:solidFill>
                  <a:schemeClr val="tx1"/>
                </a:solidFill>
                <a:latin typeface="Calibri"/>
              </a:rPr>
              <a:t> </a:t>
            </a:r>
            <a:r>
              <a:rPr lang="en-US" sz="3200" dirty="0" err="1" smtClean="0">
                <a:solidFill>
                  <a:schemeClr val="tx1"/>
                </a:solidFill>
                <a:latin typeface="Calibri"/>
              </a:rPr>
              <a:t>lý</a:t>
            </a:r>
            <a:r>
              <a:rPr lang="en-US" sz="3200" dirty="0" smtClean="0">
                <a:solidFill>
                  <a:schemeClr val="tx1"/>
                </a:solidFill>
                <a:latin typeface="Calibri"/>
              </a:rPr>
              <a:t> </a:t>
            </a:r>
            <a:r>
              <a:rPr lang="en-US" sz="3200" dirty="0" err="1" smtClean="0">
                <a:solidFill>
                  <a:schemeClr val="tx1"/>
                </a:solidFill>
                <a:latin typeface="Calibri"/>
              </a:rPr>
              <a:t>và</a:t>
            </a:r>
            <a:r>
              <a:rPr lang="en-US" sz="3200" dirty="0" smtClean="0">
                <a:solidFill>
                  <a:schemeClr val="tx1"/>
                </a:solidFill>
                <a:latin typeface="Calibri"/>
              </a:rPr>
              <a:t> </a:t>
            </a:r>
            <a:r>
              <a:rPr lang="en-US" sz="3200" dirty="0" err="1" smtClean="0">
                <a:solidFill>
                  <a:schemeClr val="tx1"/>
                </a:solidFill>
                <a:latin typeface="Calibri"/>
              </a:rPr>
              <a:t>tâm</a:t>
            </a:r>
            <a:r>
              <a:rPr lang="en-US" sz="3200" dirty="0" smtClean="0">
                <a:solidFill>
                  <a:schemeClr val="tx1"/>
                </a:solidFill>
                <a:latin typeface="Calibri"/>
              </a:rPr>
              <a:t> </a:t>
            </a:r>
            <a:r>
              <a:rPr lang="en-US" sz="3200" dirty="0" err="1" smtClean="0">
                <a:solidFill>
                  <a:schemeClr val="tx1"/>
                </a:solidFill>
                <a:latin typeface="Calibri"/>
              </a:rPr>
              <a:t>lý</a:t>
            </a:r>
            <a:r>
              <a:rPr lang="en-US" sz="3200" dirty="0" smtClean="0">
                <a:solidFill>
                  <a:schemeClr val="tx1"/>
                </a:solidFill>
                <a:latin typeface="Calibri"/>
              </a:rPr>
              <a:t> </a:t>
            </a:r>
            <a:r>
              <a:rPr lang="en-US" sz="3200" dirty="0" err="1" smtClean="0">
                <a:solidFill>
                  <a:schemeClr val="tx1"/>
                </a:solidFill>
                <a:latin typeface="Calibri"/>
              </a:rPr>
              <a:t>của</a:t>
            </a:r>
            <a:r>
              <a:rPr lang="en-US" sz="3200" dirty="0" smtClean="0">
                <a:solidFill>
                  <a:schemeClr val="tx1"/>
                </a:solidFill>
                <a:latin typeface="Calibri"/>
              </a:rPr>
              <a:t> </a:t>
            </a:r>
            <a:r>
              <a:rPr lang="en-US" sz="3200" dirty="0" err="1" smtClean="0">
                <a:solidFill>
                  <a:schemeClr val="tx1"/>
                </a:solidFill>
                <a:latin typeface="Calibri"/>
              </a:rPr>
              <a:t>trẻ</a:t>
            </a:r>
            <a:r>
              <a:rPr lang="en-US" sz="3200" dirty="0" smtClean="0">
                <a:solidFill>
                  <a:schemeClr val="tx1"/>
                </a:solidFill>
                <a:latin typeface="Calibri"/>
              </a:rPr>
              <a:t> qua </a:t>
            </a:r>
            <a:r>
              <a:rPr lang="en-US" sz="3200" dirty="0" err="1" smtClean="0">
                <a:solidFill>
                  <a:schemeClr val="tx1"/>
                </a:solidFill>
                <a:latin typeface="Calibri"/>
              </a:rPr>
              <a:t>đó</a:t>
            </a:r>
            <a:r>
              <a:rPr lang="en-US" sz="3200" dirty="0" smtClean="0">
                <a:solidFill>
                  <a:schemeClr val="tx1"/>
                </a:solidFill>
                <a:latin typeface="Calibri"/>
              </a:rPr>
              <a:t> </a:t>
            </a:r>
            <a:r>
              <a:rPr lang="en-US" sz="3200" dirty="0" err="1" smtClean="0">
                <a:solidFill>
                  <a:schemeClr val="tx1"/>
                </a:solidFill>
                <a:latin typeface="Calibri"/>
              </a:rPr>
              <a:t>giúp</a:t>
            </a:r>
            <a:r>
              <a:rPr lang="en-US" sz="3200" dirty="0" smtClean="0">
                <a:solidFill>
                  <a:schemeClr val="tx1"/>
                </a:solidFill>
                <a:latin typeface="Calibri"/>
              </a:rPr>
              <a:t> </a:t>
            </a:r>
            <a:r>
              <a:rPr lang="en-US" sz="3200" dirty="0" err="1" smtClean="0">
                <a:solidFill>
                  <a:schemeClr val="tx1"/>
                </a:solidFill>
                <a:latin typeface="Calibri"/>
              </a:rPr>
              <a:t>trẻ</a:t>
            </a:r>
            <a:r>
              <a:rPr lang="en-US" sz="3200" dirty="0" smtClean="0">
                <a:solidFill>
                  <a:schemeClr val="tx1"/>
                </a:solidFill>
                <a:latin typeface="Calibri"/>
              </a:rPr>
              <a:t> </a:t>
            </a:r>
            <a:r>
              <a:rPr lang="en-US" sz="3200" dirty="0" err="1" smtClean="0">
                <a:solidFill>
                  <a:schemeClr val="tx1"/>
                </a:solidFill>
                <a:latin typeface="Calibri"/>
              </a:rPr>
              <a:t>hình</a:t>
            </a:r>
            <a:r>
              <a:rPr lang="en-US" sz="3200" dirty="0" smtClean="0">
                <a:solidFill>
                  <a:schemeClr val="tx1"/>
                </a:solidFill>
                <a:latin typeface="Calibri"/>
              </a:rPr>
              <a:t> </a:t>
            </a:r>
            <a:r>
              <a:rPr lang="en-US" sz="3200" dirty="0" err="1" smtClean="0">
                <a:solidFill>
                  <a:schemeClr val="tx1"/>
                </a:solidFill>
                <a:latin typeface="Calibri"/>
              </a:rPr>
              <a:t>thành</a:t>
            </a:r>
            <a:r>
              <a:rPr lang="en-US" sz="3200" dirty="0" smtClean="0">
                <a:solidFill>
                  <a:schemeClr val="tx1"/>
                </a:solidFill>
                <a:latin typeface="Calibri"/>
              </a:rPr>
              <a:t> </a:t>
            </a:r>
            <a:r>
              <a:rPr lang="en-US" sz="3200" dirty="0" err="1" smtClean="0">
                <a:solidFill>
                  <a:schemeClr val="tx1"/>
                </a:solidFill>
                <a:latin typeface="Calibri"/>
              </a:rPr>
              <a:t>những</a:t>
            </a:r>
            <a:r>
              <a:rPr lang="en-US" sz="3200" dirty="0" smtClean="0">
                <a:solidFill>
                  <a:schemeClr val="tx1"/>
                </a:solidFill>
                <a:latin typeface="Calibri"/>
              </a:rPr>
              <a:t> </a:t>
            </a:r>
            <a:r>
              <a:rPr lang="en-US" sz="3200" dirty="0" err="1" smtClean="0">
                <a:solidFill>
                  <a:schemeClr val="tx1"/>
                </a:solidFill>
                <a:latin typeface="Calibri"/>
              </a:rPr>
              <a:t>nề</a:t>
            </a:r>
            <a:r>
              <a:rPr lang="en-US" sz="3200" dirty="0" smtClean="0">
                <a:solidFill>
                  <a:schemeClr val="tx1"/>
                </a:solidFill>
                <a:latin typeface="Calibri"/>
              </a:rPr>
              <a:t> </a:t>
            </a:r>
            <a:r>
              <a:rPr lang="en-US" sz="3200" dirty="0" err="1" smtClean="0">
                <a:solidFill>
                  <a:schemeClr val="tx1"/>
                </a:solidFill>
                <a:latin typeface="Calibri"/>
              </a:rPr>
              <a:t>nếp</a:t>
            </a:r>
            <a:r>
              <a:rPr lang="en-US" sz="3200" dirty="0" smtClean="0">
                <a:solidFill>
                  <a:schemeClr val="tx1"/>
                </a:solidFill>
                <a:latin typeface="Calibri"/>
              </a:rPr>
              <a:t>, </a:t>
            </a:r>
            <a:r>
              <a:rPr lang="en-US" sz="3200" dirty="0" err="1" smtClean="0">
                <a:solidFill>
                  <a:schemeClr val="tx1"/>
                </a:solidFill>
                <a:latin typeface="Calibri"/>
              </a:rPr>
              <a:t>thói</a:t>
            </a:r>
            <a:r>
              <a:rPr lang="en-US" sz="3200" dirty="0" smtClean="0">
                <a:solidFill>
                  <a:schemeClr val="tx1"/>
                </a:solidFill>
                <a:latin typeface="Calibri"/>
              </a:rPr>
              <a:t> </a:t>
            </a:r>
            <a:r>
              <a:rPr lang="en-US" sz="3200" dirty="0" err="1" smtClean="0">
                <a:solidFill>
                  <a:schemeClr val="tx1"/>
                </a:solidFill>
                <a:latin typeface="Calibri"/>
              </a:rPr>
              <a:t>quen</a:t>
            </a:r>
            <a:r>
              <a:rPr lang="en-US" sz="3200" dirty="0" smtClean="0">
                <a:solidFill>
                  <a:schemeClr val="tx1"/>
                </a:solidFill>
                <a:latin typeface="Calibri"/>
              </a:rPr>
              <a:t> </a:t>
            </a:r>
            <a:r>
              <a:rPr lang="en-US" sz="3200" dirty="0" err="1" smtClean="0">
                <a:solidFill>
                  <a:schemeClr val="tx1"/>
                </a:solidFill>
                <a:latin typeface="Calibri"/>
              </a:rPr>
              <a:t>tốt</a:t>
            </a:r>
            <a:r>
              <a:rPr lang="en-US" sz="3200" dirty="0">
                <a:solidFill>
                  <a:schemeClr val="tx1"/>
                </a:solidFill>
                <a:latin typeface="Calibri"/>
              </a:rPr>
              <a:t> </a:t>
            </a:r>
            <a:r>
              <a:rPr lang="en-US" sz="3200" dirty="0" err="1" smtClean="0">
                <a:solidFill>
                  <a:schemeClr val="tx1"/>
                </a:solidFill>
                <a:latin typeface="Calibri"/>
              </a:rPr>
              <a:t>và</a:t>
            </a:r>
            <a:r>
              <a:rPr lang="en-US" sz="3200" dirty="0" smtClean="0">
                <a:solidFill>
                  <a:schemeClr val="tx1"/>
                </a:solidFill>
                <a:latin typeface="Calibri"/>
              </a:rPr>
              <a:t> </a:t>
            </a:r>
            <a:r>
              <a:rPr lang="en-US" sz="3200" dirty="0" err="1" smtClean="0">
                <a:solidFill>
                  <a:schemeClr val="tx1"/>
                </a:solidFill>
                <a:latin typeface="Calibri"/>
              </a:rPr>
              <a:t>giúp</a:t>
            </a:r>
            <a:r>
              <a:rPr lang="en-US" sz="3200" dirty="0" smtClean="0">
                <a:solidFill>
                  <a:schemeClr val="tx1"/>
                </a:solidFill>
                <a:latin typeface="Calibri"/>
              </a:rPr>
              <a:t> </a:t>
            </a:r>
            <a:r>
              <a:rPr lang="en-US" sz="3200" dirty="0" err="1" smtClean="0">
                <a:solidFill>
                  <a:schemeClr val="tx1"/>
                </a:solidFill>
                <a:latin typeface="Calibri"/>
              </a:rPr>
              <a:t>trẻ</a:t>
            </a:r>
            <a:r>
              <a:rPr lang="en-US" sz="3200" dirty="0" smtClean="0">
                <a:solidFill>
                  <a:schemeClr val="tx1"/>
                </a:solidFill>
                <a:latin typeface="Calibri"/>
              </a:rPr>
              <a:t> </a:t>
            </a:r>
            <a:r>
              <a:rPr lang="en-US" sz="3200" dirty="0" err="1" smtClean="0">
                <a:solidFill>
                  <a:schemeClr val="tx1"/>
                </a:solidFill>
                <a:latin typeface="Calibri"/>
              </a:rPr>
              <a:t>phát</a:t>
            </a:r>
            <a:r>
              <a:rPr lang="en-US" sz="3200" dirty="0" smtClean="0">
                <a:solidFill>
                  <a:schemeClr val="tx1"/>
                </a:solidFill>
                <a:latin typeface="Calibri"/>
              </a:rPr>
              <a:t> </a:t>
            </a:r>
            <a:r>
              <a:rPr lang="en-US" sz="3200" dirty="0" err="1" smtClean="0">
                <a:solidFill>
                  <a:schemeClr val="tx1"/>
                </a:solidFill>
                <a:latin typeface="Calibri"/>
              </a:rPr>
              <a:t>triển</a:t>
            </a:r>
            <a:r>
              <a:rPr lang="en-US" sz="3200" dirty="0" smtClean="0">
                <a:solidFill>
                  <a:schemeClr val="tx1"/>
                </a:solidFill>
                <a:latin typeface="Calibri"/>
              </a:rPr>
              <a:t> </a:t>
            </a:r>
            <a:r>
              <a:rPr lang="en-US" sz="3200" dirty="0" err="1" smtClean="0">
                <a:solidFill>
                  <a:schemeClr val="tx1"/>
                </a:solidFill>
                <a:latin typeface="Calibri"/>
              </a:rPr>
              <a:t>thể</a:t>
            </a:r>
            <a:r>
              <a:rPr lang="en-US" sz="3200" dirty="0" smtClean="0">
                <a:solidFill>
                  <a:schemeClr val="tx1"/>
                </a:solidFill>
                <a:latin typeface="Calibri"/>
              </a:rPr>
              <a:t> </a:t>
            </a:r>
            <a:r>
              <a:rPr lang="en-US" sz="3200" dirty="0" err="1" smtClean="0">
                <a:solidFill>
                  <a:schemeClr val="tx1"/>
                </a:solidFill>
                <a:latin typeface="Calibri"/>
              </a:rPr>
              <a:t>chất</a:t>
            </a:r>
            <a:r>
              <a:rPr lang="en-US" sz="3200" dirty="0" smtClean="0">
                <a:solidFill>
                  <a:schemeClr val="tx1"/>
                </a:solidFill>
                <a:latin typeface="Calibri"/>
              </a:rPr>
              <a:t> </a:t>
            </a:r>
            <a:r>
              <a:rPr lang="en-US" sz="3200" dirty="0" err="1" smtClean="0">
                <a:solidFill>
                  <a:schemeClr val="tx1"/>
                </a:solidFill>
                <a:latin typeface="Calibri"/>
              </a:rPr>
              <a:t>tốt</a:t>
            </a:r>
            <a:r>
              <a:rPr lang="en-US" sz="3200" dirty="0" smtClean="0">
                <a:solidFill>
                  <a:schemeClr val="tx1"/>
                </a:solidFill>
                <a:latin typeface="Calibri"/>
              </a:rPr>
              <a:t>.</a:t>
            </a:r>
          </a:p>
          <a:p>
            <a:pPr lvl="0" algn="just">
              <a:defRPr/>
            </a:pPr>
            <a:r>
              <a:rPr lang="en-US" sz="3200" dirty="0">
                <a:solidFill>
                  <a:schemeClr val="tx1"/>
                </a:solidFill>
                <a:latin typeface="Calibri"/>
              </a:rPr>
              <a:t>	</a:t>
            </a:r>
            <a:r>
              <a:rPr kumimoji="0" lang="en-US" sz="3200" b="0" i="0" u="none" strike="noStrike" kern="1200" cap="none" spc="0" normalizeH="0" baseline="0" noProof="0" dirty="0" err="1">
                <a:ln>
                  <a:noFill/>
                </a:ln>
                <a:solidFill>
                  <a:schemeClr val="tx1"/>
                </a:solidFill>
                <a:effectLst/>
                <a:uLnTx/>
                <a:uFillTx/>
                <a:latin typeface="Calibri"/>
              </a:rPr>
              <a:t>Ngoài</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các</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yêu</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cầu</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smtClean="0">
                <a:ln>
                  <a:noFill/>
                </a:ln>
                <a:solidFill>
                  <a:schemeClr val="tx1"/>
                </a:solidFill>
                <a:effectLst/>
                <a:uLnTx/>
                <a:uFillTx/>
                <a:latin typeface="Calibri"/>
              </a:rPr>
              <a:t>chung</a:t>
            </a:r>
            <a:r>
              <a:rPr kumimoji="0" lang="en-US" sz="3200" b="0" i="0" u="none" strike="noStrike" kern="1200" cap="none" spc="0" normalizeH="0" baseline="0" noProof="0" dirty="0" smtClean="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khi</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tổ</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chức</a:t>
            </a:r>
            <a:r>
              <a:rPr kumimoji="0" lang="en-US" sz="3200" b="0" i="0" u="none" strike="noStrike" kern="1200" cap="none" spc="0" normalizeH="0" baseline="0" noProof="0" dirty="0">
                <a:ln>
                  <a:noFill/>
                </a:ln>
                <a:solidFill>
                  <a:schemeClr val="tx1"/>
                </a:solidFill>
                <a:effectLst/>
                <a:uLnTx/>
                <a:uFillTx/>
                <a:latin typeface="Calibri"/>
              </a:rPr>
              <a:t> </a:t>
            </a:r>
            <a:r>
              <a:rPr lang="en-US" sz="3200" dirty="0" err="1" smtClean="0">
                <a:solidFill>
                  <a:schemeClr val="tx1"/>
                </a:solidFill>
                <a:latin typeface="Calibri"/>
              </a:rPr>
              <a:t>ngủ</a:t>
            </a:r>
            <a:r>
              <a:rPr kumimoji="0" lang="en-US" sz="3200" b="0" i="0" u="none" strike="noStrike" kern="1200" cap="none" spc="0" normalizeH="0" baseline="0" noProof="0" dirty="0" smtClean="0">
                <a:ln>
                  <a:noFill/>
                </a:ln>
                <a:solidFill>
                  <a:schemeClr val="tx1"/>
                </a:solidFill>
                <a:effectLst/>
                <a:uLnTx/>
                <a:uFillTx/>
                <a:latin typeface="Calibri"/>
              </a:rPr>
              <a:t> </a:t>
            </a:r>
            <a:r>
              <a:rPr lang="en-US" sz="3200" dirty="0" err="1">
                <a:solidFill>
                  <a:schemeClr val="tx1"/>
                </a:solidFill>
                <a:latin typeface="Calibri"/>
              </a:rPr>
              <a:t>về</a:t>
            </a:r>
            <a:r>
              <a:rPr lang="en-US" sz="3200" dirty="0">
                <a:solidFill>
                  <a:schemeClr val="tx1"/>
                </a:solidFill>
                <a:latin typeface="Calibri"/>
              </a:rPr>
              <a:t> </a:t>
            </a:r>
            <a:r>
              <a:rPr lang="en-US" sz="3200" dirty="0" err="1">
                <a:solidFill>
                  <a:schemeClr val="tx1"/>
                </a:solidFill>
                <a:latin typeface="Calibri"/>
              </a:rPr>
              <a:t>nề</a:t>
            </a:r>
            <a:r>
              <a:rPr lang="en-US" sz="3200" dirty="0">
                <a:solidFill>
                  <a:schemeClr val="tx1"/>
                </a:solidFill>
                <a:latin typeface="Calibri"/>
              </a:rPr>
              <a:t> </a:t>
            </a:r>
            <a:r>
              <a:rPr lang="en-US" sz="3200" dirty="0" err="1">
                <a:solidFill>
                  <a:schemeClr val="tx1"/>
                </a:solidFill>
                <a:latin typeface="Calibri"/>
              </a:rPr>
              <a:t>nếp</a:t>
            </a:r>
            <a:r>
              <a:rPr lang="en-US" sz="3200" dirty="0">
                <a:solidFill>
                  <a:schemeClr val="tx1"/>
                </a:solidFill>
                <a:latin typeface="Calibri"/>
              </a:rPr>
              <a:t>, </a:t>
            </a:r>
            <a:r>
              <a:rPr lang="en-US" sz="3200" dirty="0" err="1">
                <a:solidFill>
                  <a:schemeClr val="tx1"/>
                </a:solidFill>
                <a:latin typeface="Calibri"/>
              </a:rPr>
              <a:t>thói</a:t>
            </a:r>
            <a:r>
              <a:rPr lang="en-US" sz="3200" dirty="0">
                <a:solidFill>
                  <a:schemeClr val="tx1"/>
                </a:solidFill>
                <a:latin typeface="Calibri"/>
              </a:rPr>
              <a:t> </a:t>
            </a:r>
            <a:r>
              <a:rPr lang="en-US" sz="3200" dirty="0" err="1">
                <a:solidFill>
                  <a:schemeClr val="tx1"/>
                </a:solidFill>
                <a:latin typeface="Calibri"/>
              </a:rPr>
              <a:t>quen</a:t>
            </a:r>
            <a:r>
              <a:rPr lang="en-US" sz="3200" dirty="0">
                <a:solidFill>
                  <a:schemeClr val="tx1"/>
                </a:solidFill>
                <a:latin typeface="Calibri"/>
              </a:rPr>
              <a:t>, </a:t>
            </a:r>
            <a:r>
              <a:rPr lang="en-US" sz="3200" dirty="0" err="1">
                <a:solidFill>
                  <a:schemeClr val="tx1"/>
                </a:solidFill>
                <a:latin typeface="Calibri"/>
              </a:rPr>
              <a:t>kỹ</a:t>
            </a:r>
            <a:r>
              <a:rPr lang="en-US" sz="3200" dirty="0">
                <a:solidFill>
                  <a:schemeClr val="tx1"/>
                </a:solidFill>
                <a:latin typeface="Calibri"/>
              </a:rPr>
              <a:t> </a:t>
            </a:r>
            <a:r>
              <a:rPr lang="en-US" sz="3200" dirty="0" err="1" smtClean="0">
                <a:solidFill>
                  <a:schemeClr val="tx1"/>
                </a:solidFill>
                <a:latin typeface="Calibri"/>
              </a:rPr>
              <a:t>năng</a:t>
            </a:r>
            <a:r>
              <a:rPr lang="en-US" sz="3200" dirty="0" smtClean="0">
                <a:solidFill>
                  <a:schemeClr val="tx1"/>
                </a:solidFill>
                <a:latin typeface="Calibri"/>
              </a:rPr>
              <a:t>…</a:t>
            </a:r>
            <a:r>
              <a:rPr kumimoji="0" lang="en-US" sz="3200" b="0" i="0" u="none" strike="noStrike" kern="1200" cap="none" spc="0" normalizeH="0" baseline="0" noProof="0" dirty="0" smtClean="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giáo</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viên</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cần</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phải</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biết</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cách</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thức</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tổ</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smtClean="0">
                <a:ln>
                  <a:noFill/>
                </a:ln>
                <a:solidFill>
                  <a:schemeClr val="tx1"/>
                </a:solidFill>
                <a:effectLst/>
                <a:uLnTx/>
                <a:uFillTx/>
                <a:latin typeface="Calibri"/>
              </a:rPr>
              <a:t>chức</a:t>
            </a:r>
            <a:r>
              <a:rPr kumimoji="0" lang="en-US" sz="3200" b="0" i="0" u="none" strike="noStrike" kern="1200" cap="none" spc="0" normalizeH="0" baseline="0" noProof="0" dirty="0" smtClean="0">
                <a:ln>
                  <a:noFill/>
                </a:ln>
                <a:solidFill>
                  <a:schemeClr val="tx1"/>
                </a:solidFill>
                <a:effectLst/>
                <a:uLnTx/>
                <a:uFillTx/>
                <a:latin typeface="Calibri"/>
              </a:rPr>
              <a:t> </a:t>
            </a:r>
            <a:r>
              <a:rPr kumimoji="0" lang="en-US" sz="3200" b="0" i="0" u="none" strike="noStrike" kern="1200" cap="none" spc="0" normalizeH="0" baseline="0" noProof="0" dirty="0" err="1">
                <a:ln>
                  <a:noFill/>
                </a:ln>
                <a:solidFill>
                  <a:schemeClr val="tx1"/>
                </a:solidFill>
                <a:effectLst/>
                <a:uLnTx/>
                <a:uFillTx/>
                <a:latin typeface="Calibri"/>
              </a:rPr>
              <a:t>cho</a:t>
            </a:r>
            <a:r>
              <a:rPr kumimoji="0" lang="en-US" sz="3200" b="0" i="0" u="none" strike="noStrike" kern="1200" cap="none" spc="0" normalizeH="0" baseline="0" noProof="0" dirty="0">
                <a:ln>
                  <a:noFill/>
                </a:ln>
                <a:solidFill>
                  <a:schemeClr val="tx1"/>
                </a:solidFill>
                <a:effectLst/>
                <a:uLnTx/>
                <a:uFillTx/>
                <a:latin typeface="Calibri"/>
              </a:rPr>
              <a:t> </a:t>
            </a:r>
            <a:r>
              <a:rPr kumimoji="0" lang="en-US" sz="3200" b="0" i="0" u="none" strike="noStrike" kern="1200" cap="none" spc="0" normalizeH="0" baseline="0" noProof="0" dirty="0" err="1" smtClean="0">
                <a:ln>
                  <a:noFill/>
                </a:ln>
                <a:solidFill>
                  <a:schemeClr val="tx1"/>
                </a:solidFill>
                <a:effectLst/>
                <a:uLnTx/>
                <a:uFillTx/>
                <a:latin typeface="Calibri"/>
              </a:rPr>
              <a:t>trẻ</a:t>
            </a:r>
            <a:r>
              <a:rPr kumimoji="0" lang="en-US" sz="3200" b="0" i="0" u="none" strike="noStrike" kern="1200" cap="none" spc="0" normalizeH="0" noProof="0" dirty="0" smtClean="0">
                <a:ln>
                  <a:noFill/>
                </a:ln>
                <a:solidFill>
                  <a:schemeClr val="tx1"/>
                </a:solidFill>
                <a:effectLst/>
                <a:uLnTx/>
                <a:uFillTx/>
                <a:latin typeface="Calibri"/>
              </a:rPr>
              <a:t> </a:t>
            </a:r>
            <a:r>
              <a:rPr kumimoji="0" lang="en-US" sz="3200" b="0" i="0" u="none" strike="noStrike" kern="1200" cap="none" spc="0" normalizeH="0" noProof="0" dirty="0" err="1" smtClean="0">
                <a:ln>
                  <a:noFill/>
                </a:ln>
                <a:solidFill>
                  <a:schemeClr val="tx1"/>
                </a:solidFill>
                <a:effectLst/>
                <a:uLnTx/>
                <a:uFillTx/>
                <a:latin typeface="Calibri"/>
              </a:rPr>
              <a:t>ngủ</a:t>
            </a:r>
            <a:r>
              <a:rPr kumimoji="0" lang="en-US" sz="3200" b="0" i="0" u="none" strike="noStrike" kern="1200" cap="none" spc="0" normalizeH="0" noProof="0" dirty="0" smtClean="0">
                <a:ln>
                  <a:noFill/>
                </a:ln>
                <a:solidFill>
                  <a:schemeClr val="tx1"/>
                </a:solidFill>
                <a:effectLst/>
                <a:uLnTx/>
                <a:uFillTx/>
                <a:latin typeface="Calibri"/>
              </a:rPr>
              <a:t> </a:t>
            </a:r>
            <a:r>
              <a:rPr kumimoji="0" lang="en-US" sz="3200" b="0" i="0" u="none" strike="noStrike" kern="1200" cap="none" spc="0" normalizeH="0" noProof="0" dirty="0" err="1" smtClean="0">
                <a:ln>
                  <a:noFill/>
                </a:ln>
                <a:solidFill>
                  <a:schemeClr val="tx1"/>
                </a:solidFill>
                <a:effectLst/>
                <a:uLnTx/>
                <a:uFillTx/>
                <a:latin typeface="Calibri"/>
              </a:rPr>
              <a:t>theo</a:t>
            </a:r>
            <a:r>
              <a:rPr kumimoji="0" lang="en-US" sz="3200" b="0" i="0" u="none" strike="noStrike" kern="1200" cap="none" spc="0" normalizeH="0" noProof="0" dirty="0" smtClean="0">
                <a:ln>
                  <a:noFill/>
                </a:ln>
                <a:solidFill>
                  <a:schemeClr val="tx1"/>
                </a:solidFill>
                <a:effectLst/>
                <a:uLnTx/>
                <a:uFillTx/>
                <a:latin typeface="Calibri"/>
              </a:rPr>
              <a:t> </a:t>
            </a:r>
            <a:r>
              <a:rPr kumimoji="0" lang="en-US" sz="3200" b="0" i="0" u="none" strike="noStrike" kern="1200" cap="none" spc="0" normalizeH="0" noProof="0" dirty="0" err="1" smtClean="0">
                <a:ln>
                  <a:noFill/>
                </a:ln>
                <a:solidFill>
                  <a:schemeClr val="tx1"/>
                </a:solidFill>
                <a:effectLst/>
                <a:uLnTx/>
                <a:uFillTx/>
                <a:latin typeface="Calibri"/>
              </a:rPr>
              <a:t>chế</a:t>
            </a:r>
            <a:r>
              <a:rPr kumimoji="0" lang="en-US" sz="3200" b="0" i="0" u="none" strike="noStrike" kern="1200" cap="none" spc="0" normalizeH="0" noProof="0" dirty="0" smtClean="0">
                <a:ln>
                  <a:noFill/>
                </a:ln>
                <a:solidFill>
                  <a:schemeClr val="tx1"/>
                </a:solidFill>
                <a:effectLst/>
                <a:uLnTx/>
                <a:uFillTx/>
                <a:latin typeface="Calibri"/>
              </a:rPr>
              <a:t> </a:t>
            </a:r>
            <a:r>
              <a:rPr lang="en-US" sz="3200" dirty="0" err="1" smtClean="0">
                <a:solidFill>
                  <a:schemeClr val="tx1"/>
                </a:solidFill>
                <a:latin typeface="Calibri"/>
              </a:rPr>
              <a:t>độ</a:t>
            </a:r>
            <a:r>
              <a:rPr lang="en-US" sz="3200" dirty="0" smtClean="0">
                <a:solidFill>
                  <a:schemeClr val="tx1"/>
                </a:solidFill>
                <a:latin typeface="Calibri"/>
              </a:rPr>
              <a:t> </a:t>
            </a:r>
            <a:r>
              <a:rPr lang="en-US" sz="3200" dirty="0" err="1" smtClean="0">
                <a:solidFill>
                  <a:schemeClr val="tx1"/>
                </a:solidFill>
                <a:latin typeface="Calibri"/>
              </a:rPr>
              <a:t>sinh</a:t>
            </a:r>
            <a:r>
              <a:rPr lang="en-US" sz="3200" dirty="0" smtClean="0">
                <a:solidFill>
                  <a:schemeClr val="tx1"/>
                </a:solidFill>
                <a:latin typeface="Calibri"/>
              </a:rPr>
              <a:t> </a:t>
            </a:r>
            <a:r>
              <a:rPr lang="en-US" sz="3200" dirty="0" err="1" smtClean="0">
                <a:solidFill>
                  <a:schemeClr val="tx1"/>
                </a:solidFill>
                <a:latin typeface="Calibri"/>
              </a:rPr>
              <a:t>hoạt</a:t>
            </a:r>
            <a:r>
              <a:rPr lang="en-US" sz="3200" dirty="0" smtClean="0">
                <a:solidFill>
                  <a:schemeClr val="tx1"/>
                </a:solidFill>
                <a:latin typeface="Calibri"/>
              </a:rPr>
              <a:t> </a:t>
            </a:r>
            <a:r>
              <a:rPr kumimoji="0" lang="en-US" sz="3200" b="0" i="0" u="none" strike="noStrike" kern="1200" cap="none" spc="0" normalizeH="0" baseline="0" noProof="0" dirty="0" err="1" smtClean="0">
                <a:ln>
                  <a:noFill/>
                </a:ln>
                <a:solidFill>
                  <a:schemeClr val="tx1"/>
                </a:solidFill>
                <a:effectLst/>
                <a:uLnTx/>
                <a:uFillTx/>
                <a:latin typeface="Calibri"/>
              </a:rPr>
              <a:t>từng</a:t>
            </a:r>
            <a:r>
              <a:rPr kumimoji="0" lang="en-US" sz="3200" b="0" i="0" u="none" strike="noStrike" kern="1200" cap="none" spc="0" normalizeH="0" baseline="0" noProof="0" dirty="0" smtClean="0">
                <a:ln>
                  <a:noFill/>
                </a:ln>
                <a:solidFill>
                  <a:schemeClr val="tx1"/>
                </a:solidFill>
                <a:effectLst/>
                <a:uLnTx/>
                <a:uFillTx/>
                <a:latin typeface="Calibri"/>
              </a:rPr>
              <a:t> </a:t>
            </a:r>
            <a:r>
              <a:rPr lang="en-US" sz="3200" noProof="0" dirty="0" err="1" smtClean="0">
                <a:solidFill>
                  <a:schemeClr val="tx1"/>
                </a:solidFill>
                <a:latin typeface="Calibri"/>
              </a:rPr>
              <a:t>độ</a:t>
            </a:r>
            <a:r>
              <a:rPr lang="en-US" sz="3200" noProof="0" dirty="0" smtClean="0">
                <a:solidFill>
                  <a:schemeClr val="tx1"/>
                </a:solidFill>
                <a:latin typeface="Calibri"/>
              </a:rPr>
              <a:t> </a:t>
            </a:r>
            <a:r>
              <a:rPr lang="en-US" sz="3200" noProof="0" dirty="0" err="1" smtClean="0">
                <a:solidFill>
                  <a:schemeClr val="tx1"/>
                </a:solidFill>
                <a:latin typeface="Calibri"/>
              </a:rPr>
              <a:t>tuổi</a:t>
            </a:r>
            <a:r>
              <a:rPr lang="en-US" sz="3200" noProof="0" dirty="0" smtClean="0">
                <a:solidFill>
                  <a:schemeClr val="tx1"/>
                </a:solidFill>
                <a:latin typeface="Calibri"/>
              </a:rPr>
              <a:t> </a:t>
            </a:r>
            <a:r>
              <a:rPr lang="en-US" sz="3200" noProof="0" dirty="0" err="1" smtClean="0">
                <a:solidFill>
                  <a:schemeClr val="tx1"/>
                </a:solidFill>
                <a:latin typeface="Calibri"/>
              </a:rPr>
              <a:t>Nhà</a:t>
            </a:r>
            <a:r>
              <a:rPr lang="en-US" sz="3200" noProof="0" dirty="0" smtClean="0">
                <a:solidFill>
                  <a:schemeClr val="tx1"/>
                </a:solidFill>
                <a:latin typeface="Calibri"/>
              </a:rPr>
              <a:t> </a:t>
            </a:r>
            <a:r>
              <a:rPr lang="en-US" sz="3200" noProof="0" dirty="0" err="1" smtClean="0">
                <a:solidFill>
                  <a:schemeClr val="tx1"/>
                </a:solidFill>
                <a:latin typeface="Calibri"/>
              </a:rPr>
              <a:t>trẻ</a:t>
            </a:r>
            <a:r>
              <a:rPr lang="en-US" sz="3200" noProof="0" dirty="0" smtClean="0">
                <a:solidFill>
                  <a:schemeClr val="tx1"/>
                </a:solidFill>
                <a:latin typeface="Calibri"/>
              </a:rPr>
              <a:t> </a:t>
            </a:r>
            <a:r>
              <a:rPr lang="en-US" sz="3200" noProof="0" dirty="0" err="1" smtClean="0">
                <a:solidFill>
                  <a:schemeClr val="tx1"/>
                </a:solidFill>
                <a:latin typeface="Calibri"/>
              </a:rPr>
              <a:t>và</a:t>
            </a:r>
            <a:r>
              <a:rPr lang="en-US" sz="3200" noProof="0" dirty="0" smtClean="0">
                <a:solidFill>
                  <a:schemeClr val="tx1"/>
                </a:solidFill>
                <a:latin typeface="Calibri"/>
              </a:rPr>
              <a:t> </a:t>
            </a:r>
            <a:r>
              <a:rPr lang="en-US" sz="3200" noProof="0" dirty="0" err="1" smtClean="0">
                <a:solidFill>
                  <a:schemeClr val="tx1"/>
                </a:solidFill>
                <a:latin typeface="Calibri"/>
              </a:rPr>
              <a:t>Mẫu</a:t>
            </a:r>
            <a:r>
              <a:rPr lang="en-US" sz="3200" noProof="0" dirty="0" smtClean="0">
                <a:solidFill>
                  <a:schemeClr val="tx1"/>
                </a:solidFill>
                <a:latin typeface="Calibri"/>
              </a:rPr>
              <a:t> </a:t>
            </a:r>
            <a:r>
              <a:rPr lang="en-US" sz="3200" noProof="0" dirty="0" err="1" smtClean="0">
                <a:solidFill>
                  <a:schemeClr val="tx1"/>
                </a:solidFill>
                <a:latin typeface="Calibri"/>
              </a:rPr>
              <a:t>giáo</a:t>
            </a:r>
            <a:r>
              <a:rPr kumimoji="0" lang="en-US" sz="3200" b="0" i="0" u="none" strike="noStrike" kern="1200" cap="none" spc="0" normalizeH="0" baseline="0" noProof="0" dirty="0" smtClean="0">
                <a:ln>
                  <a:noFill/>
                </a:ln>
                <a:solidFill>
                  <a:schemeClr val="tx1"/>
                </a:solidFill>
                <a:effectLst/>
                <a:uLnTx/>
                <a:uFillTx/>
                <a:latin typeface="Calibri"/>
              </a:rPr>
              <a:t>.</a:t>
            </a:r>
            <a:endParaRPr kumimoji="0" lang="en-US" sz="3200" b="0" i="0" u="none" strike="noStrike" kern="1200" cap="none" spc="0" normalizeH="0" baseline="0" noProof="0" dirty="0">
              <a:ln>
                <a:noFill/>
              </a:ln>
              <a:solidFill>
                <a:schemeClr val="tx1"/>
              </a:solidFill>
              <a:effectLst/>
              <a:uLnTx/>
              <a:uFillTx/>
              <a:latin typeface="Calibri"/>
            </a:endParaRPr>
          </a:p>
        </p:txBody>
      </p:sp>
      <p:sp>
        <p:nvSpPr>
          <p:cNvPr id="32" name="Rectangle 31"/>
          <p:cNvSpPr/>
          <p:nvPr/>
        </p:nvSpPr>
        <p:spPr>
          <a:xfrm>
            <a:off x="4285360" y="190640"/>
            <a:ext cx="5381156"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TỔ CHỨC GIỜ NGỦ</a:t>
            </a:r>
            <a:endParaRPr lang="en-US" sz="3600" b="1" dirty="0"/>
          </a:p>
        </p:txBody>
      </p:sp>
    </p:spTree>
    <p:extLst>
      <p:ext uri="{BB962C8B-B14F-4D97-AF65-F5344CB8AC3E}">
        <p14:creationId xmlns:p14="http://schemas.microsoft.com/office/powerpoint/2010/main" val="4029939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65474" y="48546"/>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1952883" y="198444"/>
            <a:ext cx="10239117" cy="651186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R="0" lvl="0" algn="just" defTabSz="914400" rtl="0" eaLnBrk="1" fontAlgn="base" latinLnBrk="0" hangingPunct="1">
              <a:lnSpc>
                <a:spcPct val="100000"/>
              </a:lnSpc>
              <a:spcBef>
                <a:spcPct val="0"/>
              </a:spcBef>
              <a:spcAft>
                <a:spcPct val="0"/>
              </a:spcAft>
              <a:buClrTx/>
              <a:buSzTx/>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R="0" lvl="0" algn="just" defTabSz="914400" rtl="0" eaLnBrk="1" fontAlgn="base" latinLnBrk="0" hangingPunct="1">
              <a:lnSpc>
                <a:spcPct val="100000"/>
              </a:lnSpc>
              <a:spcBef>
                <a:spcPct val="0"/>
              </a:spcBef>
              <a:spcAft>
                <a:spcPct val="0"/>
              </a:spcAft>
              <a:buClrTx/>
              <a:buSzTx/>
              <a:tabLst/>
              <a:defRPr/>
            </a:pPr>
            <a:endParaRPr lang="en-US" sz="2800" b="1" dirty="0">
              <a:solidFill>
                <a:srgbClr val="FF0000"/>
              </a:solidFill>
              <a:latin typeface="Calibri"/>
            </a:endParaRPr>
          </a:p>
          <a:p>
            <a:pPr marR="0" lvl="0" algn="just" defTabSz="914400" rtl="0" eaLnBrk="1" fontAlgn="base" latinLnBrk="0" hangingPunct="1">
              <a:lnSpc>
                <a:spcPct val="100000"/>
              </a:lnSpc>
              <a:spcBef>
                <a:spcPct val="0"/>
              </a:spcBef>
              <a:spcAft>
                <a:spcPct val="0"/>
              </a:spcAft>
              <a:buClrTx/>
              <a:buSzTx/>
              <a:tabLst/>
              <a:defRPr/>
            </a:pPr>
            <a:endParaRPr kumimoji="0" lang="en-US" sz="5400" b="1" i="0" u="none" strike="noStrike" kern="1200" cap="none" spc="0" normalizeH="0" baseline="0" noProof="0" dirty="0" smtClean="0">
              <a:ln>
                <a:noFill/>
              </a:ln>
              <a:solidFill>
                <a:srgbClr val="FF0000"/>
              </a:solidFill>
              <a:effectLst/>
              <a:uLnTx/>
              <a:uFillTx/>
              <a:latin typeface="Calibri"/>
              <a:ea typeface="+mn-ea"/>
              <a:cs typeface="+mn-cs"/>
            </a:endParaRPr>
          </a:p>
          <a:p>
            <a:pPr marR="0" lvl="0" algn="just" defTabSz="914400" rtl="0" eaLnBrk="1" fontAlgn="base" latinLnBrk="0" hangingPunct="1">
              <a:lnSpc>
                <a:spcPct val="100000"/>
              </a:lnSpc>
              <a:spcBef>
                <a:spcPct val="0"/>
              </a:spcBef>
              <a:spcAft>
                <a:spcPct val="0"/>
              </a:spcAft>
              <a:buClrTx/>
              <a:buSzTx/>
              <a:tabLst/>
              <a:defRPr/>
            </a:pPr>
            <a:r>
              <a:rPr kumimoji="0" lang="en-US" sz="2800" b="1" i="0" u="none" strike="noStrike" kern="1200" cap="none" spc="0" normalizeH="0" baseline="0" noProof="0" dirty="0" smtClean="0">
                <a:ln>
                  <a:noFill/>
                </a:ln>
                <a:solidFill>
                  <a:srgbClr val="3366FF"/>
                </a:solidFill>
                <a:effectLst/>
                <a:uLnTx/>
                <a:uFillTx/>
                <a:latin typeface="Calibri"/>
                <a:ea typeface="+mn-ea"/>
                <a:cs typeface="+mn-cs"/>
              </a:rPr>
              <a:t> - </a:t>
            </a:r>
            <a:r>
              <a:rPr kumimoji="0" lang="en-US" sz="3200" b="1" i="0" u="none" strike="noStrike" kern="1200" cap="none" spc="0" normalizeH="0" baseline="0" noProof="0" dirty="0" err="1" smtClean="0">
                <a:ln>
                  <a:noFill/>
                </a:ln>
                <a:solidFill>
                  <a:srgbClr val="3366FF"/>
                </a:solidFill>
                <a:effectLst/>
                <a:uLnTx/>
                <a:uFillTx/>
                <a:latin typeface="Calibri"/>
              </a:rPr>
              <a:t>Trẻ</a:t>
            </a:r>
            <a:r>
              <a:rPr kumimoji="0" lang="en-US" sz="3200" b="1" i="0" u="none" strike="noStrike" kern="1200" cap="none" spc="0" normalizeH="0" noProof="0" dirty="0" smtClean="0">
                <a:ln>
                  <a:noFill/>
                </a:ln>
                <a:solidFill>
                  <a:srgbClr val="3366FF"/>
                </a:solidFill>
                <a:effectLst/>
                <a:uLnTx/>
                <a:uFillTx/>
                <a:latin typeface="Calibri"/>
              </a:rPr>
              <a:t> 3-6 </a:t>
            </a:r>
            <a:r>
              <a:rPr kumimoji="0" lang="en-US" sz="3200" b="1" i="0" u="none" strike="noStrike" kern="1200" cap="none" spc="0" normalizeH="0" noProof="0" dirty="0" err="1" smtClean="0">
                <a:ln>
                  <a:noFill/>
                </a:ln>
                <a:solidFill>
                  <a:srgbClr val="3366FF"/>
                </a:solidFill>
                <a:effectLst/>
                <a:uLnTx/>
                <a:uFillTx/>
                <a:latin typeface="Calibri"/>
              </a:rPr>
              <a:t>tháng</a:t>
            </a:r>
            <a:r>
              <a:rPr kumimoji="0" lang="en-US" sz="3200" b="1" i="0" u="none" strike="noStrike" kern="1200" cap="none" spc="0" normalizeH="0" noProof="0" dirty="0" smtClean="0">
                <a:ln>
                  <a:noFill/>
                </a:ln>
                <a:solidFill>
                  <a:srgbClr val="3366FF"/>
                </a:solidFill>
                <a:effectLst/>
                <a:uLnTx/>
                <a:uFillTx/>
                <a:latin typeface="Calibri"/>
              </a:rPr>
              <a:t> </a:t>
            </a:r>
            <a:r>
              <a:rPr kumimoji="0" lang="en-US" sz="3200" b="1" i="0" u="none" strike="noStrike" kern="1200" cap="none" spc="0" normalizeH="0" noProof="0" dirty="0" err="1" smtClean="0">
                <a:ln>
                  <a:noFill/>
                </a:ln>
                <a:solidFill>
                  <a:srgbClr val="3366FF"/>
                </a:solidFill>
                <a:effectLst/>
                <a:uLnTx/>
                <a:uFillTx/>
                <a:latin typeface="Calibri"/>
              </a:rPr>
              <a:t>tuổi</a:t>
            </a:r>
            <a:r>
              <a:rPr kumimoji="0" lang="en-US" sz="3200" b="1" i="0" u="none" strike="noStrike" kern="1200" cap="none" spc="0" normalizeH="0" noProof="0" dirty="0" smtClean="0">
                <a:ln>
                  <a:noFill/>
                </a:ln>
                <a:solidFill>
                  <a:srgbClr val="3366FF"/>
                </a:solidFill>
                <a:effectLst/>
                <a:uLnTx/>
                <a:uFillTx/>
                <a:latin typeface="Calibri"/>
              </a:rPr>
              <a:t>: </a:t>
            </a:r>
            <a:r>
              <a:rPr kumimoji="0" lang="en-US" sz="3200" b="1" i="0" u="none" strike="noStrike" kern="1200" cap="none" spc="0" normalizeH="0" noProof="0" dirty="0" err="1" smtClean="0">
                <a:ln>
                  <a:noFill/>
                </a:ln>
                <a:solidFill>
                  <a:srgbClr val="3366FF"/>
                </a:solidFill>
                <a:effectLst/>
                <a:uLnTx/>
                <a:uFillTx/>
                <a:latin typeface="Calibri"/>
              </a:rPr>
              <a:t>Ngủ</a:t>
            </a:r>
            <a:r>
              <a:rPr kumimoji="0" lang="en-US" sz="3200" b="1" i="0" u="none" strike="noStrike" kern="1200" cap="none" spc="0" normalizeH="0" noProof="0" dirty="0" smtClean="0">
                <a:ln>
                  <a:noFill/>
                </a:ln>
                <a:solidFill>
                  <a:srgbClr val="3366FF"/>
                </a:solidFill>
                <a:effectLst/>
                <a:uLnTx/>
                <a:uFillTx/>
                <a:latin typeface="Calibri"/>
              </a:rPr>
              <a:t> 3 </a:t>
            </a:r>
            <a:r>
              <a:rPr kumimoji="0" lang="en-US" sz="3200" b="1" i="0" u="none" strike="noStrike" kern="1200" cap="none" spc="0" normalizeH="0" noProof="0" dirty="0" err="1" smtClean="0">
                <a:ln>
                  <a:noFill/>
                </a:ln>
                <a:solidFill>
                  <a:srgbClr val="3366FF"/>
                </a:solidFill>
                <a:effectLst/>
                <a:uLnTx/>
                <a:uFillTx/>
                <a:latin typeface="Calibri"/>
              </a:rPr>
              <a:t>giấc</a:t>
            </a:r>
            <a:endParaRPr kumimoji="0" lang="en-US" sz="3200" b="1" i="0" u="none" strike="noStrike" kern="1200" cap="none" spc="0" normalizeH="0" noProof="0" dirty="0" smtClean="0">
              <a:ln>
                <a:noFill/>
              </a:ln>
              <a:solidFill>
                <a:srgbClr val="3366FF"/>
              </a:solidFill>
              <a:effectLst/>
              <a:uLnTx/>
              <a:uFillTx/>
              <a:latin typeface="Calibri"/>
            </a:endParaRPr>
          </a:p>
          <a:p>
            <a:pPr lvl="0" algn="just">
              <a:defRPr/>
            </a:pPr>
            <a:r>
              <a:rPr lang="en-US" sz="3200" dirty="0">
                <a:solidFill>
                  <a:schemeClr val="tx1"/>
                </a:solidFill>
                <a:latin typeface="Calibri"/>
              </a:rPr>
              <a:t> </a:t>
            </a:r>
            <a:r>
              <a:rPr lang="en-US" sz="3200" dirty="0" smtClean="0">
                <a:solidFill>
                  <a:schemeClr val="tx1"/>
                </a:solidFill>
                <a:latin typeface="Calibri"/>
              </a:rPr>
              <a:t>  </a:t>
            </a:r>
            <a:r>
              <a:rPr lang="en-US" sz="3200" dirty="0" err="1" smtClean="0">
                <a:solidFill>
                  <a:schemeClr val="tx1"/>
                </a:solidFill>
                <a:latin typeface="Calibri"/>
              </a:rPr>
              <a:t>Đón</a:t>
            </a:r>
            <a:r>
              <a:rPr lang="en-US" sz="3200" dirty="0" smtClean="0">
                <a:solidFill>
                  <a:schemeClr val="tx1"/>
                </a:solidFill>
                <a:latin typeface="Calibri"/>
              </a:rPr>
              <a:t> </a:t>
            </a:r>
            <a:r>
              <a:rPr lang="en-US" sz="3200" dirty="0" err="1" smtClean="0">
                <a:solidFill>
                  <a:schemeClr val="tx1"/>
                </a:solidFill>
                <a:latin typeface="Calibri"/>
              </a:rPr>
              <a:t>trẻ</a:t>
            </a:r>
            <a:r>
              <a:rPr lang="en-US" sz="3200" dirty="0" smtClean="0">
                <a:solidFill>
                  <a:schemeClr val="tx1"/>
                </a:solidFill>
                <a:latin typeface="Calibri"/>
              </a:rPr>
              <a:t> - </a:t>
            </a:r>
            <a:r>
              <a:rPr lang="en-US" sz="3200" dirty="0" err="1" smtClean="0">
                <a:solidFill>
                  <a:srgbClr val="FF0000"/>
                </a:solidFill>
                <a:latin typeface="Calibri"/>
              </a:rPr>
              <a:t>Ngủ</a:t>
            </a:r>
            <a:r>
              <a:rPr lang="en-US" sz="3200" dirty="0" smtClean="0">
                <a:solidFill>
                  <a:schemeClr val="tx1"/>
                </a:solidFill>
                <a:latin typeface="Calibri"/>
              </a:rPr>
              <a:t> - </a:t>
            </a:r>
            <a:r>
              <a:rPr lang="en-US" sz="3200" dirty="0" err="1" smtClean="0">
                <a:solidFill>
                  <a:schemeClr val="tx1"/>
                </a:solidFill>
                <a:latin typeface="Calibri"/>
              </a:rPr>
              <a:t>bú</a:t>
            </a:r>
            <a:r>
              <a:rPr lang="en-US" sz="3200" dirty="0" smtClean="0">
                <a:solidFill>
                  <a:schemeClr val="tx1"/>
                </a:solidFill>
                <a:latin typeface="Calibri"/>
              </a:rPr>
              <a:t> </a:t>
            </a:r>
            <a:r>
              <a:rPr lang="en-US" sz="3200" dirty="0" err="1" smtClean="0">
                <a:solidFill>
                  <a:schemeClr val="tx1"/>
                </a:solidFill>
                <a:latin typeface="Calibri"/>
              </a:rPr>
              <a:t>mẹ</a:t>
            </a:r>
            <a:r>
              <a:rPr lang="en-US" sz="3200" dirty="0" smtClean="0">
                <a:solidFill>
                  <a:schemeClr val="tx1"/>
                </a:solidFill>
                <a:latin typeface="Calibri"/>
              </a:rPr>
              <a:t> - </a:t>
            </a:r>
            <a:r>
              <a:rPr lang="en-US" sz="3200" dirty="0" err="1">
                <a:solidFill>
                  <a:schemeClr val="tx1"/>
                </a:solidFill>
                <a:latin typeface="Calibri"/>
              </a:rPr>
              <a:t>C</a:t>
            </a:r>
            <a:r>
              <a:rPr lang="en-US" sz="3200" dirty="0" err="1" smtClean="0">
                <a:solidFill>
                  <a:schemeClr val="tx1"/>
                </a:solidFill>
                <a:latin typeface="Calibri"/>
              </a:rPr>
              <a:t>hơi</a:t>
            </a:r>
            <a:r>
              <a:rPr lang="en-US" sz="3200" dirty="0" smtClean="0">
                <a:solidFill>
                  <a:schemeClr val="tx1"/>
                </a:solidFill>
                <a:latin typeface="Calibri"/>
              </a:rPr>
              <a:t> - </a:t>
            </a:r>
            <a:r>
              <a:rPr lang="en-US" sz="3200" dirty="0" err="1">
                <a:solidFill>
                  <a:schemeClr val="tx1"/>
                </a:solidFill>
                <a:latin typeface="Calibri"/>
              </a:rPr>
              <a:t>T</a:t>
            </a:r>
            <a:r>
              <a:rPr lang="en-US" sz="3200" dirty="0" err="1" smtClean="0">
                <a:solidFill>
                  <a:schemeClr val="tx1"/>
                </a:solidFill>
                <a:latin typeface="Calibri"/>
              </a:rPr>
              <a:t>ập</a:t>
            </a:r>
            <a:r>
              <a:rPr lang="en-US" sz="3200" dirty="0" smtClean="0">
                <a:solidFill>
                  <a:schemeClr val="tx1"/>
                </a:solidFill>
                <a:latin typeface="Calibri"/>
              </a:rPr>
              <a:t> – </a:t>
            </a:r>
            <a:r>
              <a:rPr lang="en-US" sz="3200" dirty="0" err="1" smtClean="0">
                <a:solidFill>
                  <a:srgbClr val="FF0000"/>
                </a:solidFill>
                <a:latin typeface="Calibri"/>
              </a:rPr>
              <a:t>ngủ</a:t>
            </a:r>
            <a:r>
              <a:rPr lang="en-US" sz="3200" dirty="0" smtClean="0">
                <a:solidFill>
                  <a:schemeClr val="tx1"/>
                </a:solidFill>
                <a:latin typeface="Calibri"/>
              </a:rPr>
              <a:t> - </a:t>
            </a:r>
            <a:r>
              <a:rPr lang="en-US" sz="3200" dirty="0" err="1">
                <a:solidFill>
                  <a:schemeClr val="tx1"/>
                </a:solidFill>
                <a:latin typeface="Calibri"/>
              </a:rPr>
              <a:t>bú</a:t>
            </a:r>
            <a:r>
              <a:rPr lang="en-US" sz="3200" dirty="0">
                <a:solidFill>
                  <a:schemeClr val="tx1"/>
                </a:solidFill>
                <a:latin typeface="Calibri"/>
              </a:rPr>
              <a:t> </a:t>
            </a:r>
            <a:r>
              <a:rPr lang="en-US" sz="3200" dirty="0" err="1">
                <a:solidFill>
                  <a:schemeClr val="tx1"/>
                </a:solidFill>
                <a:latin typeface="Calibri"/>
              </a:rPr>
              <a:t>mẹ</a:t>
            </a:r>
            <a:r>
              <a:rPr lang="en-US" sz="3200" dirty="0">
                <a:solidFill>
                  <a:schemeClr val="tx1"/>
                </a:solidFill>
                <a:latin typeface="Calibri"/>
              </a:rPr>
              <a:t> - </a:t>
            </a:r>
            <a:r>
              <a:rPr lang="en-US" sz="3200" dirty="0" err="1" smtClean="0">
                <a:solidFill>
                  <a:schemeClr val="tx1"/>
                </a:solidFill>
                <a:latin typeface="Calibri"/>
              </a:rPr>
              <a:t>Chơi</a:t>
            </a:r>
            <a:r>
              <a:rPr lang="en-US" sz="3200" dirty="0" smtClean="0">
                <a:solidFill>
                  <a:schemeClr val="tx1"/>
                </a:solidFill>
                <a:latin typeface="Calibri"/>
              </a:rPr>
              <a:t> -</a:t>
            </a:r>
            <a:r>
              <a:rPr lang="en-US" sz="3200" dirty="0" err="1">
                <a:solidFill>
                  <a:schemeClr val="tx1"/>
                </a:solidFill>
                <a:latin typeface="Calibri"/>
              </a:rPr>
              <a:t>T</a:t>
            </a:r>
            <a:r>
              <a:rPr lang="en-US" sz="3200" dirty="0" err="1" smtClean="0">
                <a:solidFill>
                  <a:schemeClr val="tx1"/>
                </a:solidFill>
                <a:latin typeface="Calibri"/>
              </a:rPr>
              <a:t>ập</a:t>
            </a:r>
            <a:r>
              <a:rPr lang="en-US" sz="3200" dirty="0" smtClean="0">
                <a:solidFill>
                  <a:schemeClr val="tx1"/>
                </a:solidFill>
                <a:latin typeface="Calibri"/>
              </a:rPr>
              <a:t> – </a:t>
            </a:r>
            <a:r>
              <a:rPr lang="en-US" sz="3200" dirty="0" err="1" smtClean="0">
                <a:solidFill>
                  <a:srgbClr val="FF0000"/>
                </a:solidFill>
                <a:latin typeface="Calibri"/>
              </a:rPr>
              <a:t>ngủ</a:t>
            </a:r>
            <a:r>
              <a:rPr lang="en-US" sz="3200" dirty="0" smtClean="0">
                <a:solidFill>
                  <a:srgbClr val="FF0000"/>
                </a:solidFill>
                <a:latin typeface="Calibri"/>
              </a:rPr>
              <a:t> </a:t>
            </a:r>
            <a:endParaRPr kumimoji="0" lang="en-US" sz="3200" i="0" u="none" strike="noStrike" kern="1200" cap="none" spc="0" normalizeH="0" noProof="0" dirty="0" smtClean="0">
              <a:ln>
                <a:noFill/>
              </a:ln>
              <a:solidFill>
                <a:srgbClr val="FF0000"/>
              </a:solidFill>
              <a:effectLst/>
              <a:uLnTx/>
              <a:uFillTx/>
              <a:latin typeface="Calibri"/>
            </a:endParaRPr>
          </a:p>
          <a:p>
            <a:pPr marR="0" lvl="0" algn="just" defTabSz="914400" rtl="0" eaLnBrk="1" fontAlgn="base" latinLnBrk="0" hangingPunct="1">
              <a:lnSpc>
                <a:spcPct val="100000"/>
              </a:lnSpc>
              <a:spcBef>
                <a:spcPct val="0"/>
              </a:spcBef>
              <a:spcAft>
                <a:spcPct val="0"/>
              </a:spcAft>
              <a:buClrTx/>
              <a:buSzTx/>
              <a:tabLst/>
              <a:defRPr/>
            </a:pPr>
            <a:r>
              <a:rPr lang="en-US" sz="3200" b="1" dirty="0" smtClean="0">
                <a:solidFill>
                  <a:srgbClr val="3366FF"/>
                </a:solidFill>
                <a:latin typeface="Calibri"/>
              </a:rPr>
              <a:t>-  </a:t>
            </a:r>
            <a:r>
              <a:rPr lang="en-US" sz="3200" b="1" dirty="0" err="1" smtClean="0">
                <a:solidFill>
                  <a:srgbClr val="3366FF"/>
                </a:solidFill>
                <a:latin typeface="Calibri"/>
              </a:rPr>
              <a:t>Trẻ</a:t>
            </a:r>
            <a:r>
              <a:rPr lang="en-US" sz="3200" b="1" dirty="0" smtClean="0">
                <a:solidFill>
                  <a:srgbClr val="3366FF"/>
                </a:solidFill>
                <a:latin typeface="Calibri"/>
              </a:rPr>
              <a:t> 6-12 </a:t>
            </a:r>
            <a:r>
              <a:rPr lang="en-US" sz="3200" b="1" dirty="0" err="1" smtClean="0">
                <a:solidFill>
                  <a:srgbClr val="3366FF"/>
                </a:solidFill>
                <a:latin typeface="Calibri"/>
              </a:rPr>
              <a:t>tháng</a:t>
            </a:r>
            <a:r>
              <a:rPr lang="en-US" sz="3200" b="1" dirty="0" smtClean="0">
                <a:solidFill>
                  <a:srgbClr val="3366FF"/>
                </a:solidFill>
                <a:latin typeface="Calibri"/>
              </a:rPr>
              <a:t> </a:t>
            </a:r>
            <a:r>
              <a:rPr lang="en-US" sz="3200" b="1" dirty="0" err="1" smtClean="0">
                <a:solidFill>
                  <a:srgbClr val="3366FF"/>
                </a:solidFill>
                <a:latin typeface="Calibri"/>
              </a:rPr>
              <a:t>tuổi</a:t>
            </a:r>
            <a:r>
              <a:rPr lang="en-US" sz="3200" b="1" dirty="0" smtClean="0">
                <a:solidFill>
                  <a:srgbClr val="3366FF"/>
                </a:solidFill>
                <a:latin typeface="Calibri"/>
              </a:rPr>
              <a:t>: </a:t>
            </a:r>
            <a:r>
              <a:rPr lang="en-US" sz="3200" b="1" dirty="0" err="1" smtClean="0">
                <a:solidFill>
                  <a:srgbClr val="3366FF"/>
                </a:solidFill>
                <a:latin typeface="Calibri"/>
              </a:rPr>
              <a:t>Ngủ</a:t>
            </a:r>
            <a:r>
              <a:rPr lang="en-US" sz="3200" b="1" dirty="0" smtClean="0">
                <a:solidFill>
                  <a:srgbClr val="3366FF"/>
                </a:solidFill>
                <a:latin typeface="Calibri"/>
              </a:rPr>
              <a:t> 2-3 </a:t>
            </a:r>
            <a:r>
              <a:rPr lang="en-US" sz="3200" b="1" dirty="0" err="1" smtClean="0">
                <a:solidFill>
                  <a:srgbClr val="3366FF"/>
                </a:solidFill>
                <a:latin typeface="Calibri"/>
              </a:rPr>
              <a:t>giấc</a:t>
            </a:r>
            <a:endParaRPr lang="en-US" sz="3200" b="1" dirty="0" smtClean="0">
              <a:solidFill>
                <a:srgbClr val="3366FF"/>
              </a:solidFill>
              <a:latin typeface="Calibri"/>
            </a:endParaRPr>
          </a:p>
          <a:p>
            <a:pPr algn="just">
              <a:defRPr/>
            </a:pPr>
            <a:r>
              <a:rPr lang="en-US" sz="3200" dirty="0" smtClean="0">
                <a:solidFill>
                  <a:schemeClr val="tx1"/>
                </a:solidFill>
                <a:latin typeface="Calibri"/>
              </a:rPr>
              <a:t>    </a:t>
            </a:r>
            <a:r>
              <a:rPr lang="en-US" sz="3200" dirty="0" err="1" smtClean="0">
                <a:solidFill>
                  <a:schemeClr val="tx1"/>
                </a:solidFill>
                <a:latin typeface="Calibri"/>
              </a:rPr>
              <a:t>Đón</a:t>
            </a:r>
            <a:r>
              <a:rPr lang="en-US" sz="3200" dirty="0" smtClean="0">
                <a:solidFill>
                  <a:schemeClr val="tx1"/>
                </a:solidFill>
                <a:latin typeface="Calibri"/>
              </a:rPr>
              <a:t> </a:t>
            </a:r>
            <a:r>
              <a:rPr lang="en-US" sz="3200" dirty="0" err="1">
                <a:solidFill>
                  <a:schemeClr val="tx1"/>
                </a:solidFill>
                <a:latin typeface="Calibri"/>
              </a:rPr>
              <a:t>trẻ</a:t>
            </a:r>
            <a:r>
              <a:rPr lang="en-US" sz="3200" dirty="0">
                <a:solidFill>
                  <a:schemeClr val="tx1"/>
                </a:solidFill>
                <a:latin typeface="Calibri"/>
              </a:rPr>
              <a:t> - </a:t>
            </a:r>
            <a:r>
              <a:rPr lang="en-US" sz="3200" dirty="0" err="1" smtClean="0">
                <a:solidFill>
                  <a:srgbClr val="FF0000"/>
                </a:solidFill>
                <a:latin typeface="Calibri"/>
              </a:rPr>
              <a:t>Ngủ</a:t>
            </a:r>
            <a:r>
              <a:rPr lang="en-US" sz="3200" dirty="0" smtClean="0">
                <a:solidFill>
                  <a:srgbClr val="FF0000"/>
                </a:solidFill>
                <a:latin typeface="Calibri"/>
              </a:rPr>
              <a:t> </a:t>
            </a:r>
            <a:r>
              <a:rPr lang="en-US" sz="3200" dirty="0" smtClean="0">
                <a:solidFill>
                  <a:schemeClr val="tx1"/>
                </a:solidFill>
                <a:latin typeface="Calibri"/>
              </a:rPr>
              <a:t>- </a:t>
            </a:r>
            <a:r>
              <a:rPr lang="en-US" sz="3200" dirty="0" err="1" smtClean="0">
                <a:solidFill>
                  <a:schemeClr val="tx1"/>
                </a:solidFill>
                <a:latin typeface="Calibri"/>
              </a:rPr>
              <a:t>Ăn</a:t>
            </a:r>
            <a:r>
              <a:rPr lang="en-US" sz="3200" dirty="0" smtClean="0">
                <a:solidFill>
                  <a:schemeClr val="tx1"/>
                </a:solidFill>
                <a:latin typeface="Calibri"/>
              </a:rPr>
              <a:t> - </a:t>
            </a:r>
            <a:r>
              <a:rPr lang="en-US" sz="3200" dirty="0" err="1" smtClean="0">
                <a:solidFill>
                  <a:schemeClr val="tx1"/>
                </a:solidFill>
                <a:latin typeface="Calibri"/>
              </a:rPr>
              <a:t>Chơi-Tập</a:t>
            </a:r>
            <a:r>
              <a:rPr lang="en-US" sz="3200" dirty="0" smtClean="0">
                <a:solidFill>
                  <a:schemeClr val="tx1"/>
                </a:solidFill>
                <a:latin typeface="Calibri"/>
              </a:rPr>
              <a:t> - </a:t>
            </a:r>
            <a:r>
              <a:rPr lang="en-US" sz="3200" dirty="0" err="1">
                <a:solidFill>
                  <a:schemeClr val="tx1"/>
                </a:solidFill>
                <a:latin typeface="Calibri"/>
              </a:rPr>
              <a:t>bú</a:t>
            </a:r>
            <a:r>
              <a:rPr lang="en-US" sz="3200" dirty="0">
                <a:solidFill>
                  <a:schemeClr val="tx1"/>
                </a:solidFill>
                <a:latin typeface="Calibri"/>
              </a:rPr>
              <a:t> </a:t>
            </a:r>
            <a:r>
              <a:rPr lang="en-US" sz="3200" dirty="0" err="1">
                <a:solidFill>
                  <a:schemeClr val="tx1"/>
                </a:solidFill>
                <a:latin typeface="Calibri"/>
              </a:rPr>
              <a:t>mẹ</a:t>
            </a:r>
            <a:r>
              <a:rPr lang="en-US" sz="3200" dirty="0">
                <a:solidFill>
                  <a:schemeClr val="tx1"/>
                </a:solidFill>
                <a:latin typeface="Calibri"/>
              </a:rPr>
              <a:t> - </a:t>
            </a:r>
            <a:r>
              <a:rPr lang="en-US" sz="3200" dirty="0" err="1">
                <a:solidFill>
                  <a:srgbClr val="FF0000"/>
                </a:solidFill>
                <a:latin typeface="Calibri"/>
              </a:rPr>
              <a:t>ngủ</a:t>
            </a:r>
            <a:r>
              <a:rPr lang="en-US" sz="3200" dirty="0">
                <a:solidFill>
                  <a:schemeClr val="tx1"/>
                </a:solidFill>
                <a:latin typeface="Calibri"/>
              </a:rPr>
              <a:t> </a:t>
            </a:r>
            <a:r>
              <a:rPr lang="en-US" sz="3200" dirty="0" smtClean="0">
                <a:solidFill>
                  <a:schemeClr val="tx1"/>
                </a:solidFill>
                <a:latin typeface="Calibri"/>
              </a:rPr>
              <a:t>- </a:t>
            </a:r>
            <a:r>
              <a:rPr lang="en-US" sz="3200" dirty="0" err="1" smtClean="0">
                <a:solidFill>
                  <a:schemeClr val="tx1"/>
                </a:solidFill>
                <a:latin typeface="Calibri"/>
              </a:rPr>
              <a:t>Ăn</a:t>
            </a:r>
            <a:r>
              <a:rPr lang="en-US" sz="3200" dirty="0" smtClean="0">
                <a:solidFill>
                  <a:schemeClr val="tx1"/>
                </a:solidFill>
                <a:latin typeface="Calibri"/>
              </a:rPr>
              <a:t>- </a:t>
            </a:r>
            <a:r>
              <a:rPr lang="en-US" sz="3200" dirty="0" err="1" smtClean="0">
                <a:solidFill>
                  <a:schemeClr val="tx1"/>
                </a:solidFill>
                <a:latin typeface="Calibri"/>
              </a:rPr>
              <a:t>Chơi-Tập</a:t>
            </a:r>
            <a:r>
              <a:rPr lang="en-US" sz="3200" dirty="0" smtClean="0">
                <a:solidFill>
                  <a:schemeClr val="tx1"/>
                </a:solidFill>
                <a:latin typeface="Calibri"/>
              </a:rPr>
              <a:t> </a:t>
            </a:r>
            <a:r>
              <a:rPr lang="en-US" sz="3200" dirty="0">
                <a:solidFill>
                  <a:schemeClr val="tx1"/>
                </a:solidFill>
                <a:latin typeface="Calibri"/>
              </a:rPr>
              <a:t>– </a:t>
            </a:r>
            <a:r>
              <a:rPr lang="en-US" sz="3200" dirty="0" err="1">
                <a:solidFill>
                  <a:srgbClr val="FF0000"/>
                </a:solidFill>
                <a:latin typeface="Calibri"/>
              </a:rPr>
              <a:t>ngủ</a:t>
            </a:r>
            <a:r>
              <a:rPr lang="en-US" sz="3200" dirty="0">
                <a:solidFill>
                  <a:schemeClr val="tx1"/>
                </a:solidFill>
                <a:latin typeface="Calibri"/>
              </a:rPr>
              <a:t> </a:t>
            </a:r>
            <a:r>
              <a:rPr lang="en-US" sz="3200" dirty="0" smtClean="0">
                <a:solidFill>
                  <a:schemeClr val="tx1"/>
                </a:solidFill>
                <a:latin typeface="Calibri"/>
              </a:rPr>
              <a:t>(</a:t>
            </a:r>
            <a:r>
              <a:rPr lang="en-US" sz="3200" dirty="0" err="1" smtClean="0">
                <a:solidFill>
                  <a:schemeClr val="tx1"/>
                </a:solidFill>
                <a:latin typeface="Calibri"/>
              </a:rPr>
              <a:t>trẻ</a:t>
            </a:r>
            <a:r>
              <a:rPr lang="en-US" sz="3200" dirty="0" smtClean="0">
                <a:solidFill>
                  <a:schemeClr val="tx1"/>
                </a:solidFill>
                <a:latin typeface="Calibri"/>
              </a:rPr>
              <a:t> </a:t>
            </a:r>
            <a:r>
              <a:rPr lang="en-US" sz="3200" dirty="0" err="1" smtClean="0">
                <a:solidFill>
                  <a:schemeClr val="tx1"/>
                </a:solidFill>
                <a:latin typeface="Calibri"/>
              </a:rPr>
              <a:t>bé</a:t>
            </a:r>
            <a:r>
              <a:rPr lang="en-US" sz="3200" dirty="0" smtClean="0">
                <a:solidFill>
                  <a:schemeClr val="tx1"/>
                </a:solidFill>
                <a:latin typeface="Calibri"/>
              </a:rPr>
              <a:t>)</a:t>
            </a:r>
          </a:p>
          <a:p>
            <a:pPr marR="0" lvl="0" algn="just" defTabSz="914400" rtl="0" eaLnBrk="1" fontAlgn="base" latinLnBrk="0" hangingPunct="1">
              <a:lnSpc>
                <a:spcPct val="100000"/>
              </a:lnSpc>
              <a:spcBef>
                <a:spcPct val="0"/>
              </a:spcBef>
              <a:spcAft>
                <a:spcPct val="0"/>
              </a:spcAft>
              <a:buClrTx/>
              <a:buSzTx/>
              <a:tabLst/>
              <a:defRPr/>
            </a:pPr>
            <a:r>
              <a:rPr lang="en-US" sz="3200" b="1" dirty="0" smtClean="0">
                <a:solidFill>
                  <a:srgbClr val="3366FF"/>
                </a:solidFill>
                <a:latin typeface="Calibri"/>
              </a:rPr>
              <a:t>- </a:t>
            </a:r>
            <a:r>
              <a:rPr lang="en-US" sz="3200" b="1" dirty="0" err="1" smtClean="0">
                <a:solidFill>
                  <a:srgbClr val="3366FF"/>
                </a:solidFill>
                <a:latin typeface="Calibri"/>
              </a:rPr>
              <a:t>Trẻ</a:t>
            </a:r>
            <a:r>
              <a:rPr lang="en-US" sz="3200" b="1" dirty="0" smtClean="0">
                <a:solidFill>
                  <a:srgbClr val="3366FF"/>
                </a:solidFill>
                <a:latin typeface="Calibri"/>
              </a:rPr>
              <a:t> 12-18 </a:t>
            </a:r>
            <a:r>
              <a:rPr lang="en-US" sz="3200" b="1" dirty="0" err="1" smtClean="0">
                <a:solidFill>
                  <a:srgbClr val="3366FF"/>
                </a:solidFill>
                <a:latin typeface="Calibri"/>
              </a:rPr>
              <a:t>tháng</a:t>
            </a:r>
            <a:r>
              <a:rPr lang="en-US" sz="3200" b="1" dirty="0" smtClean="0">
                <a:solidFill>
                  <a:srgbClr val="3366FF"/>
                </a:solidFill>
                <a:latin typeface="Calibri"/>
              </a:rPr>
              <a:t> </a:t>
            </a:r>
            <a:r>
              <a:rPr lang="en-US" sz="3200" b="1" dirty="0" err="1" smtClean="0">
                <a:solidFill>
                  <a:srgbClr val="3366FF"/>
                </a:solidFill>
                <a:latin typeface="Calibri"/>
              </a:rPr>
              <a:t>tuổi</a:t>
            </a:r>
            <a:r>
              <a:rPr lang="en-US" sz="3200" b="1" dirty="0" smtClean="0">
                <a:solidFill>
                  <a:srgbClr val="3366FF"/>
                </a:solidFill>
                <a:latin typeface="Calibri"/>
              </a:rPr>
              <a:t>: </a:t>
            </a:r>
            <a:r>
              <a:rPr lang="en-US" sz="3200" b="1" dirty="0" err="1" smtClean="0">
                <a:solidFill>
                  <a:srgbClr val="3366FF"/>
                </a:solidFill>
                <a:latin typeface="Calibri"/>
              </a:rPr>
              <a:t>Ngủ</a:t>
            </a:r>
            <a:r>
              <a:rPr lang="en-US" sz="3200" b="1" dirty="0" smtClean="0">
                <a:solidFill>
                  <a:srgbClr val="3366FF"/>
                </a:solidFill>
                <a:latin typeface="Calibri"/>
              </a:rPr>
              <a:t> 2 </a:t>
            </a:r>
            <a:r>
              <a:rPr lang="en-US" sz="3200" b="1" dirty="0" err="1" smtClean="0">
                <a:solidFill>
                  <a:srgbClr val="3366FF"/>
                </a:solidFill>
                <a:latin typeface="Calibri"/>
              </a:rPr>
              <a:t>giấc</a:t>
            </a:r>
            <a:endParaRPr lang="en-US" sz="3200" b="1" dirty="0" smtClean="0">
              <a:solidFill>
                <a:srgbClr val="3366FF"/>
              </a:solidFill>
              <a:latin typeface="Calibri"/>
            </a:endParaRPr>
          </a:p>
          <a:p>
            <a:pPr algn="just">
              <a:defRPr/>
            </a:pPr>
            <a:r>
              <a:rPr lang="en-US" sz="3200" dirty="0" smtClean="0">
                <a:solidFill>
                  <a:schemeClr val="tx1"/>
                </a:solidFill>
                <a:latin typeface="Calibri"/>
              </a:rPr>
              <a:t>   </a:t>
            </a:r>
            <a:r>
              <a:rPr lang="en-US" sz="3200" dirty="0" err="1" smtClean="0">
                <a:solidFill>
                  <a:schemeClr val="tx1"/>
                </a:solidFill>
                <a:latin typeface="Calibri"/>
              </a:rPr>
              <a:t>Đón</a:t>
            </a:r>
            <a:r>
              <a:rPr lang="en-US" sz="3200" dirty="0" smtClean="0">
                <a:solidFill>
                  <a:schemeClr val="tx1"/>
                </a:solidFill>
                <a:latin typeface="Calibri"/>
              </a:rPr>
              <a:t> </a:t>
            </a:r>
            <a:r>
              <a:rPr lang="en-US" sz="3200" dirty="0" err="1">
                <a:solidFill>
                  <a:schemeClr val="tx1"/>
                </a:solidFill>
                <a:latin typeface="Calibri"/>
              </a:rPr>
              <a:t>trẻ</a:t>
            </a:r>
            <a:r>
              <a:rPr lang="en-US" sz="3200" dirty="0">
                <a:solidFill>
                  <a:schemeClr val="tx1"/>
                </a:solidFill>
                <a:latin typeface="Calibri"/>
              </a:rPr>
              <a:t> </a:t>
            </a:r>
            <a:r>
              <a:rPr lang="en-US" sz="3200" dirty="0" smtClean="0">
                <a:solidFill>
                  <a:schemeClr val="tx1"/>
                </a:solidFill>
                <a:latin typeface="Calibri"/>
              </a:rPr>
              <a:t>- </a:t>
            </a:r>
            <a:r>
              <a:rPr lang="en-US" sz="3200" dirty="0" err="1" smtClean="0">
                <a:solidFill>
                  <a:schemeClr val="tx1"/>
                </a:solidFill>
                <a:latin typeface="Calibri"/>
              </a:rPr>
              <a:t>Chơi-Tập</a:t>
            </a:r>
            <a:r>
              <a:rPr lang="en-US" sz="3200" dirty="0" smtClean="0">
                <a:solidFill>
                  <a:schemeClr val="tx1"/>
                </a:solidFill>
                <a:latin typeface="Calibri"/>
              </a:rPr>
              <a:t> </a:t>
            </a:r>
            <a:r>
              <a:rPr lang="en-US" sz="3200" dirty="0">
                <a:solidFill>
                  <a:srgbClr val="FF0000"/>
                </a:solidFill>
                <a:latin typeface="Calibri"/>
              </a:rPr>
              <a:t>- </a:t>
            </a:r>
            <a:r>
              <a:rPr lang="en-US" sz="3200" dirty="0" err="1" smtClean="0">
                <a:solidFill>
                  <a:srgbClr val="FF0000"/>
                </a:solidFill>
                <a:latin typeface="Calibri"/>
              </a:rPr>
              <a:t>ngủ</a:t>
            </a:r>
            <a:r>
              <a:rPr lang="en-US" sz="3200" dirty="0" smtClean="0">
                <a:solidFill>
                  <a:srgbClr val="FF0000"/>
                </a:solidFill>
                <a:latin typeface="Calibri"/>
              </a:rPr>
              <a:t> - </a:t>
            </a:r>
            <a:r>
              <a:rPr lang="en-US" sz="3200" dirty="0" err="1" smtClean="0">
                <a:solidFill>
                  <a:schemeClr val="tx1"/>
                </a:solidFill>
                <a:latin typeface="Calibri"/>
              </a:rPr>
              <a:t>Ăn</a:t>
            </a:r>
            <a:r>
              <a:rPr lang="en-US" sz="3200" dirty="0" smtClean="0">
                <a:solidFill>
                  <a:schemeClr val="tx1"/>
                </a:solidFill>
                <a:latin typeface="Calibri"/>
              </a:rPr>
              <a:t> </a:t>
            </a:r>
            <a:r>
              <a:rPr lang="en-US" sz="3200" dirty="0" err="1" smtClean="0">
                <a:solidFill>
                  <a:schemeClr val="tx1"/>
                </a:solidFill>
                <a:latin typeface="Calibri"/>
              </a:rPr>
              <a:t>chính</a:t>
            </a:r>
            <a:r>
              <a:rPr lang="en-US" sz="3200" dirty="0" smtClean="0">
                <a:solidFill>
                  <a:schemeClr val="tx1"/>
                </a:solidFill>
                <a:latin typeface="Calibri"/>
              </a:rPr>
              <a:t> - </a:t>
            </a:r>
            <a:r>
              <a:rPr lang="en-US" sz="3200" dirty="0" err="1" smtClean="0">
                <a:solidFill>
                  <a:schemeClr val="tx1"/>
                </a:solidFill>
                <a:latin typeface="Calibri"/>
              </a:rPr>
              <a:t>Chơi-Tập</a:t>
            </a:r>
            <a:r>
              <a:rPr lang="en-US" sz="3200" dirty="0" smtClean="0">
                <a:solidFill>
                  <a:schemeClr val="tx1"/>
                </a:solidFill>
                <a:latin typeface="Calibri"/>
              </a:rPr>
              <a:t> – </a:t>
            </a:r>
            <a:r>
              <a:rPr lang="en-US" sz="3200" dirty="0" err="1" smtClean="0">
                <a:solidFill>
                  <a:schemeClr val="tx1"/>
                </a:solidFill>
                <a:latin typeface="Calibri"/>
              </a:rPr>
              <a:t>Ăn</a:t>
            </a:r>
            <a:r>
              <a:rPr lang="en-US" sz="3200" dirty="0" smtClean="0">
                <a:solidFill>
                  <a:schemeClr val="tx1"/>
                </a:solidFill>
                <a:latin typeface="Calibri"/>
              </a:rPr>
              <a:t> </a:t>
            </a:r>
            <a:r>
              <a:rPr lang="en-US" sz="3200" dirty="0" err="1" smtClean="0">
                <a:solidFill>
                  <a:schemeClr val="tx1"/>
                </a:solidFill>
                <a:latin typeface="Calibri"/>
              </a:rPr>
              <a:t>phụ</a:t>
            </a:r>
            <a:r>
              <a:rPr lang="en-US" sz="3200" dirty="0" smtClean="0">
                <a:solidFill>
                  <a:schemeClr val="tx1"/>
                </a:solidFill>
                <a:latin typeface="Calibri"/>
              </a:rPr>
              <a:t> -  </a:t>
            </a:r>
            <a:r>
              <a:rPr lang="en-US" sz="3200" dirty="0" err="1">
                <a:solidFill>
                  <a:srgbClr val="FF0000"/>
                </a:solidFill>
                <a:latin typeface="Calibri"/>
              </a:rPr>
              <a:t>ngủ</a:t>
            </a:r>
            <a:r>
              <a:rPr lang="en-US" sz="3200" dirty="0">
                <a:solidFill>
                  <a:srgbClr val="FF0000"/>
                </a:solidFill>
                <a:latin typeface="Calibri"/>
              </a:rPr>
              <a:t> </a:t>
            </a:r>
            <a:r>
              <a:rPr lang="en-US" sz="3200" dirty="0" smtClean="0">
                <a:solidFill>
                  <a:srgbClr val="FF0000"/>
                </a:solidFill>
                <a:latin typeface="Calibri"/>
              </a:rPr>
              <a:t>- </a:t>
            </a:r>
            <a:r>
              <a:rPr lang="en-US" sz="3200" dirty="0" err="1" smtClean="0">
                <a:solidFill>
                  <a:schemeClr val="tx1"/>
                </a:solidFill>
                <a:latin typeface="Calibri"/>
              </a:rPr>
              <a:t>Ăn</a:t>
            </a:r>
            <a:r>
              <a:rPr lang="en-US" sz="3200" dirty="0" smtClean="0">
                <a:solidFill>
                  <a:schemeClr val="tx1"/>
                </a:solidFill>
                <a:latin typeface="Calibri"/>
              </a:rPr>
              <a:t> </a:t>
            </a:r>
            <a:r>
              <a:rPr lang="en-US" sz="3200" dirty="0" err="1" smtClean="0">
                <a:solidFill>
                  <a:schemeClr val="tx1"/>
                </a:solidFill>
                <a:latin typeface="Calibri"/>
              </a:rPr>
              <a:t>chính</a:t>
            </a:r>
            <a:r>
              <a:rPr lang="en-US" sz="3200" dirty="0" smtClean="0">
                <a:solidFill>
                  <a:schemeClr val="tx1"/>
                </a:solidFill>
                <a:latin typeface="Calibri"/>
              </a:rPr>
              <a:t> – </a:t>
            </a:r>
            <a:r>
              <a:rPr lang="en-US" sz="3200" dirty="0" err="1" smtClean="0">
                <a:solidFill>
                  <a:schemeClr val="tx1"/>
                </a:solidFill>
                <a:latin typeface="Calibri"/>
              </a:rPr>
              <a:t>Chơi</a:t>
            </a:r>
            <a:r>
              <a:rPr lang="en-US" sz="3200" dirty="0" smtClean="0">
                <a:solidFill>
                  <a:schemeClr val="tx1"/>
                </a:solidFill>
                <a:latin typeface="Calibri"/>
              </a:rPr>
              <a:t> – </a:t>
            </a:r>
            <a:r>
              <a:rPr lang="en-US" sz="3200" dirty="0" err="1" smtClean="0">
                <a:solidFill>
                  <a:schemeClr val="tx1"/>
                </a:solidFill>
                <a:latin typeface="Calibri"/>
              </a:rPr>
              <a:t>trả</a:t>
            </a:r>
            <a:r>
              <a:rPr lang="en-US" sz="3200" dirty="0" smtClean="0">
                <a:solidFill>
                  <a:schemeClr val="tx1"/>
                </a:solidFill>
                <a:latin typeface="Calibri"/>
              </a:rPr>
              <a:t> </a:t>
            </a:r>
            <a:r>
              <a:rPr lang="en-US" sz="3200" dirty="0" err="1" smtClean="0">
                <a:solidFill>
                  <a:schemeClr val="tx1"/>
                </a:solidFill>
                <a:latin typeface="Calibri"/>
              </a:rPr>
              <a:t>trẻ</a:t>
            </a:r>
            <a:endParaRPr lang="en-US" sz="3200" dirty="0">
              <a:solidFill>
                <a:schemeClr val="tx1"/>
              </a:solidFill>
              <a:latin typeface="Calibri"/>
            </a:endParaRPr>
          </a:p>
          <a:p>
            <a:pPr marR="0" lvl="0" algn="just" defTabSz="914400" rtl="0" eaLnBrk="1" fontAlgn="base" latinLnBrk="0" hangingPunct="1">
              <a:lnSpc>
                <a:spcPct val="100000"/>
              </a:lnSpc>
              <a:spcBef>
                <a:spcPct val="0"/>
              </a:spcBef>
              <a:spcAft>
                <a:spcPct val="0"/>
              </a:spcAft>
              <a:buClrTx/>
              <a:buSzTx/>
              <a:tabLst/>
              <a:defRPr/>
            </a:pPr>
            <a:r>
              <a:rPr kumimoji="0" lang="en-US" sz="3200" b="1" i="0" u="none" strike="noStrike" kern="1200" cap="none" spc="0" normalizeH="0" baseline="0" noProof="0" dirty="0" smtClean="0">
                <a:ln>
                  <a:noFill/>
                </a:ln>
                <a:solidFill>
                  <a:srgbClr val="3366FF"/>
                </a:solidFill>
                <a:effectLst/>
                <a:uLnTx/>
                <a:uFillTx/>
                <a:latin typeface="Calibri"/>
              </a:rPr>
              <a:t>- </a:t>
            </a:r>
            <a:r>
              <a:rPr kumimoji="0" lang="en-US" sz="3200" b="1" i="0" u="none" strike="noStrike" kern="1200" cap="none" spc="0" normalizeH="0" baseline="0" noProof="0" dirty="0" err="1" smtClean="0">
                <a:ln>
                  <a:noFill/>
                </a:ln>
                <a:solidFill>
                  <a:srgbClr val="3366FF"/>
                </a:solidFill>
                <a:effectLst/>
                <a:uLnTx/>
                <a:uFillTx/>
                <a:latin typeface="Calibri"/>
              </a:rPr>
              <a:t>Trẻ</a:t>
            </a:r>
            <a:r>
              <a:rPr kumimoji="0" lang="en-US" sz="3200" b="1" i="0" u="none" strike="noStrike" kern="1200" cap="none" spc="0" normalizeH="0" noProof="0" dirty="0" smtClean="0">
                <a:ln>
                  <a:noFill/>
                </a:ln>
                <a:solidFill>
                  <a:srgbClr val="3366FF"/>
                </a:solidFill>
                <a:effectLst/>
                <a:uLnTx/>
                <a:uFillTx/>
                <a:latin typeface="Calibri"/>
              </a:rPr>
              <a:t> </a:t>
            </a:r>
            <a:r>
              <a:rPr kumimoji="0" lang="en-US" sz="3200" b="1" i="0" u="none" strike="noStrike" kern="1200" cap="none" spc="0" normalizeH="0" noProof="0" dirty="0" err="1" smtClean="0">
                <a:ln>
                  <a:noFill/>
                </a:ln>
                <a:solidFill>
                  <a:srgbClr val="3366FF"/>
                </a:solidFill>
                <a:effectLst/>
                <a:uLnTx/>
                <a:uFillTx/>
                <a:latin typeface="Calibri"/>
              </a:rPr>
              <a:t>từ</a:t>
            </a:r>
            <a:r>
              <a:rPr kumimoji="0" lang="en-US" sz="3200" b="1" i="0" u="none" strike="noStrike" kern="1200" cap="none" spc="0" normalizeH="0" noProof="0" dirty="0" smtClean="0">
                <a:ln>
                  <a:noFill/>
                </a:ln>
                <a:solidFill>
                  <a:srgbClr val="3366FF"/>
                </a:solidFill>
                <a:effectLst/>
                <a:uLnTx/>
                <a:uFillTx/>
                <a:latin typeface="Calibri"/>
              </a:rPr>
              <a:t> 18-36 </a:t>
            </a:r>
            <a:r>
              <a:rPr kumimoji="0" lang="en-US" sz="3200" b="1" i="0" u="none" strike="noStrike" kern="1200" cap="none" spc="0" normalizeH="0" noProof="0" dirty="0" err="1" smtClean="0">
                <a:ln>
                  <a:noFill/>
                </a:ln>
                <a:solidFill>
                  <a:srgbClr val="3366FF"/>
                </a:solidFill>
                <a:effectLst/>
                <a:uLnTx/>
                <a:uFillTx/>
                <a:latin typeface="Calibri"/>
              </a:rPr>
              <a:t>tháng</a:t>
            </a:r>
            <a:r>
              <a:rPr kumimoji="0" lang="en-US" sz="3200" b="1" i="0" u="none" strike="noStrike" kern="1200" cap="none" spc="0" normalizeH="0" noProof="0" dirty="0" smtClean="0">
                <a:ln>
                  <a:noFill/>
                </a:ln>
                <a:solidFill>
                  <a:srgbClr val="3366FF"/>
                </a:solidFill>
                <a:effectLst/>
                <a:uLnTx/>
                <a:uFillTx/>
                <a:latin typeface="Calibri"/>
              </a:rPr>
              <a:t> </a:t>
            </a:r>
            <a:r>
              <a:rPr kumimoji="0" lang="en-US" sz="3200" b="1" i="0" u="none" strike="noStrike" kern="1200" cap="none" spc="0" normalizeH="0" noProof="0" dirty="0" err="1" smtClean="0">
                <a:ln>
                  <a:noFill/>
                </a:ln>
                <a:solidFill>
                  <a:srgbClr val="3366FF"/>
                </a:solidFill>
                <a:effectLst/>
                <a:uLnTx/>
                <a:uFillTx/>
                <a:latin typeface="Calibri"/>
              </a:rPr>
              <a:t>tuổi</a:t>
            </a:r>
            <a:r>
              <a:rPr kumimoji="0" lang="en-US" sz="3200" b="1" i="0" u="none" strike="noStrike" kern="1200" cap="none" spc="0" normalizeH="0" noProof="0" dirty="0" smtClean="0">
                <a:ln>
                  <a:noFill/>
                </a:ln>
                <a:solidFill>
                  <a:srgbClr val="3366FF"/>
                </a:solidFill>
                <a:effectLst/>
                <a:uLnTx/>
                <a:uFillTx/>
                <a:latin typeface="Calibri"/>
              </a:rPr>
              <a:t>: </a:t>
            </a:r>
            <a:r>
              <a:rPr kumimoji="0" lang="en-US" sz="3200" b="1" i="0" u="none" strike="noStrike" kern="1200" cap="none" spc="0" normalizeH="0" noProof="0" dirty="0" err="1" smtClean="0">
                <a:ln>
                  <a:noFill/>
                </a:ln>
                <a:solidFill>
                  <a:srgbClr val="3366FF"/>
                </a:solidFill>
                <a:effectLst/>
                <a:uLnTx/>
                <a:uFillTx/>
                <a:latin typeface="Calibri"/>
              </a:rPr>
              <a:t>Ngủ</a:t>
            </a:r>
            <a:r>
              <a:rPr kumimoji="0" lang="en-US" sz="3200" b="1" i="0" u="none" strike="noStrike" kern="1200" cap="none" spc="0" normalizeH="0" noProof="0" dirty="0" smtClean="0">
                <a:ln>
                  <a:noFill/>
                </a:ln>
                <a:solidFill>
                  <a:srgbClr val="3366FF"/>
                </a:solidFill>
                <a:effectLst/>
                <a:uLnTx/>
                <a:uFillTx/>
                <a:latin typeface="Calibri"/>
              </a:rPr>
              <a:t> 1 </a:t>
            </a:r>
            <a:r>
              <a:rPr kumimoji="0" lang="en-US" sz="3200" b="1" i="0" u="none" strike="noStrike" kern="1200" cap="none" spc="0" normalizeH="0" noProof="0" dirty="0" err="1" smtClean="0">
                <a:ln>
                  <a:noFill/>
                </a:ln>
                <a:solidFill>
                  <a:srgbClr val="3366FF"/>
                </a:solidFill>
                <a:effectLst/>
                <a:uLnTx/>
                <a:uFillTx/>
                <a:latin typeface="Calibri"/>
              </a:rPr>
              <a:t>giấc</a:t>
            </a:r>
            <a:r>
              <a:rPr kumimoji="0" lang="en-US" sz="3200" b="1" i="0" u="none" strike="noStrike" kern="1200" cap="none" spc="0" normalizeH="0" noProof="0" dirty="0" smtClean="0">
                <a:ln>
                  <a:noFill/>
                </a:ln>
                <a:solidFill>
                  <a:srgbClr val="3366FF"/>
                </a:solidFill>
                <a:effectLst/>
                <a:uLnTx/>
                <a:uFillTx/>
                <a:latin typeface="Calibri"/>
              </a:rPr>
              <a:t> </a:t>
            </a:r>
            <a:r>
              <a:rPr kumimoji="0" lang="en-US" sz="3200" b="1" i="0" u="none" strike="noStrike" kern="1200" cap="none" spc="0" normalizeH="0" noProof="0" dirty="0" err="1" smtClean="0">
                <a:ln>
                  <a:noFill/>
                </a:ln>
                <a:solidFill>
                  <a:srgbClr val="3366FF"/>
                </a:solidFill>
                <a:effectLst/>
                <a:uLnTx/>
                <a:uFillTx/>
                <a:latin typeface="Calibri"/>
              </a:rPr>
              <a:t>trưa</a:t>
            </a:r>
            <a:r>
              <a:rPr lang="en-US" sz="3200" b="1" dirty="0">
                <a:solidFill>
                  <a:srgbClr val="3366FF"/>
                </a:solidFill>
                <a:latin typeface="Calibri"/>
              </a:rPr>
              <a:t> </a:t>
            </a:r>
            <a:r>
              <a:rPr lang="en-US" sz="3200" b="1" dirty="0" smtClean="0">
                <a:solidFill>
                  <a:srgbClr val="3366FF"/>
                </a:solidFill>
                <a:latin typeface="Calibri"/>
              </a:rPr>
              <a:t/>
            </a:r>
            <a:br>
              <a:rPr lang="en-US" sz="3200" b="1" dirty="0" smtClean="0">
                <a:solidFill>
                  <a:srgbClr val="3366FF"/>
                </a:solidFill>
                <a:latin typeface="Calibri"/>
              </a:rPr>
            </a:br>
            <a:r>
              <a:rPr lang="en-US" sz="3200" dirty="0" smtClean="0">
                <a:solidFill>
                  <a:schemeClr val="tx1"/>
                </a:solidFill>
                <a:latin typeface="Calibri"/>
              </a:rPr>
              <a:t>     </a:t>
            </a:r>
            <a:r>
              <a:rPr kumimoji="0" lang="en-US" sz="3200" i="0" u="none" strike="noStrike" kern="1200" cap="none" spc="0" normalizeH="0" noProof="0" dirty="0" smtClean="0">
                <a:ln>
                  <a:noFill/>
                </a:ln>
                <a:solidFill>
                  <a:schemeClr val="tx1"/>
                </a:solidFill>
                <a:effectLst/>
                <a:uLnTx/>
                <a:uFillTx/>
                <a:latin typeface="Calibri"/>
              </a:rPr>
              <a:t>(</a:t>
            </a:r>
            <a:r>
              <a:rPr kumimoji="0" lang="en-US" sz="3200" i="0" u="none" strike="noStrike" kern="1200" cap="none" spc="0" normalizeH="0" noProof="0" dirty="0" err="1" smtClean="0">
                <a:ln>
                  <a:noFill/>
                </a:ln>
                <a:solidFill>
                  <a:schemeClr val="tx1"/>
                </a:solidFill>
                <a:effectLst/>
                <a:uLnTx/>
                <a:uFillTx/>
                <a:latin typeface="Calibri"/>
              </a:rPr>
              <a:t>Từ</a:t>
            </a:r>
            <a:r>
              <a:rPr kumimoji="0" lang="en-US" sz="3200" i="0" u="none" strike="noStrike" kern="1200" cap="none" spc="0" normalizeH="0" noProof="0" dirty="0" smtClean="0">
                <a:ln>
                  <a:noFill/>
                </a:ln>
                <a:solidFill>
                  <a:schemeClr val="tx1"/>
                </a:solidFill>
                <a:effectLst/>
                <a:uLnTx/>
                <a:uFillTx/>
                <a:latin typeface="Calibri"/>
              </a:rPr>
              <a:t> 140-150 </a:t>
            </a:r>
            <a:r>
              <a:rPr kumimoji="0" lang="en-US" sz="3200" i="0" u="none" strike="noStrike" kern="1200" cap="none" spc="0" normalizeH="0" noProof="0" dirty="0" err="1" smtClean="0">
                <a:ln>
                  <a:noFill/>
                </a:ln>
                <a:solidFill>
                  <a:schemeClr val="tx1"/>
                </a:solidFill>
                <a:effectLst/>
                <a:uLnTx/>
                <a:uFillTx/>
                <a:latin typeface="Calibri"/>
              </a:rPr>
              <a:t>phút</a:t>
            </a:r>
            <a:r>
              <a:rPr kumimoji="0" lang="en-US" sz="3200" i="0" u="none" strike="noStrike" kern="1200" cap="none" spc="0" normalizeH="0" noProof="0" dirty="0" smtClean="0">
                <a:ln>
                  <a:noFill/>
                </a:ln>
                <a:solidFill>
                  <a:schemeClr val="tx1"/>
                </a:solidFill>
                <a:effectLst/>
                <a:uLnTx/>
                <a:uFillTx/>
                <a:latin typeface="Calibri"/>
              </a:rPr>
              <a:t>)</a:t>
            </a:r>
            <a:endParaRPr kumimoji="0" lang="en-US" sz="3200" i="0" u="none" strike="noStrike" kern="1200" cap="none" spc="0" normalizeH="0" baseline="0" noProof="0" dirty="0" smtClean="0">
              <a:ln>
                <a:noFill/>
              </a:ln>
              <a:solidFill>
                <a:schemeClr val="tx1"/>
              </a:solidFill>
              <a:effectLst/>
              <a:uLnTx/>
              <a:uFillTx/>
              <a:latin typeface="Calibri"/>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lang="en-US" sz="2800" b="1" dirty="0">
              <a:solidFill>
                <a:srgbClr val="FF0000"/>
              </a:solidFill>
              <a:latin typeface="Calibri"/>
            </a:endParaRPr>
          </a:p>
          <a:p>
            <a:pPr lvl="0" indent="534988" algn="just">
              <a:buFontTx/>
              <a:buChar char="-"/>
              <a:defRPr/>
            </a:pPr>
            <a:endParaRPr lang="en-US" sz="2800" dirty="0" smtClean="0">
              <a:solidFill>
                <a:schemeClr val="tx1"/>
              </a:solidFill>
              <a:latin typeface="Calibri"/>
            </a:endParaRPr>
          </a:p>
          <a:p>
            <a:pPr marL="457200" indent="-457200" algn="just">
              <a:buFont typeface="Arial" charset="0"/>
              <a:buChar char="•"/>
              <a:defRPr/>
            </a:pPr>
            <a:endParaRPr lang="en-US" sz="2800" dirty="0">
              <a:solidFill>
                <a:schemeClr val="tx1"/>
              </a:solidFill>
              <a:latin typeface="Calibri"/>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p:txBody>
      </p:sp>
      <p:grpSp>
        <p:nvGrpSpPr>
          <p:cNvPr id="15" name="Group 30"/>
          <p:cNvGrpSpPr>
            <a:grpSpLocks/>
          </p:cNvGrpSpPr>
          <p:nvPr/>
        </p:nvGrpSpPr>
        <p:grpSpPr bwMode="auto">
          <a:xfrm>
            <a:off x="1288709"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272956"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29939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D3E0FBB1-89BF-7552-F0F3-C573B04B5300}"/>
              </a:ext>
            </a:extLst>
          </p:cNvPr>
          <p:cNvSpPr txBox="1">
            <a:spLocks/>
          </p:cNvSpPr>
          <p:nvPr/>
        </p:nvSpPr>
        <p:spPr>
          <a:xfrm>
            <a:off x="689114" y="605378"/>
            <a:ext cx="10880586" cy="5389022"/>
          </a:xfrm>
          <a:prstGeom prst="rect">
            <a:avLst/>
          </a:prstGeom>
          <a:noFill/>
          <a:ln w="9525">
            <a:noFill/>
          </a:ln>
        </p:spPr>
        <p:txBody>
          <a:bodyPr vert="horz" wrap="square" lIns="91440" tIns="45720" rIns="91440" bIns="45720" anchor="t"/>
          <a:lstStyle>
            <a:lvl1pPr marL="469900" indent="-469900" algn="l" rtl="0" eaLnBrk="0" fontAlgn="base" hangingPunct="0">
              <a:spcBef>
                <a:spcPct val="20000"/>
              </a:spcBef>
              <a:spcAft>
                <a:spcPct val="0"/>
              </a:spcAft>
              <a:buClr>
                <a:schemeClr val="bg2"/>
              </a:buClr>
              <a:buSzPct val="70000"/>
              <a:buFont typeface="Wingdings" panose="05000000000000000000" pitchFamily="2" charset="2"/>
              <a:buChar char="o"/>
              <a:defRPr sz="32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7950" indent="-468630" algn="l" rtl="0" eaLnBrk="0" fontAlgn="base" hangingPunct="0">
              <a:spcBef>
                <a:spcPct val="20000"/>
              </a:spcBef>
              <a:spcAft>
                <a:spcPct val="0"/>
              </a:spcAft>
              <a:buClr>
                <a:schemeClr val="bg2"/>
              </a:buClr>
              <a:buSzPct val="65000"/>
              <a:buFont typeface="Wingdings" panose="05000000000000000000" pitchFamily="2" charset="2"/>
              <a:buChar char="o"/>
              <a:defRPr sz="2400">
                <a:solidFill>
                  <a:schemeClr val="tx1"/>
                </a:solidFill>
                <a:latin typeface="+mn-lt"/>
              </a:defRPr>
            </a:lvl3pPr>
            <a:lvl4pPr marL="1827530" indent="-438150" algn="l" rtl="0" eaLnBrk="0" fontAlgn="base" hangingPunct="0">
              <a:spcBef>
                <a:spcPct val="20000"/>
              </a:spcBef>
              <a:spcAft>
                <a:spcPct val="0"/>
              </a:spcAft>
              <a:buClr>
                <a:schemeClr val="accent2"/>
              </a:buClr>
              <a:buSzPct val="75000"/>
              <a:buFont typeface="Wingdings" panose="05000000000000000000" pitchFamily="2" charset="2"/>
              <a:buChar char="n"/>
              <a:defRPr sz="2000">
                <a:solidFill>
                  <a:schemeClr val="tx1"/>
                </a:solidFill>
                <a:latin typeface="+mn-lt"/>
              </a:defRPr>
            </a:lvl4pPr>
            <a:lvl5pPr marL="2297430" indent="-468630" algn="l" rtl="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5pPr>
            <a:lvl6pPr marL="27546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6pPr>
            <a:lvl7pPr marL="32118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7pPr>
            <a:lvl8pPr marL="36690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8pPr>
            <a:lvl9pPr marL="41262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9pPr>
          </a:lstStyle>
          <a:p>
            <a:pPr algn="just">
              <a:buClr>
                <a:srgbClr val="660000"/>
              </a:buClr>
              <a:buNone/>
              <a:defRPr/>
            </a:pPr>
            <a:r>
              <a:rPr lang="" altLang="x-none" sz="2800" b="1" dirty="0">
                <a:solidFill>
                  <a:srgbClr val="0000FF"/>
                </a:solidFill>
                <a:latin typeface="Arial" panose="020B0604020202020204" pitchFamily="34" charset="0"/>
                <a:cs typeface="Arial" panose="020B0604020202020204" pitchFamily="34" charset="0"/>
              </a:rPr>
              <a:t>4/ Đánh giá thực trạng</a:t>
            </a:r>
            <a:endParaRPr lang="vi-VN" altLang="x-none" sz="2800" kern="0" dirty="0">
              <a:solidFill>
                <a:srgbClr val="FF0000"/>
              </a:solidFill>
              <a:latin typeface="Arial" panose="020B0604020202020204" pitchFamily="34" charset="0"/>
              <a:cs typeface="Arial" panose="020B0604020202020204" pitchFamily="34" charset="0"/>
            </a:endParaRPr>
          </a:p>
          <a:p>
            <a:pPr algn="just">
              <a:buClr>
                <a:srgbClr val="660000"/>
              </a:buClr>
              <a:buNone/>
              <a:defRPr/>
            </a:pPr>
            <a:r>
              <a:rPr lang="en-US" sz="2800" b="1" dirty="0">
                <a:solidFill>
                  <a:srgbClr val="FF0000"/>
                </a:solidFill>
                <a:latin typeface="Arial" panose="020B0604020202020204" pitchFamily="34" charset="0"/>
                <a:cs typeface="Arial" panose="020B0604020202020204" pitchFamily="34" charset="0"/>
              </a:rPr>
              <a:t>a. </a:t>
            </a:r>
            <a:r>
              <a:rPr lang="en-US" sz="2800" b="1" dirty="0" err="1">
                <a:solidFill>
                  <a:srgbClr val="FF0000"/>
                </a:solidFill>
                <a:latin typeface="Arial" panose="020B0604020202020204" pitchFamily="34" charset="0"/>
                <a:cs typeface="Arial" panose="020B0604020202020204" pitchFamily="34" charset="0"/>
              </a:rPr>
              <a:t>Đối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với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nhóm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nhà</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trẻ</a:t>
            </a:r>
            <a:endParaRPr lang="en-US" sz="2800" b="1" dirty="0">
              <a:solidFill>
                <a:srgbClr val="FF0000"/>
              </a:solidFill>
              <a:latin typeface="Arial" panose="020B0604020202020204" pitchFamily="34" charset="0"/>
              <a:cs typeface="Arial" panose="020B0604020202020204" pitchFamily="34" charset="0"/>
            </a:endParaRPr>
          </a:p>
          <a:p>
            <a:pPr algn="just">
              <a:buClr>
                <a:srgbClr val="660000"/>
              </a:buClr>
              <a:buFont typeface="Wingdings" panose="05000000000000000000" pitchFamily="2" charset="2"/>
              <a:buChar char="v"/>
              <a:defRPr/>
            </a:pPr>
            <a:r>
              <a:rPr lang="vi-VN" sz="2800" b="1" dirty="0">
                <a:latin typeface="Arial" panose="020B0604020202020204" pitchFamily="34" charset="0"/>
                <a:cs typeface="Arial" panose="020B0604020202020204" pitchFamily="34" charset="0"/>
              </a:rPr>
              <a:t>Ư</a:t>
            </a:r>
            <a:r>
              <a:rPr lang="en-US" sz="2800" b="1" dirty="0">
                <a:latin typeface="Arial" panose="020B0604020202020204" pitchFamily="34" charset="0"/>
                <a:cs typeface="Arial" panose="020B0604020202020204" pitchFamily="34" charset="0"/>
              </a:rPr>
              <a:t>u </a:t>
            </a:r>
            <a:r>
              <a:rPr lang="en-US" sz="2800" b="1" dirty="0" err="1">
                <a:latin typeface="Arial" panose="020B0604020202020204" pitchFamily="34" charset="0"/>
                <a:cs typeface="Arial" panose="020B0604020202020204" pitchFamily="34" charset="0"/>
              </a:rPr>
              <a:t>điểm</a:t>
            </a:r>
            <a:r>
              <a:rPr lang="en-US" sz="2800" b="1" dirty="0">
                <a:latin typeface="Arial" panose="020B0604020202020204" pitchFamily="34" charset="0"/>
                <a:cs typeface="Arial" panose="020B0604020202020204" pitchFamily="34" charset="0"/>
              </a:rPr>
              <a:t>:</a:t>
            </a:r>
          </a:p>
          <a:p>
            <a:pPr algn="just">
              <a:buClr>
                <a:srgbClr val="660000"/>
              </a:buClr>
              <a:buFontTx/>
              <a:buChar char="-"/>
              <a:defRPr/>
            </a:pPr>
            <a:r>
              <a:rPr lang="en-US" sz="2800" dirty="0" err="1">
                <a:latin typeface="Arial" panose="020B0604020202020204" pitchFamily="34" charset="0"/>
                <a:cs typeface="Arial" panose="020B0604020202020204" pitchFamily="34" charset="0"/>
              </a:rPr>
              <a:t>Giáo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nghiệm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tâm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việc</a:t>
            </a:r>
            <a:r>
              <a:rPr lang="en-US" sz="2800" dirty="0">
                <a:latin typeface="Arial" panose="020B0604020202020204" pitchFamily="34" charset="0"/>
                <a:cs typeface="Arial" panose="020B0604020202020204" pitchFamily="34" charset="0"/>
              </a:rPr>
              <a:t>.</a:t>
            </a:r>
          </a:p>
          <a:p>
            <a:pPr algn="just">
              <a:buClr>
                <a:srgbClr val="660000"/>
              </a:buClr>
              <a:buFontTx/>
              <a:buChar char="-"/>
              <a:defRPr/>
            </a:pPr>
            <a:r>
              <a:rPr lang="en-US" sz="2800" dirty="0" err="1">
                <a:latin typeface="Arial" panose="020B0604020202020204" pitchFamily="34" charset="0"/>
                <a:cs typeface="Arial" panose="020B0604020202020204" pitchFamily="34" charset="0"/>
              </a:rPr>
              <a:t>Giáo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chăm</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sóc</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vệ</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sinh</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cho</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trẻ</a:t>
            </a:r>
            <a:r>
              <a:rPr lang="en-US" sz="2800" kern="0" dirty="0">
                <a:solidFill>
                  <a:srgbClr val="000000"/>
                </a:solidFill>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a:p>
            <a:pPr algn="just">
              <a:buClr>
                <a:srgbClr val="660000"/>
              </a:buClr>
              <a:buFont typeface="Wingdings" panose="05000000000000000000" pitchFamily="2" charset="2"/>
              <a:buChar char="v"/>
              <a:defRPr/>
            </a:pPr>
            <a:r>
              <a:rPr lang="en-US" sz="2800" b="1" dirty="0" err="1">
                <a:latin typeface="Arial" panose="020B0604020202020204" pitchFamily="34" charset="0"/>
                <a:cs typeface="Arial" panose="020B0604020202020204" pitchFamily="34" charset="0"/>
              </a:rPr>
              <a:t>Tồn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tại</a:t>
            </a:r>
            <a:r>
              <a:rPr lang="en-US" sz="2800" b="1" dirty="0">
                <a:latin typeface="Arial" panose="020B0604020202020204" pitchFamily="34" charset="0"/>
                <a:cs typeface="Arial" panose="020B0604020202020204" pitchFamily="34" charset="0"/>
              </a:rPr>
              <a:t>:</a:t>
            </a:r>
          </a:p>
          <a:p>
            <a:pPr marL="457200" lvl="0" indent="-457200" algn="just">
              <a:buClr>
                <a:srgbClr val="660000"/>
              </a:buClr>
              <a:buFontTx/>
              <a:buChar char="-"/>
              <a:defRPr/>
            </a:pPr>
            <a:r>
              <a:rPr lang="en-US" sz="2800" kern="0" dirty="0" err="1">
                <a:solidFill>
                  <a:srgbClr val="000000"/>
                </a:solidFill>
                <a:latin typeface="Arial" panose="020B0604020202020204" pitchFamily="34" charset="0"/>
                <a:cs typeface="Arial" panose="020B0604020202020204" pitchFamily="34" charset="0"/>
              </a:rPr>
              <a:t>Điều</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kiện</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cơ</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sở</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vật</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chất</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chưa</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đồng</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bộ</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thiết</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kế</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trang</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thiết</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bị</a:t>
            </a:r>
            <a:r>
              <a:rPr lang="en-US" sz="2800" kern="0" dirty="0">
                <a:solidFill>
                  <a:srgbClr val="000000"/>
                </a:solidFill>
                <a:latin typeface="Arial" panose="020B0604020202020204" pitchFamily="34" charset="0"/>
                <a:cs typeface="Arial" panose="020B0604020202020204" pitchFamily="34" charset="0"/>
              </a:rPr>
              <a:t>…)</a:t>
            </a:r>
          </a:p>
          <a:p>
            <a:pPr marL="457200" lvl="0" indent="-457200" algn="just">
              <a:buClr>
                <a:srgbClr val="660000"/>
              </a:buClr>
              <a:buFontTx/>
              <a:buChar char="-"/>
              <a:defRPr/>
            </a:pPr>
            <a:r>
              <a:rPr lang="en-US" sz="2800" kern="0" dirty="0" err="1">
                <a:solidFill>
                  <a:srgbClr val="000000"/>
                </a:solidFill>
                <a:latin typeface="Arial" panose="020B0604020202020204" pitchFamily="34" charset="0"/>
                <a:cs typeface="Arial" panose="020B0604020202020204" pitchFamily="34" charset="0"/>
              </a:rPr>
              <a:t>Người</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quản</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lý</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thiếu</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sự</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kiểm</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tra</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giám</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sát</a:t>
            </a:r>
            <a:r>
              <a:rPr lang="en-US" sz="2800" kern="0" dirty="0">
                <a:solidFill>
                  <a:srgbClr val="000000"/>
                </a:solidFill>
                <a:latin typeface="Arial" panose="020B0604020202020204" pitchFamily="34" charset="0"/>
                <a:cs typeface="Arial" panose="020B0604020202020204" pitchFamily="34" charset="0"/>
              </a:rPr>
              <a:t>.</a:t>
            </a:r>
          </a:p>
          <a:p>
            <a:pPr marL="457200" lvl="0" indent="-457200" algn="just">
              <a:buClr>
                <a:srgbClr val="660000"/>
              </a:buClr>
              <a:buFontTx/>
              <a:buChar char="-"/>
              <a:defRPr/>
            </a:pPr>
            <a:r>
              <a:rPr lang="en-US" sz="2800" kern="0" dirty="0" err="1">
                <a:solidFill>
                  <a:srgbClr val="000000"/>
                </a:solidFill>
                <a:latin typeface="Arial" panose="020B0604020202020204" pitchFamily="34" charset="0"/>
                <a:cs typeface="Arial" panose="020B0604020202020204" pitchFamily="34" charset="0"/>
              </a:rPr>
              <a:t>Đội</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ngũ</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giáo</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viên</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chưa</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có</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sự</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kiên</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trì</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kiên</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nhẫn</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và</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thiếu</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kỹ</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năng</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chăm</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sóc</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vệ</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sinh</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cho</a:t>
            </a:r>
            <a:r>
              <a:rPr lang="en-US" sz="2800" kern="0" dirty="0">
                <a:solidFill>
                  <a:srgbClr val="000000"/>
                </a:solidFill>
                <a:latin typeface="Arial" panose="020B0604020202020204" pitchFamily="34" charset="0"/>
                <a:cs typeface="Arial" panose="020B0604020202020204" pitchFamily="34" charset="0"/>
              </a:rPr>
              <a:t> </a:t>
            </a:r>
            <a:r>
              <a:rPr lang="en-US" sz="2800" kern="0" dirty="0" err="1">
                <a:solidFill>
                  <a:srgbClr val="000000"/>
                </a:solidFill>
                <a:latin typeface="Arial" panose="020B0604020202020204" pitchFamily="34" charset="0"/>
                <a:cs typeface="Arial" panose="020B0604020202020204" pitchFamily="34" charset="0"/>
              </a:rPr>
              <a:t>trẻ</a:t>
            </a:r>
            <a:r>
              <a:rPr lang="en-US" sz="2800" kern="0" dirty="0">
                <a:solidFill>
                  <a:srgbClr val="000000"/>
                </a:solidFill>
                <a:latin typeface="Arial" panose="020B0604020202020204" pitchFamily="34" charset="0"/>
                <a:cs typeface="Arial" panose="020B0604020202020204" pitchFamily="34" charset="0"/>
              </a:rPr>
              <a:t>.</a:t>
            </a:r>
            <a:endParaRPr lang="vi-VN" sz="2800" kern="0" dirty="0">
              <a:solidFill>
                <a:srgbClr val="660000"/>
              </a:solidFill>
              <a:latin typeface="Arial" panose="020B0604020202020204" pitchFamily="34" charset="0"/>
              <a:cs typeface="Arial" panose="020B0604020202020204" pitchFamily="34" charset="0"/>
            </a:endParaRPr>
          </a:p>
          <a:p>
            <a:pPr marL="0" indent="0" algn="just">
              <a:buClr>
                <a:srgbClr val="660000"/>
              </a:buClr>
              <a:buNone/>
              <a:defRPr/>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976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65474" y="9357"/>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50248" y="460436"/>
            <a:ext cx="10115693" cy="582279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lang="en-US" sz="2800" b="1" dirty="0">
              <a:solidFill>
                <a:srgbClr val="FF0000"/>
              </a:solidFill>
              <a:latin typeface="Calibri"/>
            </a:endParaRPr>
          </a:p>
          <a:p>
            <a:pPr marR="0" lvl="0" defTabSz="914400" rtl="0" eaLnBrk="1" fontAlgn="base" latinLnBrk="0" hangingPunct="1">
              <a:lnSpc>
                <a:spcPct val="100000"/>
              </a:lnSpc>
              <a:spcBef>
                <a:spcPct val="0"/>
              </a:spcBef>
              <a:spcAft>
                <a:spcPct val="0"/>
              </a:spcAft>
              <a:buClrTx/>
              <a:buSzTx/>
              <a:tabLst/>
              <a:defRPr/>
            </a:pPr>
            <a:r>
              <a:rPr kumimoji="0" lang="en-US" sz="3600" b="1" i="0" u="none" strike="noStrike" kern="1200" cap="none" spc="0" normalizeH="0" baseline="0" noProof="0" dirty="0" smtClean="0">
                <a:ln>
                  <a:noFill/>
                </a:ln>
                <a:solidFill>
                  <a:srgbClr val="FF0000"/>
                </a:solidFill>
                <a:effectLst/>
                <a:uLnTx/>
                <a:uFillTx/>
                <a:latin typeface="Calibri"/>
              </a:rPr>
              <a:t>                             </a:t>
            </a:r>
            <a:r>
              <a:rPr lang="en-US" sz="3600" b="1" dirty="0" smtClean="0">
                <a:solidFill>
                  <a:srgbClr val="3366FF"/>
                </a:solidFill>
                <a:latin typeface="Calibri"/>
              </a:rPr>
              <a:t>CHUẨN BỊ</a:t>
            </a:r>
          </a:p>
          <a:p>
            <a:pPr marR="0" lvl="0" defTabSz="914400" rtl="0" eaLnBrk="1" fontAlgn="base" latinLnBrk="0" hangingPunct="1">
              <a:lnSpc>
                <a:spcPct val="100000"/>
              </a:lnSpc>
              <a:spcBef>
                <a:spcPct val="0"/>
              </a:spcBef>
              <a:spcAft>
                <a:spcPct val="0"/>
              </a:spcAft>
              <a:buClrTx/>
              <a:buSzTx/>
              <a:tabLst/>
              <a:defRPr/>
            </a:pPr>
            <a:r>
              <a:rPr lang="en-US" sz="3600" b="1" dirty="0" smtClean="0">
                <a:solidFill>
                  <a:srgbClr val="3366FF"/>
                </a:solidFill>
                <a:latin typeface="Calibri"/>
              </a:rPr>
              <a:t>1. </a:t>
            </a:r>
            <a:r>
              <a:rPr lang="en-US" sz="3600" b="1" dirty="0" err="1" smtClean="0">
                <a:solidFill>
                  <a:srgbClr val="3366FF"/>
                </a:solidFill>
                <a:latin typeface="Calibri"/>
              </a:rPr>
              <a:t>Đồ</a:t>
            </a:r>
            <a:r>
              <a:rPr lang="en-US" sz="3600" b="1" dirty="0" smtClean="0">
                <a:solidFill>
                  <a:srgbClr val="3366FF"/>
                </a:solidFill>
                <a:latin typeface="Calibri"/>
              </a:rPr>
              <a:t> </a:t>
            </a:r>
            <a:r>
              <a:rPr lang="en-US" sz="3600" b="1" dirty="0" err="1" smtClean="0">
                <a:solidFill>
                  <a:srgbClr val="3366FF"/>
                </a:solidFill>
                <a:latin typeface="Calibri"/>
              </a:rPr>
              <a:t>dùng</a:t>
            </a:r>
            <a:endParaRPr lang="en-US" sz="3600" b="1" dirty="0" smtClean="0">
              <a:solidFill>
                <a:srgbClr val="3366FF"/>
              </a:solidFill>
              <a:latin typeface="Calibri"/>
            </a:endParaRPr>
          </a:p>
          <a:p>
            <a:pPr marR="0" lvl="0" defTabSz="914400" rtl="0" eaLnBrk="1" fontAlgn="base" latinLnBrk="0" hangingPunct="1">
              <a:lnSpc>
                <a:spcPct val="100000"/>
              </a:lnSpc>
              <a:spcBef>
                <a:spcPct val="0"/>
              </a:spcBef>
              <a:spcAft>
                <a:spcPct val="0"/>
              </a:spcAft>
              <a:buClrTx/>
              <a:buSzTx/>
              <a:tabLst/>
              <a:defRPr/>
            </a:pPr>
            <a:r>
              <a:rPr kumimoji="0" lang="en-US" sz="3600" i="0" u="none" strike="noStrike" kern="1200" cap="none" spc="0" normalizeH="0" baseline="0" noProof="0" dirty="0" smtClean="0">
                <a:ln>
                  <a:noFill/>
                </a:ln>
                <a:solidFill>
                  <a:schemeClr val="tx1"/>
                </a:solidFill>
                <a:effectLst/>
                <a:uLnTx/>
                <a:uFillTx/>
                <a:latin typeface="Calibri"/>
              </a:rPr>
              <a:t>-</a:t>
            </a:r>
            <a:r>
              <a:rPr kumimoji="0" lang="en-US" sz="3600" i="0" u="none" strike="noStrike" kern="1200" cap="none" spc="0" normalizeH="0" noProof="0" dirty="0" smtClean="0">
                <a:ln>
                  <a:noFill/>
                </a:ln>
                <a:solidFill>
                  <a:schemeClr val="tx1"/>
                </a:solidFill>
                <a:effectLst/>
                <a:uLnTx/>
                <a:uFillTx/>
                <a:latin typeface="Calibri"/>
              </a:rPr>
              <a:t>    </a:t>
            </a:r>
            <a:r>
              <a:rPr kumimoji="0" lang="vi-VN" sz="3600" i="0" u="none" strike="noStrike" kern="1200" cap="none" spc="0" normalizeH="0" noProof="0" dirty="0" smtClean="0">
                <a:ln>
                  <a:noFill/>
                </a:ln>
                <a:solidFill>
                  <a:schemeClr val="tx1"/>
                </a:solidFill>
                <a:effectLst/>
                <a:uLnTx/>
                <a:uFillTx/>
                <a:latin typeface="Calibri"/>
              </a:rPr>
              <a:t>Giườ</a:t>
            </a:r>
            <a:r>
              <a:rPr kumimoji="0" lang="en-US" sz="3600" i="0" u="none" strike="noStrike" kern="1200" cap="none" spc="0" normalizeH="0" noProof="0" dirty="0" err="1" smtClean="0">
                <a:ln>
                  <a:noFill/>
                </a:ln>
                <a:solidFill>
                  <a:schemeClr val="tx1"/>
                </a:solidFill>
                <a:effectLst/>
                <a:uLnTx/>
                <a:uFillTx/>
                <a:latin typeface="Calibri"/>
              </a:rPr>
              <a:t>ng</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ngủ</a:t>
            </a:r>
            <a:r>
              <a:rPr lang="en-US" sz="3600" dirty="0">
                <a:solidFill>
                  <a:schemeClr val="tx1"/>
                </a:solidFill>
                <a:latin typeface="Calibri"/>
              </a:rPr>
              <a:t> </a:t>
            </a:r>
            <a:r>
              <a:rPr lang="en-US" sz="3600" dirty="0" err="1" smtClean="0">
                <a:solidFill>
                  <a:schemeClr val="tx1"/>
                </a:solidFill>
                <a:latin typeface="Calibri"/>
              </a:rPr>
              <a:t>hoặc</a:t>
            </a:r>
            <a:r>
              <a:rPr lang="en-US" sz="3600" dirty="0" smtClean="0">
                <a:solidFill>
                  <a:schemeClr val="tx1"/>
                </a:solidFill>
                <a:latin typeface="Calibri"/>
              </a:rPr>
              <a:t> </a:t>
            </a:r>
            <a:r>
              <a:rPr lang="en-US" sz="3600" dirty="0" err="1" smtClean="0">
                <a:solidFill>
                  <a:schemeClr val="tx1"/>
                </a:solidFill>
                <a:latin typeface="Calibri"/>
              </a:rPr>
              <a:t>nệm</a:t>
            </a:r>
            <a:r>
              <a:rPr lang="en-US" sz="3600" dirty="0" smtClean="0">
                <a:solidFill>
                  <a:schemeClr val="tx1"/>
                </a:solidFill>
                <a:latin typeface="Calibri"/>
              </a:rPr>
              <a:t> </a:t>
            </a:r>
            <a:r>
              <a:rPr lang="en-US" sz="3600" dirty="0" err="1" smtClean="0">
                <a:solidFill>
                  <a:schemeClr val="tx1"/>
                </a:solidFill>
                <a:latin typeface="Calibri"/>
              </a:rPr>
              <a:t>cá</a:t>
            </a:r>
            <a:r>
              <a:rPr lang="en-US" sz="3600" dirty="0" smtClean="0">
                <a:solidFill>
                  <a:schemeClr val="tx1"/>
                </a:solidFill>
                <a:latin typeface="Calibri"/>
              </a:rPr>
              <a:t> </a:t>
            </a:r>
            <a:r>
              <a:rPr lang="en-US" sz="3600" dirty="0" err="1" smtClean="0">
                <a:solidFill>
                  <a:schemeClr val="tx1"/>
                </a:solidFill>
                <a:latin typeface="Calibri"/>
              </a:rPr>
              <a:t>nhân</a:t>
            </a:r>
            <a:r>
              <a:rPr lang="en-US" sz="3600" dirty="0" smtClean="0">
                <a:solidFill>
                  <a:schemeClr val="tx1"/>
                </a:solidFill>
                <a:latin typeface="Calibri"/>
              </a:rPr>
              <a:t>, </a:t>
            </a:r>
            <a:r>
              <a:rPr lang="en-US" sz="3600" dirty="0" err="1" smtClean="0">
                <a:solidFill>
                  <a:schemeClr val="tx1"/>
                </a:solidFill>
                <a:latin typeface="Calibri"/>
              </a:rPr>
              <a:t>chiếu</a:t>
            </a:r>
            <a:r>
              <a:rPr lang="en-US" sz="3600" dirty="0" smtClean="0">
                <a:solidFill>
                  <a:schemeClr val="tx1"/>
                </a:solidFill>
                <a:latin typeface="Calibri"/>
              </a:rPr>
              <a:t> </a:t>
            </a:r>
            <a:r>
              <a:rPr lang="en-US" sz="3600" dirty="0" err="1" smtClean="0">
                <a:solidFill>
                  <a:schemeClr val="tx1"/>
                </a:solidFill>
                <a:latin typeface="Calibri"/>
              </a:rPr>
              <a:t>của</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(3-4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nằm</a:t>
            </a:r>
            <a:r>
              <a:rPr lang="en-US" sz="3600" dirty="0" smtClean="0">
                <a:solidFill>
                  <a:schemeClr val="tx1"/>
                </a:solidFill>
                <a:latin typeface="Calibri"/>
              </a:rPr>
              <a:t> </a:t>
            </a:r>
            <a:r>
              <a:rPr lang="en-US" sz="3600" dirty="0" err="1" smtClean="0">
                <a:solidFill>
                  <a:schemeClr val="tx1"/>
                </a:solidFill>
                <a:latin typeface="Calibri"/>
              </a:rPr>
              <a:t>chung</a:t>
            </a:r>
            <a:r>
              <a:rPr lang="en-US" sz="3600" dirty="0" smtClean="0">
                <a:solidFill>
                  <a:schemeClr val="tx1"/>
                </a:solidFill>
                <a:latin typeface="Calibri"/>
              </a:rPr>
              <a:t>, </a:t>
            </a:r>
            <a:r>
              <a:rPr lang="en-US" sz="3600" dirty="0" err="1" smtClean="0">
                <a:solidFill>
                  <a:schemeClr val="tx1"/>
                </a:solidFill>
                <a:latin typeface="Calibri"/>
              </a:rPr>
              <a:t>trải</a:t>
            </a:r>
            <a:r>
              <a:rPr lang="en-US" sz="3600" dirty="0" smtClean="0">
                <a:solidFill>
                  <a:schemeClr val="tx1"/>
                </a:solidFill>
                <a:latin typeface="Calibri"/>
              </a:rPr>
              <a:t> </a:t>
            </a:r>
            <a:r>
              <a:rPr lang="en-US" sz="3600" dirty="0" err="1" smtClean="0">
                <a:solidFill>
                  <a:schemeClr val="tx1"/>
                </a:solidFill>
                <a:latin typeface="Calibri"/>
              </a:rPr>
              <a:t>chiếu</a:t>
            </a:r>
            <a:r>
              <a:rPr lang="en-US" sz="3600" dirty="0" smtClean="0">
                <a:solidFill>
                  <a:schemeClr val="tx1"/>
                </a:solidFill>
                <a:latin typeface="Calibri"/>
              </a:rPr>
              <a:t> </a:t>
            </a:r>
            <a:r>
              <a:rPr lang="en-US" sz="3600" dirty="0" err="1" smtClean="0">
                <a:solidFill>
                  <a:schemeClr val="tx1"/>
                </a:solidFill>
                <a:latin typeface="Calibri"/>
              </a:rPr>
              <a:t>đôi</a:t>
            </a:r>
            <a:r>
              <a:rPr lang="en-US" sz="3600" dirty="0" smtClean="0">
                <a:solidFill>
                  <a:schemeClr val="tx1"/>
                </a:solidFill>
                <a:latin typeface="Calibri"/>
              </a:rPr>
              <a:t>).</a:t>
            </a:r>
            <a:endParaRPr lang="en-US" sz="3600" dirty="0" smtClean="0">
              <a:solidFill>
                <a:schemeClr val="tx1"/>
              </a:solidFill>
              <a:latin typeface="Calibri"/>
            </a:endParaRPr>
          </a:p>
          <a:p>
            <a:pPr marL="457200" marR="0" lvl="0" indent="-457200" defTabSz="914400" rtl="0" eaLnBrk="1" fontAlgn="base" latinLnBrk="0" hangingPunct="1">
              <a:lnSpc>
                <a:spcPct val="100000"/>
              </a:lnSpc>
              <a:spcBef>
                <a:spcPct val="0"/>
              </a:spcBef>
              <a:spcAft>
                <a:spcPct val="0"/>
              </a:spcAft>
              <a:buClrTx/>
              <a:buSzTx/>
              <a:buFontTx/>
              <a:buChar char="-"/>
              <a:tabLst/>
              <a:defRPr/>
            </a:pPr>
            <a:r>
              <a:rPr kumimoji="0" lang="en-US" sz="3600" i="0" u="none" strike="noStrike" kern="1200" cap="none" spc="0" normalizeH="0" baseline="0" noProof="0" dirty="0" err="1" smtClean="0">
                <a:ln>
                  <a:noFill/>
                </a:ln>
                <a:solidFill>
                  <a:schemeClr val="tx1"/>
                </a:solidFill>
                <a:effectLst/>
                <a:uLnTx/>
                <a:uFillTx/>
                <a:latin typeface="Calibri"/>
              </a:rPr>
              <a:t>Gối</a:t>
            </a:r>
            <a:r>
              <a:rPr kumimoji="0" lang="en-US" sz="3600" i="0" u="none" strike="noStrike" kern="1200" cap="none" spc="0" normalizeH="0" baseline="0" noProof="0" dirty="0" smtClean="0">
                <a:ln>
                  <a:noFill/>
                </a:ln>
                <a:solidFill>
                  <a:schemeClr val="tx1"/>
                </a:solidFill>
                <a:effectLst/>
                <a:uLnTx/>
                <a:uFillTx/>
                <a:latin typeface="Calibri"/>
              </a:rPr>
              <a:t> </a:t>
            </a:r>
            <a:r>
              <a:rPr kumimoji="0" lang="en-US" sz="3600" i="0" u="none" strike="noStrike" kern="1200" cap="none" spc="0" normalizeH="0" baseline="0" noProof="0" dirty="0" err="1" smtClean="0">
                <a:ln>
                  <a:noFill/>
                </a:ln>
                <a:solidFill>
                  <a:schemeClr val="tx1"/>
                </a:solidFill>
                <a:effectLst/>
                <a:uLnTx/>
                <a:uFillTx/>
                <a:latin typeface="Calibri"/>
              </a:rPr>
              <a:t>nằm</a:t>
            </a:r>
            <a:r>
              <a:rPr kumimoji="0" lang="en-US" sz="3600" i="0" u="none" strike="noStrike" kern="1200" cap="none" spc="0" normalizeH="0" baseline="0" noProof="0" dirty="0" smtClean="0">
                <a:ln>
                  <a:noFill/>
                </a:ln>
                <a:solidFill>
                  <a:schemeClr val="tx1"/>
                </a:solidFill>
                <a:effectLst/>
                <a:uLnTx/>
                <a:uFillTx/>
                <a:latin typeface="Calibri"/>
              </a:rPr>
              <a:t> </a:t>
            </a:r>
            <a:r>
              <a:rPr kumimoji="0" lang="en-US" sz="3600" i="0" u="none" strike="noStrike" kern="1200" cap="none" spc="0" normalizeH="0" baseline="0" noProof="0" dirty="0" err="1" smtClean="0">
                <a:ln>
                  <a:noFill/>
                </a:ln>
                <a:solidFill>
                  <a:schemeClr val="tx1"/>
                </a:solidFill>
                <a:effectLst/>
                <a:uLnTx/>
                <a:uFillTx/>
                <a:latin typeface="Calibri"/>
              </a:rPr>
              <a:t>của</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từng</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trẻ</a:t>
            </a:r>
            <a:r>
              <a:rPr kumimoji="0" lang="en-US" sz="3600" i="0" u="none" strike="noStrike" kern="1200" cap="none" spc="0" normalizeH="0" baseline="0" noProof="0" dirty="0" smtClean="0">
                <a:ln>
                  <a:noFill/>
                </a:ln>
                <a:solidFill>
                  <a:schemeClr val="tx1"/>
                </a:solidFill>
                <a:effectLst/>
                <a:uLnTx/>
                <a:uFillTx/>
                <a:latin typeface="Calibri"/>
              </a:rPr>
              <a:t>.</a:t>
            </a:r>
          </a:p>
          <a:p>
            <a:pPr marL="457200" marR="0" lvl="0" indent="-457200" defTabSz="914400" rtl="0" eaLnBrk="1" fontAlgn="base" latinLnBrk="0" hangingPunct="1">
              <a:lnSpc>
                <a:spcPct val="100000"/>
              </a:lnSpc>
              <a:spcBef>
                <a:spcPct val="0"/>
              </a:spcBef>
              <a:spcAft>
                <a:spcPct val="0"/>
              </a:spcAft>
              <a:buClrTx/>
              <a:buSzTx/>
              <a:buFontTx/>
              <a:buChar char="-"/>
              <a:tabLst/>
              <a:defRPr/>
            </a:pPr>
            <a:r>
              <a:rPr lang="en-US" sz="3600" dirty="0" err="1" smtClean="0">
                <a:solidFill>
                  <a:schemeClr val="tx1"/>
                </a:solidFill>
                <a:latin typeface="Calibri"/>
              </a:rPr>
              <a:t>Mùng</a:t>
            </a:r>
            <a:r>
              <a:rPr lang="en-US" sz="3600" dirty="0" smtClean="0">
                <a:solidFill>
                  <a:schemeClr val="tx1"/>
                </a:solidFill>
                <a:latin typeface="Calibri"/>
              </a:rPr>
              <a:t> (</a:t>
            </a:r>
            <a:r>
              <a:rPr lang="en-US" sz="3600" dirty="0" err="1" smtClean="0">
                <a:solidFill>
                  <a:schemeClr val="tx1"/>
                </a:solidFill>
                <a:latin typeface="Calibri"/>
              </a:rPr>
              <a:t>cao</a:t>
            </a:r>
            <a:r>
              <a:rPr lang="en-US" sz="3600" dirty="0" smtClean="0">
                <a:solidFill>
                  <a:schemeClr val="tx1"/>
                </a:solidFill>
                <a:latin typeface="Calibri"/>
              </a:rPr>
              <a:t>, </a:t>
            </a:r>
            <a:r>
              <a:rPr lang="en-US" sz="3600" dirty="0" err="1" smtClean="0">
                <a:solidFill>
                  <a:schemeClr val="tx1"/>
                </a:solidFill>
                <a:latin typeface="Calibri"/>
              </a:rPr>
              <a:t>thông</a:t>
            </a:r>
            <a:r>
              <a:rPr lang="en-US" sz="3600" dirty="0" smtClean="0">
                <a:solidFill>
                  <a:schemeClr val="tx1"/>
                </a:solidFill>
                <a:latin typeface="Calibri"/>
              </a:rPr>
              <a:t> </a:t>
            </a:r>
            <a:r>
              <a:rPr lang="en-US" sz="3600" dirty="0" err="1" smtClean="0">
                <a:solidFill>
                  <a:schemeClr val="tx1"/>
                </a:solidFill>
                <a:latin typeface="Calibri"/>
              </a:rPr>
              <a:t>thoáng</a:t>
            </a:r>
            <a:r>
              <a:rPr lang="en-US" sz="3600" dirty="0">
                <a:solidFill>
                  <a:schemeClr val="tx1"/>
                </a:solidFill>
                <a:latin typeface="Calibri"/>
              </a:rPr>
              <a:t>)</a:t>
            </a:r>
            <a:endParaRPr lang="en-US" sz="3600" dirty="0" smtClean="0">
              <a:solidFill>
                <a:schemeClr val="tx1"/>
              </a:solidFill>
              <a:latin typeface="Calibri"/>
            </a:endParaRPr>
          </a:p>
          <a:p>
            <a:pPr marR="0" lvl="0" defTabSz="914400" rtl="0" eaLnBrk="1" fontAlgn="base" latinLnBrk="0" hangingPunct="1">
              <a:lnSpc>
                <a:spcPct val="100000"/>
              </a:lnSpc>
              <a:spcBef>
                <a:spcPct val="0"/>
              </a:spcBef>
              <a:spcAft>
                <a:spcPct val="0"/>
              </a:spcAft>
              <a:buClrTx/>
              <a:buSzTx/>
              <a:tabLst/>
              <a:defRPr/>
            </a:pPr>
            <a:r>
              <a:rPr lang="en-US" sz="3600" dirty="0" err="1" smtClean="0">
                <a:solidFill>
                  <a:schemeClr val="tx1"/>
                </a:solidFill>
                <a:latin typeface="Calibri"/>
              </a:rPr>
              <a:t>Ngoài</a:t>
            </a:r>
            <a:r>
              <a:rPr lang="en-US" sz="3600" dirty="0" smtClean="0">
                <a:solidFill>
                  <a:schemeClr val="tx1"/>
                </a:solidFill>
                <a:latin typeface="Calibri"/>
              </a:rPr>
              <a:t> </a:t>
            </a:r>
            <a:r>
              <a:rPr lang="en-US" sz="3600" dirty="0" err="1" smtClean="0">
                <a:solidFill>
                  <a:schemeClr val="tx1"/>
                </a:solidFill>
                <a:latin typeface="Calibri"/>
              </a:rPr>
              <a:t>ra</a:t>
            </a:r>
            <a:r>
              <a:rPr lang="en-US" sz="3600" dirty="0" smtClean="0">
                <a:solidFill>
                  <a:schemeClr val="tx1"/>
                </a:solidFill>
                <a:latin typeface="Calibri"/>
              </a:rPr>
              <a:t> </a:t>
            </a:r>
            <a:r>
              <a:rPr lang="en-US" sz="3600" dirty="0" err="1" smtClean="0">
                <a:solidFill>
                  <a:schemeClr val="tx1"/>
                </a:solidFill>
                <a:latin typeface="Calibri"/>
              </a:rPr>
              <a:t>tùy</a:t>
            </a:r>
            <a:r>
              <a:rPr lang="en-US" sz="3600" dirty="0" smtClean="0">
                <a:solidFill>
                  <a:schemeClr val="tx1"/>
                </a:solidFill>
                <a:latin typeface="Calibri"/>
              </a:rPr>
              <a:t> </a:t>
            </a:r>
            <a:r>
              <a:rPr lang="en-US" sz="3600" dirty="0" err="1" smtClean="0">
                <a:solidFill>
                  <a:schemeClr val="tx1"/>
                </a:solidFill>
                <a:latin typeface="Calibri"/>
              </a:rPr>
              <a:t>theo</a:t>
            </a:r>
            <a:r>
              <a:rPr lang="en-US" sz="3600" dirty="0" smtClean="0">
                <a:solidFill>
                  <a:schemeClr val="tx1"/>
                </a:solidFill>
                <a:latin typeface="Calibri"/>
              </a:rPr>
              <a:t> </a:t>
            </a:r>
            <a:r>
              <a:rPr lang="en-US" sz="3600" dirty="0" err="1" smtClean="0">
                <a:solidFill>
                  <a:schemeClr val="tx1"/>
                </a:solidFill>
                <a:latin typeface="Calibri"/>
              </a:rPr>
              <a:t>tình</a:t>
            </a:r>
            <a:r>
              <a:rPr lang="en-US" sz="3600" dirty="0" smtClean="0">
                <a:solidFill>
                  <a:schemeClr val="tx1"/>
                </a:solidFill>
                <a:latin typeface="Calibri"/>
              </a:rPr>
              <a:t> </a:t>
            </a:r>
            <a:r>
              <a:rPr lang="en-US" sz="3600" dirty="0" err="1" smtClean="0">
                <a:solidFill>
                  <a:schemeClr val="tx1"/>
                </a:solidFill>
                <a:latin typeface="Calibri"/>
              </a:rPr>
              <a:t>hình</a:t>
            </a:r>
            <a:r>
              <a:rPr lang="en-US" sz="3600" dirty="0" smtClean="0">
                <a:solidFill>
                  <a:schemeClr val="tx1"/>
                </a:solidFill>
                <a:latin typeface="Calibri"/>
              </a:rPr>
              <a:t> </a:t>
            </a:r>
            <a:r>
              <a:rPr lang="en-US" sz="3600" dirty="0" err="1" smtClean="0">
                <a:solidFill>
                  <a:schemeClr val="tx1"/>
                </a:solidFill>
                <a:latin typeface="Calibri"/>
              </a:rPr>
              <a:t>lớp</a:t>
            </a:r>
            <a:r>
              <a:rPr lang="en-US" sz="3600" dirty="0" smtClean="0">
                <a:solidFill>
                  <a:schemeClr val="tx1"/>
                </a:solidFill>
                <a:latin typeface="Calibri"/>
              </a:rPr>
              <a:t> </a:t>
            </a:r>
            <a:r>
              <a:rPr lang="en-US" sz="3600" dirty="0" err="1" smtClean="0">
                <a:solidFill>
                  <a:schemeClr val="tx1"/>
                </a:solidFill>
                <a:latin typeface="Calibri"/>
              </a:rPr>
              <a:t>có</a:t>
            </a:r>
            <a:r>
              <a:rPr lang="en-US" sz="3600" dirty="0" smtClean="0">
                <a:solidFill>
                  <a:schemeClr val="tx1"/>
                </a:solidFill>
                <a:latin typeface="Calibri"/>
              </a:rPr>
              <a:t> </a:t>
            </a:r>
            <a:r>
              <a:rPr lang="en-US" sz="3600" dirty="0" err="1" smtClean="0">
                <a:solidFill>
                  <a:schemeClr val="tx1"/>
                </a:solidFill>
                <a:latin typeface="Calibri"/>
              </a:rPr>
              <a:t>thể</a:t>
            </a:r>
            <a:r>
              <a:rPr lang="en-US" sz="3600" dirty="0" smtClean="0">
                <a:solidFill>
                  <a:schemeClr val="tx1"/>
                </a:solidFill>
                <a:latin typeface="Calibri"/>
              </a:rPr>
              <a:t> </a:t>
            </a:r>
            <a:r>
              <a:rPr lang="en-US" sz="3600" dirty="0" err="1" smtClean="0">
                <a:solidFill>
                  <a:schemeClr val="tx1"/>
                </a:solidFill>
                <a:latin typeface="Calibri"/>
              </a:rPr>
              <a:t>chuẩn</a:t>
            </a:r>
            <a:r>
              <a:rPr lang="en-US" sz="3600" dirty="0" smtClean="0">
                <a:solidFill>
                  <a:schemeClr val="tx1"/>
                </a:solidFill>
                <a:latin typeface="Calibri"/>
              </a:rPr>
              <a:t> </a:t>
            </a:r>
            <a:r>
              <a:rPr lang="en-US" sz="3600" dirty="0" err="1" smtClean="0">
                <a:solidFill>
                  <a:schemeClr val="tx1"/>
                </a:solidFill>
                <a:latin typeface="Calibri"/>
              </a:rPr>
              <a:t>bị</a:t>
            </a:r>
            <a:r>
              <a:rPr lang="en-US" sz="3600" dirty="0" smtClean="0">
                <a:solidFill>
                  <a:schemeClr val="tx1"/>
                </a:solidFill>
                <a:latin typeface="Calibri"/>
              </a:rPr>
              <a:t> </a:t>
            </a:r>
            <a:r>
              <a:rPr lang="en-US" sz="3600" dirty="0" err="1" smtClean="0">
                <a:solidFill>
                  <a:schemeClr val="tx1"/>
                </a:solidFill>
                <a:latin typeface="Calibri"/>
              </a:rPr>
              <a:t>đồ</a:t>
            </a:r>
            <a:r>
              <a:rPr lang="en-US" sz="3600" dirty="0" smtClean="0">
                <a:solidFill>
                  <a:schemeClr val="tx1"/>
                </a:solidFill>
                <a:latin typeface="Calibri"/>
              </a:rPr>
              <a:t> </a:t>
            </a:r>
            <a:r>
              <a:rPr lang="en-US" sz="3600" dirty="0" err="1" smtClean="0">
                <a:solidFill>
                  <a:schemeClr val="tx1"/>
                </a:solidFill>
                <a:latin typeface="Calibri"/>
              </a:rPr>
              <a:t>dùng</a:t>
            </a:r>
            <a:r>
              <a:rPr lang="en-US" sz="3600" dirty="0" smtClean="0">
                <a:solidFill>
                  <a:schemeClr val="tx1"/>
                </a:solidFill>
                <a:latin typeface="Calibri"/>
              </a:rPr>
              <a:t> </a:t>
            </a:r>
            <a:r>
              <a:rPr lang="en-US" sz="3600" dirty="0" err="1" smtClean="0">
                <a:solidFill>
                  <a:schemeClr val="tx1"/>
                </a:solidFill>
                <a:latin typeface="Calibri"/>
              </a:rPr>
              <a:t>nhồi</a:t>
            </a:r>
            <a:r>
              <a:rPr lang="en-US" sz="3600" dirty="0" smtClean="0">
                <a:solidFill>
                  <a:schemeClr val="tx1"/>
                </a:solidFill>
                <a:latin typeface="Calibri"/>
              </a:rPr>
              <a:t> </a:t>
            </a:r>
            <a:r>
              <a:rPr lang="en-US" sz="3600" dirty="0" err="1" smtClean="0">
                <a:solidFill>
                  <a:schemeClr val="tx1"/>
                </a:solidFill>
                <a:latin typeface="Calibri"/>
              </a:rPr>
              <a:t>bông</a:t>
            </a:r>
            <a:r>
              <a:rPr lang="en-US" sz="3600" dirty="0" smtClean="0">
                <a:solidFill>
                  <a:schemeClr val="tx1"/>
                </a:solidFill>
                <a:latin typeface="Calibri"/>
              </a:rPr>
              <a:t> </a:t>
            </a:r>
            <a:r>
              <a:rPr lang="en-US" sz="3600" dirty="0" err="1" smtClean="0">
                <a:solidFill>
                  <a:schemeClr val="tx1"/>
                </a:solidFill>
                <a:latin typeface="Calibri"/>
              </a:rPr>
              <a:t>để</a:t>
            </a:r>
            <a:r>
              <a:rPr lang="en-US" sz="3600" dirty="0" smtClean="0">
                <a:solidFill>
                  <a:schemeClr val="tx1"/>
                </a:solidFill>
                <a:latin typeface="Calibri"/>
              </a:rPr>
              <a:t> </a:t>
            </a:r>
            <a:r>
              <a:rPr lang="en-US" sz="3600" dirty="0" err="1" smtClean="0">
                <a:solidFill>
                  <a:schemeClr val="tx1"/>
                </a:solidFill>
                <a:latin typeface="Calibri"/>
              </a:rPr>
              <a:t>tấn</a:t>
            </a:r>
            <a:r>
              <a:rPr lang="en-US" sz="3600" dirty="0" smtClean="0">
                <a:solidFill>
                  <a:schemeClr val="tx1"/>
                </a:solidFill>
                <a:latin typeface="Calibri"/>
              </a:rPr>
              <a:t> </a:t>
            </a:r>
            <a:r>
              <a:rPr lang="en-US" sz="3600" dirty="0" err="1" smtClean="0">
                <a:solidFill>
                  <a:schemeClr val="tx1"/>
                </a:solidFill>
                <a:latin typeface="Calibri"/>
              </a:rPr>
              <a:t>mùng</a:t>
            </a:r>
            <a:endParaRPr lang="en-US" sz="3600" dirty="0" smtClean="0">
              <a:solidFill>
                <a:schemeClr val="tx1"/>
              </a:solidFill>
              <a:latin typeface="Calibri"/>
            </a:endParaRPr>
          </a:p>
          <a:p>
            <a:pPr marL="457200" marR="0" lvl="0" indent="-457200" defTabSz="914400" rtl="0" eaLnBrk="1" fontAlgn="base" latinLnBrk="0" hangingPunct="1">
              <a:lnSpc>
                <a:spcPct val="100000"/>
              </a:lnSpc>
              <a:spcBef>
                <a:spcPct val="0"/>
              </a:spcBef>
              <a:spcAft>
                <a:spcPct val="0"/>
              </a:spcAft>
              <a:buClrTx/>
              <a:buSzTx/>
              <a:buFontTx/>
              <a:buChar char="-"/>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lvl="0" indent="534988" algn="just">
              <a:buFontTx/>
              <a:buChar char="-"/>
              <a:defRPr/>
            </a:pPr>
            <a:endParaRPr lang="en-US" sz="2800" dirty="0" smtClean="0">
              <a:solidFill>
                <a:schemeClr val="tx1"/>
              </a:solidFill>
              <a:latin typeface="Calibri"/>
            </a:endParaRPr>
          </a:p>
          <a:p>
            <a:pPr marL="457200" indent="-457200" algn="just">
              <a:buFont typeface="Arial" charset="0"/>
              <a:buChar char="•"/>
              <a:defRPr/>
            </a:pPr>
            <a:endParaRPr lang="en-US" sz="2800" dirty="0">
              <a:solidFill>
                <a:schemeClr val="tx1"/>
              </a:solidFill>
              <a:latin typeface="Calibri"/>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p:txBody>
      </p:sp>
      <p:grpSp>
        <p:nvGrpSpPr>
          <p:cNvPr id="15" name="Group 30"/>
          <p:cNvGrpSpPr>
            <a:grpSpLocks/>
          </p:cNvGrpSpPr>
          <p:nvPr/>
        </p:nvGrpSpPr>
        <p:grpSpPr bwMode="auto">
          <a:xfrm>
            <a:off x="1354024"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29939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44324" y="245247"/>
            <a:ext cx="10115693" cy="6103302"/>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lang="en-US" sz="2800" b="1" dirty="0">
              <a:solidFill>
                <a:srgbClr val="FF0000"/>
              </a:solidFill>
              <a:latin typeface="Calibri"/>
            </a:endParaRPr>
          </a:p>
          <a:p>
            <a:pPr marR="0" lvl="0" algn="just" defTabSz="914400" rtl="0" eaLnBrk="1" fontAlgn="base" latinLnBrk="0" hangingPunct="1">
              <a:lnSpc>
                <a:spcPct val="100000"/>
              </a:lnSpc>
              <a:spcBef>
                <a:spcPct val="0"/>
              </a:spcBef>
              <a:spcAft>
                <a:spcPct val="0"/>
              </a:spcAft>
              <a:buClrTx/>
              <a:buSzTx/>
              <a:tabLst/>
              <a:defRPr/>
            </a:pPr>
            <a:r>
              <a:rPr kumimoji="0" lang="en-US" sz="2800" b="1" i="0" u="none" strike="noStrike" kern="1200" cap="none" spc="0" normalizeH="0" baseline="0" noProof="0" dirty="0" smtClean="0">
                <a:ln>
                  <a:noFill/>
                </a:ln>
                <a:solidFill>
                  <a:srgbClr val="FF0000"/>
                </a:solidFill>
                <a:effectLst/>
                <a:uLnTx/>
                <a:uFillTx/>
                <a:latin typeface="Calibri"/>
                <a:ea typeface="+mn-ea"/>
                <a:cs typeface="+mn-cs"/>
              </a:rPr>
              <a:t>                               </a:t>
            </a:r>
          </a:p>
          <a:p>
            <a:pPr marR="0" lvl="0" algn="just" defTabSz="914400" rtl="0" eaLnBrk="1" fontAlgn="base" latinLnBrk="0" hangingPunct="1">
              <a:lnSpc>
                <a:spcPct val="100000"/>
              </a:lnSpc>
              <a:spcBef>
                <a:spcPct val="0"/>
              </a:spcBef>
              <a:spcAft>
                <a:spcPct val="0"/>
              </a:spcAft>
              <a:buClrTx/>
              <a:buSzTx/>
              <a:tabLst/>
              <a:defRPr/>
            </a:pPr>
            <a:endParaRPr lang="en-US" sz="2800" b="1" dirty="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endParaRPr lang="en-US" sz="2800" b="1" dirty="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endParaRPr lang="en-US" sz="2800" b="1" dirty="0" smtClean="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endParaRPr lang="en-US" sz="3200" b="1" dirty="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R="0" lvl="0" algn="ctr" defTabSz="914400" rtl="0" eaLnBrk="1" fontAlgn="base" latinLnBrk="0" hangingPunct="1">
              <a:lnSpc>
                <a:spcPct val="100000"/>
              </a:lnSpc>
              <a:spcBef>
                <a:spcPct val="0"/>
              </a:spcBef>
              <a:spcAft>
                <a:spcPct val="0"/>
              </a:spcAft>
              <a:buClrTx/>
              <a:buSzTx/>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R="0" lvl="0" algn="ctr" defTabSz="914400" rtl="0" eaLnBrk="1" fontAlgn="base" latinLnBrk="0" hangingPunct="1">
              <a:lnSpc>
                <a:spcPct val="100000"/>
              </a:lnSpc>
              <a:spcBef>
                <a:spcPct val="0"/>
              </a:spcBef>
              <a:spcAft>
                <a:spcPct val="0"/>
              </a:spcAft>
              <a:buClrTx/>
              <a:buSzTx/>
              <a:tabLst/>
              <a:defRPr/>
            </a:pPr>
            <a:r>
              <a:rPr kumimoji="0" lang="en-US" sz="2800" b="1" i="0" u="none" strike="noStrike" kern="1200" cap="none" spc="0" normalizeH="0" baseline="0" noProof="0" dirty="0" smtClean="0">
                <a:ln>
                  <a:noFill/>
                </a:ln>
                <a:solidFill>
                  <a:srgbClr val="FF0000"/>
                </a:solidFill>
                <a:effectLst/>
                <a:uLnTx/>
                <a:uFillTx/>
                <a:latin typeface="Calibri"/>
                <a:ea typeface="+mn-ea"/>
                <a:cs typeface="+mn-cs"/>
              </a:rPr>
              <a:t> </a:t>
            </a:r>
            <a:r>
              <a:rPr lang="en-US" sz="3600" b="1" dirty="0" smtClean="0">
                <a:solidFill>
                  <a:srgbClr val="3366FF"/>
                </a:solidFill>
                <a:latin typeface="Calibri"/>
              </a:rPr>
              <a:t>TIẾN </a:t>
            </a:r>
            <a:r>
              <a:rPr lang="en-US" sz="3600" b="1" dirty="0" smtClean="0">
                <a:solidFill>
                  <a:srgbClr val="3366FF"/>
                </a:solidFill>
                <a:latin typeface="Calibri"/>
              </a:rPr>
              <a:t>HÀNH</a:t>
            </a:r>
          </a:p>
          <a:p>
            <a:pPr marR="0" lvl="0" defTabSz="914400" rtl="0" eaLnBrk="1" fontAlgn="base" latinLnBrk="0" hangingPunct="1">
              <a:lnSpc>
                <a:spcPct val="100000"/>
              </a:lnSpc>
              <a:spcBef>
                <a:spcPct val="0"/>
              </a:spcBef>
              <a:spcAft>
                <a:spcPct val="0"/>
              </a:spcAft>
              <a:buClrTx/>
              <a:buSzTx/>
              <a:tabLst/>
              <a:defRPr/>
            </a:pPr>
            <a:r>
              <a:rPr lang="en-US" sz="3600" b="1" dirty="0" smtClean="0">
                <a:solidFill>
                  <a:srgbClr val="3366FF"/>
                </a:solidFill>
                <a:latin typeface="Calibri"/>
              </a:rPr>
              <a:t>1</a:t>
            </a:r>
            <a:r>
              <a:rPr lang="en-US" sz="3600" b="1" dirty="0">
                <a:solidFill>
                  <a:srgbClr val="3366FF"/>
                </a:solidFill>
                <a:latin typeface="Calibri"/>
              </a:rPr>
              <a:t>. </a:t>
            </a:r>
            <a:r>
              <a:rPr lang="en-US" sz="3600" b="1" dirty="0" err="1">
                <a:solidFill>
                  <a:srgbClr val="3366FF"/>
                </a:solidFill>
                <a:latin typeface="Calibri"/>
              </a:rPr>
              <a:t>Trước</a:t>
            </a:r>
            <a:r>
              <a:rPr lang="en-US" sz="3600" b="1" dirty="0">
                <a:solidFill>
                  <a:srgbClr val="3366FF"/>
                </a:solidFill>
                <a:latin typeface="Calibri"/>
              </a:rPr>
              <a:t> </a:t>
            </a:r>
            <a:r>
              <a:rPr lang="en-US" sz="3600" b="1" dirty="0" err="1">
                <a:solidFill>
                  <a:srgbClr val="3366FF"/>
                </a:solidFill>
                <a:latin typeface="Calibri"/>
              </a:rPr>
              <a:t>khi</a:t>
            </a:r>
            <a:r>
              <a:rPr lang="en-US" sz="3600" b="1" dirty="0">
                <a:solidFill>
                  <a:srgbClr val="3366FF"/>
                </a:solidFill>
                <a:latin typeface="Calibri"/>
              </a:rPr>
              <a:t> </a:t>
            </a:r>
            <a:r>
              <a:rPr lang="en-US" sz="3600" b="1" dirty="0" err="1">
                <a:solidFill>
                  <a:srgbClr val="3366FF"/>
                </a:solidFill>
                <a:latin typeface="Calibri"/>
              </a:rPr>
              <a:t>trẻ</a:t>
            </a:r>
            <a:r>
              <a:rPr lang="en-US" sz="3600" b="1" dirty="0">
                <a:solidFill>
                  <a:srgbClr val="3366FF"/>
                </a:solidFill>
                <a:latin typeface="Calibri"/>
              </a:rPr>
              <a:t> </a:t>
            </a:r>
            <a:r>
              <a:rPr lang="en-US" sz="3600" b="1" dirty="0" err="1">
                <a:solidFill>
                  <a:srgbClr val="3366FF"/>
                </a:solidFill>
                <a:latin typeface="Calibri"/>
              </a:rPr>
              <a:t>vào</a:t>
            </a:r>
            <a:r>
              <a:rPr lang="en-US" sz="3600" b="1" dirty="0">
                <a:solidFill>
                  <a:srgbClr val="3366FF"/>
                </a:solidFill>
                <a:latin typeface="Calibri"/>
              </a:rPr>
              <a:t> </a:t>
            </a:r>
            <a:r>
              <a:rPr lang="en-US" sz="3600" b="1" dirty="0" err="1">
                <a:solidFill>
                  <a:srgbClr val="3366FF"/>
                </a:solidFill>
                <a:latin typeface="Calibri"/>
              </a:rPr>
              <a:t>ngủ</a:t>
            </a:r>
            <a:endParaRPr lang="en-US" sz="3600" b="1" dirty="0">
              <a:solidFill>
                <a:srgbClr val="3366FF"/>
              </a:solidFill>
              <a:latin typeface="Calibri"/>
            </a:endParaRPr>
          </a:p>
          <a:p>
            <a:pPr marR="0" lvl="0" defTabSz="914400" rtl="0" eaLnBrk="1" fontAlgn="base" latinLnBrk="0" hangingPunct="1">
              <a:lnSpc>
                <a:spcPct val="100000"/>
              </a:lnSpc>
              <a:spcBef>
                <a:spcPct val="0"/>
              </a:spcBef>
              <a:spcAft>
                <a:spcPct val="0"/>
              </a:spcAft>
              <a:buClrTx/>
              <a:buSzTx/>
              <a:tabLst/>
              <a:defRPr/>
            </a:pP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được</a:t>
            </a:r>
            <a:r>
              <a:rPr lang="en-US" sz="3600" dirty="0" smtClean="0">
                <a:solidFill>
                  <a:schemeClr val="tx1"/>
                </a:solidFill>
                <a:latin typeface="Calibri"/>
              </a:rPr>
              <a:t> </a:t>
            </a:r>
            <a:r>
              <a:rPr lang="en-US" sz="3600" dirty="0" err="1" smtClean="0">
                <a:solidFill>
                  <a:schemeClr val="tx1"/>
                </a:solidFill>
                <a:latin typeface="Calibri"/>
              </a:rPr>
              <a:t>thay</a:t>
            </a:r>
            <a:r>
              <a:rPr lang="en-US" sz="3600" dirty="0" smtClean="0">
                <a:solidFill>
                  <a:schemeClr val="tx1"/>
                </a:solidFill>
                <a:latin typeface="Calibri"/>
              </a:rPr>
              <a:t> </a:t>
            </a:r>
            <a:r>
              <a:rPr lang="en-US" sz="3600" dirty="0" err="1" smtClean="0">
                <a:solidFill>
                  <a:schemeClr val="tx1"/>
                </a:solidFill>
                <a:latin typeface="Calibri"/>
              </a:rPr>
              <a:t>quần</a:t>
            </a:r>
            <a:r>
              <a:rPr lang="en-US" sz="3600" dirty="0" smtClean="0">
                <a:solidFill>
                  <a:schemeClr val="tx1"/>
                </a:solidFill>
                <a:latin typeface="Calibri"/>
              </a:rPr>
              <a:t> </a:t>
            </a:r>
            <a:r>
              <a:rPr lang="en-US" sz="3600" dirty="0" err="1" smtClean="0">
                <a:solidFill>
                  <a:schemeClr val="tx1"/>
                </a:solidFill>
                <a:latin typeface="Calibri"/>
              </a:rPr>
              <a:t>áo</a:t>
            </a:r>
            <a:r>
              <a:rPr lang="en-US" sz="3600" dirty="0" smtClean="0">
                <a:solidFill>
                  <a:schemeClr val="tx1"/>
                </a:solidFill>
                <a:latin typeface="Calibri"/>
              </a:rPr>
              <a:t> </a:t>
            </a:r>
            <a:r>
              <a:rPr lang="en-US" sz="3600" dirty="0" err="1" smtClean="0">
                <a:solidFill>
                  <a:schemeClr val="tx1"/>
                </a:solidFill>
                <a:latin typeface="Calibri"/>
              </a:rPr>
              <a:t>sạch</a:t>
            </a:r>
            <a:r>
              <a:rPr lang="en-US" sz="3600" dirty="0" smtClean="0">
                <a:solidFill>
                  <a:schemeClr val="tx1"/>
                </a:solidFill>
                <a:latin typeface="Calibri"/>
              </a:rPr>
              <a:t> (</a:t>
            </a:r>
            <a:r>
              <a:rPr lang="en-US" sz="3600" dirty="0" err="1" smtClean="0">
                <a:solidFill>
                  <a:schemeClr val="tx1"/>
                </a:solidFill>
                <a:latin typeface="Calibri"/>
              </a:rPr>
              <a:t>quần</a:t>
            </a:r>
            <a:r>
              <a:rPr lang="en-US" sz="3600" dirty="0" smtClean="0">
                <a:solidFill>
                  <a:schemeClr val="tx1"/>
                </a:solidFill>
                <a:latin typeface="Calibri"/>
              </a:rPr>
              <a:t> </a:t>
            </a:r>
            <a:r>
              <a:rPr lang="en-US" sz="3600" dirty="0" err="1" smtClean="0">
                <a:solidFill>
                  <a:schemeClr val="tx1"/>
                </a:solidFill>
                <a:latin typeface="Calibri"/>
              </a:rPr>
              <a:t>áo</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a:t>
            </a:r>
            <a:endParaRPr lang="en-US" sz="3600" dirty="0" smtClean="0">
              <a:solidFill>
                <a:schemeClr val="tx1"/>
              </a:solidFill>
              <a:latin typeface="Calibri"/>
            </a:endParaRPr>
          </a:p>
          <a:p>
            <a:pPr marR="0" lvl="0" defTabSz="914400" rtl="0" eaLnBrk="1" fontAlgn="base" latinLnBrk="0" hangingPunct="1">
              <a:lnSpc>
                <a:spcPct val="100000"/>
              </a:lnSpc>
              <a:spcBef>
                <a:spcPct val="0"/>
              </a:spcBef>
              <a:spcAft>
                <a:spcPct val="0"/>
              </a:spcAft>
              <a:buClrTx/>
              <a:buSzTx/>
              <a:tabLst/>
              <a:defRPr/>
            </a:pPr>
            <a:r>
              <a:rPr lang="en-US" sz="3600"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 </a:t>
            </a:r>
            <a:r>
              <a:rPr lang="en-US" sz="3600" dirty="0" err="1" smtClean="0">
                <a:solidFill>
                  <a:schemeClr val="tx1"/>
                </a:solidFill>
                <a:latin typeface="Calibri"/>
              </a:rPr>
              <a:t>phụ</a:t>
            </a:r>
            <a:r>
              <a:rPr lang="en-US" sz="3600" dirty="0" smtClean="0">
                <a:solidFill>
                  <a:schemeClr val="tx1"/>
                </a:solidFill>
                <a:latin typeface="Calibri"/>
              </a:rPr>
              <a:t> </a:t>
            </a:r>
            <a:r>
              <a:rPr lang="en-US" sz="3600" dirty="0" err="1" smtClean="0">
                <a:solidFill>
                  <a:schemeClr val="tx1"/>
                </a:solidFill>
                <a:latin typeface="Calibri"/>
              </a:rPr>
              <a:t>quản</a:t>
            </a:r>
            <a:r>
              <a:rPr lang="en-US" sz="3600" dirty="0" smtClean="0">
                <a:solidFill>
                  <a:schemeClr val="tx1"/>
                </a:solidFill>
                <a:latin typeface="Calibri"/>
              </a:rPr>
              <a:t> </a:t>
            </a:r>
            <a:r>
              <a:rPr lang="en-US" sz="3600" dirty="0" err="1" smtClean="0">
                <a:solidFill>
                  <a:schemeClr val="tx1"/>
                </a:solidFill>
                <a:latin typeface="Calibri"/>
              </a:rPr>
              <a:t>trẻ</a:t>
            </a:r>
            <a:endParaRPr lang="en-US" sz="3600" dirty="0" smtClean="0">
              <a:solidFill>
                <a:schemeClr val="tx1"/>
              </a:solidFill>
              <a:latin typeface="Calibri"/>
            </a:endParaRPr>
          </a:p>
          <a:p>
            <a:pPr marR="0" lvl="0" defTabSz="914400" rtl="0" eaLnBrk="1" fontAlgn="base" latinLnBrk="0" hangingPunct="1">
              <a:lnSpc>
                <a:spcPct val="100000"/>
              </a:lnSpc>
              <a:spcBef>
                <a:spcPct val="0"/>
              </a:spcBef>
              <a:spcAft>
                <a:spcPct val="0"/>
              </a:spcAft>
              <a:buClrTx/>
              <a:buSzTx/>
              <a:tabLst/>
              <a:defRPr/>
            </a:pPr>
            <a:r>
              <a:rPr lang="en-US" sz="3600"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 </a:t>
            </a:r>
            <a:r>
              <a:rPr lang="en-US" sz="3600" dirty="0" err="1" smtClean="0">
                <a:solidFill>
                  <a:schemeClr val="tx1"/>
                </a:solidFill>
                <a:latin typeface="Calibri"/>
              </a:rPr>
              <a:t>chính</a:t>
            </a:r>
            <a:r>
              <a:rPr lang="en-US" sz="3600" dirty="0" smtClean="0">
                <a:solidFill>
                  <a:schemeClr val="tx1"/>
                </a:solidFill>
                <a:latin typeface="Calibri"/>
              </a:rPr>
              <a:t> </a:t>
            </a:r>
            <a:r>
              <a:rPr lang="en-US" sz="3600" dirty="0" err="1" smtClean="0">
                <a:solidFill>
                  <a:schemeClr val="tx1"/>
                </a:solidFill>
                <a:latin typeface="Calibri"/>
              </a:rPr>
              <a:t>thực</a:t>
            </a:r>
            <a:r>
              <a:rPr lang="en-US" sz="3600" dirty="0" smtClean="0">
                <a:solidFill>
                  <a:schemeClr val="tx1"/>
                </a:solidFill>
                <a:latin typeface="Calibri"/>
              </a:rPr>
              <a:t> </a:t>
            </a:r>
            <a:r>
              <a:rPr lang="en-US" sz="3600" dirty="0" err="1" smtClean="0">
                <a:solidFill>
                  <a:schemeClr val="tx1"/>
                </a:solidFill>
                <a:latin typeface="Calibri"/>
              </a:rPr>
              <a:t>hiện</a:t>
            </a:r>
            <a:r>
              <a:rPr lang="en-US" sz="3600" dirty="0" smtClean="0">
                <a:solidFill>
                  <a:schemeClr val="tx1"/>
                </a:solidFill>
                <a:latin typeface="Calibri"/>
              </a:rPr>
              <a:t> </a:t>
            </a:r>
            <a:r>
              <a:rPr lang="en-US" sz="3600" dirty="0" err="1" smtClean="0">
                <a:solidFill>
                  <a:schemeClr val="tx1"/>
                </a:solidFill>
                <a:latin typeface="Calibri"/>
              </a:rPr>
              <a:t>các</a:t>
            </a:r>
            <a:r>
              <a:rPr lang="en-US" sz="3600" dirty="0" smtClean="0">
                <a:solidFill>
                  <a:schemeClr val="tx1"/>
                </a:solidFill>
                <a:latin typeface="Calibri"/>
              </a:rPr>
              <a:t> </a:t>
            </a:r>
            <a:r>
              <a:rPr lang="en-US" sz="3600" dirty="0" err="1" smtClean="0">
                <a:solidFill>
                  <a:schemeClr val="tx1"/>
                </a:solidFill>
                <a:latin typeface="Calibri"/>
              </a:rPr>
              <a:t>bước</a:t>
            </a:r>
            <a:r>
              <a:rPr lang="en-US" sz="3600" dirty="0" smtClean="0">
                <a:solidFill>
                  <a:schemeClr val="tx1"/>
                </a:solidFill>
                <a:latin typeface="Calibri"/>
              </a:rPr>
              <a:t>:</a:t>
            </a:r>
          </a:p>
          <a:p>
            <a:pPr marR="0" lvl="0" algn="just" defTabSz="914400" rtl="0" eaLnBrk="1" fontAlgn="base" latinLnBrk="0" hangingPunct="1">
              <a:lnSpc>
                <a:spcPct val="100000"/>
              </a:lnSpc>
              <a:spcBef>
                <a:spcPct val="0"/>
              </a:spcBef>
              <a:spcAft>
                <a:spcPct val="0"/>
              </a:spcAft>
              <a:buClrTx/>
              <a:buSzTx/>
              <a:tabLst/>
              <a:defRPr/>
            </a:pPr>
            <a:r>
              <a:rPr lang="en-US" sz="3600" dirty="0" smtClean="0">
                <a:solidFill>
                  <a:schemeClr val="tx1"/>
                </a:solidFill>
                <a:latin typeface="Calibri"/>
              </a:rPr>
              <a:t>1. </a:t>
            </a:r>
            <a:r>
              <a:rPr lang="en-US" sz="3600" dirty="0" err="1" smtClean="0">
                <a:solidFill>
                  <a:schemeClr val="tx1"/>
                </a:solidFill>
                <a:latin typeface="Calibri"/>
              </a:rPr>
              <a:t>Đóng</a:t>
            </a:r>
            <a:r>
              <a:rPr lang="en-US" sz="3600" dirty="0" smtClean="0">
                <a:solidFill>
                  <a:schemeClr val="tx1"/>
                </a:solidFill>
                <a:latin typeface="Calibri"/>
              </a:rPr>
              <a:t> </a:t>
            </a:r>
            <a:r>
              <a:rPr lang="en-US" sz="3600" dirty="0" err="1" smtClean="0">
                <a:solidFill>
                  <a:schemeClr val="tx1"/>
                </a:solidFill>
                <a:latin typeface="Calibri"/>
              </a:rPr>
              <a:t>cửa</a:t>
            </a:r>
            <a:r>
              <a:rPr lang="en-US" sz="3600" dirty="0" smtClean="0">
                <a:solidFill>
                  <a:schemeClr val="tx1"/>
                </a:solidFill>
                <a:latin typeface="Calibri"/>
              </a:rPr>
              <a:t> </a:t>
            </a:r>
            <a:r>
              <a:rPr lang="en-US" sz="3600" dirty="0" err="1" smtClean="0">
                <a:solidFill>
                  <a:schemeClr val="tx1"/>
                </a:solidFill>
                <a:latin typeface="Calibri"/>
              </a:rPr>
              <a:t>lớp</a:t>
            </a:r>
            <a:r>
              <a:rPr lang="en-US" sz="3600" dirty="0" smtClean="0">
                <a:solidFill>
                  <a:schemeClr val="tx1"/>
                </a:solidFill>
                <a:latin typeface="Calibri"/>
              </a:rPr>
              <a:t>, </a:t>
            </a:r>
            <a:r>
              <a:rPr lang="en-US" sz="3600" dirty="0" err="1" smtClean="0">
                <a:solidFill>
                  <a:schemeClr val="tx1"/>
                </a:solidFill>
                <a:latin typeface="Calibri"/>
              </a:rPr>
              <a:t>kéo</a:t>
            </a:r>
            <a:r>
              <a:rPr lang="en-US" sz="3600" dirty="0" smtClean="0">
                <a:solidFill>
                  <a:schemeClr val="tx1"/>
                </a:solidFill>
                <a:latin typeface="Calibri"/>
              </a:rPr>
              <a:t> </a:t>
            </a:r>
            <a:r>
              <a:rPr lang="en-US" sz="3600" dirty="0" err="1" smtClean="0">
                <a:solidFill>
                  <a:schemeClr val="tx1"/>
                </a:solidFill>
                <a:latin typeface="Calibri"/>
              </a:rPr>
              <a:t>màn</a:t>
            </a:r>
            <a:r>
              <a:rPr lang="en-US" sz="3600" dirty="0" smtClean="0">
                <a:solidFill>
                  <a:schemeClr val="tx1"/>
                </a:solidFill>
                <a:latin typeface="Calibri"/>
              </a:rPr>
              <a:t>, </a:t>
            </a:r>
            <a:r>
              <a:rPr lang="en-US" sz="3600" dirty="0" err="1" smtClean="0">
                <a:solidFill>
                  <a:schemeClr val="tx1"/>
                </a:solidFill>
                <a:latin typeface="Calibri"/>
              </a:rPr>
              <a:t>rèm</a:t>
            </a:r>
            <a:r>
              <a:rPr lang="en-US" sz="3600" dirty="0" smtClean="0">
                <a:solidFill>
                  <a:schemeClr val="tx1"/>
                </a:solidFill>
                <a:latin typeface="Calibri"/>
              </a:rPr>
              <a:t> </a:t>
            </a:r>
            <a:r>
              <a:rPr lang="en-US" sz="3600" dirty="0" err="1" smtClean="0">
                <a:solidFill>
                  <a:schemeClr val="tx1"/>
                </a:solidFill>
                <a:latin typeface="Calibri"/>
              </a:rPr>
              <a:t>các</a:t>
            </a:r>
            <a:r>
              <a:rPr lang="en-US" sz="3600" dirty="0" smtClean="0">
                <a:solidFill>
                  <a:schemeClr val="tx1"/>
                </a:solidFill>
                <a:latin typeface="Calibri"/>
              </a:rPr>
              <a:t> </a:t>
            </a:r>
            <a:r>
              <a:rPr lang="en-US" sz="3600" dirty="0" err="1" smtClean="0">
                <a:solidFill>
                  <a:schemeClr val="tx1"/>
                </a:solidFill>
                <a:latin typeface="Calibri"/>
              </a:rPr>
              <a:t>cửa</a:t>
            </a:r>
            <a:r>
              <a:rPr lang="en-US" sz="3600" dirty="0" smtClean="0">
                <a:solidFill>
                  <a:schemeClr val="tx1"/>
                </a:solidFill>
                <a:latin typeface="Calibri"/>
              </a:rPr>
              <a:t>, </a:t>
            </a:r>
            <a:r>
              <a:rPr lang="en-US" sz="3600" dirty="0" err="1" smtClean="0">
                <a:solidFill>
                  <a:schemeClr val="tx1"/>
                </a:solidFill>
                <a:latin typeface="Calibri"/>
              </a:rPr>
              <a:t>tắt</a:t>
            </a:r>
            <a:r>
              <a:rPr lang="en-US" sz="3600" dirty="0" smtClean="0">
                <a:solidFill>
                  <a:schemeClr val="tx1"/>
                </a:solidFill>
                <a:latin typeface="Calibri"/>
              </a:rPr>
              <a:t> </a:t>
            </a:r>
            <a:r>
              <a:rPr lang="en-US" sz="3600" dirty="0" err="1" smtClean="0">
                <a:solidFill>
                  <a:schemeClr val="tx1"/>
                </a:solidFill>
                <a:latin typeface="Calibri"/>
              </a:rPr>
              <a:t>bớt</a:t>
            </a:r>
            <a:r>
              <a:rPr lang="en-US" sz="3600" dirty="0" smtClean="0">
                <a:solidFill>
                  <a:schemeClr val="tx1"/>
                </a:solidFill>
                <a:latin typeface="Calibri"/>
              </a:rPr>
              <a:t> </a:t>
            </a:r>
            <a:r>
              <a:rPr lang="en-US" sz="3600" dirty="0" err="1" smtClean="0">
                <a:solidFill>
                  <a:schemeClr val="tx1"/>
                </a:solidFill>
                <a:latin typeface="Calibri"/>
              </a:rPr>
              <a:t>đèn</a:t>
            </a:r>
            <a:r>
              <a:rPr lang="en-US" sz="3600" dirty="0">
                <a:solidFill>
                  <a:schemeClr val="tx1"/>
                </a:solidFill>
                <a:latin typeface="Calibri"/>
              </a:rPr>
              <a:t> </a:t>
            </a:r>
            <a:r>
              <a:rPr lang="en-US" sz="3600" dirty="0" err="1" smtClean="0">
                <a:solidFill>
                  <a:schemeClr val="tx1"/>
                </a:solidFill>
                <a:latin typeface="Calibri"/>
              </a:rPr>
              <a:t>để</a:t>
            </a:r>
            <a:r>
              <a:rPr lang="en-US" sz="3600" dirty="0" smtClean="0">
                <a:solidFill>
                  <a:schemeClr val="tx1"/>
                </a:solidFill>
                <a:latin typeface="Calibri"/>
              </a:rPr>
              <a:t> </a:t>
            </a:r>
            <a:r>
              <a:rPr lang="en-US" sz="3600" dirty="0" err="1" smtClean="0">
                <a:solidFill>
                  <a:schemeClr val="tx1"/>
                </a:solidFill>
                <a:latin typeface="Calibri"/>
              </a:rPr>
              <a:t>giảm</a:t>
            </a:r>
            <a:r>
              <a:rPr lang="en-US" sz="3600" dirty="0" smtClean="0">
                <a:solidFill>
                  <a:schemeClr val="tx1"/>
                </a:solidFill>
                <a:latin typeface="Calibri"/>
              </a:rPr>
              <a:t> </a:t>
            </a:r>
            <a:r>
              <a:rPr lang="en-US" sz="3600" dirty="0" err="1" smtClean="0">
                <a:solidFill>
                  <a:schemeClr val="tx1"/>
                </a:solidFill>
                <a:latin typeface="Calibri"/>
              </a:rPr>
              <a:t>ánh</a:t>
            </a:r>
            <a:r>
              <a:rPr lang="en-US" sz="3600" dirty="0" smtClean="0">
                <a:solidFill>
                  <a:schemeClr val="tx1"/>
                </a:solidFill>
                <a:latin typeface="Calibri"/>
              </a:rPr>
              <a:t> </a:t>
            </a:r>
            <a:r>
              <a:rPr lang="en-US" sz="3600" dirty="0" err="1" smtClean="0">
                <a:solidFill>
                  <a:schemeClr val="tx1"/>
                </a:solidFill>
                <a:latin typeface="Calibri"/>
              </a:rPr>
              <a:t>sáng</a:t>
            </a:r>
            <a:r>
              <a:rPr lang="en-US" sz="3600" dirty="0" smtClean="0">
                <a:solidFill>
                  <a:schemeClr val="tx1"/>
                </a:solidFill>
                <a:latin typeface="Calibri"/>
              </a:rPr>
              <a:t> </a:t>
            </a:r>
            <a:r>
              <a:rPr lang="en-US" sz="3600" dirty="0" err="1" smtClean="0">
                <a:solidFill>
                  <a:schemeClr val="tx1"/>
                </a:solidFill>
                <a:latin typeface="Calibri"/>
              </a:rPr>
              <a:t>trong</a:t>
            </a:r>
            <a:r>
              <a:rPr lang="en-US" sz="3600" dirty="0" smtClean="0">
                <a:solidFill>
                  <a:schemeClr val="tx1"/>
                </a:solidFill>
                <a:latin typeface="Calibri"/>
              </a:rPr>
              <a:t> </a:t>
            </a:r>
            <a:r>
              <a:rPr lang="en-US" sz="3600" dirty="0" err="1" smtClean="0">
                <a:solidFill>
                  <a:schemeClr val="tx1"/>
                </a:solidFill>
                <a:latin typeface="Calibri"/>
              </a:rPr>
              <a:t>lớp</a:t>
            </a:r>
            <a:r>
              <a:rPr lang="en-US" sz="3600" dirty="0" smtClean="0">
                <a:solidFill>
                  <a:schemeClr val="tx1"/>
                </a:solidFill>
                <a:latin typeface="Calibri"/>
              </a:rPr>
              <a:t>.</a:t>
            </a:r>
          </a:p>
          <a:p>
            <a:pPr marR="0" lvl="0" algn="just" defTabSz="914400" rtl="0" eaLnBrk="1" fontAlgn="base" latinLnBrk="0" hangingPunct="1">
              <a:lnSpc>
                <a:spcPct val="100000"/>
              </a:lnSpc>
              <a:spcBef>
                <a:spcPct val="0"/>
              </a:spcBef>
              <a:spcAft>
                <a:spcPct val="0"/>
              </a:spcAft>
              <a:buClrTx/>
              <a:buSzTx/>
              <a:tabLst/>
              <a:defRPr/>
            </a:pPr>
            <a:r>
              <a:rPr lang="en-US" sz="3600" dirty="0" smtClean="0">
                <a:solidFill>
                  <a:schemeClr val="tx1"/>
                </a:solidFill>
                <a:latin typeface="Calibri"/>
              </a:rPr>
              <a:t>2. </a:t>
            </a:r>
            <a:r>
              <a:rPr lang="en-US" sz="3600" dirty="0" err="1">
                <a:solidFill>
                  <a:schemeClr val="tx1"/>
                </a:solidFill>
                <a:latin typeface="Calibri"/>
              </a:rPr>
              <a:t>C</a:t>
            </a:r>
            <a:r>
              <a:rPr lang="en-US" sz="3600" dirty="0" err="1" smtClean="0">
                <a:solidFill>
                  <a:schemeClr val="tx1"/>
                </a:solidFill>
                <a:latin typeface="Calibri"/>
              </a:rPr>
              <a:t>huyển</a:t>
            </a:r>
            <a:r>
              <a:rPr lang="en-US" sz="3600" dirty="0" smtClean="0">
                <a:solidFill>
                  <a:schemeClr val="tx1"/>
                </a:solidFill>
                <a:latin typeface="Calibri"/>
              </a:rPr>
              <a:t> </a:t>
            </a:r>
            <a:r>
              <a:rPr lang="en-US" sz="3600" dirty="0" err="1" smtClean="0">
                <a:solidFill>
                  <a:schemeClr val="tx1"/>
                </a:solidFill>
                <a:latin typeface="Calibri"/>
              </a:rPr>
              <a:t>giường</a:t>
            </a:r>
            <a:r>
              <a:rPr lang="en-US" sz="3600" dirty="0" smtClean="0">
                <a:solidFill>
                  <a:schemeClr val="tx1"/>
                </a:solidFill>
                <a:latin typeface="Calibri"/>
              </a:rPr>
              <a:t>, </a:t>
            </a:r>
            <a:r>
              <a:rPr lang="en-US" sz="3600" dirty="0" err="1" smtClean="0">
                <a:solidFill>
                  <a:schemeClr val="tx1"/>
                </a:solidFill>
                <a:latin typeface="Calibri"/>
              </a:rPr>
              <a:t>nệm</a:t>
            </a:r>
            <a:r>
              <a:rPr lang="en-US" sz="3600" dirty="0" smtClean="0">
                <a:solidFill>
                  <a:schemeClr val="tx1"/>
                </a:solidFill>
                <a:latin typeface="Calibri"/>
              </a:rPr>
              <a:t>, </a:t>
            </a:r>
            <a:r>
              <a:rPr lang="en-US" sz="3600" dirty="0" err="1" smtClean="0">
                <a:solidFill>
                  <a:schemeClr val="tx1"/>
                </a:solidFill>
                <a:latin typeface="Calibri"/>
              </a:rPr>
              <a:t>chiếu</a:t>
            </a:r>
            <a:r>
              <a:rPr lang="en-US" sz="3600" dirty="0" smtClean="0">
                <a:solidFill>
                  <a:schemeClr val="tx1"/>
                </a:solidFill>
                <a:latin typeface="Calibri"/>
              </a:rPr>
              <a:t> </a:t>
            </a:r>
            <a:r>
              <a:rPr lang="en-US" sz="3600" dirty="0" err="1" smtClean="0">
                <a:solidFill>
                  <a:schemeClr val="tx1"/>
                </a:solidFill>
                <a:latin typeface="Calibri"/>
              </a:rPr>
              <a:t>ra</a:t>
            </a:r>
            <a:r>
              <a:rPr lang="en-US" sz="3600" dirty="0" smtClean="0">
                <a:solidFill>
                  <a:schemeClr val="tx1"/>
                </a:solidFill>
                <a:latin typeface="Calibri"/>
              </a:rPr>
              <a:t> </a:t>
            </a:r>
            <a:r>
              <a:rPr lang="en-US" sz="3600" dirty="0" err="1" smtClean="0">
                <a:solidFill>
                  <a:schemeClr val="tx1"/>
                </a:solidFill>
                <a:latin typeface="Calibri"/>
              </a:rPr>
              <a:t>khu</a:t>
            </a:r>
            <a:r>
              <a:rPr lang="en-US" sz="3600" dirty="0" smtClean="0">
                <a:solidFill>
                  <a:schemeClr val="tx1"/>
                </a:solidFill>
                <a:latin typeface="Calibri"/>
              </a:rPr>
              <a:t> </a:t>
            </a:r>
            <a:r>
              <a:rPr lang="en-US" sz="3600" dirty="0" err="1" smtClean="0">
                <a:solidFill>
                  <a:schemeClr val="tx1"/>
                </a:solidFill>
                <a:latin typeface="Calibri"/>
              </a:rPr>
              <a:t>vực</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mẫu</a:t>
            </a:r>
            <a:r>
              <a:rPr lang="en-US" sz="3600" dirty="0" smtClean="0">
                <a:solidFill>
                  <a:schemeClr val="tx1"/>
                </a:solidFill>
                <a:latin typeface="Calibri"/>
              </a:rPr>
              <a:t> </a:t>
            </a:r>
            <a:r>
              <a:rPr lang="en-US" sz="3600" dirty="0" err="1" smtClean="0">
                <a:solidFill>
                  <a:schemeClr val="tx1"/>
                </a:solidFill>
                <a:latin typeface="Calibri"/>
              </a:rPr>
              <a:t>giáo</a:t>
            </a:r>
            <a:r>
              <a:rPr lang="en-US" sz="3600" dirty="0" smtClean="0">
                <a:solidFill>
                  <a:schemeClr val="tx1"/>
                </a:solidFill>
                <a:latin typeface="Calibri"/>
              </a:rPr>
              <a:t> </a:t>
            </a:r>
            <a:r>
              <a:rPr lang="en-US" sz="3600" dirty="0" err="1" smtClean="0">
                <a:solidFill>
                  <a:schemeClr val="tx1"/>
                </a:solidFill>
                <a:latin typeface="Calibri"/>
              </a:rPr>
              <a:t>có</a:t>
            </a:r>
            <a:r>
              <a:rPr lang="en-US" sz="3600" dirty="0" smtClean="0">
                <a:solidFill>
                  <a:schemeClr val="tx1"/>
                </a:solidFill>
                <a:latin typeface="Calibri"/>
              </a:rPr>
              <a:t> </a:t>
            </a:r>
            <a:r>
              <a:rPr lang="en-US" sz="3600" dirty="0" err="1" smtClean="0">
                <a:solidFill>
                  <a:schemeClr val="tx1"/>
                </a:solidFill>
                <a:latin typeface="Calibri"/>
              </a:rPr>
              <a:t>thể</a:t>
            </a:r>
            <a:r>
              <a:rPr lang="en-US" sz="3600" dirty="0" smtClean="0">
                <a:solidFill>
                  <a:schemeClr val="tx1"/>
                </a:solidFill>
                <a:latin typeface="Calibri"/>
              </a:rPr>
              <a:t> </a:t>
            </a:r>
            <a:r>
              <a:rPr lang="en-US" sz="3600" dirty="0" err="1" smtClean="0">
                <a:solidFill>
                  <a:schemeClr val="tx1"/>
                </a:solidFill>
                <a:latin typeface="Calibri"/>
              </a:rPr>
              <a:t>phụ</a:t>
            </a:r>
            <a:r>
              <a:rPr lang="en-US" sz="3600"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a:t>
            </a:r>
          </a:p>
          <a:p>
            <a:pPr marR="0" lvl="0" algn="just" defTabSz="914400" rtl="0" eaLnBrk="1" fontAlgn="base" latinLnBrk="0" hangingPunct="1">
              <a:lnSpc>
                <a:spcPct val="100000"/>
              </a:lnSpc>
              <a:spcBef>
                <a:spcPct val="0"/>
              </a:spcBef>
              <a:spcAft>
                <a:spcPct val="0"/>
              </a:spcAft>
              <a:buClrTx/>
              <a:buSzTx/>
              <a:tabLst/>
              <a:defRPr/>
            </a:pPr>
            <a:endParaRPr lang="en-US" sz="3600" dirty="0" smtClean="0">
              <a:solidFill>
                <a:schemeClr val="tx1"/>
              </a:solidFill>
              <a:latin typeface="Calibri"/>
            </a:endParaRPr>
          </a:p>
          <a:p>
            <a:pPr marR="0" lvl="0" algn="just" defTabSz="914400" rtl="0" eaLnBrk="1" fontAlgn="base" latinLnBrk="0" hangingPunct="1">
              <a:lnSpc>
                <a:spcPct val="100000"/>
              </a:lnSpc>
              <a:spcBef>
                <a:spcPct val="0"/>
              </a:spcBef>
              <a:spcAft>
                <a:spcPct val="0"/>
              </a:spcAft>
              <a:buClrTx/>
              <a:buSzTx/>
              <a:tabLst/>
              <a:defRPr/>
            </a:pPr>
            <a:endParaRPr lang="en-US" sz="3600" b="1" dirty="0" smtClean="0">
              <a:solidFill>
                <a:srgbClr val="3366FF"/>
              </a:solidFill>
              <a:latin typeface="Calibri"/>
            </a:endParaRPr>
          </a:p>
          <a:p>
            <a:pPr marL="742950" marR="0" lvl="0" indent="-742950" algn="just" defTabSz="914400" rtl="0" eaLnBrk="1" fontAlgn="base" latinLnBrk="0" hangingPunct="1">
              <a:lnSpc>
                <a:spcPct val="100000"/>
              </a:lnSpc>
              <a:spcBef>
                <a:spcPct val="0"/>
              </a:spcBef>
              <a:spcAft>
                <a:spcPct val="0"/>
              </a:spcAft>
              <a:buClrTx/>
              <a:buSzTx/>
              <a:buAutoNum type="arabicPeriod"/>
              <a:tabLst/>
              <a:defRPr/>
            </a:pPr>
            <a:endParaRPr lang="en-US" sz="3600" b="1" dirty="0" smtClean="0">
              <a:solidFill>
                <a:srgbClr val="3366FF"/>
              </a:solidFill>
              <a:latin typeface="Calibri"/>
            </a:endParaRPr>
          </a:p>
          <a:p>
            <a:pPr marR="0" lvl="0" algn="just" defTabSz="914400" rtl="0" eaLnBrk="1" fontAlgn="base" latinLnBrk="0" hangingPunct="1">
              <a:lnSpc>
                <a:spcPct val="100000"/>
              </a:lnSpc>
              <a:spcBef>
                <a:spcPct val="0"/>
              </a:spcBef>
              <a:spcAft>
                <a:spcPct val="0"/>
              </a:spcAft>
              <a:buClrTx/>
              <a:buSzTx/>
              <a:tabLst/>
              <a:defRPr/>
            </a:pPr>
            <a:endParaRPr lang="en-US" sz="3600" b="1" dirty="0" smtClean="0">
              <a:solidFill>
                <a:srgbClr val="3366FF"/>
              </a:solidFill>
              <a:latin typeface="Calibri"/>
            </a:endParaRPr>
          </a:p>
          <a:p>
            <a:pPr marR="0" lvl="0" algn="just" defTabSz="914400" rtl="0" eaLnBrk="1" fontAlgn="base" latinLnBrk="0" hangingPunct="1">
              <a:lnSpc>
                <a:spcPct val="100000"/>
              </a:lnSpc>
              <a:spcBef>
                <a:spcPct val="0"/>
              </a:spcBef>
              <a:spcAft>
                <a:spcPct val="0"/>
              </a:spcAft>
              <a:buClrTx/>
              <a:buSzTx/>
              <a:tabLst/>
              <a:defRPr/>
            </a:pPr>
            <a:endParaRPr kumimoji="0" lang="en-US" sz="3600" b="1" i="0" u="none" strike="noStrike" kern="1200" cap="none" spc="0" normalizeH="0" baseline="0" noProof="0" dirty="0" smtClean="0">
              <a:ln>
                <a:noFill/>
              </a:ln>
              <a:solidFill>
                <a:srgbClr val="3366FF"/>
              </a:solidFill>
              <a:effectLst/>
              <a:uLnTx/>
              <a:uFillTx/>
              <a:latin typeface="Calibri"/>
            </a:endParaRPr>
          </a:p>
          <a:p>
            <a:pPr marR="0" lvl="0" algn="just" defTabSz="914400" rtl="0" eaLnBrk="1" fontAlgn="base" latinLnBrk="0" hangingPunct="1">
              <a:lnSpc>
                <a:spcPct val="100000"/>
              </a:lnSpc>
              <a:spcBef>
                <a:spcPct val="0"/>
              </a:spcBef>
              <a:spcAft>
                <a:spcPct val="0"/>
              </a:spcAft>
              <a:buClrTx/>
              <a:buSzTx/>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lvl="0" indent="534988" algn="just">
              <a:buFontTx/>
              <a:buChar char="-"/>
              <a:defRPr/>
            </a:pPr>
            <a:endParaRPr lang="en-US" sz="2800" dirty="0" smtClean="0">
              <a:solidFill>
                <a:schemeClr val="tx1"/>
              </a:solidFill>
              <a:latin typeface="Calibri"/>
            </a:endParaRPr>
          </a:p>
          <a:p>
            <a:pPr marL="457200" indent="-457200" algn="just">
              <a:buFont typeface="Arial" charset="0"/>
              <a:buChar char="•"/>
              <a:defRPr/>
            </a:pPr>
            <a:endParaRPr lang="en-US" sz="2800" dirty="0">
              <a:solidFill>
                <a:schemeClr val="tx1"/>
              </a:solidFill>
              <a:latin typeface="Calibri"/>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p:txBody>
      </p:sp>
      <p:grpSp>
        <p:nvGrpSpPr>
          <p:cNvPr id="15" name="Group 30"/>
          <p:cNvGrpSpPr>
            <a:grpSpLocks/>
          </p:cNvGrpSpPr>
          <p:nvPr/>
        </p:nvGrpSpPr>
        <p:grpSpPr bwMode="auto">
          <a:xfrm>
            <a:off x="1340961"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29939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100816" y="458948"/>
            <a:ext cx="10091184" cy="6190046"/>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R="0" lvl="0" algn="just" defTabSz="914400" rtl="0" eaLnBrk="1" fontAlgn="base" latinLnBrk="0" hangingPunct="1">
              <a:lnSpc>
                <a:spcPct val="100000"/>
              </a:lnSpc>
              <a:spcBef>
                <a:spcPct val="0"/>
              </a:spcBef>
              <a:spcAft>
                <a:spcPct val="0"/>
              </a:spcAft>
              <a:buClrTx/>
              <a:buSzTx/>
              <a:tabLst/>
              <a:defRPr/>
            </a:pPr>
            <a:r>
              <a:rPr kumimoji="0" lang="en-US" sz="3600" b="1" i="0" u="none" strike="noStrike" kern="1200" cap="none" spc="0" normalizeH="0" baseline="0" noProof="0" dirty="0" smtClean="0">
                <a:ln>
                  <a:noFill/>
                </a:ln>
                <a:solidFill>
                  <a:srgbClr val="0000FF"/>
                </a:solidFill>
                <a:effectLst/>
                <a:uLnTx/>
                <a:uFillTx/>
                <a:latin typeface="Calibri"/>
              </a:rPr>
              <a:t>           </a:t>
            </a:r>
          </a:p>
          <a:p>
            <a:pPr marR="0" lvl="0" algn="just" defTabSz="914400" rtl="0" eaLnBrk="1" fontAlgn="base" latinLnBrk="0" hangingPunct="1">
              <a:lnSpc>
                <a:spcPct val="100000"/>
              </a:lnSpc>
              <a:spcBef>
                <a:spcPct val="0"/>
              </a:spcBef>
              <a:spcAft>
                <a:spcPct val="0"/>
              </a:spcAft>
              <a:buClrTx/>
              <a:buSzTx/>
              <a:tabLst/>
              <a:defRPr/>
            </a:pPr>
            <a:r>
              <a:rPr kumimoji="0" lang="en-US" sz="3600" b="1" i="0" u="none" strike="noStrike" kern="1200" cap="none" spc="0" normalizeH="0" baseline="0" noProof="0" dirty="0" smtClean="0">
                <a:ln>
                  <a:noFill/>
                </a:ln>
                <a:solidFill>
                  <a:srgbClr val="0000FF"/>
                </a:solidFill>
                <a:effectLst/>
                <a:uLnTx/>
                <a:uFillTx/>
                <a:latin typeface="Calibri"/>
              </a:rPr>
              <a:t>                         </a:t>
            </a:r>
            <a:r>
              <a:rPr kumimoji="0" lang="en-US" sz="3600" b="1" i="0" u="none" strike="noStrike" kern="1200" cap="none" spc="0" normalizeH="0" baseline="0" noProof="0" dirty="0" err="1" smtClean="0">
                <a:ln>
                  <a:noFill/>
                </a:ln>
                <a:solidFill>
                  <a:srgbClr val="0000FF"/>
                </a:solidFill>
                <a:effectLst/>
                <a:uLnTx/>
                <a:uFillTx/>
                <a:latin typeface="Calibri"/>
              </a:rPr>
              <a:t>Tiến</a:t>
            </a:r>
            <a:r>
              <a:rPr kumimoji="0" lang="en-US" sz="3600" b="1" i="0" u="none" strike="noStrike" kern="1200" cap="none" spc="0" normalizeH="0" baseline="0" noProof="0" dirty="0" smtClean="0">
                <a:ln>
                  <a:noFill/>
                </a:ln>
                <a:solidFill>
                  <a:srgbClr val="0000FF"/>
                </a:solidFill>
                <a:effectLst/>
                <a:uLnTx/>
                <a:uFillTx/>
                <a:latin typeface="Calibri"/>
              </a:rPr>
              <a:t> </a:t>
            </a:r>
            <a:r>
              <a:rPr kumimoji="0" lang="en-US" sz="3600" b="1" i="0" u="none" strike="noStrike" kern="1200" cap="none" spc="0" normalizeH="0" baseline="0" noProof="0" dirty="0" err="1" smtClean="0">
                <a:ln>
                  <a:noFill/>
                </a:ln>
                <a:solidFill>
                  <a:srgbClr val="0000FF"/>
                </a:solidFill>
                <a:effectLst/>
                <a:uLnTx/>
                <a:uFillTx/>
                <a:latin typeface="Calibri"/>
              </a:rPr>
              <a:t>hành</a:t>
            </a:r>
            <a:r>
              <a:rPr kumimoji="0" lang="vi-VN" sz="3600" b="1" i="0" u="none" strike="noStrike" kern="1200" cap="none" spc="0" normalizeH="0" baseline="0" noProof="0" dirty="0" smtClean="0">
                <a:ln>
                  <a:noFill/>
                </a:ln>
                <a:solidFill>
                  <a:srgbClr val="0000FF"/>
                </a:solidFill>
                <a:effectLst/>
                <a:uLnTx/>
                <a:uFillTx/>
                <a:latin typeface="Arial" panose="020B0604020202020204" pitchFamily="34" charset="0"/>
              </a:rPr>
              <a:t> </a:t>
            </a:r>
            <a:r>
              <a:rPr kumimoji="0" lang="en-US" sz="3600" b="1" i="0" u="none" strike="noStrike" kern="1200" cap="none" spc="0" normalizeH="0" baseline="0" noProof="0" dirty="0" smtClean="0">
                <a:ln>
                  <a:noFill/>
                </a:ln>
                <a:solidFill>
                  <a:srgbClr val="0000FF"/>
                </a:solidFill>
                <a:effectLst/>
                <a:uLnTx/>
                <a:uFillTx/>
                <a:latin typeface="Arial" panose="020B0604020202020204" pitchFamily="34" charset="0"/>
              </a:rPr>
              <a:t>(</a:t>
            </a:r>
            <a:r>
              <a:rPr kumimoji="0" lang="en-US" sz="3600" b="1" i="0" u="none" strike="noStrike" kern="1200" cap="none" spc="0" normalizeH="0" baseline="0" noProof="0" dirty="0" err="1" smtClean="0">
                <a:ln>
                  <a:noFill/>
                </a:ln>
                <a:solidFill>
                  <a:srgbClr val="0000FF"/>
                </a:solidFill>
                <a:effectLst/>
                <a:uLnTx/>
                <a:uFillTx/>
                <a:latin typeface="Arial" panose="020B0604020202020204" pitchFamily="34" charset="0"/>
              </a:rPr>
              <a:t>tt</a:t>
            </a:r>
            <a:r>
              <a:rPr kumimoji="0" lang="en-US" sz="3600" b="1" i="0" u="none" strike="noStrike" kern="1200" cap="none" spc="0" normalizeH="0" baseline="0" noProof="0" dirty="0" smtClean="0">
                <a:ln>
                  <a:noFill/>
                </a:ln>
                <a:solidFill>
                  <a:srgbClr val="0000FF"/>
                </a:solidFill>
                <a:effectLst/>
                <a:uLnTx/>
                <a:uFillTx/>
                <a:latin typeface="Arial" panose="020B0604020202020204" pitchFamily="34" charset="0"/>
              </a:rPr>
              <a:t>)</a:t>
            </a:r>
          </a:p>
          <a:p>
            <a:pPr marR="0" lvl="0" algn="just" defTabSz="914400" rtl="0" eaLnBrk="1" fontAlgn="base" latinLnBrk="0" hangingPunct="1">
              <a:lnSpc>
                <a:spcPct val="100000"/>
              </a:lnSpc>
              <a:spcBef>
                <a:spcPct val="0"/>
              </a:spcBef>
              <a:spcAft>
                <a:spcPct val="0"/>
              </a:spcAft>
              <a:buClrTx/>
              <a:buSzTx/>
              <a:tabLst/>
              <a:defRPr/>
            </a:pPr>
            <a:r>
              <a:rPr lang="en-US" sz="3600" dirty="0" smtClean="0">
                <a:solidFill>
                  <a:schemeClr val="tx1"/>
                </a:solidFill>
                <a:latin typeface="Arial" panose="020B0604020202020204" pitchFamily="34" charset="0"/>
              </a:rPr>
              <a:t>3. </a:t>
            </a:r>
            <a:r>
              <a:rPr lang="en-US" sz="3600" dirty="0" err="1" smtClean="0">
                <a:solidFill>
                  <a:schemeClr val="tx1"/>
                </a:solidFill>
                <a:latin typeface="Arial" panose="020B0604020202020204" pitchFamily="34" charset="0"/>
              </a:rPr>
              <a:t>Cô</a:t>
            </a:r>
            <a:r>
              <a:rPr lang="en-US" sz="3600" dirty="0" smtClean="0">
                <a:solidFill>
                  <a:schemeClr val="tx1"/>
                </a:solidFill>
                <a:latin typeface="Arial" panose="020B0604020202020204" pitchFamily="34" charset="0"/>
              </a:rPr>
              <a:t> </a:t>
            </a:r>
            <a:r>
              <a:rPr lang="en-US" sz="3600" dirty="0" err="1" smtClean="0">
                <a:solidFill>
                  <a:schemeClr val="tx1"/>
                </a:solidFill>
                <a:latin typeface="Arial" panose="020B0604020202020204" pitchFamily="34" charset="0"/>
              </a:rPr>
              <a:t>mắc</a:t>
            </a:r>
            <a:r>
              <a:rPr lang="en-US" sz="3600" dirty="0" smtClean="0">
                <a:solidFill>
                  <a:schemeClr val="tx1"/>
                </a:solidFill>
                <a:latin typeface="Arial" panose="020B0604020202020204" pitchFamily="34" charset="0"/>
              </a:rPr>
              <a:t> </a:t>
            </a:r>
            <a:r>
              <a:rPr lang="en-US" sz="3600" dirty="0" err="1" smtClean="0">
                <a:solidFill>
                  <a:schemeClr val="tx1"/>
                </a:solidFill>
                <a:latin typeface="Arial" panose="020B0604020202020204" pitchFamily="34" charset="0"/>
              </a:rPr>
              <a:t>mùng</a:t>
            </a:r>
            <a:r>
              <a:rPr lang="en-US" sz="3600" dirty="0" smtClean="0">
                <a:solidFill>
                  <a:schemeClr val="tx1"/>
                </a:solidFill>
                <a:latin typeface="Arial" panose="020B0604020202020204" pitchFamily="34" charset="0"/>
              </a:rPr>
              <a:t> </a:t>
            </a:r>
          </a:p>
          <a:p>
            <a:pPr marR="0" lvl="0" algn="just" defTabSz="914400" rtl="0" eaLnBrk="1" fontAlgn="base" latinLnBrk="0" hangingPunct="1">
              <a:lnSpc>
                <a:spcPct val="100000"/>
              </a:lnSpc>
              <a:spcBef>
                <a:spcPct val="0"/>
              </a:spcBef>
              <a:spcAft>
                <a:spcPct val="0"/>
              </a:spcAft>
              <a:buClrTx/>
              <a:buSzTx/>
              <a:tabLst/>
              <a:defRPr/>
            </a:pPr>
            <a:r>
              <a:rPr lang="en-US" sz="3600" dirty="0" smtClean="0">
                <a:solidFill>
                  <a:schemeClr val="tx1"/>
                </a:solidFill>
                <a:latin typeface="Arial" panose="020B0604020202020204" pitchFamily="34" charset="0"/>
              </a:rPr>
              <a:t>- </a:t>
            </a:r>
            <a:r>
              <a:rPr kumimoji="0" lang="en-US" sz="3600" i="0" u="none" strike="noStrike" kern="1200" cap="none" spc="0" normalizeH="0" baseline="0" noProof="0" dirty="0" err="1" smtClean="0">
                <a:ln>
                  <a:noFill/>
                </a:ln>
                <a:solidFill>
                  <a:schemeClr val="tx1"/>
                </a:solidFill>
                <a:effectLst/>
                <a:uLnTx/>
                <a:uFillTx/>
                <a:latin typeface="Arial" panose="020B0604020202020204" pitchFamily="34" charset="0"/>
              </a:rPr>
              <a:t>Cô</a:t>
            </a:r>
            <a:r>
              <a:rPr kumimoji="0" lang="en-US" sz="3600" i="0" u="none" strike="noStrike" kern="1200" cap="none" spc="0" normalizeH="0" baseline="0" noProof="0" dirty="0" smtClean="0">
                <a:ln>
                  <a:noFill/>
                </a:ln>
                <a:solidFill>
                  <a:schemeClr val="tx1"/>
                </a:solidFill>
                <a:effectLst/>
                <a:uLnTx/>
                <a:uFillTx/>
                <a:latin typeface="Arial" panose="020B0604020202020204" pitchFamily="34" charset="0"/>
              </a:rPr>
              <a:t> 1 </a:t>
            </a:r>
            <a:r>
              <a:rPr kumimoji="0" lang="en-US" sz="3600" i="0" u="none" strike="noStrike" kern="1200" cap="none" spc="0" normalizeH="0" baseline="0" noProof="0" dirty="0" err="1" smtClean="0">
                <a:ln>
                  <a:noFill/>
                </a:ln>
                <a:solidFill>
                  <a:schemeClr val="tx1"/>
                </a:solidFill>
                <a:effectLst/>
                <a:uLnTx/>
                <a:uFillTx/>
                <a:latin typeface="Arial" panose="020B0604020202020204" pitchFamily="34" charset="0"/>
              </a:rPr>
              <a:t>tay</a:t>
            </a:r>
            <a:r>
              <a:rPr kumimoji="0" lang="en-US" sz="3600" i="0" u="none" strike="noStrike" kern="1200" cap="none" spc="0" normalizeH="0" baseline="0" noProof="0" dirty="0" smtClean="0">
                <a:ln>
                  <a:noFill/>
                </a:ln>
                <a:solidFill>
                  <a:schemeClr val="tx1"/>
                </a:solidFill>
                <a:effectLst/>
                <a:uLnTx/>
                <a:uFillTx/>
                <a:latin typeface="Arial" panose="020B0604020202020204" pitchFamily="34" charset="0"/>
              </a:rPr>
              <a:t> </a:t>
            </a:r>
            <a:r>
              <a:rPr kumimoji="0" lang="en-US" sz="3600" i="0" u="none" strike="noStrike" kern="1200" cap="none" spc="0" normalizeH="0" baseline="0" noProof="0" dirty="0" err="1" smtClean="0">
                <a:ln>
                  <a:noFill/>
                </a:ln>
                <a:solidFill>
                  <a:schemeClr val="tx1"/>
                </a:solidFill>
                <a:effectLst/>
                <a:uLnTx/>
                <a:uFillTx/>
                <a:latin typeface="Arial" panose="020B0604020202020204" pitchFamily="34" charset="0"/>
              </a:rPr>
              <a:t>giữ</a:t>
            </a:r>
            <a:r>
              <a:rPr kumimoji="0" lang="en-US" sz="3600" i="0" u="none" strike="noStrike" kern="1200" cap="none" spc="0" normalizeH="0" noProof="0" dirty="0" smtClean="0">
                <a:ln>
                  <a:noFill/>
                </a:ln>
                <a:solidFill>
                  <a:schemeClr val="tx1"/>
                </a:solidFill>
                <a:effectLst/>
                <a:uLnTx/>
                <a:uFillTx/>
                <a:latin typeface="Arial" panose="020B0604020202020204" pitchFamily="34" charset="0"/>
              </a:rPr>
              <a:t> </a:t>
            </a:r>
            <a:r>
              <a:rPr kumimoji="0" lang="en-US" sz="3600" i="0" u="none" strike="noStrike" kern="1200" cap="none" spc="0" normalizeH="0" noProof="0" dirty="0" err="1" smtClean="0">
                <a:ln>
                  <a:noFill/>
                </a:ln>
                <a:solidFill>
                  <a:schemeClr val="tx1"/>
                </a:solidFill>
                <a:effectLst/>
                <a:uLnTx/>
                <a:uFillTx/>
                <a:latin typeface="Arial" panose="020B0604020202020204" pitchFamily="34" charset="0"/>
              </a:rPr>
              <a:t>các</a:t>
            </a:r>
            <a:r>
              <a:rPr kumimoji="0" lang="en-US" sz="3600" i="0" u="none" strike="noStrike" kern="1200" cap="none" spc="0" normalizeH="0" noProof="0" dirty="0" smtClean="0">
                <a:ln>
                  <a:noFill/>
                </a:ln>
                <a:solidFill>
                  <a:schemeClr val="tx1"/>
                </a:solidFill>
                <a:effectLst/>
                <a:uLnTx/>
                <a:uFillTx/>
                <a:latin typeface="Arial" panose="020B0604020202020204" pitchFamily="34" charset="0"/>
              </a:rPr>
              <a:t> </a:t>
            </a:r>
            <a:r>
              <a:rPr kumimoji="0" lang="en-US" sz="3600" i="0" u="none" strike="noStrike" kern="1200" cap="none" spc="0" normalizeH="0" noProof="0" dirty="0" err="1" smtClean="0">
                <a:ln>
                  <a:noFill/>
                </a:ln>
                <a:solidFill>
                  <a:schemeClr val="tx1"/>
                </a:solidFill>
                <a:effectLst/>
                <a:uLnTx/>
                <a:uFillTx/>
                <a:latin typeface="Arial" panose="020B0604020202020204" pitchFamily="34" charset="0"/>
              </a:rPr>
              <a:t>dây</a:t>
            </a:r>
            <a:r>
              <a:rPr kumimoji="0" lang="en-US" sz="3600" i="0" u="none" strike="noStrike" kern="1200" cap="none" spc="0" normalizeH="0" noProof="0" dirty="0" smtClean="0">
                <a:ln>
                  <a:noFill/>
                </a:ln>
                <a:solidFill>
                  <a:schemeClr val="tx1"/>
                </a:solidFill>
                <a:effectLst/>
                <a:uLnTx/>
                <a:uFillTx/>
                <a:latin typeface="Arial" panose="020B0604020202020204" pitchFamily="34" charset="0"/>
              </a:rPr>
              <a:t>, </a:t>
            </a:r>
            <a:r>
              <a:rPr kumimoji="0" lang="en-US" sz="3600" i="0" u="none" strike="noStrike" kern="1200" cap="none" spc="0" normalizeH="0" noProof="0" dirty="0" err="1" smtClean="0">
                <a:ln>
                  <a:noFill/>
                </a:ln>
                <a:solidFill>
                  <a:schemeClr val="tx1"/>
                </a:solidFill>
                <a:effectLst/>
                <a:uLnTx/>
                <a:uFillTx/>
                <a:latin typeface="Arial" panose="020B0604020202020204" pitchFamily="34" charset="0"/>
              </a:rPr>
              <a:t>góc</a:t>
            </a:r>
            <a:r>
              <a:rPr kumimoji="0" lang="en-US" sz="3600" i="0" u="none" strike="noStrike" kern="1200" cap="none" spc="0" normalizeH="0" noProof="0" dirty="0" smtClean="0">
                <a:ln>
                  <a:noFill/>
                </a:ln>
                <a:solidFill>
                  <a:schemeClr val="tx1"/>
                </a:solidFill>
                <a:effectLst/>
                <a:uLnTx/>
                <a:uFillTx/>
                <a:latin typeface="Arial" panose="020B0604020202020204" pitchFamily="34" charset="0"/>
              </a:rPr>
              <a:t> </a:t>
            </a:r>
            <a:r>
              <a:rPr kumimoji="0" lang="en-US" sz="3600" i="0" u="none" strike="noStrike" kern="1200" cap="none" spc="0" normalizeH="0" noProof="0" dirty="0" err="1" smtClean="0">
                <a:ln>
                  <a:noFill/>
                </a:ln>
                <a:solidFill>
                  <a:schemeClr val="tx1"/>
                </a:solidFill>
                <a:effectLst/>
                <a:uLnTx/>
                <a:uFillTx/>
                <a:latin typeface="Arial" panose="020B0604020202020204" pitchFamily="34" charset="0"/>
              </a:rPr>
              <a:t>mùng</a:t>
            </a:r>
            <a:r>
              <a:rPr kumimoji="0" lang="en-US" sz="3600" i="0" u="none" strike="noStrike" kern="1200" cap="none" spc="0" normalizeH="0" noProof="0" dirty="0" smtClean="0">
                <a:ln>
                  <a:noFill/>
                </a:ln>
                <a:solidFill>
                  <a:schemeClr val="tx1"/>
                </a:solidFill>
                <a:effectLst/>
                <a:uLnTx/>
                <a:uFillTx/>
                <a:latin typeface="Arial" panose="020B0604020202020204" pitchFamily="34" charset="0"/>
              </a:rPr>
              <a:t>, </a:t>
            </a:r>
            <a:r>
              <a:rPr kumimoji="0" lang="en-US" sz="3600" i="0" u="none" strike="noStrike" kern="1200" cap="none" spc="0" normalizeH="0" noProof="0" dirty="0" err="1" smtClean="0">
                <a:ln>
                  <a:noFill/>
                </a:ln>
                <a:solidFill>
                  <a:schemeClr val="tx1"/>
                </a:solidFill>
                <a:effectLst/>
                <a:uLnTx/>
                <a:uFillTx/>
                <a:latin typeface="Arial" panose="020B0604020202020204" pitchFamily="34" charset="0"/>
              </a:rPr>
              <a:t>tay</a:t>
            </a:r>
            <a:r>
              <a:rPr kumimoji="0" lang="en-US" sz="3600" i="0" u="none" strike="noStrike" kern="1200" cap="none" spc="0" normalizeH="0" noProof="0" dirty="0" smtClean="0">
                <a:ln>
                  <a:noFill/>
                </a:ln>
                <a:solidFill>
                  <a:schemeClr val="tx1"/>
                </a:solidFill>
                <a:effectLst/>
                <a:uLnTx/>
                <a:uFillTx/>
                <a:latin typeface="Arial" panose="020B0604020202020204" pitchFamily="34" charset="0"/>
              </a:rPr>
              <a:t> </a:t>
            </a:r>
            <a:r>
              <a:rPr kumimoji="0" lang="en-US" sz="3600" i="0" u="none" strike="noStrike" kern="1200" cap="none" spc="0" normalizeH="0" noProof="0" dirty="0" err="1" smtClean="0">
                <a:ln>
                  <a:noFill/>
                </a:ln>
                <a:solidFill>
                  <a:schemeClr val="tx1"/>
                </a:solidFill>
                <a:effectLst/>
                <a:uLnTx/>
                <a:uFillTx/>
                <a:latin typeface="Arial" panose="020B0604020202020204" pitchFamily="34" charset="0"/>
              </a:rPr>
              <a:t>còn</a:t>
            </a:r>
            <a:r>
              <a:rPr kumimoji="0" lang="en-US" sz="3600" i="0" u="none" strike="noStrike" kern="1200" cap="none" spc="0" normalizeH="0" noProof="0" dirty="0" smtClean="0">
                <a:ln>
                  <a:noFill/>
                </a:ln>
                <a:solidFill>
                  <a:schemeClr val="tx1"/>
                </a:solidFill>
                <a:effectLst/>
                <a:uLnTx/>
                <a:uFillTx/>
                <a:latin typeface="Arial" panose="020B0604020202020204" pitchFamily="34" charset="0"/>
              </a:rPr>
              <a:t> </a:t>
            </a:r>
            <a:r>
              <a:rPr kumimoji="0" lang="en-US" sz="3600" i="0" u="none" strike="noStrike" kern="1200" cap="none" spc="0" normalizeH="0" noProof="0" dirty="0" err="1" smtClean="0">
                <a:ln>
                  <a:noFill/>
                </a:ln>
                <a:solidFill>
                  <a:schemeClr val="tx1"/>
                </a:solidFill>
                <a:effectLst/>
                <a:uLnTx/>
                <a:uFillTx/>
                <a:latin typeface="Arial" panose="020B0604020202020204" pitchFamily="34" charset="0"/>
              </a:rPr>
              <a:t>lại</a:t>
            </a:r>
            <a:r>
              <a:rPr kumimoji="0" lang="en-US" sz="3600" i="0" u="none" strike="noStrike" kern="1200" cap="none" spc="0" normalizeH="0" noProof="0" dirty="0" smtClean="0">
                <a:ln>
                  <a:noFill/>
                </a:ln>
                <a:solidFill>
                  <a:schemeClr val="tx1"/>
                </a:solidFill>
                <a:effectLst/>
                <a:uLnTx/>
                <a:uFillTx/>
                <a:latin typeface="Arial" panose="020B0604020202020204" pitchFamily="34" charset="0"/>
              </a:rPr>
              <a:t> </a:t>
            </a:r>
            <a:r>
              <a:rPr kumimoji="0" lang="en-US" sz="3600" i="0" u="none" strike="noStrike" kern="1200" cap="none" spc="0" normalizeH="0" noProof="0" dirty="0" err="1" smtClean="0">
                <a:ln>
                  <a:noFill/>
                </a:ln>
                <a:solidFill>
                  <a:schemeClr val="tx1"/>
                </a:solidFill>
                <a:effectLst/>
                <a:uLnTx/>
                <a:uFillTx/>
                <a:latin typeface="Arial" panose="020B0604020202020204" pitchFamily="34" charset="0"/>
              </a:rPr>
              <a:t>mắc</a:t>
            </a:r>
            <a:r>
              <a:rPr kumimoji="0" lang="en-US" sz="3600" i="0" u="none" strike="noStrike" kern="1200" cap="none" spc="0" normalizeH="0" noProof="0" dirty="0" smtClean="0">
                <a:ln>
                  <a:noFill/>
                </a:ln>
                <a:solidFill>
                  <a:schemeClr val="tx1"/>
                </a:solidFill>
                <a:effectLst/>
                <a:uLnTx/>
                <a:uFillTx/>
                <a:latin typeface="Arial" panose="020B0604020202020204" pitchFamily="34" charset="0"/>
              </a:rPr>
              <a:t> </a:t>
            </a:r>
            <a:r>
              <a:rPr kumimoji="0" lang="en-US" sz="3600" i="0" u="none" strike="noStrike" kern="1200" cap="none" spc="0" normalizeH="0" noProof="0" dirty="0" err="1" smtClean="0">
                <a:ln>
                  <a:noFill/>
                </a:ln>
                <a:solidFill>
                  <a:schemeClr val="tx1"/>
                </a:solidFill>
                <a:effectLst/>
                <a:uLnTx/>
                <a:uFillTx/>
                <a:latin typeface="Arial" panose="020B0604020202020204" pitchFamily="34" charset="0"/>
              </a:rPr>
              <a:t>từng</a:t>
            </a:r>
            <a:r>
              <a:rPr lang="en-US" sz="3600" dirty="0">
                <a:solidFill>
                  <a:schemeClr val="tx1"/>
                </a:solidFill>
                <a:latin typeface="Arial" panose="020B0604020202020204" pitchFamily="34" charset="0"/>
              </a:rPr>
              <a:t> </a:t>
            </a:r>
            <a:r>
              <a:rPr lang="en-US" sz="3600" dirty="0" err="1" smtClean="0">
                <a:solidFill>
                  <a:schemeClr val="tx1"/>
                </a:solidFill>
                <a:latin typeface="Arial" panose="020B0604020202020204" pitchFamily="34" charset="0"/>
              </a:rPr>
              <a:t>dây</a:t>
            </a:r>
            <a:r>
              <a:rPr kumimoji="0" lang="en-US" sz="3600" i="0" u="none" strike="noStrike" kern="1200" cap="none" spc="0" normalizeH="0" noProof="0" dirty="0" smtClean="0">
                <a:ln>
                  <a:noFill/>
                </a:ln>
                <a:solidFill>
                  <a:schemeClr val="tx1"/>
                </a:solidFill>
                <a:effectLst/>
                <a:uLnTx/>
                <a:uFillTx/>
                <a:latin typeface="Arial" panose="020B0604020202020204" pitchFamily="34" charset="0"/>
              </a:rPr>
              <a:t> </a:t>
            </a:r>
            <a:r>
              <a:rPr kumimoji="0" lang="en-US" sz="3600" i="0" u="none" strike="noStrike" kern="1200" cap="none" spc="0" normalizeH="0" noProof="0" dirty="0" err="1" smtClean="0">
                <a:ln>
                  <a:noFill/>
                </a:ln>
                <a:solidFill>
                  <a:schemeClr val="tx1"/>
                </a:solidFill>
                <a:effectLst/>
                <a:uLnTx/>
                <a:uFillTx/>
                <a:latin typeface="Arial" panose="020B0604020202020204" pitchFamily="34" charset="0"/>
              </a:rPr>
              <a:t>mùng</a:t>
            </a:r>
            <a:r>
              <a:rPr kumimoji="0" lang="en-US" sz="3600" i="0" u="none" strike="noStrike" kern="1200" cap="none" spc="0" normalizeH="0" noProof="0" dirty="0" smtClean="0">
                <a:ln>
                  <a:noFill/>
                </a:ln>
                <a:solidFill>
                  <a:schemeClr val="tx1"/>
                </a:solidFill>
                <a:effectLst/>
                <a:uLnTx/>
                <a:uFillTx/>
                <a:latin typeface="Arial" panose="020B0604020202020204" pitchFamily="34" charset="0"/>
              </a:rPr>
              <a:t> </a:t>
            </a:r>
            <a:r>
              <a:rPr kumimoji="0" lang="en-US" sz="3600" i="0" u="none" strike="noStrike" kern="1200" cap="none" spc="0" normalizeH="0" noProof="0" dirty="0" err="1" smtClean="0">
                <a:ln>
                  <a:noFill/>
                </a:ln>
                <a:solidFill>
                  <a:schemeClr val="tx1"/>
                </a:solidFill>
                <a:effectLst/>
                <a:uLnTx/>
                <a:uFillTx/>
                <a:latin typeface="Arial" panose="020B0604020202020204" pitchFamily="34" charset="0"/>
              </a:rPr>
              <a:t>theo</a:t>
            </a:r>
            <a:r>
              <a:rPr kumimoji="0" lang="en-US" sz="3600" i="0" u="none" strike="noStrike" kern="1200" cap="none" spc="0" normalizeH="0" noProof="0" dirty="0" smtClean="0">
                <a:ln>
                  <a:noFill/>
                </a:ln>
                <a:solidFill>
                  <a:schemeClr val="tx1"/>
                </a:solidFill>
                <a:effectLst/>
                <a:uLnTx/>
                <a:uFillTx/>
                <a:latin typeface="Arial" panose="020B0604020202020204" pitchFamily="34" charset="0"/>
              </a:rPr>
              <a:t> </a:t>
            </a:r>
            <a:r>
              <a:rPr kumimoji="0" lang="en-US" sz="3600" i="0" u="none" strike="noStrike" kern="1200" cap="none" spc="0" normalizeH="0" noProof="0" dirty="0" err="1" smtClean="0">
                <a:ln>
                  <a:noFill/>
                </a:ln>
                <a:solidFill>
                  <a:schemeClr val="tx1"/>
                </a:solidFill>
                <a:effectLst/>
                <a:uLnTx/>
                <a:uFillTx/>
                <a:latin typeface="Arial" panose="020B0604020202020204" pitchFamily="34" charset="0"/>
              </a:rPr>
              <a:t>hướng</a:t>
            </a:r>
            <a:r>
              <a:rPr kumimoji="0" lang="en-US" sz="3600" i="0" u="none" strike="noStrike" kern="1200" cap="none" spc="0" normalizeH="0" noProof="0" dirty="0" smtClean="0">
                <a:ln>
                  <a:noFill/>
                </a:ln>
                <a:solidFill>
                  <a:schemeClr val="tx1"/>
                </a:solidFill>
                <a:effectLst/>
                <a:uLnTx/>
                <a:uFillTx/>
                <a:latin typeface="Arial" panose="020B0604020202020204" pitchFamily="34" charset="0"/>
              </a:rPr>
              <a:t> 1 </a:t>
            </a:r>
            <a:r>
              <a:rPr kumimoji="0" lang="en-US" sz="3600" i="0" u="none" strike="noStrike" kern="1200" cap="none" spc="0" normalizeH="0" noProof="0" dirty="0" err="1" smtClean="0">
                <a:ln>
                  <a:noFill/>
                </a:ln>
                <a:solidFill>
                  <a:schemeClr val="tx1"/>
                </a:solidFill>
                <a:effectLst/>
                <a:uLnTx/>
                <a:uFillTx/>
                <a:latin typeface="Arial" panose="020B0604020202020204" pitchFamily="34" charset="0"/>
              </a:rPr>
              <a:t>chiều</a:t>
            </a:r>
            <a:r>
              <a:rPr lang="en-US" sz="3600" dirty="0" smtClean="0">
                <a:solidFill>
                  <a:schemeClr val="tx1"/>
                </a:solidFill>
                <a:latin typeface="Arial" panose="020B0604020202020204" pitchFamily="34" charset="0"/>
              </a:rPr>
              <a:t>.</a:t>
            </a:r>
          </a:p>
          <a:p>
            <a:pPr marR="0" lvl="0" algn="just" defTabSz="914400" rtl="0" eaLnBrk="1" fontAlgn="base" latinLnBrk="0" hangingPunct="1">
              <a:lnSpc>
                <a:spcPct val="100000"/>
              </a:lnSpc>
              <a:spcBef>
                <a:spcPct val="0"/>
              </a:spcBef>
              <a:spcAft>
                <a:spcPct val="0"/>
              </a:spcAft>
              <a:buClrTx/>
              <a:buSzTx/>
              <a:tabLst/>
              <a:defRPr/>
            </a:pPr>
            <a:r>
              <a:rPr kumimoji="0" lang="en-US" sz="3600" i="0" u="none" strike="noStrike" kern="1200" cap="none" spc="0" normalizeH="0" noProof="0" dirty="0" smtClean="0">
                <a:ln>
                  <a:noFill/>
                </a:ln>
                <a:solidFill>
                  <a:schemeClr val="tx1"/>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Lưu</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ý: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có</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làm</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dấu</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dây</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góc</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mùng</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đầu</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tiên</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để</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làm</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chuẩn</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cho</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những</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dây</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tiếp</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theo</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tuần</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tự</a:t>
            </a:r>
            <a:r>
              <a:rPr lang="en-US" sz="3600" dirty="0">
                <a:solidFill>
                  <a:srgbClr val="FF0000"/>
                </a:solidFill>
                <a:latin typeface="Arial" panose="020B0604020202020204" pitchFamily="34" charset="0"/>
              </a:rPr>
              <a:t> </a:t>
            </a:r>
            <a:r>
              <a:rPr lang="en-US" sz="3600" dirty="0" err="1" smtClean="0">
                <a:solidFill>
                  <a:srgbClr val="FF0000"/>
                </a:solidFill>
                <a:latin typeface="Arial" panose="020B0604020202020204" pitchFamily="34" charset="0"/>
              </a:rPr>
              <a:t>để</a:t>
            </a:r>
            <a:r>
              <a:rPr lang="en-US" sz="3600" dirty="0" smtClean="0">
                <a:solidFill>
                  <a:srgbClr val="FF0000"/>
                </a:solidFill>
                <a:latin typeface="Arial" panose="020B0604020202020204" pitchFamily="34" charset="0"/>
              </a:rPr>
              <a:t> </a:t>
            </a:r>
            <a:r>
              <a:rPr lang="en-US" sz="3600" dirty="0" err="1" smtClean="0">
                <a:solidFill>
                  <a:srgbClr val="FF0000"/>
                </a:solidFill>
                <a:latin typeface="Arial" panose="020B0604020202020204" pitchFamily="34" charset="0"/>
              </a:rPr>
              <a:t>thao</a:t>
            </a:r>
            <a:r>
              <a:rPr lang="en-US" sz="3600" dirty="0" smtClean="0">
                <a:solidFill>
                  <a:srgbClr val="FF0000"/>
                </a:solidFill>
                <a:latin typeface="Arial" panose="020B0604020202020204" pitchFamily="34" charset="0"/>
              </a:rPr>
              <a:t> </a:t>
            </a:r>
            <a:r>
              <a:rPr lang="en-US" sz="3600" dirty="0" err="1" smtClean="0">
                <a:solidFill>
                  <a:srgbClr val="FF0000"/>
                </a:solidFill>
                <a:latin typeface="Arial" panose="020B0604020202020204" pitchFamily="34" charset="0"/>
              </a:rPr>
              <a:t>tác</a:t>
            </a:r>
            <a:r>
              <a:rPr lang="en-US" sz="3600" dirty="0" smtClean="0">
                <a:solidFill>
                  <a:srgbClr val="FF0000"/>
                </a:solidFill>
                <a:latin typeface="Arial" panose="020B0604020202020204" pitchFamily="34" charset="0"/>
              </a:rPr>
              <a:t> </a:t>
            </a:r>
            <a:r>
              <a:rPr lang="en-US" sz="3600" dirty="0" err="1" smtClean="0">
                <a:solidFill>
                  <a:srgbClr val="FF0000"/>
                </a:solidFill>
                <a:latin typeface="Arial" panose="020B0604020202020204" pitchFamily="34" charset="0"/>
              </a:rPr>
              <a:t>của</a:t>
            </a:r>
            <a:r>
              <a:rPr lang="en-US" sz="3600" dirty="0" smtClean="0">
                <a:solidFill>
                  <a:srgbClr val="FF0000"/>
                </a:solidFill>
                <a:latin typeface="Arial" panose="020B0604020202020204" pitchFamily="34" charset="0"/>
              </a:rPr>
              <a:t> </a:t>
            </a:r>
            <a:r>
              <a:rPr lang="en-US" sz="3600" dirty="0" err="1" smtClean="0">
                <a:solidFill>
                  <a:srgbClr val="FF0000"/>
                </a:solidFill>
                <a:latin typeface="Arial" panose="020B0604020202020204" pitchFamily="34" charset="0"/>
              </a:rPr>
              <a:t>cô</a:t>
            </a:r>
            <a:r>
              <a:rPr lang="en-US" sz="3600" dirty="0" smtClean="0">
                <a:solidFill>
                  <a:srgbClr val="FF0000"/>
                </a:solidFill>
                <a:latin typeface="Arial" panose="020B0604020202020204" pitchFamily="34" charset="0"/>
              </a:rPr>
              <a:t> </a:t>
            </a:r>
            <a:r>
              <a:rPr lang="en-US" sz="3600" dirty="0" err="1" smtClean="0">
                <a:solidFill>
                  <a:srgbClr val="FF0000"/>
                </a:solidFill>
                <a:latin typeface="Arial" panose="020B0604020202020204" pitchFamily="34" charset="0"/>
              </a:rPr>
              <a:t>được</a:t>
            </a:r>
            <a:r>
              <a:rPr lang="en-US" sz="3600" dirty="0" smtClean="0">
                <a:solidFill>
                  <a:srgbClr val="FF0000"/>
                </a:solidFill>
                <a:latin typeface="Arial" panose="020B0604020202020204" pitchFamily="34" charset="0"/>
              </a:rPr>
              <a:t> </a:t>
            </a:r>
            <a:r>
              <a:rPr lang="en-US" sz="3600" dirty="0" err="1" smtClean="0">
                <a:solidFill>
                  <a:srgbClr val="FF0000"/>
                </a:solidFill>
                <a:latin typeface="Arial" panose="020B0604020202020204" pitchFamily="34" charset="0"/>
              </a:rPr>
              <a:t>nhanh</a:t>
            </a:r>
            <a:r>
              <a:rPr lang="en-US" sz="3600" dirty="0" smtClean="0">
                <a:solidFill>
                  <a:srgbClr val="FF0000"/>
                </a:solidFill>
                <a:latin typeface="Arial" panose="020B0604020202020204" pitchFamily="34" charset="0"/>
              </a:rPr>
              <a:t>, </a:t>
            </a:r>
            <a:r>
              <a:rPr lang="en-US" sz="3600" dirty="0" err="1" smtClean="0">
                <a:solidFill>
                  <a:srgbClr val="FF0000"/>
                </a:solidFill>
                <a:latin typeface="Arial" panose="020B0604020202020204" pitchFamily="34" charset="0"/>
              </a:rPr>
              <a:t>thuận</a:t>
            </a:r>
            <a:r>
              <a:rPr lang="en-US" sz="3600" dirty="0" smtClean="0">
                <a:solidFill>
                  <a:srgbClr val="FF0000"/>
                </a:solidFill>
                <a:latin typeface="Arial" panose="020B0604020202020204" pitchFamily="34" charset="0"/>
              </a:rPr>
              <a:t> </a:t>
            </a:r>
            <a:r>
              <a:rPr lang="en-US" sz="3600" dirty="0" err="1" smtClean="0">
                <a:solidFill>
                  <a:srgbClr val="FF0000"/>
                </a:solidFill>
                <a:latin typeface="Arial" panose="020B0604020202020204" pitchFamily="34" charset="0"/>
              </a:rPr>
              <a:t>tiện</a:t>
            </a:r>
            <a:r>
              <a:rPr lang="en-US" sz="3600" dirty="0" smtClean="0">
                <a:solidFill>
                  <a:srgbClr val="FF0000"/>
                </a:solidFill>
                <a:latin typeface="Arial" panose="020B0604020202020204" pitchFamily="34" charset="0"/>
              </a:rPr>
              <a:t>,</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tránh</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bị</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rối</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dây</a:t>
            </a:r>
            <a:r>
              <a:rPr kumimoji="0" lang="en-US" sz="3600" i="0" u="none" strike="noStrike" kern="1200" cap="none" spc="0" normalizeH="0" noProof="0" dirty="0" smtClean="0">
                <a:ln>
                  <a:noFill/>
                </a:ln>
                <a:solidFill>
                  <a:srgbClr val="FF0000"/>
                </a:solidFill>
                <a:effectLst/>
                <a:uLnTx/>
                <a:uFillTx/>
                <a:latin typeface="Arial" panose="020B0604020202020204" pitchFamily="34" charset="0"/>
              </a:rPr>
              <a:t> </a:t>
            </a:r>
            <a:r>
              <a:rPr kumimoji="0" lang="en-US" sz="3600" i="0" u="none" strike="noStrike" kern="1200" cap="none" spc="0" normalizeH="0" noProof="0" dirty="0" err="1" smtClean="0">
                <a:ln>
                  <a:noFill/>
                </a:ln>
                <a:solidFill>
                  <a:srgbClr val="FF0000"/>
                </a:solidFill>
                <a:effectLst/>
                <a:uLnTx/>
                <a:uFillTx/>
                <a:latin typeface="Arial" panose="020B0604020202020204" pitchFamily="34" charset="0"/>
              </a:rPr>
              <a:t>mùng</a:t>
            </a:r>
            <a:endParaRPr kumimoji="0" lang="en-US" sz="3600" i="0" u="none" strike="noStrike" kern="1200" cap="none" spc="0" normalizeH="0" baseline="0" noProof="0" dirty="0">
              <a:ln>
                <a:noFill/>
              </a:ln>
              <a:solidFill>
                <a:srgbClr val="FF0000"/>
              </a:solidFill>
              <a:effectLst/>
              <a:uLnTx/>
              <a:uFillTx/>
              <a:latin typeface="Calibri"/>
            </a:endParaRPr>
          </a:p>
          <a:p>
            <a:pPr marL="571500" marR="0" lvl="0" indent="-571500" algn="just" defTabSz="914400" rtl="0" eaLnBrk="1" fontAlgn="base" latinLnBrk="0" hangingPunct="1">
              <a:lnSpc>
                <a:spcPct val="100000"/>
              </a:lnSpc>
              <a:spcBef>
                <a:spcPct val="0"/>
              </a:spcBef>
              <a:spcAft>
                <a:spcPct val="0"/>
              </a:spcAft>
              <a:buClrTx/>
              <a:buSzTx/>
              <a:buFontTx/>
              <a:buChar char="-"/>
              <a:tabLst/>
              <a:defRPr/>
            </a:pPr>
            <a:endParaRPr lang="en-US" sz="3200" dirty="0" smtClean="0">
              <a:solidFill>
                <a:prstClr val="black"/>
              </a:solidFill>
              <a:latin typeface="Calibri"/>
            </a:endParaRPr>
          </a:p>
          <a:p>
            <a:pPr marL="571500" marR="0" lvl="0" indent="-571500" algn="just" defTabSz="914400" rtl="0" eaLnBrk="1" fontAlgn="base" latinLnBrk="0" hangingPunct="1">
              <a:lnSpc>
                <a:spcPct val="100000"/>
              </a:lnSpc>
              <a:spcBef>
                <a:spcPct val="0"/>
              </a:spcBef>
              <a:spcAft>
                <a:spcPct val="0"/>
              </a:spcAft>
              <a:buClrTx/>
              <a:buSzTx/>
              <a:buFontTx/>
              <a:buChar char="-"/>
              <a:tabLst/>
              <a:defRPr/>
            </a:pPr>
            <a:endParaRPr kumimoji="0" lang="en-US" sz="3600" b="0" i="0" u="none" strike="noStrike" kern="1200" cap="none" spc="0" normalizeH="0" noProof="0" dirty="0">
              <a:ln>
                <a:noFill/>
              </a:ln>
              <a:solidFill>
                <a:prstClr val="black"/>
              </a:solidFill>
              <a:effectLst/>
              <a:uLnTx/>
              <a:uFillTx/>
              <a:latin typeface="Calibri"/>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097279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65474" y="9357"/>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1997996" y="128061"/>
            <a:ext cx="10115693" cy="6468681"/>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3600" dirty="0" smtClean="0">
                <a:solidFill>
                  <a:srgbClr val="3366FF"/>
                </a:solidFill>
                <a:latin typeface="Calibri"/>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3600" b="1" dirty="0">
                <a:solidFill>
                  <a:srgbClr val="3366FF"/>
                </a:solidFill>
                <a:latin typeface="Calibri"/>
              </a:rPr>
              <a:t> </a:t>
            </a:r>
            <a:r>
              <a:rPr lang="en-US" sz="3600" b="1" dirty="0" smtClean="0">
                <a:solidFill>
                  <a:srgbClr val="3366FF"/>
                </a:solidFill>
                <a:latin typeface="Calibri"/>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3600" b="1" dirty="0">
                <a:solidFill>
                  <a:srgbClr val="3366FF"/>
                </a:solidFill>
                <a:latin typeface="Calibri"/>
              </a:rPr>
              <a:t>	</a:t>
            </a:r>
            <a:r>
              <a:rPr lang="en-US" sz="3600" b="1" dirty="0" smtClean="0">
                <a:solidFill>
                  <a:srgbClr val="3366FF"/>
                </a:solidFill>
                <a:latin typeface="Calibri"/>
              </a:rPr>
              <a:t>		</a:t>
            </a:r>
            <a:r>
              <a:rPr lang="en-US" sz="3600" b="1" dirty="0" err="1" smtClean="0">
                <a:solidFill>
                  <a:srgbClr val="3366FF"/>
                </a:solidFill>
                <a:latin typeface="Calibri"/>
              </a:rPr>
              <a:t>Tiến</a:t>
            </a:r>
            <a:r>
              <a:rPr lang="en-US" sz="3600" b="1" dirty="0" smtClean="0">
                <a:solidFill>
                  <a:srgbClr val="3366FF"/>
                </a:solidFill>
                <a:latin typeface="Calibri"/>
              </a:rPr>
              <a:t> </a:t>
            </a:r>
            <a:r>
              <a:rPr lang="en-US" sz="3600" b="1" dirty="0" err="1" smtClean="0">
                <a:solidFill>
                  <a:srgbClr val="3366FF"/>
                </a:solidFill>
                <a:latin typeface="Calibri"/>
              </a:rPr>
              <a:t>hành</a:t>
            </a:r>
            <a:r>
              <a:rPr lang="en-US" sz="3600" b="1" dirty="0" smtClean="0">
                <a:solidFill>
                  <a:srgbClr val="3366FF"/>
                </a:solidFill>
                <a:latin typeface="Calibri"/>
              </a:rPr>
              <a:t> (</a:t>
            </a:r>
            <a:r>
              <a:rPr lang="en-US" sz="3600" b="1" dirty="0" err="1" smtClean="0">
                <a:solidFill>
                  <a:srgbClr val="3366FF"/>
                </a:solidFill>
                <a:latin typeface="Calibri"/>
              </a:rPr>
              <a:t>tt</a:t>
            </a:r>
            <a:r>
              <a:rPr lang="en-US" sz="3600" b="1" dirty="0" smtClean="0">
                <a:solidFill>
                  <a:srgbClr val="3366FF"/>
                </a:solidFill>
                <a:latin typeface="Calibri"/>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3600" b="1" dirty="0" smtClean="0">
                <a:solidFill>
                  <a:srgbClr val="3366FF"/>
                </a:solidFill>
                <a:latin typeface="Calibri"/>
              </a:rPr>
              <a:t> </a:t>
            </a:r>
            <a:r>
              <a:rPr lang="en-US" sz="3600" dirty="0" smtClean="0">
                <a:solidFill>
                  <a:schemeClr val="tx1"/>
                </a:solidFill>
                <a:latin typeface="Calibri"/>
              </a:rPr>
              <a:t>4. </a:t>
            </a:r>
            <a:r>
              <a:rPr lang="en-US" sz="3600" dirty="0" err="1" smtClean="0">
                <a:solidFill>
                  <a:schemeClr val="tx1"/>
                </a:solidFill>
                <a:latin typeface="Calibri"/>
              </a:rPr>
              <a:t>Trải</a:t>
            </a:r>
            <a:r>
              <a:rPr lang="en-US" sz="3600" dirty="0" smtClean="0">
                <a:solidFill>
                  <a:schemeClr val="tx1"/>
                </a:solidFill>
                <a:latin typeface="Calibri"/>
              </a:rPr>
              <a:t> </a:t>
            </a:r>
            <a:r>
              <a:rPr lang="en-US" sz="3600" dirty="0" err="1" smtClean="0">
                <a:solidFill>
                  <a:schemeClr val="tx1"/>
                </a:solidFill>
                <a:latin typeface="Calibri"/>
              </a:rPr>
              <a:t>giường</a:t>
            </a:r>
            <a:r>
              <a:rPr lang="en-US" sz="3600" dirty="0" smtClean="0">
                <a:solidFill>
                  <a:schemeClr val="tx1"/>
                </a:solidFill>
                <a:latin typeface="Calibri"/>
              </a:rPr>
              <a:t>, </a:t>
            </a:r>
            <a:r>
              <a:rPr lang="en-US" sz="3600" dirty="0" err="1" smtClean="0">
                <a:solidFill>
                  <a:schemeClr val="tx1"/>
                </a:solidFill>
                <a:latin typeface="Calibri"/>
              </a:rPr>
              <a:t>chiếu</a:t>
            </a:r>
            <a:endParaRPr lang="en-US" sz="3600" dirty="0" smtClean="0">
              <a:solidFill>
                <a:schemeClr val="tx1"/>
              </a:solidFill>
              <a:latin typeface="Calibri"/>
            </a:endParaRPr>
          </a:p>
          <a:p>
            <a:pPr marR="0" lvl="0" algn="just" defTabSz="914400" rtl="0" eaLnBrk="1" fontAlgn="base" latinLnBrk="0" hangingPunct="1">
              <a:lnSpc>
                <a:spcPct val="100000"/>
              </a:lnSpc>
              <a:spcBef>
                <a:spcPct val="0"/>
              </a:spcBef>
              <a:spcAft>
                <a:spcPct val="0"/>
              </a:spcAft>
              <a:buClrTx/>
              <a:buSzTx/>
              <a:buFontTx/>
              <a:buChar char="-"/>
              <a:defRPr/>
            </a:pPr>
            <a:r>
              <a:rPr lang="en-US" sz="3600"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 </a:t>
            </a:r>
            <a:r>
              <a:rPr lang="en-US" sz="3600" dirty="0" err="1" smtClean="0">
                <a:solidFill>
                  <a:schemeClr val="tx1"/>
                </a:solidFill>
                <a:latin typeface="Calibri"/>
              </a:rPr>
              <a:t>vào</a:t>
            </a:r>
            <a:r>
              <a:rPr lang="en-US" sz="3600" dirty="0" smtClean="0">
                <a:solidFill>
                  <a:schemeClr val="tx1"/>
                </a:solidFill>
                <a:latin typeface="Calibri"/>
              </a:rPr>
              <a:t> </a:t>
            </a:r>
            <a:r>
              <a:rPr lang="en-US" sz="3600" dirty="0" err="1" smtClean="0">
                <a:solidFill>
                  <a:schemeClr val="tx1"/>
                </a:solidFill>
                <a:latin typeface="Calibri"/>
              </a:rPr>
              <a:t>bên</a:t>
            </a:r>
            <a:r>
              <a:rPr lang="en-US" sz="3600" dirty="0" smtClean="0">
                <a:solidFill>
                  <a:schemeClr val="tx1"/>
                </a:solidFill>
                <a:latin typeface="Calibri"/>
              </a:rPr>
              <a:t> </a:t>
            </a:r>
            <a:r>
              <a:rPr lang="en-US" sz="3600" dirty="0" err="1" smtClean="0">
                <a:solidFill>
                  <a:schemeClr val="tx1"/>
                </a:solidFill>
                <a:latin typeface="Calibri"/>
              </a:rPr>
              <a:t>trong</a:t>
            </a:r>
            <a:r>
              <a:rPr lang="en-US" sz="3600" dirty="0" smtClean="0">
                <a:solidFill>
                  <a:schemeClr val="tx1"/>
                </a:solidFill>
                <a:latin typeface="Calibri"/>
              </a:rPr>
              <a:t> </a:t>
            </a:r>
            <a:r>
              <a:rPr lang="en-US" sz="3600" dirty="0" err="1" smtClean="0">
                <a:solidFill>
                  <a:schemeClr val="tx1"/>
                </a:solidFill>
                <a:latin typeface="Calibri"/>
              </a:rPr>
              <a:t>mùng</a:t>
            </a:r>
            <a:r>
              <a:rPr lang="en-US" sz="3600" dirty="0" smtClean="0">
                <a:solidFill>
                  <a:schemeClr val="tx1"/>
                </a:solidFill>
                <a:latin typeface="Calibri"/>
              </a:rPr>
              <a:t> </a:t>
            </a:r>
            <a:r>
              <a:rPr lang="en-US" sz="3600" dirty="0" err="1" smtClean="0">
                <a:solidFill>
                  <a:schemeClr val="tx1"/>
                </a:solidFill>
                <a:latin typeface="Calibri"/>
              </a:rPr>
              <a:t>đã</a:t>
            </a:r>
            <a:r>
              <a:rPr lang="en-US" sz="3600" dirty="0" smtClean="0">
                <a:solidFill>
                  <a:schemeClr val="tx1"/>
                </a:solidFill>
                <a:latin typeface="Calibri"/>
              </a:rPr>
              <a:t> </a:t>
            </a:r>
            <a:r>
              <a:rPr lang="en-US" sz="3600" dirty="0" err="1" smtClean="0">
                <a:solidFill>
                  <a:schemeClr val="tx1"/>
                </a:solidFill>
                <a:latin typeface="Calibri"/>
              </a:rPr>
              <a:t>mắc</a:t>
            </a:r>
            <a:r>
              <a:rPr lang="en-US" sz="3600" dirty="0" smtClean="0">
                <a:solidFill>
                  <a:schemeClr val="tx1"/>
                </a:solidFill>
                <a:latin typeface="Calibri"/>
              </a:rPr>
              <a:t> </a:t>
            </a:r>
            <a:r>
              <a:rPr lang="en-US" sz="3600" dirty="0" err="1" smtClean="0">
                <a:solidFill>
                  <a:schemeClr val="tx1"/>
                </a:solidFill>
                <a:latin typeface="Calibri"/>
              </a:rPr>
              <a:t>xong</a:t>
            </a:r>
            <a:r>
              <a:rPr lang="en-US" sz="3600" dirty="0" smtClean="0">
                <a:solidFill>
                  <a:schemeClr val="tx1"/>
                </a:solidFill>
                <a:latin typeface="Calibri"/>
              </a:rPr>
              <a:t> </a:t>
            </a:r>
            <a:r>
              <a:rPr lang="en-US" sz="3600" dirty="0" err="1" smtClean="0">
                <a:solidFill>
                  <a:schemeClr val="tx1"/>
                </a:solidFill>
                <a:latin typeface="Calibri"/>
              </a:rPr>
              <a:t>xếp</a:t>
            </a:r>
            <a:r>
              <a:rPr lang="en-US" sz="3600" dirty="0" smtClean="0">
                <a:solidFill>
                  <a:schemeClr val="tx1"/>
                </a:solidFill>
                <a:latin typeface="Calibri"/>
              </a:rPr>
              <a:t> </a:t>
            </a:r>
            <a:r>
              <a:rPr lang="en-US" sz="3600" dirty="0" err="1" smtClean="0">
                <a:solidFill>
                  <a:schemeClr val="tx1"/>
                </a:solidFill>
                <a:latin typeface="Calibri"/>
              </a:rPr>
              <a:t>gường</a:t>
            </a:r>
            <a:r>
              <a:rPr lang="en-US" sz="3600" dirty="0" smtClean="0">
                <a:solidFill>
                  <a:schemeClr val="tx1"/>
                </a:solidFill>
                <a:latin typeface="Calibri"/>
              </a:rPr>
              <a:t>/</a:t>
            </a:r>
            <a:r>
              <a:rPr lang="en-US" sz="3600" dirty="0" err="1" smtClean="0">
                <a:solidFill>
                  <a:schemeClr val="tx1"/>
                </a:solidFill>
                <a:latin typeface="Calibri"/>
              </a:rPr>
              <a:t>trải</a:t>
            </a:r>
            <a:r>
              <a:rPr lang="en-US" sz="3600" dirty="0" smtClean="0">
                <a:solidFill>
                  <a:schemeClr val="tx1"/>
                </a:solidFill>
                <a:latin typeface="Calibri"/>
              </a:rPr>
              <a:t> </a:t>
            </a:r>
            <a:r>
              <a:rPr lang="en-US" sz="3600" dirty="0" err="1" smtClean="0">
                <a:solidFill>
                  <a:schemeClr val="tx1"/>
                </a:solidFill>
                <a:latin typeface="Calibri"/>
              </a:rPr>
              <a:t>chiếu</a:t>
            </a:r>
            <a:r>
              <a:rPr lang="en-US" sz="3600" dirty="0" smtClean="0">
                <a:solidFill>
                  <a:schemeClr val="tx1"/>
                </a:solidFill>
                <a:latin typeface="Calibri"/>
              </a:rPr>
              <a:t>, </a:t>
            </a:r>
            <a:r>
              <a:rPr lang="en-US" sz="3600" dirty="0" err="1" smtClean="0">
                <a:solidFill>
                  <a:schemeClr val="tx1"/>
                </a:solidFill>
                <a:latin typeface="Calibri"/>
              </a:rPr>
              <a:t>sao</a:t>
            </a:r>
            <a:r>
              <a:rPr lang="en-US" sz="3600" dirty="0" smtClean="0">
                <a:solidFill>
                  <a:schemeClr val="tx1"/>
                </a:solidFill>
                <a:latin typeface="Calibri"/>
              </a:rPr>
              <a:t> </a:t>
            </a:r>
            <a:r>
              <a:rPr lang="en-US" sz="3600" dirty="0" err="1" smtClean="0">
                <a:solidFill>
                  <a:schemeClr val="tx1"/>
                </a:solidFill>
                <a:latin typeface="Calibri"/>
              </a:rPr>
              <a:t>đó</a:t>
            </a:r>
            <a:r>
              <a:rPr lang="en-US" sz="3600" dirty="0" smtClean="0">
                <a:solidFill>
                  <a:schemeClr val="tx1"/>
                </a:solidFill>
                <a:latin typeface="Calibri"/>
              </a:rPr>
              <a:t> </a:t>
            </a:r>
            <a:r>
              <a:rPr lang="en-US" sz="3600" dirty="0" err="1" smtClean="0">
                <a:solidFill>
                  <a:schemeClr val="tx1"/>
                </a:solidFill>
                <a:latin typeface="Calibri"/>
              </a:rPr>
              <a:t>tấn</a:t>
            </a:r>
            <a:r>
              <a:rPr lang="en-US" sz="3600" dirty="0" smtClean="0">
                <a:solidFill>
                  <a:schemeClr val="tx1"/>
                </a:solidFill>
                <a:latin typeface="Calibri"/>
              </a:rPr>
              <a:t> </a:t>
            </a:r>
            <a:r>
              <a:rPr lang="en-US" sz="3600" dirty="0" err="1" smtClean="0">
                <a:solidFill>
                  <a:schemeClr val="tx1"/>
                </a:solidFill>
                <a:latin typeface="Calibri"/>
              </a:rPr>
              <a:t>mùng</a:t>
            </a:r>
            <a:r>
              <a:rPr lang="en-US" sz="3600" dirty="0">
                <a:solidFill>
                  <a:schemeClr val="tx1"/>
                </a:solidFill>
                <a:latin typeface="Calibri"/>
              </a:rPr>
              <a:t> </a:t>
            </a:r>
            <a:r>
              <a:rPr lang="en-US" sz="3600" dirty="0" smtClean="0">
                <a:solidFill>
                  <a:schemeClr val="tx1"/>
                </a:solidFill>
                <a:latin typeface="Calibri"/>
              </a:rPr>
              <a:t>(</a:t>
            </a:r>
            <a:r>
              <a:rPr lang="en-US" sz="3600" dirty="0" err="1" smtClean="0">
                <a:solidFill>
                  <a:schemeClr val="tx1"/>
                </a:solidFill>
                <a:latin typeface="Calibri"/>
              </a:rPr>
              <a:t>nếu</a:t>
            </a:r>
            <a:r>
              <a:rPr lang="en-US" sz="3600" dirty="0" smtClean="0">
                <a:solidFill>
                  <a:schemeClr val="tx1"/>
                </a:solidFill>
                <a:latin typeface="Calibri"/>
              </a:rPr>
              <a:t> </a:t>
            </a:r>
            <a:r>
              <a:rPr lang="en-US" sz="3600" dirty="0" err="1" smtClean="0">
                <a:solidFill>
                  <a:schemeClr val="tx1"/>
                </a:solidFill>
                <a:latin typeface="Calibri"/>
              </a:rPr>
              <a:t>cần</a:t>
            </a:r>
            <a:r>
              <a:rPr lang="en-US" sz="3600" dirty="0" smtClean="0">
                <a:solidFill>
                  <a:schemeClr val="tx1"/>
                </a:solidFill>
                <a:latin typeface="Calibri"/>
              </a:rPr>
              <a:t>)</a:t>
            </a:r>
          </a:p>
          <a:p>
            <a:pPr marR="0" lvl="0" algn="just" defTabSz="914400" rtl="0" eaLnBrk="1" fontAlgn="base" latinLnBrk="0" hangingPunct="1">
              <a:lnSpc>
                <a:spcPct val="100000"/>
              </a:lnSpc>
              <a:spcBef>
                <a:spcPct val="0"/>
              </a:spcBef>
              <a:spcAft>
                <a:spcPct val="0"/>
              </a:spcAft>
              <a:buClrTx/>
              <a:buSzTx/>
              <a:tabLst/>
              <a:defRPr/>
            </a:pPr>
            <a:r>
              <a:rPr lang="en-US" sz="3600" dirty="0" err="1" smtClean="0">
                <a:solidFill>
                  <a:srgbClr val="FF0000"/>
                </a:solidFill>
                <a:latin typeface="Calibri"/>
              </a:rPr>
              <a:t>Cô</a:t>
            </a:r>
            <a:r>
              <a:rPr lang="en-US" sz="3600" dirty="0" smtClean="0">
                <a:solidFill>
                  <a:srgbClr val="FF0000"/>
                </a:solidFill>
                <a:latin typeface="Calibri"/>
              </a:rPr>
              <a:t> </a:t>
            </a:r>
            <a:r>
              <a:rPr lang="en-US" sz="3600" dirty="0" err="1">
                <a:solidFill>
                  <a:srgbClr val="FF0000"/>
                </a:solidFill>
                <a:latin typeface="Calibri"/>
              </a:rPr>
              <a:t>l</a:t>
            </a:r>
            <a:r>
              <a:rPr lang="en-US" sz="3600" dirty="0" err="1" smtClean="0">
                <a:solidFill>
                  <a:srgbClr val="FF0000"/>
                </a:solidFill>
                <a:latin typeface="Calibri"/>
              </a:rPr>
              <a:t>ưu</a:t>
            </a:r>
            <a:r>
              <a:rPr lang="en-US" sz="3600" dirty="0" smtClean="0">
                <a:solidFill>
                  <a:srgbClr val="FF0000"/>
                </a:solidFill>
                <a:latin typeface="Calibri"/>
              </a:rPr>
              <a:t> ý </a:t>
            </a:r>
            <a:r>
              <a:rPr lang="en-US" sz="3600" dirty="0" err="1" smtClean="0">
                <a:solidFill>
                  <a:srgbClr val="FF0000"/>
                </a:solidFill>
                <a:latin typeface="Calibri"/>
              </a:rPr>
              <a:t>số</a:t>
            </a:r>
            <a:r>
              <a:rPr lang="en-US" sz="3600" dirty="0" smtClean="0">
                <a:solidFill>
                  <a:srgbClr val="FF0000"/>
                </a:solidFill>
                <a:latin typeface="Calibri"/>
              </a:rPr>
              <a:t> </a:t>
            </a:r>
            <a:r>
              <a:rPr lang="en-US" sz="3600" dirty="0" err="1" smtClean="0">
                <a:solidFill>
                  <a:srgbClr val="FF0000"/>
                </a:solidFill>
                <a:latin typeface="Calibri"/>
              </a:rPr>
              <a:t>lượng</a:t>
            </a:r>
            <a:r>
              <a:rPr lang="en-US" sz="3600" dirty="0" smtClean="0">
                <a:solidFill>
                  <a:srgbClr val="FF0000"/>
                </a:solidFill>
                <a:latin typeface="Calibri"/>
              </a:rPr>
              <a:t> </a:t>
            </a:r>
            <a:r>
              <a:rPr lang="en-US" sz="3600" dirty="0" err="1" smtClean="0">
                <a:solidFill>
                  <a:srgbClr val="FF0000"/>
                </a:solidFill>
                <a:latin typeface="Calibri"/>
              </a:rPr>
              <a:t>trẻ</a:t>
            </a:r>
            <a:r>
              <a:rPr lang="en-US" sz="3600" dirty="0" smtClean="0">
                <a:solidFill>
                  <a:srgbClr val="FF0000"/>
                </a:solidFill>
                <a:latin typeface="Calibri"/>
              </a:rPr>
              <a:t> </a:t>
            </a:r>
            <a:r>
              <a:rPr lang="en-US" sz="3600" dirty="0" err="1" smtClean="0">
                <a:solidFill>
                  <a:srgbClr val="FF0000"/>
                </a:solidFill>
                <a:latin typeface="Calibri"/>
              </a:rPr>
              <a:t>trai</a:t>
            </a:r>
            <a:r>
              <a:rPr lang="en-US" sz="3600" dirty="0" smtClean="0">
                <a:solidFill>
                  <a:srgbClr val="FF0000"/>
                </a:solidFill>
                <a:latin typeface="Calibri"/>
              </a:rPr>
              <a:t> - </a:t>
            </a:r>
            <a:r>
              <a:rPr lang="en-US" sz="3600" dirty="0" err="1" smtClean="0">
                <a:solidFill>
                  <a:srgbClr val="FF0000"/>
                </a:solidFill>
                <a:latin typeface="Calibri"/>
              </a:rPr>
              <a:t>gái</a:t>
            </a:r>
            <a:r>
              <a:rPr lang="en-US" sz="3600" dirty="0" smtClean="0">
                <a:solidFill>
                  <a:srgbClr val="FF0000"/>
                </a:solidFill>
                <a:latin typeface="Calibri"/>
              </a:rPr>
              <a:t> </a:t>
            </a:r>
            <a:r>
              <a:rPr lang="en-US" sz="3600" dirty="0" err="1" smtClean="0">
                <a:solidFill>
                  <a:srgbClr val="FF0000"/>
                </a:solidFill>
                <a:latin typeface="Calibri"/>
              </a:rPr>
              <a:t>để</a:t>
            </a:r>
            <a:r>
              <a:rPr lang="en-US" sz="3600" dirty="0" smtClean="0">
                <a:solidFill>
                  <a:srgbClr val="FF0000"/>
                </a:solidFill>
                <a:latin typeface="Calibri"/>
              </a:rPr>
              <a:t> </a:t>
            </a:r>
            <a:r>
              <a:rPr lang="en-US" sz="3600" dirty="0" err="1" smtClean="0">
                <a:solidFill>
                  <a:srgbClr val="FF0000"/>
                </a:solidFill>
                <a:latin typeface="Calibri"/>
              </a:rPr>
              <a:t>sắp</a:t>
            </a:r>
            <a:r>
              <a:rPr lang="en-US" sz="3600" dirty="0" smtClean="0">
                <a:solidFill>
                  <a:srgbClr val="FF0000"/>
                </a:solidFill>
                <a:latin typeface="Calibri"/>
              </a:rPr>
              <a:t> </a:t>
            </a:r>
            <a:r>
              <a:rPr lang="en-US" sz="3600" dirty="0" err="1" smtClean="0">
                <a:solidFill>
                  <a:srgbClr val="FF0000"/>
                </a:solidFill>
                <a:latin typeface="Calibri"/>
              </a:rPr>
              <a:t>xếp</a:t>
            </a:r>
            <a:r>
              <a:rPr lang="en-US" sz="3600" dirty="0" smtClean="0">
                <a:solidFill>
                  <a:srgbClr val="FF0000"/>
                </a:solidFill>
                <a:latin typeface="Calibri"/>
              </a:rPr>
              <a:t>, </a:t>
            </a:r>
            <a:r>
              <a:rPr lang="en-US" sz="3600" dirty="0" err="1" smtClean="0">
                <a:solidFill>
                  <a:srgbClr val="FF0000"/>
                </a:solidFill>
                <a:latin typeface="Calibri"/>
              </a:rPr>
              <a:t>bố</a:t>
            </a:r>
            <a:r>
              <a:rPr lang="en-US" sz="3600" dirty="0" smtClean="0">
                <a:solidFill>
                  <a:srgbClr val="FF0000"/>
                </a:solidFill>
                <a:latin typeface="Calibri"/>
              </a:rPr>
              <a:t> </a:t>
            </a:r>
            <a:r>
              <a:rPr lang="en-US" sz="3600" dirty="0" err="1" smtClean="0">
                <a:solidFill>
                  <a:srgbClr val="FF0000"/>
                </a:solidFill>
                <a:latin typeface="Calibri"/>
              </a:rPr>
              <a:t>trí</a:t>
            </a:r>
            <a:r>
              <a:rPr lang="en-US" sz="3600" dirty="0" smtClean="0">
                <a:solidFill>
                  <a:srgbClr val="FF0000"/>
                </a:solidFill>
                <a:latin typeface="Calibri"/>
              </a:rPr>
              <a:t> </a:t>
            </a:r>
            <a:r>
              <a:rPr lang="en-US" sz="3600" dirty="0" err="1" smtClean="0">
                <a:solidFill>
                  <a:srgbClr val="FF0000"/>
                </a:solidFill>
                <a:latin typeface="Calibri"/>
              </a:rPr>
              <a:t>giường</a:t>
            </a:r>
            <a:r>
              <a:rPr lang="en-US" sz="3600" dirty="0" smtClean="0">
                <a:solidFill>
                  <a:srgbClr val="FF0000"/>
                </a:solidFill>
                <a:latin typeface="Calibri"/>
              </a:rPr>
              <a:t>/</a:t>
            </a:r>
            <a:r>
              <a:rPr lang="en-US" sz="3600" dirty="0" err="1" smtClean="0">
                <a:solidFill>
                  <a:srgbClr val="FF0000"/>
                </a:solidFill>
                <a:latin typeface="Calibri"/>
              </a:rPr>
              <a:t>chiếu</a:t>
            </a:r>
            <a:r>
              <a:rPr lang="en-US" sz="3600" dirty="0" smtClean="0">
                <a:solidFill>
                  <a:srgbClr val="FF0000"/>
                </a:solidFill>
                <a:latin typeface="Calibri"/>
              </a:rPr>
              <a:t> </a:t>
            </a:r>
            <a:r>
              <a:rPr lang="en-US" sz="3600" dirty="0" err="1" smtClean="0">
                <a:solidFill>
                  <a:srgbClr val="FF0000"/>
                </a:solidFill>
                <a:latin typeface="Calibri"/>
              </a:rPr>
              <a:t>đủ</a:t>
            </a:r>
            <a:r>
              <a:rPr lang="en-US" sz="3600" dirty="0" smtClean="0">
                <a:solidFill>
                  <a:srgbClr val="FF0000"/>
                </a:solidFill>
                <a:latin typeface="Calibri"/>
              </a:rPr>
              <a:t> </a:t>
            </a:r>
            <a:r>
              <a:rPr lang="en-US" sz="3600" dirty="0" err="1" smtClean="0">
                <a:solidFill>
                  <a:srgbClr val="FF0000"/>
                </a:solidFill>
                <a:latin typeface="Calibri"/>
              </a:rPr>
              <a:t>cho</a:t>
            </a:r>
            <a:r>
              <a:rPr lang="en-US" sz="3600" dirty="0" smtClean="0">
                <a:solidFill>
                  <a:srgbClr val="FF0000"/>
                </a:solidFill>
                <a:latin typeface="Calibri"/>
              </a:rPr>
              <a:t> </a:t>
            </a:r>
            <a:r>
              <a:rPr lang="en-US" sz="3600" dirty="0" err="1" smtClean="0">
                <a:solidFill>
                  <a:srgbClr val="FF0000"/>
                </a:solidFill>
                <a:latin typeface="Calibri"/>
              </a:rPr>
              <a:t>trẻ</a:t>
            </a:r>
            <a:r>
              <a:rPr lang="en-US" sz="3600" dirty="0" smtClean="0">
                <a:solidFill>
                  <a:srgbClr val="FF0000"/>
                </a:solidFill>
                <a:latin typeface="Calibri"/>
              </a:rPr>
              <a:t> </a:t>
            </a:r>
            <a:r>
              <a:rPr lang="en-US" sz="3600" dirty="0" err="1" smtClean="0">
                <a:solidFill>
                  <a:srgbClr val="FF0000"/>
                </a:solidFill>
                <a:latin typeface="Calibri"/>
              </a:rPr>
              <a:t>nằm</a:t>
            </a:r>
            <a:r>
              <a:rPr lang="en-US" sz="3600" dirty="0" smtClean="0">
                <a:solidFill>
                  <a:srgbClr val="FF0000"/>
                </a:solidFill>
                <a:latin typeface="Calibri"/>
              </a:rPr>
              <a:t> </a:t>
            </a:r>
            <a:r>
              <a:rPr lang="en-US" sz="3600" dirty="0" err="1" smtClean="0">
                <a:solidFill>
                  <a:srgbClr val="FF0000"/>
                </a:solidFill>
                <a:latin typeface="Calibri"/>
              </a:rPr>
              <a:t>ngủ</a:t>
            </a:r>
            <a:r>
              <a:rPr lang="en-US" sz="3600" dirty="0" smtClean="0">
                <a:solidFill>
                  <a:srgbClr val="FF0000"/>
                </a:solidFill>
                <a:latin typeface="Calibri"/>
              </a:rPr>
              <a:t> </a:t>
            </a:r>
            <a:r>
              <a:rPr lang="en-US" sz="3600" dirty="0" err="1" smtClean="0">
                <a:solidFill>
                  <a:srgbClr val="FF0000"/>
                </a:solidFill>
                <a:latin typeface="Calibri"/>
              </a:rPr>
              <a:t>thoải</a:t>
            </a:r>
            <a:r>
              <a:rPr lang="en-US" sz="3600" dirty="0" smtClean="0">
                <a:solidFill>
                  <a:srgbClr val="FF0000"/>
                </a:solidFill>
                <a:latin typeface="Calibri"/>
              </a:rPr>
              <a:t> </a:t>
            </a:r>
            <a:r>
              <a:rPr lang="en-US" sz="3600" dirty="0" err="1" smtClean="0">
                <a:solidFill>
                  <a:srgbClr val="FF0000"/>
                </a:solidFill>
                <a:latin typeface="Calibri"/>
              </a:rPr>
              <a:t>mái</a:t>
            </a:r>
            <a:r>
              <a:rPr lang="en-US" sz="3600" dirty="0" smtClean="0">
                <a:solidFill>
                  <a:srgbClr val="FF0000"/>
                </a:solidFill>
                <a:latin typeface="Calibri"/>
              </a:rPr>
              <a:t>, </a:t>
            </a:r>
            <a:r>
              <a:rPr lang="en-US" sz="3600" dirty="0" err="1" smtClean="0">
                <a:solidFill>
                  <a:srgbClr val="FF0000"/>
                </a:solidFill>
                <a:latin typeface="Calibri"/>
              </a:rPr>
              <a:t>không</a:t>
            </a:r>
            <a:r>
              <a:rPr lang="en-US" sz="3600" dirty="0" smtClean="0">
                <a:solidFill>
                  <a:srgbClr val="FF0000"/>
                </a:solidFill>
                <a:latin typeface="Calibri"/>
              </a:rPr>
              <a:t> </a:t>
            </a:r>
            <a:r>
              <a:rPr lang="en-US" sz="3600" dirty="0" err="1" smtClean="0">
                <a:solidFill>
                  <a:srgbClr val="FF0000"/>
                </a:solidFill>
                <a:latin typeface="Calibri"/>
              </a:rPr>
              <a:t>quá</a:t>
            </a:r>
            <a:r>
              <a:rPr lang="en-US" sz="3600" dirty="0" smtClean="0">
                <a:solidFill>
                  <a:srgbClr val="FF0000"/>
                </a:solidFill>
                <a:latin typeface="Calibri"/>
              </a:rPr>
              <a:t> </a:t>
            </a:r>
            <a:r>
              <a:rPr lang="en-US" sz="3600" dirty="0" err="1" smtClean="0">
                <a:solidFill>
                  <a:srgbClr val="FF0000"/>
                </a:solidFill>
                <a:latin typeface="Calibri"/>
              </a:rPr>
              <a:t>chật</a:t>
            </a:r>
            <a:r>
              <a:rPr lang="en-US" sz="3600" dirty="0" smtClean="0">
                <a:solidFill>
                  <a:srgbClr val="FF0000"/>
                </a:solidFill>
                <a:latin typeface="Calibri"/>
              </a:rPr>
              <a:t> </a:t>
            </a:r>
            <a:r>
              <a:rPr lang="en-US" sz="3600" dirty="0" err="1" smtClean="0">
                <a:solidFill>
                  <a:srgbClr val="FF0000"/>
                </a:solidFill>
                <a:latin typeface="Calibri"/>
              </a:rPr>
              <a:t>chội</a:t>
            </a:r>
            <a:r>
              <a:rPr lang="en-US" sz="3600" dirty="0" smtClean="0">
                <a:solidFill>
                  <a:srgbClr val="FF0000"/>
                </a:solidFill>
                <a:latin typeface="Calibri"/>
              </a:rPr>
              <a:t>. </a:t>
            </a:r>
            <a:r>
              <a:rPr lang="en-US" sz="3600" dirty="0" err="1" smtClean="0">
                <a:solidFill>
                  <a:srgbClr val="FF0000"/>
                </a:solidFill>
                <a:latin typeface="Calibri"/>
              </a:rPr>
              <a:t>Nếu</a:t>
            </a:r>
            <a:r>
              <a:rPr lang="en-US" sz="3600" dirty="0" smtClean="0">
                <a:solidFill>
                  <a:srgbClr val="FF0000"/>
                </a:solidFill>
                <a:latin typeface="Calibri"/>
              </a:rPr>
              <a:t> </a:t>
            </a:r>
            <a:r>
              <a:rPr lang="en-US" sz="3600" dirty="0" err="1" smtClean="0">
                <a:solidFill>
                  <a:srgbClr val="FF0000"/>
                </a:solidFill>
                <a:latin typeface="Calibri"/>
              </a:rPr>
              <a:t>trẻ</a:t>
            </a:r>
            <a:r>
              <a:rPr lang="en-US" sz="3600" dirty="0" smtClean="0">
                <a:solidFill>
                  <a:srgbClr val="FF0000"/>
                </a:solidFill>
                <a:latin typeface="Calibri"/>
              </a:rPr>
              <a:t> </a:t>
            </a:r>
            <a:r>
              <a:rPr lang="en-US" sz="3600" dirty="0" err="1" smtClean="0">
                <a:solidFill>
                  <a:srgbClr val="FF0000"/>
                </a:solidFill>
                <a:latin typeface="Calibri"/>
              </a:rPr>
              <a:t>trai</a:t>
            </a:r>
            <a:r>
              <a:rPr lang="en-US" sz="3600" dirty="0" smtClean="0">
                <a:solidFill>
                  <a:srgbClr val="FF0000"/>
                </a:solidFill>
                <a:latin typeface="Calibri"/>
              </a:rPr>
              <a:t> </a:t>
            </a:r>
            <a:r>
              <a:rPr lang="en-US" sz="3600" dirty="0" err="1" smtClean="0">
                <a:solidFill>
                  <a:srgbClr val="FF0000"/>
                </a:solidFill>
                <a:latin typeface="Calibri"/>
              </a:rPr>
              <a:t>và</a:t>
            </a:r>
            <a:r>
              <a:rPr lang="en-US" sz="3600" dirty="0" smtClean="0">
                <a:solidFill>
                  <a:srgbClr val="FF0000"/>
                </a:solidFill>
                <a:latin typeface="Calibri"/>
              </a:rPr>
              <a:t> </a:t>
            </a:r>
            <a:r>
              <a:rPr lang="en-US" sz="3600" dirty="0" err="1" smtClean="0">
                <a:solidFill>
                  <a:srgbClr val="FF0000"/>
                </a:solidFill>
                <a:latin typeface="Calibri"/>
              </a:rPr>
              <a:t>gái</a:t>
            </a:r>
            <a:r>
              <a:rPr lang="en-US" sz="3600" dirty="0" smtClean="0">
                <a:solidFill>
                  <a:srgbClr val="FF0000"/>
                </a:solidFill>
                <a:latin typeface="Calibri"/>
              </a:rPr>
              <a:t> </a:t>
            </a:r>
            <a:r>
              <a:rPr lang="en-US" sz="3600" dirty="0" err="1" smtClean="0">
                <a:solidFill>
                  <a:srgbClr val="FF0000"/>
                </a:solidFill>
                <a:latin typeface="Calibri"/>
              </a:rPr>
              <a:t>nằm</a:t>
            </a:r>
            <a:r>
              <a:rPr lang="en-US" sz="3600" dirty="0" smtClean="0">
                <a:solidFill>
                  <a:srgbClr val="FF0000"/>
                </a:solidFill>
                <a:latin typeface="Calibri"/>
              </a:rPr>
              <a:t> </a:t>
            </a:r>
            <a:r>
              <a:rPr lang="en-US" sz="3600" dirty="0" err="1" smtClean="0">
                <a:solidFill>
                  <a:srgbClr val="FF0000"/>
                </a:solidFill>
                <a:latin typeface="Calibri"/>
              </a:rPr>
              <a:t>ngủ</a:t>
            </a:r>
            <a:r>
              <a:rPr lang="en-US" sz="3600" dirty="0" smtClean="0">
                <a:solidFill>
                  <a:srgbClr val="FF0000"/>
                </a:solidFill>
                <a:latin typeface="Calibri"/>
              </a:rPr>
              <a:t> </a:t>
            </a:r>
            <a:r>
              <a:rPr lang="en-US" sz="3600" dirty="0" err="1" smtClean="0">
                <a:solidFill>
                  <a:srgbClr val="FF0000"/>
                </a:solidFill>
                <a:latin typeface="Calibri"/>
              </a:rPr>
              <a:t>chung</a:t>
            </a:r>
            <a:r>
              <a:rPr lang="en-US" sz="3600" dirty="0" smtClean="0">
                <a:solidFill>
                  <a:srgbClr val="FF0000"/>
                </a:solidFill>
                <a:latin typeface="Calibri"/>
              </a:rPr>
              <a:t> 1 </a:t>
            </a:r>
            <a:r>
              <a:rPr lang="en-US" sz="3600" dirty="0" err="1" smtClean="0">
                <a:solidFill>
                  <a:srgbClr val="FF0000"/>
                </a:solidFill>
                <a:latin typeface="Calibri"/>
              </a:rPr>
              <a:t>dãy</a:t>
            </a:r>
            <a:r>
              <a:rPr lang="en-US" sz="3600" dirty="0" smtClean="0">
                <a:solidFill>
                  <a:srgbClr val="FF0000"/>
                </a:solidFill>
                <a:latin typeface="Calibri"/>
              </a:rPr>
              <a:t> </a:t>
            </a:r>
            <a:r>
              <a:rPr lang="en-US" sz="3600" dirty="0" err="1" smtClean="0">
                <a:solidFill>
                  <a:srgbClr val="FF0000"/>
                </a:solidFill>
                <a:latin typeface="Calibri"/>
              </a:rPr>
              <a:t>thì</a:t>
            </a:r>
            <a:r>
              <a:rPr lang="en-US" sz="3600" dirty="0" smtClean="0">
                <a:solidFill>
                  <a:srgbClr val="FF0000"/>
                </a:solidFill>
                <a:latin typeface="Calibri"/>
              </a:rPr>
              <a:t> </a:t>
            </a:r>
            <a:r>
              <a:rPr lang="en-US" sz="3600" dirty="0" err="1" smtClean="0">
                <a:solidFill>
                  <a:srgbClr val="FF0000"/>
                </a:solidFill>
                <a:latin typeface="Calibri"/>
              </a:rPr>
              <a:t>phải</a:t>
            </a:r>
            <a:r>
              <a:rPr lang="en-US" sz="3600" dirty="0" smtClean="0">
                <a:solidFill>
                  <a:srgbClr val="FF0000"/>
                </a:solidFill>
                <a:latin typeface="Calibri"/>
              </a:rPr>
              <a:t> </a:t>
            </a:r>
            <a:r>
              <a:rPr lang="en-US" sz="3600" dirty="0" err="1" smtClean="0">
                <a:solidFill>
                  <a:srgbClr val="FF0000"/>
                </a:solidFill>
                <a:latin typeface="Calibri"/>
              </a:rPr>
              <a:t>có</a:t>
            </a:r>
            <a:r>
              <a:rPr lang="en-US" sz="3600" dirty="0" smtClean="0">
                <a:solidFill>
                  <a:srgbClr val="FF0000"/>
                </a:solidFill>
                <a:latin typeface="Calibri"/>
              </a:rPr>
              <a:t> 1 </a:t>
            </a:r>
            <a:r>
              <a:rPr lang="en-US" sz="3600" dirty="0" err="1" smtClean="0">
                <a:solidFill>
                  <a:srgbClr val="FF0000"/>
                </a:solidFill>
                <a:latin typeface="Calibri"/>
              </a:rPr>
              <a:t>khoảng</a:t>
            </a:r>
            <a:r>
              <a:rPr lang="en-US" sz="3600" dirty="0" smtClean="0">
                <a:solidFill>
                  <a:srgbClr val="FF0000"/>
                </a:solidFill>
                <a:latin typeface="Calibri"/>
              </a:rPr>
              <a:t> </a:t>
            </a:r>
            <a:r>
              <a:rPr lang="en-US" sz="3600" dirty="0" err="1" smtClean="0">
                <a:solidFill>
                  <a:srgbClr val="FF0000"/>
                </a:solidFill>
                <a:latin typeface="Calibri"/>
              </a:rPr>
              <a:t>cách</a:t>
            </a:r>
            <a:r>
              <a:rPr lang="en-US" sz="3600" dirty="0" smtClean="0">
                <a:solidFill>
                  <a:srgbClr val="FF0000"/>
                </a:solidFill>
                <a:latin typeface="Calibri"/>
              </a:rPr>
              <a:t> </a:t>
            </a:r>
            <a:r>
              <a:rPr lang="en-US" sz="3600" dirty="0" err="1" smtClean="0">
                <a:solidFill>
                  <a:srgbClr val="FF0000"/>
                </a:solidFill>
                <a:latin typeface="Calibri"/>
              </a:rPr>
              <a:t>ngăn</a:t>
            </a:r>
            <a:r>
              <a:rPr lang="en-US" sz="3600" dirty="0" smtClean="0">
                <a:solidFill>
                  <a:srgbClr val="FF0000"/>
                </a:solidFill>
                <a:latin typeface="Calibri"/>
              </a:rPr>
              <a:t> </a:t>
            </a:r>
            <a:r>
              <a:rPr lang="en-US" sz="3600" dirty="0" err="1" smtClean="0">
                <a:solidFill>
                  <a:srgbClr val="FF0000"/>
                </a:solidFill>
                <a:latin typeface="Calibri"/>
              </a:rPr>
              <a:t>cách</a:t>
            </a:r>
            <a:r>
              <a:rPr lang="en-US" sz="3600" dirty="0" smtClean="0">
                <a:solidFill>
                  <a:srgbClr val="FF0000"/>
                </a:solidFill>
                <a:latin typeface="Calibri"/>
              </a:rPr>
              <a:t>, </a:t>
            </a:r>
            <a:r>
              <a:rPr lang="en-US" sz="3600" dirty="0" err="1" smtClean="0">
                <a:solidFill>
                  <a:srgbClr val="FF0000"/>
                </a:solidFill>
                <a:latin typeface="Calibri"/>
              </a:rPr>
              <a:t>không</a:t>
            </a:r>
            <a:r>
              <a:rPr lang="en-US" sz="3600" dirty="0" smtClean="0">
                <a:solidFill>
                  <a:srgbClr val="FF0000"/>
                </a:solidFill>
                <a:latin typeface="Calibri"/>
              </a:rPr>
              <a:t> </a:t>
            </a:r>
            <a:r>
              <a:rPr lang="en-US" sz="3600" dirty="0" err="1" smtClean="0">
                <a:solidFill>
                  <a:srgbClr val="FF0000"/>
                </a:solidFill>
                <a:latin typeface="Calibri"/>
              </a:rPr>
              <a:t>để</a:t>
            </a:r>
            <a:r>
              <a:rPr lang="en-US" sz="3600" dirty="0" smtClean="0">
                <a:solidFill>
                  <a:srgbClr val="FF0000"/>
                </a:solidFill>
                <a:latin typeface="Calibri"/>
              </a:rPr>
              <a:t> </a:t>
            </a:r>
            <a:r>
              <a:rPr lang="en-US" sz="3600" dirty="0" err="1" smtClean="0">
                <a:solidFill>
                  <a:srgbClr val="FF0000"/>
                </a:solidFill>
                <a:latin typeface="Calibri"/>
              </a:rPr>
              <a:t>trẻ</a:t>
            </a:r>
            <a:r>
              <a:rPr lang="en-US" sz="3600" dirty="0" smtClean="0">
                <a:solidFill>
                  <a:srgbClr val="FF0000"/>
                </a:solidFill>
                <a:latin typeface="Calibri"/>
              </a:rPr>
              <a:t> </a:t>
            </a:r>
            <a:r>
              <a:rPr lang="en-US" sz="3600" dirty="0" err="1" smtClean="0">
                <a:solidFill>
                  <a:srgbClr val="FF0000"/>
                </a:solidFill>
                <a:latin typeface="Calibri"/>
              </a:rPr>
              <a:t>trai</a:t>
            </a:r>
            <a:r>
              <a:rPr lang="en-US" sz="3600" dirty="0" smtClean="0">
                <a:solidFill>
                  <a:srgbClr val="FF0000"/>
                </a:solidFill>
                <a:latin typeface="Calibri"/>
              </a:rPr>
              <a:t>        	</a:t>
            </a:r>
            <a:r>
              <a:rPr lang="en-US" sz="3600" dirty="0" err="1" smtClean="0">
                <a:solidFill>
                  <a:srgbClr val="FF0000"/>
                </a:solidFill>
                <a:latin typeface="Calibri"/>
              </a:rPr>
              <a:t>gái</a:t>
            </a:r>
            <a:r>
              <a:rPr lang="en-US" sz="3600" dirty="0" smtClean="0">
                <a:solidFill>
                  <a:srgbClr val="FF0000"/>
                </a:solidFill>
                <a:latin typeface="Calibri"/>
              </a:rPr>
              <a:t> </a:t>
            </a:r>
            <a:r>
              <a:rPr lang="en-US" sz="3600" dirty="0" err="1" smtClean="0">
                <a:solidFill>
                  <a:srgbClr val="FF0000"/>
                </a:solidFill>
                <a:latin typeface="Calibri"/>
              </a:rPr>
              <a:t>nằm</a:t>
            </a:r>
            <a:r>
              <a:rPr lang="en-US" sz="3600" dirty="0" smtClean="0">
                <a:solidFill>
                  <a:srgbClr val="FF0000"/>
                </a:solidFill>
                <a:latin typeface="Calibri"/>
              </a:rPr>
              <a:t> </a:t>
            </a:r>
            <a:r>
              <a:rPr lang="en-US" sz="3600" dirty="0" err="1" smtClean="0">
                <a:solidFill>
                  <a:srgbClr val="FF0000"/>
                </a:solidFill>
                <a:latin typeface="Calibri"/>
              </a:rPr>
              <a:t>sát</a:t>
            </a:r>
            <a:r>
              <a:rPr lang="en-US" sz="3600" dirty="0" smtClean="0">
                <a:solidFill>
                  <a:srgbClr val="FF0000"/>
                </a:solidFill>
                <a:latin typeface="Calibri"/>
              </a:rPr>
              <a:t> </a:t>
            </a:r>
            <a:r>
              <a:rPr lang="en-US" sz="3600" dirty="0" err="1" smtClean="0">
                <a:solidFill>
                  <a:srgbClr val="FF0000"/>
                </a:solidFill>
                <a:latin typeface="Calibri"/>
              </a:rPr>
              <a:t>cạnh</a:t>
            </a:r>
            <a:r>
              <a:rPr lang="en-US" sz="3600" dirty="0" smtClean="0">
                <a:solidFill>
                  <a:srgbClr val="FF0000"/>
                </a:solidFill>
                <a:latin typeface="Calibri"/>
              </a:rPr>
              <a:t> </a:t>
            </a:r>
            <a:r>
              <a:rPr lang="en-US" sz="3600" dirty="0" err="1" smtClean="0">
                <a:solidFill>
                  <a:srgbClr val="FF0000"/>
                </a:solidFill>
                <a:latin typeface="Calibri"/>
              </a:rPr>
              <a:t>nhau</a:t>
            </a:r>
            <a:r>
              <a:rPr lang="en-US" sz="3600" dirty="0">
                <a:solidFill>
                  <a:srgbClr val="FF0000"/>
                </a:solidFill>
                <a:latin typeface="Calibri"/>
              </a:rPr>
              <a:t>.</a:t>
            </a:r>
            <a:endParaRPr lang="en-US" sz="3600" dirty="0" smtClean="0">
              <a:solidFill>
                <a:srgbClr val="FF0000"/>
              </a:solidFill>
              <a:latin typeface="Calibri"/>
            </a:endParaRPr>
          </a:p>
          <a:p>
            <a:pPr lvl="0" algn="just">
              <a:defRPr/>
            </a:pPr>
            <a:endParaRPr lang="en-US" sz="3600" dirty="0" smtClean="0">
              <a:solidFill>
                <a:schemeClr val="tx1"/>
              </a:solidFill>
              <a:latin typeface="Calibri"/>
            </a:endParaRPr>
          </a:p>
          <a:p>
            <a:pPr lvl="0" algn="just">
              <a:defRPr/>
            </a:pPr>
            <a:endParaRPr lang="en-US" sz="3600" dirty="0" smtClean="0">
              <a:solidFill>
                <a:schemeClr val="tx1"/>
              </a:solidFill>
              <a:latin typeface="Calibri"/>
            </a:endParaRPr>
          </a:p>
        </p:txBody>
      </p:sp>
      <p:grpSp>
        <p:nvGrpSpPr>
          <p:cNvPr id="15" name="Group 30"/>
          <p:cNvGrpSpPr>
            <a:grpSpLocks/>
          </p:cNvGrpSpPr>
          <p:nvPr/>
        </p:nvGrpSpPr>
        <p:grpSpPr bwMode="auto">
          <a:xfrm>
            <a:off x="1314835"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210714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65474" y="-3706"/>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37185" y="367507"/>
            <a:ext cx="10115693" cy="6150859"/>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lvl="0" algn="just">
              <a:defRPr/>
            </a:pPr>
            <a:r>
              <a:rPr lang="en-US" sz="2800" dirty="0">
                <a:solidFill>
                  <a:srgbClr val="3366FF"/>
                </a:solidFill>
                <a:latin typeface="Calibri"/>
              </a:rPr>
              <a:t> </a:t>
            </a:r>
            <a:r>
              <a:rPr lang="en-US" sz="2800" dirty="0" smtClean="0">
                <a:solidFill>
                  <a:srgbClr val="3366FF"/>
                </a:solidFill>
                <a:latin typeface="Calibri"/>
              </a:rPr>
              <a:t>    </a:t>
            </a:r>
          </a:p>
          <a:p>
            <a:pPr lvl="0" algn="just">
              <a:defRPr/>
            </a:pPr>
            <a:r>
              <a:rPr lang="en-US" sz="2800" b="1" dirty="0">
                <a:solidFill>
                  <a:srgbClr val="3366FF"/>
                </a:solidFill>
                <a:latin typeface="Calibri"/>
              </a:rPr>
              <a:t> </a:t>
            </a:r>
            <a:r>
              <a:rPr lang="en-US" sz="2800" b="1" dirty="0" smtClean="0">
                <a:solidFill>
                  <a:srgbClr val="3366FF"/>
                </a:solidFill>
                <a:latin typeface="Calibri"/>
              </a:rPr>
              <a:t>                                </a:t>
            </a:r>
            <a:r>
              <a:rPr lang="en-US" sz="3600" b="1" dirty="0" err="1" smtClean="0">
                <a:solidFill>
                  <a:srgbClr val="3366FF"/>
                </a:solidFill>
                <a:latin typeface="Calibri"/>
              </a:rPr>
              <a:t>Tiến</a:t>
            </a:r>
            <a:r>
              <a:rPr lang="en-US" sz="3600" b="1" dirty="0" smtClean="0">
                <a:solidFill>
                  <a:srgbClr val="3366FF"/>
                </a:solidFill>
                <a:latin typeface="Calibri"/>
              </a:rPr>
              <a:t> </a:t>
            </a:r>
            <a:r>
              <a:rPr lang="en-US" sz="3600" b="1" dirty="0" err="1">
                <a:solidFill>
                  <a:srgbClr val="3366FF"/>
                </a:solidFill>
                <a:latin typeface="Calibri"/>
              </a:rPr>
              <a:t>hành</a:t>
            </a:r>
            <a:r>
              <a:rPr lang="en-US" sz="3600" b="1" dirty="0">
                <a:solidFill>
                  <a:srgbClr val="3366FF"/>
                </a:solidFill>
                <a:latin typeface="Calibri"/>
              </a:rPr>
              <a:t> (</a:t>
            </a:r>
            <a:r>
              <a:rPr lang="en-US" sz="3600" b="1" dirty="0" err="1">
                <a:solidFill>
                  <a:srgbClr val="3366FF"/>
                </a:solidFill>
                <a:latin typeface="Calibri"/>
              </a:rPr>
              <a:t>tt</a:t>
            </a:r>
            <a:r>
              <a:rPr lang="en-US" sz="3600" b="1" dirty="0" smtClean="0">
                <a:solidFill>
                  <a:srgbClr val="3366FF"/>
                </a:solidFill>
                <a:latin typeface="Calibri"/>
              </a:rPr>
              <a:t>)</a:t>
            </a:r>
          </a:p>
          <a:p>
            <a:pPr lvl="0" algn="just">
              <a:defRPr/>
            </a:pPr>
            <a:r>
              <a:rPr lang="en-US" sz="3600" b="1" dirty="0" smtClean="0">
                <a:solidFill>
                  <a:srgbClr val="3366FF"/>
                </a:solidFill>
                <a:latin typeface="Calibri"/>
              </a:rPr>
              <a:t>  </a:t>
            </a:r>
            <a:r>
              <a:rPr lang="en-US" sz="3600" b="1" dirty="0" smtClean="0">
                <a:solidFill>
                  <a:srgbClr val="3366FF"/>
                </a:solidFill>
                <a:latin typeface="Calibri"/>
              </a:rPr>
              <a:t>2. </a:t>
            </a:r>
            <a:r>
              <a:rPr lang="en-US" sz="3600" b="1" dirty="0" err="1" smtClean="0">
                <a:solidFill>
                  <a:srgbClr val="3366FF"/>
                </a:solidFill>
                <a:latin typeface="Calibri"/>
              </a:rPr>
              <a:t>Trẻ</a:t>
            </a:r>
            <a:r>
              <a:rPr lang="en-US" sz="3600" b="1" dirty="0" smtClean="0">
                <a:solidFill>
                  <a:srgbClr val="3366FF"/>
                </a:solidFill>
                <a:latin typeface="Calibri"/>
              </a:rPr>
              <a:t> </a:t>
            </a:r>
            <a:r>
              <a:rPr lang="en-US" sz="3600" b="1" dirty="0" err="1" smtClean="0">
                <a:solidFill>
                  <a:srgbClr val="3366FF"/>
                </a:solidFill>
                <a:latin typeface="Calibri"/>
              </a:rPr>
              <a:t>vào</a:t>
            </a:r>
            <a:r>
              <a:rPr lang="en-US" sz="3600" b="1" dirty="0" smtClean="0">
                <a:solidFill>
                  <a:srgbClr val="3366FF"/>
                </a:solidFill>
                <a:latin typeface="Calibri"/>
              </a:rPr>
              <a:t> </a:t>
            </a:r>
            <a:r>
              <a:rPr lang="en-US" sz="3600" b="1" dirty="0" err="1" smtClean="0">
                <a:solidFill>
                  <a:srgbClr val="3366FF"/>
                </a:solidFill>
                <a:latin typeface="Calibri"/>
              </a:rPr>
              <a:t>ngủ</a:t>
            </a:r>
            <a:endParaRPr lang="en-US" sz="3600" b="1" dirty="0">
              <a:solidFill>
                <a:srgbClr val="3366FF"/>
              </a:solidFill>
              <a:latin typeface="Calibri"/>
            </a:endParaRPr>
          </a:p>
          <a:p>
            <a:pPr lvl="0" algn="just">
              <a:defRPr/>
            </a:pPr>
            <a:r>
              <a:rPr lang="en-US" sz="3600" b="1" dirty="0">
                <a:solidFill>
                  <a:srgbClr val="3366FF"/>
                </a:solidFill>
                <a:latin typeface="Calibri"/>
              </a:rPr>
              <a:t>    </a:t>
            </a:r>
            <a:r>
              <a:rPr lang="en-US" sz="3600" dirty="0" err="1" smtClean="0">
                <a:solidFill>
                  <a:schemeClr val="tx1"/>
                </a:solidFill>
                <a:latin typeface="Calibri"/>
              </a:rPr>
              <a:t>Lần</a:t>
            </a:r>
            <a:r>
              <a:rPr lang="en-US" sz="3600" dirty="0" smtClean="0">
                <a:solidFill>
                  <a:schemeClr val="tx1"/>
                </a:solidFill>
                <a:latin typeface="Calibri"/>
              </a:rPr>
              <a:t> </a:t>
            </a:r>
            <a:r>
              <a:rPr lang="en-US" sz="3600" dirty="0" err="1" smtClean="0">
                <a:solidFill>
                  <a:schemeClr val="tx1"/>
                </a:solidFill>
                <a:latin typeface="Calibri"/>
              </a:rPr>
              <a:t>lượt</a:t>
            </a:r>
            <a:r>
              <a:rPr lang="en-US" sz="3600" dirty="0" smtClean="0">
                <a:solidFill>
                  <a:schemeClr val="tx1"/>
                </a:solidFill>
                <a:latin typeface="Calibri"/>
              </a:rPr>
              <a:t> </a:t>
            </a:r>
            <a:r>
              <a:rPr lang="en-US" sz="3600" dirty="0" err="1" smtClean="0">
                <a:solidFill>
                  <a:schemeClr val="tx1"/>
                </a:solidFill>
                <a:latin typeface="Calibri"/>
              </a:rPr>
              <a:t>từng</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a:solidFill>
                  <a:schemeClr val="tx1"/>
                </a:solidFill>
                <a:latin typeface="Calibri"/>
              </a:rPr>
              <a:t> </a:t>
            </a:r>
            <a:r>
              <a:rPr lang="en-US" sz="3600" dirty="0" err="1" smtClean="0">
                <a:solidFill>
                  <a:schemeClr val="tx1"/>
                </a:solidFill>
                <a:latin typeface="Calibri"/>
              </a:rPr>
              <a:t>tự</a:t>
            </a:r>
            <a:r>
              <a:rPr lang="en-US" sz="3600" dirty="0" smtClean="0">
                <a:solidFill>
                  <a:schemeClr val="tx1"/>
                </a:solidFill>
                <a:latin typeface="Calibri"/>
              </a:rPr>
              <a:t> </a:t>
            </a:r>
            <a:r>
              <a:rPr lang="en-US" sz="3600" dirty="0" err="1" smtClean="0">
                <a:solidFill>
                  <a:schemeClr val="tx1"/>
                </a:solidFill>
                <a:latin typeface="Calibri"/>
              </a:rPr>
              <a:t>lấy</a:t>
            </a:r>
            <a:r>
              <a:rPr lang="en-US" sz="3600" dirty="0" smtClean="0">
                <a:solidFill>
                  <a:schemeClr val="tx1"/>
                </a:solidFill>
                <a:latin typeface="Calibri"/>
              </a:rPr>
              <a:t> </a:t>
            </a:r>
            <a:r>
              <a:rPr lang="en-US" sz="3600" dirty="0" err="1" smtClean="0">
                <a:solidFill>
                  <a:schemeClr val="tx1"/>
                </a:solidFill>
                <a:latin typeface="Calibri"/>
              </a:rPr>
              <a:t>gối</a:t>
            </a:r>
            <a:r>
              <a:rPr lang="en-US" sz="3600" dirty="0" smtClean="0">
                <a:solidFill>
                  <a:schemeClr val="tx1"/>
                </a:solidFill>
                <a:latin typeface="Calibri"/>
              </a:rPr>
              <a:t> </a:t>
            </a:r>
            <a:r>
              <a:rPr lang="en-US" sz="3600" dirty="0" err="1" smtClean="0">
                <a:solidFill>
                  <a:schemeClr val="tx1"/>
                </a:solidFill>
                <a:latin typeface="Calibri"/>
              </a:rPr>
              <a:t>trong</a:t>
            </a:r>
            <a:r>
              <a:rPr lang="en-US" sz="3600" dirty="0">
                <a:solidFill>
                  <a:schemeClr val="tx1"/>
                </a:solidFill>
                <a:latin typeface="Calibri"/>
              </a:rPr>
              <a:t> </a:t>
            </a:r>
            <a:r>
              <a:rPr lang="en-US" sz="3600" dirty="0" err="1" smtClean="0">
                <a:solidFill>
                  <a:schemeClr val="tx1"/>
                </a:solidFill>
                <a:latin typeface="Calibri"/>
              </a:rPr>
              <a:t>tủ</a:t>
            </a:r>
            <a:r>
              <a:rPr lang="en-US" sz="3600" dirty="0" smtClean="0">
                <a:solidFill>
                  <a:schemeClr val="tx1"/>
                </a:solidFill>
                <a:latin typeface="Calibri"/>
              </a:rPr>
              <a:t> </a:t>
            </a:r>
            <a:r>
              <a:rPr lang="en-US" sz="3600" dirty="0" err="1" smtClean="0">
                <a:solidFill>
                  <a:schemeClr val="tx1"/>
                </a:solidFill>
                <a:latin typeface="Calibri"/>
              </a:rPr>
              <a:t>gối</a:t>
            </a:r>
            <a:r>
              <a:rPr lang="en-US" sz="3600" dirty="0" smtClean="0">
                <a:solidFill>
                  <a:schemeClr val="tx1"/>
                </a:solidFill>
                <a:latin typeface="Calibri"/>
              </a:rPr>
              <a:t> </a:t>
            </a:r>
            <a:r>
              <a:rPr lang="en-US" sz="3600" dirty="0" err="1" smtClean="0">
                <a:solidFill>
                  <a:schemeClr val="tx1"/>
                </a:solidFill>
                <a:latin typeface="Calibri"/>
              </a:rPr>
              <a:t>vào</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 </a:t>
            </a:r>
          </a:p>
          <a:p>
            <a:pPr lvl="0" algn="just">
              <a:defRPr/>
            </a:pPr>
            <a:r>
              <a:rPr lang="en-US" sz="3600"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 </a:t>
            </a:r>
            <a:r>
              <a:rPr lang="en-US" sz="3600" dirty="0" err="1" smtClean="0">
                <a:solidFill>
                  <a:schemeClr val="tx1"/>
                </a:solidFill>
                <a:latin typeface="Calibri"/>
              </a:rPr>
              <a:t>chính</a:t>
            </a:r>
            <a:r>
              <a:rPr lang="en-US" sz="3600" dirty="0" smtClean="0">
                <a:solidFill>
                  <a:schemeClr val="tx1"/>
                </a:solidFill>
                <a:latin typeface="Calibri"/>
              </a:rPr>
              <a:t> </a:t>
            </a:r>
            <a:r>
              <a:rPr lang="en-US" sz="3600" dirty="0" err="1" smtClean="0">
                <a:solidFill>
                  <a:schemeClr val="tx1"/>
                </a:solidFill>
                <a:latin typeface="Calibri"/>
              </a:rPr>
              <a:t>bên</a:t>
            </a:r>
            <a:r>
              <a:rPr lang="en-US" sz="3600" dirty="0" smtClean="0">
                <a:solidFill>
                  <a:schemeClr val="tx1"/>
                </a:solidFill>
                <a:latin typeface="Calibri"/>
              </a:rPr>
              <a:t> </a:t>
            </a:r>
            <a:r>
              <a:rPr lang="en-US" sz="3600" dirty="0" err="1" smtClean="0">
                <a:solidFill>
                  <a:schemeClr val="tx1"/>
                </a:solidFill>
                <a:latin typeface="Calibri"/>
              </a:rPr>
              <a:t>trong</a:t>
            </a:r>
            <a:r>
              <a:rPr lang="en-US" sz="3600" dirty="0" smtClean="0">
                <a:solidFill>
                  <a:schemeClr val="tx1"/>
                </a:solidFill>
                <a:latin typeface="Calibri"/>
              </a:rPr>
              <a:t> </a:t>
            </a:r>
            <a:r>
              <a:rPr lang="en-US" sz="3600" dirty="0" err="1" smtClean="0">
                <a:solidFill>
                  <a:schemeClr val="tx1"/>
                </a:solidFill>
                <a:latin typeface="Calibri"/>
              </a:rPr>
              <a:t>đón</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vào</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 </a:t>
            </a:r>
            <a:r>
              <a:rPr lang="en-US" sz="3600" dirty="0" err="1" smtClean="0">
                <a:solidFill>
                  <a:schemeClr val="tx1"/>
                </a:solidFill>
                <a:latin typeface="Calibri"/>
              </a:rPr>
              <a:t>hướng</a:t>
            </a:r>
            <a:r>
              <a:rPr lang="en-US" sz="3600" dirty="0" smtClean="0">
                <a:solidFill>
                  <a:schemeClr val="tx1"/>
                </a:solidFill>
                <a:latin typeface="Calibri"/>
              </a:rPr>
              <a:t> </a:t>
            </a:r>
            <a:r>
              <a:rPr lang="en-US" sz="3600" dirty="0" err="1" smtClean="0">
                <a:solidFill>
                  <a:schemeClr val="tx1"/>
                </a:solidFill>
                <a:latin typeface="Calibri"/>
              </a:rPr>
              <a:t>dẫn</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nằm</a:t>
            </a:r>
            <a:r>
              <a:rPr lang="en-US" sz="3600" dirty="0" smtClean="0">
                <a:solidFill>
                  <a:schemeClr val="tx1"/>
                </a:solidFill>
                <a:latin typeface="Calibri"/>
              </a:rPr>
              <a:t> </a:t>
            </a:r>
            <a:r>
              <a:rPr lang="en-US" sz="3600" dirty="0" err="1" smtClean="0">
                <a:solidFill>
                  <a:schemeClr val="tx1"/>
                </a:solidFill>
                <a:latin typeface="Calibri"/>
              </a:rPr>
              <a:t>đúng</a:t>
            </a:r>
            <a:r>
              <a:rPr lang="en-US" sz="3600" dirty="0" smtClean="0">
                <a:solidFill>
                  <a:schemeClr val="tx1"/>
                </a:solidFill>
                <a:latin typeface="Calibri"/>
              </a:rPr>
              <a:t> </a:t>
            </a:r>
            <a:r>
              <a:rPr lang="en-US" sz="3600" dirty="0" err="1" smtClean="0">
                <a:solidFill>
                  <a:schemeClr val="tx1"/>
                </a:solidFill>
                <a:latin typeface="Calibri"/>
              </a:rPr>
              <a:t>chỗ</a:t>
            </a:r>
            <a:r>
              <a:rPr lang="en-US" sz="3600" dirty="0" smtClean="0">
                <a:solidFill>
                  <a:schemeClr val="tx1"/>
                </a:solidFill>
                <a:latin typeface="Calibri"/>
              </a:rPr>
              <a:t>, </a:t>
            </a:r>
            <a:r>
              <a:rPr lang="en-US" sz="3600" dirty="0" err="1" smtClean="0">
                <a:solidFill>
                  <a:schemeClr val="tx1"/>
                </a:solidFill>
                <a:latin typeface="Calibri"/>
              </a:rPr>
              <a:t>giúp</a:t>
            </a:r>
            <a:r>
              <a:rPr lang="en-US" sz="3600" dirty="0" smtClean="0">
                <a:solidFill>
                  <a:schemeClr val="tx1"/>
                </a:solidFill>
                <a:latin typeface="Calibri"/>
              </a:rPr>
              <a:t> </a:t>
            </a:r>
            <a:r>
              <a:rPr lang="en-US" sz="3600" dirty="0" err="1" smtClean="0">
                <a:solidFill>
                  <a:schemeClr val="tx1"/>
                </a:solidFill>
                <a:latin typeface="Calibri"/>
              </a:rPr>
              <a:t>đỡ</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khi</a:t>
            </a:r>
            <a:r>
              <a:rPr lang="en-US" sz="3600" dirty="0" smtClean="0">
                <a:solidFill>
                  <a:schemeClr val="tx1"/>
                </a:solidFill>
                <a:latin typeface="Calibri"/>
              </a:rPr>
              <a:t> </a:t>
            </a:r>
            <a:r>
              <a:rPr lang="en-US" sz="3600" dirty="0" err="1" smtClean="0">
                <a:solidFill>
                  <a:schemeClr val="tx1"/>
                </a:solidFill>
                <a:latin typeface="Calibri"/>
              </a:rPr>
              <a:t>cần</a:t>
            </a:r>
            <a:r>
              <a:rPr lang="en-US" sz="3600" dirty="0" smtClean="0">
                <a:solidFill>
                  <a:schemeClr val="tx1"/>
                </a:solidFill>
                <a:latin typeface="Calibri"/>
              </a:rPr>
              <a:t>, </a:t>
            </a:r>
            <a:r>
              <a:rPr lang="en-US" sz="3600" dirty="0" err="1" smtClean="0">
                <a:solidFill>
                  <a:schemeClr val="tx1"/>
                </a:solidFill>
                <a:latin typeface="Calibri"/>
              </a:rPr>
              <a:t>chú</a:t>
            </a:r>
            <a:r>
              <a:rPr lang="en-US" sz="3600" dirty="0" smtClean="0">
                <a:solidFill>
                  <a:schemeClr val="tx1"/>
                </a:solidFill>
                <a:latin typeface="Calibri"/>
              </a:rPr>
              <a:t> ý an </a:t>
            </a:r>
            <a:r>
              <a:rPr lang="en-US" sz="3600" dirty="0" err="1" smtClean="0">
                <a:solidFill>
                  <a:schemeClr val="tx1"/>
                </a:solidFill>
                <a:latin typeface="Calibri"/>
              </a:rPr>
              <a:t>toàn</a:t>
            </a:r>
            <a:r>
              <a:rPr lang="en-US" sz="3600" dirty="0" smtClean="0">
                <a:solidFill>
                  <a:schemeClr val="tx1"/>
                </a:solidFill>
                <a:latin typeface="Calibri"/>
              </a:rPr>
              <a:t> </a:t>
            </a:r>
            <a:r>
              <a:rPr lang="en-US" sz="3600" dirty="0" err="1" smtClean="0">
                <a:solidFill>
                  <a:schemeClr val="tx1"/>
                </a:solidFill>
                <a:latin typeface="Calibri"/>
              </a:rPr>
              <a:t>cho</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p>
          <a:p>
            <a:pPr lvl="0" algn="just">
              <a:defRPr/>
            </a:pPr>
            <a:r>
              <a:rPr lang="en-US" sz="3600"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 </a:t>
            </a:r>
            <a:r>
              <a:rPr lang="en-US" sz="3600" dirty="0" err="1" smtClean="0">
                <a:solidFill>
                  <a:schemeClr val="tx1"/>
                </a:solidFill>
                <a:latin typeface="Calibri"/>
              </a:rPr>
              <a:t>phụ</a:t>
            </a:r>
            <a:r>
              <a:rPr lang="en-US" sz="3600" dirty="0" smtClean="0">
                <a:solidFill>
                  <a:schemeClr val="tx1"/>
                </a:solidFill>
                <a:latin typeface="Calibri"/>
              </a:rPr>
              <a:t> </a:t>
            </a:r>
            <a:r>
              <a:rPr lang="en-US" sz="3600" dirty="0" err="1" smtClean="0">
                <a:solidFill>
                  <a:schemeClr val="tx1"/>
                </a:solidFill>
                <a:latin typeface="Calibri"/>
              </a:rPr>
              <a:t>bên</a:t>
            </a:r>
            <a:r>
              <a:rPr lang="en-US" sz="3600" dirty="0" smtClean="0">
                <a:solidFill>
                  <a:schemeClr val="tx1"/>
                </a:solidFill>
                <a:latin typeface="Calibri"/>
              </a:rPr>
              <a:t> </a:t>
            </a:r>
            <a:r>
              <a:rPr lang="en-US" sz="3600" dirty="0" err="1" smtClean="0">
                <a:solidFill>
                  <a:schemeClr val="tx1"/>
                </a:solidFill>
                <a:latin typeface="Calibri"/>
              </a:rPr>
              <a:t>ngoài</a:t>
            </a:r>
            <a:r>
              <a:rPr lang="en-US" sz="3600" dirty="0">
                <a:solidFill>
                  <a:schemeClr val="tx1"/>
                </a:solidFill>
                <a:latin typeface="Calibri"/>
              </a:rPr>
              <a:t> </a:t>
            </a:r>
            <a:r>
              <a:rPr lang="en-US" sz="3600" dirty="0" err="1" smtClean="0">
                <a:solidFill>
                  <a:schemeClr val="tx1"/>
                </a:solidFill>
                <a:latin typeface="Calibri"/>
              </a:rPr>
              <a:t>quản</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mở</a:t>
            </a:r>
            <a:r>
              <a:rPr lang="en-US" sz="3600" dirty="0" smtClean="0">
                <a:solidFill>
                  <a:schemeClr val="tx1"/>
                </a:solidFill>
                <a:latin typeface="Calibri"/>
              </a:rPr>
              <a:t> </a:t>
            </a:r>
            <a:r>
              <a:rPr lang="en-US" sz="3600" dirty="0" err="1" smtClean="0">
                <a:solidFill>
                  <a:schemeClr val="tx1"/>
                </a:solidFill>
                <a:latin typeface="Calibri"/>
              </a:rPr>
              <a:t>thun</a:t>
            </a:r>
            <a:r>
              <a:rPr lang="en-US" sz="3600" dirty="0" smtClean="0">
                <a:solidFill>
                  <a:schemeClr val="tx1"/>
                </a:solidFill>
                <a:latin typeface="Calibri"/>
              </a:rPr>
              <a:t> </a:t>
            </a:r>
            <a:r>
              <a:rPr lang="en-US" sz="3600" dirty="0" err="1" smtClean="0">
                <a:solidFill>
                  <a:schemeClr val="tx1"/>
                </a:solidFill>
                <a:latin typeface="Calibri"/>
              </a:rPr>
              <a:t>cột</a:t>
            </a:r>
            <a:r>
              <a:rPr lang="en-US" sz="3600" dirty="0" smtClean="0">
                <a:solidFill>
                  <a:schemeClr val="tx1"/>
                </a:solidFill>
                <a:latin typeface="Calibri"/>
              </a:rPr>
              <a:t> </a:t>
            </a:r>
            <a:r>
              <a:rPr lang="en-US" sz="3600" dirty="0" err="1" smtClean="0">
                <a:solidFill>
                  <a:schemeClr val="tx1"/>
                </a:solidFill>
                <a:latin typeface="Calibri"/>
              </a:rPr>
              <a:t>tóc</a:t>
            </a:r>
            <a:r>
              <a:rPr lang="en-US" sz="3600" dirty="0" smtClean="0">
                <a:solidFill>
                  <a:schemeClr val="tx1"/>
                </a:solidFill>
                <a:latin typeface="Calibri"/>
              </a:rPr>
              <a:t> </a:t>
            </a:r>
            <a:r>
              <a:rPr lang="en-US" sz="3600" dirty="0" err="1" smtClean="0">
                <a:solidFill>
                  <a:schemeClr val="tx1"/>
                </a:solidFill>
                <a:latin typeface="Calibri"/>
              </a:rPr>
              <a:t>của</a:t>
            </a:r>
            <a:r>
              <a:rPr lang="en-US" sz="3600" dirty="0" smtClean="0">
                <a:solidFill>
                  <a:schemeClr val="tx1"/>
                </a:solidFill>
                <a:latin typeface="Calibri"/>
              </a:rPr>
              <a:t> </a:t>
            </a:r>
            <a:r>
              <a:rPr lang="en-US" sz="3600" dirty="0" err="1" smtClean="0">
                <a:solidFill>
                  <a:schemeClr val="tx1"/>
                </a:solidFill>
                <a:latin typeface="Calibri"/>
              </a:rPr>
              <a:t>những</a:t>
            </a:r>
            <a:r>
              <a:rPr lang="en-US" sz="3600" dirty="0" smtClean="0">
                <a:solidFill>
                  <a:schemeClr val="tx1"/>
                </a:solidFill>
                <a:latin typeface="Calibri"/>
              </a:rPr>
              <a:t> </a:t>
            </a:r>
            <a:r>
              <a:rPr lang="en-US" sz="3600" dirty="0" err="1" smtClean="0">
                <a:solidFill>
                  <a:schemeClr val="tx1"/>
                </a:solidFill>
                <a:latin typeface="Calibri"/>
              </a:rPr>
              <a:t>bé</a:t>
            </a:r>
            <a:r>
              <a:rPr lang="en-US" sz="3600" dirty="0" smtClean="0">
                <a:solidFill>
                  <a:schemeClr val="tx1"/>
                </a:solidFill>
                <a:latin typeface="Calibri"/>
              </a:rPr>
              <a:t> </a:t>
            </a:r>
            <a:r>
              <a:rPr lang="en-US" sz="3600" dirty="0" err="1" smtClean="0">
                <a:solidFill>
                  <a:schemeClr val="tx1"/>
                </a:solidFill>
                <a:latin typeface="Calibri"/>
              </a:rPr>
              <a:t>gái</a:t>
            </a:r>
            <a:r>
              <a:rPr lang="en-US" sz="3600" dirty="0" smtClean="0">
                <a:solidFill>
                  <a:schemeClr val="tx1"/>
                </a:solidFill>
                <a:latin typeface="Calibri"/>
              </a:rPr>
              <a:t> </a:t>
            </a:r>
            <a:r>
              <a:rPr lang="en-US" sz="3600" dirty="0" err="1" smtClean="0">
                <a:solidFill>
                  <a:schemeClr val="tx1"/>
                </a:solidFill>
                <a:latin typeface="Calibri"/>
              </a:rPr>
              <a:t>có</a:t>
            </a:r>
            <a:r>
              <a:rPr lang="en-US" sz="3600" dirty="0" smtClean="0">
                <a:solidFill>
                  <a:schemeClr val="tx1"/>
                </a:solidFill>
                <a:latin typeface="Calibri"/>
              </a:rPr>
              <a:t> </a:t>
            </a:r>
            <a:r>
              <a:rPr lang="en-US" sz="3600" dirty="0" err="1" smtClean="0">
                <a:solidFill>
                  <a:schemeClr val="tx1"/>
                </a:solidFill>
                <a:latin typeface="Calibri"/>
              </a:rPr>
              <a:t>cột</a:t>
            </a:r>
            <a:r>
              <a:rPr lang="en-US" sz="3600" dirty="0" smtClean="0">
                <a:solidFill>
                  <a:schemeClr val="tx1"/>
                </a:solidFill>
                <a:latin typeface="Calibri"/>
              </a:rPr>
              <a:t> </a:t>
            </a:r>
            <a:r>
              <a:rPr lang="en-US" sz="3600" dirty="0" err="1" smtClean="0">
                <a:solidFill>
                  <a:schemeClr val="tx1"/>
                </a:solidFill>
                <a:latin typeface="Calibri"/>
              </a:rPr>
              <a:t>tóc</a:t>
            </a:r>
            <a:r>
              <a:rPr lang="en-US" sz="3600" dirty="0" smtClean="0">
                <a:solidFill>
                  <a:schemeClr val="tx1"/>
                </a:solidFill>
                <a:latin typeface="Calibri"/>
              </a:rPr>
              <a:t>, </a:t>
            </a:r>
            <a:r>
              <a:rPr lang="en-US" sz="3600" dirty="0" err="1" smtClean="0">
                <a:solidFill>
                  <a:schemeClr val="tx1"/>
                </a:solidFill>
                <a:latin typeface="Calibri"/>
              </a:rPr>
              <a:t>nhắc</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lấy</a:t>
            </a:r>
            <a:r>
              <a:rPr lang="en-US" sz="3600" dirty="0" smtClean="0">
                <a:solidFill>
                  <a:schemeClr val="tx1"/>
                </a:solidFill>
                <a:latin typeface="Calibri"/>
              </a:rPr>
              <a:t> </a:t>
            </a:r>
            <a:r>
              <a:rPr lang="en-US" sz="3600" dirty="0" err="1" smtClean="0">
                <a:solidFill>
                  <a:schemeClr val="tx1"/>
                </a:solidFill>
                <a:latin typeface="Calibri"/>
              </a:rPr>
              <a:t>gối</a:t>
            </a:r>
            <a:r>
              <a:rPr lang="en-US" sz="3600" dirty="0">
                <a:solidFill>
                  <a:schemeClr val="tx1"/>
                </a:solidFill>
                <a:latin typeface="Calibri"/>
              </a:rPr>
              <a:t> </a:t>
            </a:r>
            <a:r>
              <a:rPr lang="en-US" sz="3600" dirty="0" err="1" smtClean="0">
                <a:solidFill>
                  <a:schemeClr val="tx1"/>
                </a:solidFill>
                <a:latin typeface="Calibri"/>
              </a:rPr>
              <a:t>vào</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 </a:t>
            </a:r>
          </a:p>
          <a:p>
            <a:pPr lvl="0" algn="just">
              <a:defRPr/>
            </a:pPr>
            <a:endParaRPr lang="en-US" sz="3600" dirty="0">
              <a:solidFill>
                <a:schemeClr val="tx1"/>
              </a:solidFill>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5" name="Group 30"/>
          <p:cNvGrpSpPr>
            <a:grpSpLocks/>
          </p:cNvGrpSpPr>
          <p:nvPr/>
        </p:nvGrpSpPr>
        <p:grpSpPr bwMode="auto">
          <a:xfrm>
            <a:off x="1339181" y="2992311"/>
            <a:ext cx="941239" cy="648260"/>
            <a:chOff x="1550" y="2500"/>
            <a:chExt cx="529"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0"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83705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63311" y="289515"/>
            <a:ext cx="10115693" cy="6163536"/>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sz="2800" dirty="0">
                <a:solidFill>
                  <a:srgbClr val="3366FF"/>
                </a:solidFill>
                <a:latin typeface="Calibri"/>
              </a:rPr>
              <a:t> </a:t>
            </a:r>
            <a:r>
              <a:rPr lang="en-US" sz="2800" dirty="0" smtClean="0">
                <a:solidFill>
                  <a:srgbClr val="3366FF"/>
                </a:solidFill>
                <a:latin typeface="Calibri"/>
              </a:rPr>
              <a:t>    </a:t>
            </a:r>
            <a:endParaRPr lang="en-US" sz="2800" b="1" dirty="0" smtClean="0">
              <a:solidFill>
                <a:srgbClr val="3366FF"/>
              </a:solidFill>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2800" b="1" dirty="0">
                <a:solidFill>
                  <a:srgbClr val="3366FF"/>
                </a:solidFill>
                <a:latin typeface="Calibri"/>
              </a:rPr>
              <a:t> </a:t>
            </a:r>
            <a:r>
              <a:rPr lang="en-US" sz="2800" b="1" dirty="0" smtClean="0">
                <a:solidFill>
                  <a:srgbClr val="3366FF"/>
                </a:solidFill>
                <a:latin typeface="Calibri"/>
              </a:rPr>
              <a:t>                              </a:t>
            </a:r>
            <a:r>
              <a:rPr lang="en-US" sz="3600" b="1" dirty="0" err="1" smtClean="0">
                <a:solidFill>
                  <a:srgbClr val="3366FF"/>
                </a:solidFill>
                <a:latin typeface="Calibri"/>
              </a:rPr>
              <a:t>Tiến</a:t>
            </a:r>
            <a:r>
              <a:rPr lang="en-US" sz="3600" b="1" dirty="0" smtClean="0">
                <a:solidFill>
                  <a:srgbClr val="3366FF"/>
                </a:solidFill>
                <a:latin typeface="Calibri"/>
              </a:rPr>
              <a:t> </a:t>
            </a:r>
            <a:r>
              <a:rPr lang="en-US" sz="3600" b="1" dirty="0" err="1" smtClean="0">
                <a:solidFill>
                  <a:srgbClr val="3366FF"/>
                </a:solidFill>
                <a:latin typeface="Calibri"/>
              </a:rPr>
              <a:t>hành</a:t>
            </a:r>
            <a:r>
              <a:rPr lang="en-US" sz="3600" b="1" dirty="0" smtClean="0">
                <a:solidFill>
                  <a:srgbClr val="3366FF"/>
                </a:solidFill>
                <a:latin typeface="Calibri"/>
              </a:rPr>
              <a:t> (</a:t>
            </a:r>
            <a:r>
              <a:rPr lang="en-US" sz="3600" b="1" dirty="0" err="1" smtClean="0">
                <a:solidFill>
                  <a:srgbClr val="3366FF"/>
                </a:solidFill>
                <a:latin typeface="Calibri"/>
              </a:rPr>
              <a:t>tt</a:t>
            </a:r>
            <a:r>
              <a:rPr lang="en-US" sz="3600" b="1" dirty="0" smtClean="0">
                <a:solidFill>
                  <a:srgbClr val="3366FF"/>
                </a:solidFill>
                <a:latin typeface="Calibri"/>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3600"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 </a:t>
            </a:r>
            <a:r>
              <a:rPr lang="en-US" sz="3600" dirty="0" err="1" smtClean="0">
                <a:solidFill>
                  <a:schemeClr val="tx1"/>
                </a:solidFill>
                <a:latin typeface="Calibri"/>
              </a:rPr>
              <a:t>chính</a:t>
            </a:r>
            <a:r>
              <a:rPr lang="en-US" sz="3600" dirty="0" smtClean="0">
                <a:solidFill>
                  <a:schemeClr val="tx1"/>
                </a:solidFill>
                <a:latin typeface="Calibri"/>
              </a:rPr>
              <a:t> </a:t>
            </a:r>
            <a:r>
              <a:rPr lang="en-US" sz="3600" dirty="0" err="1">
                <a:solidFill>
                  <a:schemeClr val="tx1"/>
                </a:solidFill>
                <a:latin typeface="Calibri"/>
              </a:rPr>
              <a:t>t</a:t>
            </a:r>
            <a:r>
              <a:rPr lang="en-US" sz="3600" dirty="0" err="1" smtClean="0">
                <a:solidFill>
                  <a:schemeClr val="tx1"/>
                </a:solidFill>
                <a:latin typeface="Calibri"/>
              </a:rPr>
              <a:t>ắt</a:t>
            </a:r>
            <a:r>
              <a:rPr lang="en-US" sz="3600" dirty="0" smtClean="0">
                <a:solidFill>
                  <a:schemeClr val="tx1"/>
                </a:solidFill>
                <a:latin typeface="Calibri"/>
              </a:rPr>
              <a:t> </a:t>
            </a:r>
            <a:r>
              <a:rPr lang="en-US" sz="3600" dirty="0" err="1" smtClean="0">
                <a:solidFill>
                  <a:schemeClr val="tx1"/>
                </a:solidFill>
                <a:latin typeface="Calibri"/>
              </a:rPr>
              <a:t>đèn</a:t>
            </a:r>
            <a:r>
              <a:rPr lang="en-US" sz="3600" dirty="0" smtClean="0">
                <a:solidFill>
                  <a:schemeClr val="tx1"/>
                </a:solidFill>
                <a:latin typeface="Calibri"/>
              </a:rPr>
              <a:t> </a:t>
            </a:r>
            <a:r>
              <a:rPr lang="en-US" sz="3600" dirty="0" err="1" smtClean="0">
                <a:solidFill>
                  <a:schemeClr val="tx1"/>
                </a:solidFill>
                <a:latin typeface="Calibri"/>
              </a:rPr>
              <a:t>giảm</a:t>
            </a:r>
            <a:r>
              <a:rPr lang="en-US" sz="3600" dirty="0" smtClean="0">
                <a:solidFill>
                  <a:schemeClr val="tx1"/>
                </a:solidFill>
                <a:latin typeface="Calibri"/>
              </a:rPr>
              <a:t> </a:t>
            </a:r>
            <a:r>
              <a:rPr lang="en-US" sz="3600" dirty="0" err="1" smtClean="0">
                <a:solidFill>
                  <a:schemeClr val="tx1"/>
                </a:solidFill>
                <a:latin typeface="Calibri"/>
              </a:rPr>
              <a:t>ánh</a:t>
            </a:r>
            <a:r>
              <a:rPr lang="en-US" sz="3600" dirty="0" smtClean="0">
                <a:solidFill>
                  <a:schemeClr val="tx1"/>
                </a:solidFill>
                <a:latin typeface="Calibri"/>
              </a:rPr>
              <a:t> </a:t>
            </a:r>
            <a:r>
              <a:rPr lang="en-US" sz="3600" dirty="0" err="1" smtClean="0">
                <a:solidFill>
                  <a:schemeClr val="tx1"/>
                </a:solidFill>
                <a:latin typeface="Calibri"/>
              </a:rPr>
              <a:t>sáng</a:t>
            </a:r>
            <a:r>
              <a:rPr lang="en-US" sz="3600" dirty="0" smtClean="0">
                <a:solidFill>
                  <a:schemeClr val="tx1"/>
                </a:solidFill>
                <a:latin typeface="Calibri"/>
              </a:rPr>
              <a:t>, </a:t>
            </a:r>
            <a:r>
              <a:rPr lang="en-US" sz="3600" dirty="0" err="1" smtClean="0">
                <a:solidFill>
                  <a:schemeClr val="tx1"/>
                </a:solidFill>
                <a:latin typeface="Calibri"/>
              </a:rPr>
              <a:t>kéo</a:t>
            </a:r>
            <a:r>
              <a:rPr lang="en-US" sz="3600" dirty="0" smtClean="0">
                <a:solidFill>
                  <a:schemeClr val="tx1"/>
                </a:solidFill>
                <a:latin typeface="Calibri"/>
              </a:rPr>
              <a:t> </a:t>
            </a:r>
            <a:r>
              <a:rPr lang="en-US" sz="3600" dirty="0" err="1" smtClean="0">
                <a:solidFill>
                  <a:schemeClr val="tx1"/>
                </a:solidFill>
                <a:latin typeface="Calibri"/>
              </a:rPr>
              <a:t>rèm</a:t>
            </a:r>
            <a:r>
              <a:rPr lang="en-US" sz="3600" dirty="0" smtClean="0">
                <a:solidFill>
                  <a:schemeClr val="tx1"/>
                </a:solidFill>
                <a:latin typeface="Calibri"/>
              </a:rPr>
              <a:t> </a:t>
            </a:r>
            <a:r>
              <a:rPr lang="en-US" sz="3600" dirty="0" err="1" smtClean="0">
                <a:solidFill>
                  <a:schemeClr val="tx1"/>
                </a:solidFill>
                <a:latin typeface="Calibri"/>
              </a:rPr>
              <a:t>cửa</a:t>
            </a:r>
            <a:r>
              <a:rPr lang="en-US" sz="3600" dirty="0" smtClean="0">
                <a:solidFill>
                  <a:schemeClr val="tx1"/>
                </a:solidFill>
                <a:latin typeface="Calibri"/>
              </a:rPr>
              <a:t>, </a:t>
            </a:r>
            <a:r>
              <a:rPr lang="en-US" sz="3600" dirty="0" err="1" smtClean="0">
                <a:solidFill>
                  <a:schemeClr val="tx1"/>
                </a:solidFill>
                <a:latin typeface="Calibri"/>
              </a:rPr>
              <a:t>đóng</a:t>
            </a:r>
            <a:r>
              <a:rPr lang="en-US" sz="3600" dirty="0" smtClean="0">
                <a:solidFill>
                  <a:schemeClr val="tx1"/>
                </a:solidFill>
                <a:latin typeface="Calibri"/>
              </a:rPr>
              <a:t> </a:t>
            </a:r>
            <a:r>
              <a:rPr lang="en-US" sz="3600" dirty="0" err="1" smtClean="0">
                <a:solidFill>
                  <a:schemeClr val="tx1"/>
                </a:solidFill>
                <a:latin typeface="Calibri"/>
              </a:rPr>
              <a:t>các</a:t>
            </a:r>
            <a:r>
              <a:rPr lang="en-US" sz="3600" dirty="0" smtClean="0">
                <a:solidFill>
                  <a:schemeClr val="tx1"/>
                </a:solidFill>
                <a:latin typeface="Calibri"/>
              </a:rPr>
              <a:t> </a:t>
            </a:r>
            <a:r>
              <a:rPr lang="en-US" sz="3600" dirty="0" err="1" smtClean="0">
                <a:solidFill>
                  <a:schemeClr val="tx1"/>
                </a:solidFill>
                <a:latin typeface="Calibri"/>
              </a:rPr>
              <a:t>cửa</a:t>
            </a:r>
            <a:r>
              <a:rPr lang="en-US" sz="3600" dirty="0" smtClean="0">
                <a:solidFill>
                  <a:schemeClr val="tx1"/>
                </a:solidFill>
                <a:latin typeface="Calibri"/>
              </a:rPr>
              <a:t>, </a:t>
            </a:r>
            <a:r>
              <a:rPr lang="en-US" sz="3600" dirty="0" err="1" smtClean="0">
                <a:solidFill>
                  <a:schemeClr val="tx1"/>
                </a:solidFill>
                <a:latin typeface="Calibri"/>
              </a:rPr>
              <a:t>kiểm</a:t>
            </a:r>
            <a:r>
              <a:rPr lang="en-US" sz="3600" dirty="0" smtClean="0">
                <a:solidFill>
                  <a:schemeClr val="tx1"/>
                </a:solidFill>
                <a:latin typeface="Calibri"/>
              </a:rPr>
              <a:t> </a:t>
            </a:r>
            <a:r>
              <a:rPr lang="en-US" sz="3600" dirty="0" err="1" smtClean="0">
                <a:solidFill>
                  <a:schemeClr val="tx1"/>
                </a:solidFill>
                <a:latin typeface="Calibri"/>
              </a:rPr>
              <a:t>tra</a:t>
            </a:r>
            <a:r>
              <a:rPr lang="en-US" sz="3600" dirty="0" smtClean="0">
                <a:solidFill>
                  <a:schemeClr val="tx1"/>
                </a:solidFill>
                <a:latin typeface="Calibri"/>
              </a:rPr>
              <a:t> </a:t>
            </a:r>
            <a:r>
              <a:rPr lang="en-US" sz="3600" dirty="0" err="1" smtClean="0">
                <a:solidFill>
                  <a:schemeClr val="tx1"/>
                </a:solidFill>
                <a:latin typeface="Calibri"/>
              </a:rPr>
              <a:t>quạt</a:t>
            </a:r>
            <a:r>
              <a:rPr lang="en-US" sz="3600" dirty="0" smtClean="0">
                <a:solidFill>
                  <a:schemeClr val="tx1"/>
                </a:solidFill>
                <a:latin typeface="Calibri"/>
              </a:rPr>
              <a:t>, </a:t>
            </a:r>
            <a:r>
              <a:rPr lang="en-US" sz="3600" dirty="0" err="1" smtClean="0">
                <a:solidFill>
                  <a:schemeClr val="tx1"/>
                </a:solidFill>
                <a:latin typeface="Calibri"/>
              </a:rPr>
              <a:t>mở</a:t>
            </a:r>
            <a:r>
              <a:rPr lang="en-US" sz="3600" dirty="0" smtClean="0">
                <a:solidFill>
                  <a:schemeClr val="tx1"/>
                </a:solidFill>
                <a:latin typeface="Calibri"/>
              </a:rPr>
              <a:t> </a:t>
            </a:r>
            <a:r>
              <a:rPr lang="en-US" sz="3600" dirty="0" err="1" smtClean="0">
                <a:solidFill>
                  <a:schemeClr val="tx1"/>
                </a:solidFill>
                <a:latin typeface="Calibri"/>
              </a:rPr>
              <a:t>nhạc</a:t>
            </a:r>
            <a:r>
              <a:rPr lang="en-US" sz="3600" dirty="0" smtClean="0">
                <a:solidFill>
                  <a:schemeClr val="tx1"/>
                </a:solidFill>
                <a:latin typeface="Calibri"/>
              </a:rPr>
              <a:t> </a:t>
            </a:r>
            <a:r>
              <a:rPr lang="en-US" sz="3600" dirty="0" err="1" smtClean="0">
                <a:solidFill>
                  <a:schemeClr val="tx1"/>
                </a:solidFill>
                <a:latin typeface="Calibri"/>
              </a:rPr>
              <a:t>êm</a:t>
            </a:r>
            <a:r>
              <a:rPr lang="en-US" sz="3600" dirty="0" smtClean="0">
                <a:solidFill>
                  <a:schemeClr val="tx1"/>
                </a:solidFill>
                <a:latin typeface="Calibri"/>
              </a:rPr>
              <a:t> </a:t>
            </a:r>
            <a:r>
              <a:rPr lang="en-US" sz="3600" dirty="0" err="1" smtClean="0">
                <a:solidFill>
                  <a:schemeClr val="tx1"/>
                </a:solidFill>
                <a:latin typeface="Calibri"/>
              </a:rPr>
              <a:t>dịu</a:t>
            </a:r>
            <a:r>
              <a:rPr lang="en-US" sz="3600" dirty="0" smtClean="0">
                <a:solidFill>
                  <a:schemeClr val="tx1"/>
                </a:solidFill>
                <a:latin typeface="Calibri"/>
              </a:rPr>
              <a:t> </a:t>
            </a:r>
            <a:r>
              <a:rPr lang="en-US" sz="3600" dirty="0" err="1" smtClean="0">
                <a:solidFill>
                  <a:schemeClr val="tx1"/>
                </a:solidFill>
                <a:latin typeface="Calibri"/>
              </a:rPr>
              <a:t>vừa</a:t>
            </a:r>
            <a:r>
              <a:rPr lang="en-US" sz="3600" dirty="0" smtClean="0">
                <a:solidFill>
                  <a:schemeClr val="tx1"/>
                </a:solidFill>
                <a:latin typeface="Calibri"/>
              </a:rPr>
              <a:t> </a:t>
            </a:r>
            <a:r>
              <a:rPr lang="en-US" sz="3600" dirty="0" err="1" smtClean="0">
                <a:solidFill>
                  <a:schemeClr val="tx1"/>
                </a:solidFill>
                <a:latin typeface="Calibri"/>
              </a:rPr>
              <a:t>đủ</a:t>
            </a:r>
            <a:r>
              <a:rPr lang="en-US" sz="3600" dirty="0" smtClean="0">
                <a:solidFill>
                  <a:schemeClr val="tx1"/>
                </a:solidFill>
                <a:latin typeface="Calibri"/>
              </a:rPr>
              <a:t> </a:t>
            </a:r>
            <a:r>
              <a:rPr lang="en-US" sz="3600" dirty="0" err="1" smtClean="0">
                <a:solidFill>
                  <a:schemeClr val="tx1"/>
                </a:solidFill>
                <a:latin typeface="Calibri"/>
              </a:rPr>
              <a:t>nghe</a:t>
            </a:r>
            <a:r>
              <a:rPr lang="en-US" sz="3600" dirty="0" smtClean="0">
                <a:solidFill>
                  <a:schemeClr val="tx1"/>
                </a:solidFill>
                <a:latin typeface="Calibri"/>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3600" dirty="0" err="1" smtClean="0">
                <a:solidFill>
                  <a:schemeClr val="tx1"/>
                </a:solidFill>
                <a:latin typeface="Calibri"/>
              </a:rPr>
              <a:t>Phân</a:t>
            </a:r>
            <a:r>
              <a:rPr lang="en-US" sz="3600" dirty="0" smtClean="0">
                <a:solidFill>
                  <a:schemeClr val="tx1"/>
                </a:solidFill>
                <a:latin typeface="Calibri"/>
              </a:rPr>
              <a:t> </a:t>
            </a:r>
            <a:r>
              <a:rPr lang="en-US" sz="3600" dirty="0" err="1" smtClean="0">
                <a:solidFill>
                  <a:schemeClr val="tx1"/>
                </a:solidFill>
                <a:latin typeface="Calibri"/>
              </a:rPr>
              <a:t>công</a:t>
            </a:r>
            <a:r>
              <a:rPr lang="en-US" sz="3600" dirty="0" smtClean="0">
                <a:solidFill>
                  <a:schemeClr val="tx1"/>
                </a:solidFill>
                <a:latin typeface="Calibri"/>
              </a:rPr>
              <a:t> </a:t>
            </a:r>
            <a:r>
              <a:rPr lang="en-US" sz="3600" dirty="0" err="1" smtClean="0">
                <a:solidFill>
                  <a:schemeClr val="tx1"/>
                </a:solidFill>
                <a:latin typeface="Calibri"/>
              </a:rPr>
              <a:t>giáo</a:t>
            </a:r>
            <a:r>
              <a:rPr lang="en-US" sz="3600" dirty="0" smtClean="0">
                <a:solidFill>
                  <a:schemeClr val="tx1"/>
                </a:solidFill>
                <a:latin typeface="Calibri"/>
              </a:rPr>
              <a:t> </a:t>
            </a:r>
            <a:r>
              <a:rPr lang="en-US" sz="3600" dirty="0" err="1" smtClean="0">
                <a:solidFill>
                  <a:schemeClr val="tx1"/>
                </a:solidFill>
                <a:latin typeface="Calibri"/>
              </a:rPr>
              <a:t>viên</a:t>
            </a:r>
            <a:r>
              <a:rPr lang="en-US" sz="3600" dirty="0" smtClean="0">
                <a:solidFill>
                  <a:schemeClr val="tx1"/>
                </a:solidFill>
                <a:latin typeface="Calibri"/>
              </a:rPr>
              <a:t> </a:t>
            </a:r>
            <a:r>
              <a:rPr lang="en-US" sz="3600" dirty="0" err="1" smtClean="0">
                <a:solidFill>
                  <a:schemeClr val="tx1"/>
                </a:solidFill>
                <a:latin typeface="Calibri"/>
              </a:rPr>
              <a:t>trực</a:t>
            </a:r>
            <a:r>
              <a:rPr lang="en-US" sz="3600" dirty="0" smtClean="0">
                <a:solidFill>
                  <a:schemeClr val="tx1"/>
                </a:solidFill>
                <a:latin typeface="Calibri"/>
              </a:rPr>
              <a:t> </a:t>
            </a:r>
            <a:r>
              <a:rPr lang="en-US" sz="3600" dirty="0" err="1" smtClean="0">
                <a:solidFill>
                  <a:schemeClr val="tx1"/>
                </a:solidFill>
                <a:latin typeface="Calibri"/>
              </a:rPr>
              <a:t>trong</a:t>
            </a:r>
            <a:r>
              <a:rPr lang="en-US" sz="3600" dirty="0" smtClean="0">
                <a:solidFill>
                  <a:schemeClr val="tx1"/>
                </a:solidFill>
                <a:latin typeface="Calibri"/>
              </a:rPr>
              <a:t> </a:t>
            </a:r>
            <a:r>
              <a:rPr lang="en-US" sz="3600" dirty="0" err="1" smtClean="0">
                <a:solidFill>
                  <a:schemeClr val="tx1"/>
                </a:solidFill>
                <a:latin typeface="Calibri"/>
              </a:rPr>
              <a:t>giở</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a:t>
            </a:r>
            <a:endParaRPr lang="en-US" sz="3600" dirty="0" smtClean="0">
              <a:solidFill>
                <a:schemeClr val="tx1"/>
              </a:solidFill>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3600" dirty="0" smtClean="0">
                <a:solidFill>
                  <a:schemeClr val="tx1"/>
                </a:solidFill>
                <a:latin typeface="Calibri"/>
              </a:rPr>
              <a:t> </a:t>
            </a:r>
            <a:r>
              <a:rPr lang="en-US" sz="3600" dirty="0" err="1">
                <a:solidFill>
                  <a:srgbClr val="FF0000"/>
                </a:solidFill>
                <a:latin typeface="Calibri"/>
              </a:rPr>
              <a:t>C</a:t>
            </a:r>
            <a:r>
              <a:rPr lang="en-US" sz="3600" dirty="0" err="1" smtClean="0">
                <a:solidFill>
                  <a:srgbClr val="FF0000"/>
                </a:solidFill>
                <a:latin typeface="Calibri"/>
              </a:rPr>
              <a:t>hú</a:t>
            </a:r>
            <a:r>
              <a:rPr lang="en-US" sz="3600" dirty="0" smtClean="0">
                <a:solidFill>
                  <a:srgbClr val="FF0000"/>
                </a:solidFill>
                <a:latin typeface="Calibri"/>
              </a:rPr>
              <a:t> ý </a:t>
            </a:r>
            <a:r>
              <a:rPr lang="en-US" sz="3600" dirty="0" err="1" smtClean="0">
                <a:solidFill>
                  <a:srgbClr val="FF0000"/>
                </a:solidFill>
                <a:latin typeface="Calibri"/>
              </a:rPr>
              <a:t>quan</a:t>
            </a:r>
            <a:r>
              <a:rPr lang="en-US" sz="3600" dirty="0" smtClean="0">
                <a:solidFill>
                  <a:srgbClr val="FF0000"/>
                </a:solidFill>
                <a:latin typeface="Calibri"/>
              </a:rPr>
              <a:t> </a:t>
            </a:r>
            <a:r>
              <a:rPr lang="en-US" sz="3600" dirty="0" err="1" smtClean="0">
                <a:solidFill>
                  <a:srgbClr val="FF0000"/>
                </a:solidFill>
                <a:latin typeface="Calibri"/>
              </a:rPr>
              <a:t>sát</a:t>
            </a:r>
            <a:r>
              <a:rPr lang="en-US" sz="3600" dirty="0" smtClean="0">
                <a:solidFill>
                  <a:srgbClr val="FF0000"/>
                </a:solidFill>
                <a:latin typeface="Calibri"/>
              </a:rPr>
              <a:t> </a:t>
            </a:r>
            <a:r>
              <a:rPr lang="en-US" sz="3600" dirty="0" err="1" smtClean="0">
                <a:solidFill>
                  <a:srgbClr val="FF0000"/>
                </a:solidFill>
                <a:latin typeface="Calibri"/>
              </a:rPr>
              <a:t>sửa</a:t>
            </a:r>
            <a:r>
              <a:rPr lang="en-US" sz="3600" dirty="0" smtClean="0">
                <a:solidFill>
                  <a:srgbClr val="FF0000"/>
                </a:solidFill>
                <a:latin typeface="Calibri"/>
              </a:rPr>
              <a:t> </a:t>
            </a:r>
            <a:r>
              <a:rPr lang="en-US" sz="3600" dirty="0" err="1" smtClean="0">
                <a:solidFill>
                  <a:srgbClr val="FF0000"/>
                </a:solidFill>
                <a:latin typeface="Calibri"/>
              </a:rPr>
              <a:t>tư</a:t>
            </a:r>
            <a:r>
              <a:rPr lang="en-US" sz="3600" dirty="0" smtClean="0">
                <a:solidFill>
                  <a:srgbClr val="FF0000"/>
                </a:solidFill>
                <a:latin typeface="Calibri"/>
              </a:rPr>
              <a:t> </a:t>
            </a:r>
            <a:r>
              <a:rPr lang="en-US" sz="3600" dirty="0" err="1" smtClean="0">
                <a:solidFill>
                  <a:srgbClr val="FF0000"/>
                </a:solidFill>
                <a:latin typeface="Calibri"/>
              </a:rPr>
              <a:t>thế</a:t>
            </a:r>
            <a:r>
              <a:rPr lang="en-US" sz="3600" dirty="0" smtClean="0">
                <a:solidFill>
                  <a:srgbClr val="FF0000"/>
                </a:solidFill>
                <a:latin typeface="Calibri"/>
              </a:rPr>
              <a:t> </a:t>
            </a:r>
            <a:r>
              <a:rPr lang="en-US" sz="3600" dirty="0" err="1" smtClean="0">
                <a:solidFill>
                  <a:srgbClr val="FF0000"/>
                </a:solidFill>
                <a:latin typeface="Calibri"/>
              </a:rPr>
              <a:t>nằm</a:t>
            </a:r>
            <a:r>
              <a:rPr lang="en-US" sz="3600" dirty="0" smtClean="0">
                <a:solidFill>
                  <a:srgbClr val="FF0000"/>
                </a:solidFill>
                <a:latin typeface="Calibri"/>
              </a:rPr>
              <a:t> </a:t>
            </a:r>
            <a:r>
              <a:rPr lang="en-US" sz="3600" dirty="0" err="1" smtClean="0">
                <a:solidFill>
                  <a:srgbClr val="FF0000"/>
                </a:solidFill>
                <a:latin typeface="Calibri"/>
              </a:rPr>
              <a:t>của</a:t>
            </a:r>
            <a:r>
              <a:rPr lang="en-US" sz="3600" dirty="0" smtClean="0">
                <a:solidFill>
                  <a:srgbClr val="FF0000"/>
                </a:solidFill>
                <a:latin typeface="Calibri"/>
              </a:rPr>
              <a:t> </a:t>
            </a:r>
            <a:r>
              <a:rPr lang="en-US" sz="3600" dirty="0" err="1" smtClean="0">
                <a:solidFill>
                  <a:srgbClr val="FF0000"/>
                </a:solidFill>
                <a:latin typeface="Calibri"/>
              </a:rPr>
              <a:t>trẻ</a:t>
            </a:r>
            <a:r>
              <a:rPr lang="en-US" sz="3600" dirty="0" smtClean="0">
                <a:solidFill>
                  <a:srgbClr val="FF0000"/>
                </a:solidFill>
                <a:latin typeface="Calibri"/>
              </a:rPr>
              <a:t> </a:t>
            </a:r>
            <a:r>
              <a:rPr lang="en-US" sz="3600" dirty="0" err="1" smtClean="0">
                <a:solidFill>
                  <a:srgbClr val="FF0000"/>
                </a:solidFill>
                <a:latin typeface="Calibri"/>
              </a:rPr>
              <a:t>thoải</a:t>
            </a:r>
            <a:r>
              <a:rPr lang="en-US" sz="3600" dirty="0" smtClean="0">
                <a:solidFill>
                  <a:srgbClr val="FF0000"/>
                </a:solidFill>
                <a:latin typeface="Calibri"/>
              </a:rPr>
              <a:t> </a:t>
            </a:r>
            <a:r>
              <a:rPr lang="en-US" sz="3600" dirty="0" err="1" smtClean="0">
                <a:solidFill>
                  <a:srgbClr val="FF0000"/>
                </a:solidFill>
                <a:latin typeface="Calibri"/>
              </a:rPr>
              <a:t>mái</a:t>
            </a:r>
            <a:r>
              <a:rPr lang="en-US" sz="3600" dirty="0" smtClean="0">
                <a:solidFill>
                  <a:srgbClr val="FF0000"/>
                </a:solidFill>
                <a:latin typeface="Calibri"/>
              </a:rPr>
              <a:t>, </a:t>
            </a:r>
            <a:r>
              <a:rPr lang="en-US" sz="3600" dirty="0" err="1" smtClean="0">
                <a:solidFill>
                  <a:srgbClr val="FF0000"/>
                </a:solidFill>
                <a:latin typeface="Calibri"/>
              </a:rPr>
              <a:t>tránh</a:t>
            </a:r>
            <a:r>
              <a:rPr lang="en-US" sz="3600" dirty="0" smtClean="0">
                <a:solidFill>
                  <a:srgbClr val="FF0000"/>
                </a:solidFill>
                <a:latin typeface="Calibri"/>
              </a:rPr>
              <a:t> </a:t>
            </a:r>
            <a:r>
              <a:rPr lang="en-US" sz="3600" dirty="0" err="1" smtClean="0">
                <a:solidFill>
                  <a:srgbClr val="FF0000"/>
                </a:solidFill>
                <a:latin typeface="Calibri"/>
              </a:rPr>
              <a:t>tư</a:t>
            </a:r>
            <a:r>
              <a:rPr lang="en-US" sz="3600" dirty="0">
                <a:solidFill>
                  <a:srgbClr val="FF0000"/>
                </a:solidFill>
                <a:latin typeface="Calibri"/>
              </a:rPr>
              <a:t> </a:t>
            </a:r>
            <a:r>
              <a:rPr lang="en-US" sz="3600" dirty="0" err="1" smtClean="0">
                <a:solidFill>
                  <a:srgbClr val="FF0000"/>
                </a:solidFill>
                <a:latin typeface="Calibri"/>
              </a:rPr>
              <a:t>thế</a:t>
            </a:r>
            <a:r>
              <a:rPr lang="en-US" sz="3600" dirty="0" smtClean="0">
                <a:solidFill>
                  <a:srgbClr val="FF0000"/>
                </a:solidFill>
                <a:latin typeface="Calibri"/>
              </a:rPr>
              <a:t> </a:t>
            </a:r>
            <a:r>
              <a:rPr lang="en-US" sz="3600" dirty="0" err="1" smtClean="0">
                <a:solidFill>
                  <a:srgbClr val="FF0000"/>
                </a:solidFill>
                <a:latin typeface="Calibri"/>
              </a:rPr>
              <a:t>ảnh</a:t>
            </a:r>
            <a:r>
              <a:rPr lang="en-US" sz="3600" dirty="0" smtClean="0">
                <a:solidFill>
                  <a:srgbClr val="FF0000"/>
                </a:solidFill>
                <a:latin typeface="Calibri"/>
              </a:rPr>
              <a:t> </a:t>
            </a:r>
            <a:r>
              <a:rPr lang="en-US" sz="3600" dirty="0" err="1" smtClean="0">
                <a:solidFill>
                  <a:srgbClr val="FF0000"/>
                </a:solidFill>
                <a:latin typeface="Calibri"/>
              </a:rPr>
              <a:t>hưởng</a:t>
            </a:r>
            <a:r>
              <a:rPr lang="en-US" sz="3600" dirty="0" smtClean="0">
                <a:solidFill>
                  <a:srgbClr val="FF0000"/>
                </a:solidFill>
                <a:latin typeface="Calibri"/>
              </a:rPr>
              <a:t> </a:t>
            </a:r>
            <a:r>
              <a:rPr lang="en-US" sz="3600" dirty="0" err="1" smtClean="0">
                <a:solidFill>
                  <a:srgbClr val="FF0000"/>
                </a:solidFill>
                <a:latin typeface="Calibri"/>
              </a:rPr>
              <a:t>hô</a:t>
            </a:r>
            <a:r>
              <a:rPr lang="en-US" sz="3600" dirty="0" smtClean="0">
                <a:solidFill>
                  <a:srgbClr val="FF0000"/>
                </a:solidFill>
                <a:latin typeface="Calibri"/>
              </a:rPr>
              <a:t> </a:t>
            </a:r>
            <a:r>
              <a:rPr lang="en-US" sz="3600" dirty="0" err="1" smtClean="0">
                <a:solidFill>
                  <a:srgbClr val="FF0000"/>
                </a:solidFill>
                <a:latin typeface="Calibri"/>
              </a:rPr>
              <a:t>hấp</a:t>
            </a:r>
            <a:r>
              <a:rPr lang="en-US" sz="3600" dirty="0" smtClean="0">
                <a:solidFill>
                  <a:srgbClr val="FF0000"/>
                </a:solidFill>
                <a:latin typeface="Calibri"/>
              </a:rPr>
              <a:t> </a:t>
            </a:r>
            <a:r>
              <a:rPr lang="en-US" sz="3600" dirty="0" err="1" smtClean="0">
                <a:solidFill>
                  <a:srgbClr val="FF0000"/>
                </a:solidFill>
                <a:latin typeface="Calibri"/>
              </a:rPr>
              <a:t>của</a:t>
            </a:r>
            <a:r>
              <a:rPr lang="en-US" sz="3600" dirty="0" smtClean="0">
                <a:solidFill>
                  <a:srgbClr val="FF0000"/>
                </a:solidFill>
                <a:latin typeface="Calibri"/>
              </a:rPr>
              <a:t> </a:t>
            </a:r>
            <a:r>
              <a:rPr lang="en-US" sz="3600" dirty="0" err="1" smtClean="0">
                <a:solidFill>
                  <a:srgbClr val="FF0000"/>
                </a:solidFill>
                <a:latin typeface="Calibri"/>
              </a:rPr>
              <a:t>trẻ</a:t>
            </a:r>
            <a:r>
              <a:rPr lang="en-US" sz="3600" dirty="0" smtClean="0">
                <a:solidFill>
                  <a:srgbClr val="FF0000"/>
                </a:solidFill>
                <a:latin typeface="Calibri"/>
              </a:rPr>
              <a:t>, </a:t>
            </a:r>
            <a:r>
              <a:rPr lang="en-US" sz="3600" dirty="0" err="1" smtClean="0">
                <a:solidFill>
                  <a:srgbClr val="FF0000"/>
                </a:solidFill>
                <a:latin typeface="Calibri"/>
              </a:rPr>
              <a:t>trẻ</a:t>
            </a:r>
            <a:r>
              <a:rPr lang="en-US" sz="3600" dirty="0" smtClean="0">
                <a:solidFill>
                  <a:srgbClr val="FF0000"/>
                </a:solidFill>
                <a:latin typeface="Calibri"/>
              </a:rPr>
              <a:t> </a:t>
            </a:r>
            <a:r>
              <a:rPr lang="en-US" sz="3600" dirty="0" err="1" smtClean="0">
                <a:solidFill>
                  <a:srgbClr val="FF0000"/>
                </a:solidFill>
                <a:latin typeface="Calibri"/>
              </a:rPr>
              <a:t>nằm</a:t>
            </a:r>
            <a:r>
              <a:rPr lang="en-US" sz="3600" dirty="0" smtClean="0">
                <a:solidFill>
                  <a:srgbClr val="FF0000"/>
                </a:solidFill>
                <a:latin typeface="Calibri"/>
              </a:rPr>
              <a:t> </a:t>
            </a:r>
            <a:r>
              <a:rPr lang="en-US" sz="3600" dirty="0" err="1" smtClean="0">
                <a:solidFill>
                  <a:srgbClr val="FF0000"/>
                </a:solidFill>
                <a:latin typeface="Calibri"/>
              </a:rPr>
              <a:t>ngay</a:t>
            </a:r>
            <a:r>
              <a:rPr lang="en-US" sz="3600" dirty="0" smtClean="0">
                <a:solidFill>
                  <a:srgbClr val="FF0000"/>
                </a:solidFill>
                <a:latin typeface="Calibri"/>
              </a:rPr>
              <a:t> </a:t>
            </a:r>
            <a:r>
              <a:rPr lang="en-US" sz="3600" dirty="0" err="1" smtClean="0">
                <a:solidFill>
                  <a:srgbClr val="FF0000"/>
                </a:solidFill>
                <a:latin typeface="Calibri"/>
              </a:rPr>
              <a:t>ngắn</a:t>
            </a:r>
            <a:r>
              <a:rPr lang="en-US" sz="3600" dirty="0" smtClean="0">
                <a:solidFill>
                  <a:srgbClr val="FF0000"/>
                </a:solidFill>
                <a:latin typeface="Calibri"/>
              </a:rPr>
              <a:t> (</a:t>
            </a:r>
            <a:r>
              <a:rPr lang="en-US" sz="3600" dirty="0" err="1" smtClean="0">
                <a:solidFill>
                  <a:srgbClr val="FF0000"/>
                </a:solidFill>
                <a:latin typeface="Calibri"/>
              </a:rPr>
              <a:t>không</a:t>
            </a:r>
            <a:r>
              <a:rPr lang="en-US" sz="3600" dirty="0" smtClean="0">
                <a:solidFill>
                  <a:srgbClr val="FF0000"/>
                </a:solidFill>
                <a:latin typeface="Calibri"/>
              </a:rPr>
              <a:t> quay </a:t>
            </a:r>
            <a:r>
              <a:rPr lang="en-US" sz="3600" dirty="0" err="1" smtClean="0">
                <a:solidFill>
                  <a:srgbClr val="FF0000"/>
                </a:solidFill>
                <a:latin typeface="Calibri"/>
              </a:rPr>
              <a:t>mặt</a:t>
            </a:r>
            <a:r>
              <a:rPr lang="en-US" sz="3600" dirty="0" smtClean="0">
                <a:solidFill>
                  <a:srgbClr val="FF0000"/>
                </a:solidFill>
                <a:latin typeface="Calibri"/>
              </a:rPr>
              <a:t> </a:t>
            </a:r>
            <a:r>
              <a:rPr lang="en-US" sz="3600" dirty="0" err="1" smtClean="0">
                <a:solidFill>
                  <a:srgbClr val="FF0000"/>
                </a:solidFill>
                <a:latin typeface="Calibri"/>
              </a:rPr>
              <a:t>vào</a:t>
            </a:r>
            <a:r>
              <a:rPr lang="en-US" sz="3600" dirty="0" smtClean="0">
                <a:solidFill>
                  <a:srgbClr val="FF0000"/>
                </a:solidFill>
                <a:latin typeface="Calibri"/>
              </a:rPr>
              <a:t> </a:t>
            </a:r>
            <a:r>
              <a:rPr lang="en-US" sz="3600" dirty="0" err="1" smtClean="0">
                <a:solidFill>
                  <a:srgbClr val="FF0000"/>
                </a:solidFill>
                <a:latin typeface="Calibri"/>
              </a:rPr>
              <a:t>nhau</a:t>
            </a:r>
            <a:r>
              <a:rPr lang="en-US" sz="3600" dirty="0" smtClean="0">
                <a:solidFill>
                  <a:srgbClr val="FF0000"/>
                </a:solidFill>
                <a:latin typeface="Calibri"/>
              </a:rPr>
              <a:t>); </a:t>
            </a:r>
            <a:r>
              <a:rPr lang="en-US" sz="3600" dirty="0" err="1" smtClean="0">
                <a:solidFill>
                  <a:srgbClr val="FF0000"/>
                </a:solidFill>
                <a:latin typeface="Calibri"/>
              </a:rPr>
              <a:t>nhắc</a:t>
            </a:r>
            <a:r>
              <a:rPr lang="en-US" sz="3600" dirty="0" smtClean="0">
                <a:solidFill>
                  <a:srgbClr val="FF0000"/>
                </a:solidFill>
                <a:latin typeface="Calibri"/>
              </a:rPr>
              <a:t> </a:t>
            </a:r>
            <a:r>
              <a:rPr lang="en-US" sz="3600" dirty="0" err="1" smtClean="0">
                <a:solidFill>
                  <a:srgbClr val="FF0000"/>
                </a:solidFill>
                <a:latin typeface="Calibri"/>
              </a:rPr>
              <a:t>trẻ</a:t>
            </a:r>
            <a:r>
              <a:rPr lang="en-US" sz="3600" dirty="0" smtClean="0">
                <a:solidFill>
                  <a:srgbClr val="FF0000"/>
                </a:solidFill>
                <a:latin typeface="Calibri"/>
              </a:rPr>
              <a:t> </a:t>
            </a:r>
            <a:r>
              <a:rPr lang="en-US" sz="3600" dirty="0" err="1" smtClean="0">
                <a:solidFill>
                  <a:srgbClr val="FF0000"/>
                </a:solidFill>
                <a:latin typeface="Calibri"/>
              </a:rPr>
              <a:t>kéo</a:t>
            </a:r>
            <a:r>
              <a:rPr lang="en-US" sz="3600" dirty="0" smtClean="0">
                <a:solidFill>
                  <a:srgbClr val="FF0000"/>
                </a:solidFill>
                <a:latin typeface="Calibri"/>
              </a:rPr>
              <a:t> </a:t>
            </a:r>
            <a:r>
              <a:rPr lang="en-US" sz="3600" dirty="0" err="1" smtClean="0">
                <a:solidFill>
                  <a:srgbClr val="FF0000"/>
                </a:solidFill>
                <a:latin typeface="Calibri"/>
              </a:rPr>
              <a:t>sửa</a:t>
            </a:r>
            <a:r>
              <a:rPr lang="en-US" sz="3600" dirty="0" smtClean="0">
                <a:solidFill>
                  <a:srgbClr val="FF0000"/>
                </a:solidFill>
                <a:latin typeface="Calibri"/>
              </a:rPr>
              <a:t> </a:t>
            </a:r>
            <a:r>
              <a:rPr lang="en-US" sz="3600" dirty="0" err="1" smtClean="0">
                <a:solidFill>
                  <a:srgbClr val="FF0000"/>
                </a:solidFill>
                <a:latin typeface="Calibri"/>
              </a:rPr>
              <a:t>quần</a:t>
            </a:r>
            <a:r>
              <a:rPr lang="en-US" sz="3600" dirty="0" smtClean="0">
                <a:solidFill>
                  <a:srgbClr val="FF0000"/>
                </a:solidFill>
                <a:latin typeface="Calibri"/>
              </a:rPr>
              <a:t> </a:t>
            </a:r>
            <a:r>
              <a:rPr lang="en-US" sz="3600" dirty="0" err="1" smtClean="0">
                <a:solidFill>
                  <a:srgbClr val="FF0000"/>
                </a:solidFill>
                <a:latin typeface="Calibri"/>
              </a:rPr>
              <a:t>áo</a:t>
            </a:r>
            <a:r>
              <a:rPr lang="en-US" sz="3600" dirty="0" smtClean="0">
                <a:solidFill>
                  <a:srgbClr val="FF0000"/>
                </a:solidFill>
                <a:latin typeface="Calibri"/>
              </a:rPr>
              <a:t> </a:t>
            </a:r>
            <a:r>
              <a:rPr lang="en-US" sz="3600" dirty="0" err="1" smtClean="0">
                <a:solidFill>
                  <a:srgbClr val="FF0000"/>
                </a:solidFill>
                <a:latin typeface="Calibri"/>
              </a:rPr>
              <a:t>cho</a:t>
            </a:r>
            <a:r>
              <a:rPr lang="en-US" sz="3600" dirty="0" smtClean="0">
                <a:solidFill>
                  <a:srgbClr val="FF0000"/>
                </a:solidFill>
                <a:latin typeface="Calibri"/>
              </a:rPr>
              <a:t> </a:t>
            </a:r>
            <a:r>
              <a:rPr lang="en-US" sz="3600" dirty="0" err="1" smtClean="0">
                <a:solidFill>
                  <a:srgbClr val="FF0000"/>
                </a:solidFill>
                <a:latin typeface="Calibri"/>
              </a:rPr>
              <a:t>kín</a:t>
            </a:r>
            <a:r>
              <a:rPr lang="en-US" sz="3600" dirty="0" smtClean="0">
                <a:solidFill>
                  <a:srgbClr val="FF0000"/>
                </a:solidFill>
                <a:latin typeface="Calibri"/>
              </a:rPr>
              <a:t> </a:t>
            </a:r>
            <a:r>
              <a:rPr lang="en-US" sz="3600" dirty="0" err="1" smtClean="0">
                <a:solidFill>
                  <a:srgbClr val="FF0000"/>
                </a:solidFill>
                <a:latin typeface="Calibri"/>
              </a:rPr>
              <a:t>bụng</a:t>
            </a:r>
            <a:r>
              <a:rPr lang="en-US" sz="3600" dirty="0" smtClean="0">
                <a:solidFill>
                  <a:srgbClr val="FF0000"/>
                </a:solidFill>
                <a:latin typeface="Calibri"/>
              </a:rPr>
              <a:t>). </a:t>
            </a:r>
            <a:endParaRPr lang="en-US" sz="3600" dirty="0" smtClean="0">
              <a:solidFill>
                <a:srgbClr val="FF0000"/>
              </a:solidFill>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3366FF"/>
              </a:solidFill>
              <a:effectLst/>
              <a:uLnTx/>
              <a:uFillTx/>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sz="2800" b="1" dirty="0" smtClean="0">
              <a:solidFill>
                <a:srgbClr val="3366FF"/>
              </a:solidFill>
              <a:latin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3366FF"/>
              </a:solidFill>
              <a:effectLst/>
              <a:uLnTx/>
              <a:uFillTx/>
              <a:latin typeface="Calibri"/>
            </a:endParaRPr>
          </a:p>
        </p:txBody>
      </p:sp>
      <p:grpSp>
        <p:nvGrpSpPr>
          <p:cNvPr id="15" name="Group 30"/>
          <p:cNvGrpSpPr>
            <a:grpSpLocks/>
          </p:cNvGrpSpPr>
          <p:nvPr/>
        </p:nvGrpSpPr>
        <p:grpSpPr bwMode="auto">
          <a:xfrm>
            <a:off x="1354024"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015191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50248" y="458947"/>
            <a:ext cx="10102563" cy="5340962"/>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lang="en-US" sz="2800" b="1" dirty="0">
              <a:solidFill>
                <a:srgbClr val="FF0000"/>
              </a:solidFill>
              <a:latin typeface="Calibri"/>
            </a:endParaRPr>
          </a:p>
          <a:p>
            <a:pPr marR="0" lvl="0" algn="just" defTabSz="914400" rtl="0" eaLnBrk="1" fontAlgn="base" latinLnBrk="0" hangingPunct="1">
              <a:lnSpc>
                <a:spcPct val="100000"/>
              </a:lnSpc>
              <a:spcBef>
                <a:spcPct val="0"/>
              </a:spcBef>
              <a:spcAft>
                <a:spcPct val="0"/>
              </a:spcAft>
              <a:buClrTx/>
              <a:buSzTx/>
              <a:tabLst/>
              <a:defRPr/>
            </a:pPr>
            <a:r>
              <a:rPr kumimoji="0" lang="en-US" sz="3600" b="1" i="0" u="none" strike="noStrike" kern="1200" cap="none" spc="0" normalizeH="0" baseline="0" noProof="0" dirty="0" smtClean="0">
                <a:ln>
                  <a:noFill/>
                </a:ln>
                <a:solidFill>
                  <a:srgbClr val="3366FF"/>
                </a:solidFill>
                <a:effectLst/>
                <a:uLnTx/>
                <a:uFillTx/>
                <a:latin typeface="Calibri"/>
              </a:rPr>
              <a:t>                          </a:t>
            </a:r>
            <a:r>
              <a:rPr lang="en-US" sz="3600" b="1" noProof="0" dirty="0" err="1" smtClean="0">
                <a:solidFill>
                  <a:srgbClr val="3366FF"/>
                </a:solidFill>
                <a:latin typeface="Calibri"/>
              </a:rPr>
              <a:t>Tiến</a:t>
            </a:r>
            <a:r>
              <a:rPr lang="en-US" sz="3600" b="1" noProof="0" dirty="0" smtClean="0">
                <a:solidFill>
                  <a:srgbClr val="3366FF"/>
                </a:solidFill>
                <a:latin typeface="Calibri"/>
              </a:rPr>
              <a:t> </a:t>
            </a:r>
            <a:r>
              <a:rPr lang="en-US" sz="3600" b="1" noProof="0" dirty="0" err="1" smtClean="0">
                <a:solidFill>
                  <a:srgbClr val="3366FF"/>
                </a:solidFill>
                <a:latin typeface="Calibri"/>
              </a:rPr>
              <a:t>hành</a:t>
            </a:r>
            <a:r>
              <a:rPr lang="en-US" sz="3600" b="1" noProof="0" dirty="0" smtClean="0">
                <a:solidFill>
                  <a:srgbClr val="3366FF"/>
                </a:solidFill>
                <a:latin typeface="Calibri"/>
              </a:rPr>
              <a:t> (</a:t>
            </a:r>
            <a:r>
              <a:rPr lang="en-US" sz="3600" b="1" noProof="0" dirty="0" err="1" smtClean="0">
                <a:solidFill>
                  <a:srgbClr val="3366FF"/>
                </a:solidFill>
                <a:latin typeface="Calibri"/>
              </a:rPr>
              <a:t>tt</a:t>
            </a:r>
            <a:r>
              <a:rPr lang="en-US" sz="3600" b="1" noProof="0" dirty="0" smtClean="0">
                <a:solidFill>
                  <a:srgbClr val="3366FF"/>
                </a:solidFill>
                <a:latin typeface="Calibri"/>
              </a:rPr>
              <a:t>)</a:t>
            </a:r>
          </a:p>
          <a:p>
            <a:pPr marR="0" lvl="0" algn="just" defTabSz="914400" rtl="0" eaLnBrk="1" fontAlgn="base" latinLnBrk="0" hangingPunct="1">
              <a:lnSpc>
                <a:spcPct val="100000"/>
              </a:lnSpc>
              <a:spcBef>
                <a:spcPct val="0"/>
              </a:spcBef>
              <a:spcAft>
                <a:spcPct val="0"/>
              </a:spcAft>
              <a:buClrTx/>
              <a:buSzTx/>
              <a:tabLst/>
              <a:defRPr/>
            </a:pPr>
            <a:endParaRPr lang="en-US" sz="3600" b="1" noProof="0" dirty="0" smtClean="0">
              <a:solidFill>
                <a:srgbClr val="3366FF"/>
              </a:solidFill>
              <a:latin typeface="Calibri"/>
            </a:endParaRPr>
          </a:p>
          <a:p>
            <a:pPr marR="0" lvl="0" algn="just" defTabSz="914400" rtl="0" eaLnBrk="1" fontAlgn="base" latinLnBrk="0" hangingPunct="1">
              <a:lnSpc>
                <a:spcPct val="100000"/>
              </a:lnSpc>
              <a:spcBef>
                <a:spcPct val="0"/>
              </a:spcBef>
              <a:spcAft>
                <a:spcPct val="0"/>
              </a:spcAft>
              <a:buClrTx/>
              <a:buSzTx/>
              <a:tabLst/>
              <a:defRPr/>
            </a:pPr>
            <a:r>
              <a:rPr lang="en-US" sz="3600" b="1" dirty="0">
                <a:solidFill>
                  <a:srgbClr val="3366FF"/>
                </a:solidFill>
                <a:latin typeface="Calibri"/>
              </a:rPr>
              <a:t>3</a:t>
            </a:r>
            <a:r>
              <a:rPr kumimoji="0" lang="en-US" sz="3600" b="1" i="0" u="none" strike="noStrike" kern="1200" cap="none" spc="0" normalizeH="0" dirty="0" smtClean="0">
                <a:ln>
                  <a:noFill/>
                </a:ln>
                <a:solidFill>
                  <a:srgbClr val="3366FF"/>
                </a:solidFill>
                <a:effectLst/>
                <a:uLnTx/>
                <a:uFillTx/>
                <a:latin typeface="Calibri"/>
              </a:rPr>
              <a:t>. </a:t>
            </a:r>
            <a:r>
              <a:rPr kumimoji="0" lang="en-US" sz="3600" b="1" i="0" u="none" strike="noStrike" kern="1200" cap="none" spc="0" normalizeH="0" dirty="0" err="1" smtClean="0">
                <a:ln>
                  <a:noFill/>
                </a:ln>
                <a:solidFill>
                  <a:srgbClr val="3366FF"/>
                </a:solidFill>
                <a:effectLst/>
                <a:uLnTx/>
                <a:uFillTx/>
                <a:latin typeface="Calibri"/>
              </a:rPr>
              <a:t>Sau</a:t>
            </a:r>
            <a:r>
              <a:rPr kumimoji="0" lang="en-US" sz="3600" b="1" i="0" u="none" strike="noStrike" kern="1200" cap="none" spc="0" normalizeH="0" dirty="0" smtClean="0">
                <a:ln>
                  <a:noFill/>
                </a:ln>
                <a:solidFill>
                  <a:srgbClr val="3366FF"/>
                </a:solidFill>
                <a:effectLst/>
                <a:uLnTx/>
                <a:uFillTx/>
                <a:latin typeface="Calibri"/>
              </a:rPr>
              <a:t> </a:t>
            </a:r>
            <a:r>
              <a:rPr kumimoji="0" lang="en-US" sz="3600" b="1" i="0" u="none" strike="noStrike" kern="1200" cap="none" spc="0" normalizeH="0" dirty="0" err="1" smtClean="0">
                <a:ln>
                  <a:noFill/>
                </a:ln>
                <a:solidFill>
                  <a:srgbClr val="3366FF"/>
                </a:solidFill>
                <a:effectLst/>
                <a:uLnTx/>
                <a:uFillTx/>
                <a:latin typeface="Calibri"/>
              </a:rPr>
              <a:t>khi</a:t>
            </a:r>
            <a:r>
              <a:rPr kumimoji="0" lang="en-US" sz="3600" b="1" i="0" u="none" strike="noStrike" kern="1200" cap="none" spc="0" normalizeH="0" dirty="0" smtClean="0">
                <a:ln>
                  <a:noFill/>
                </a:ln>
                <a:solidFill>
                  <a:srgbClr val="3366FF"/>
                </a:solidFill>
                <a:effectLst/>
                <a:uLnTx/>
                <a:uFillTx/>
                <a:latin typeface="Calibri"/>
              </a:rPr>
              <a:t> </a:t>
            </a:r>
            <a:r>
              <a:rPr kumimoji="0" lang="en-US" sz="3600" b="1" i="0" u="none" strike="noStrike" kern="1200" cap="none" spc="0" normalizeH="0" dirty="0" err="1" smtClean="0">
                <a:ln>
                  <a:noFill/>
                </a:ln>
                <a:solidFill>
                  <a:srgbClr val="3366FF"/>
                </a:solidFill>
                <a:effectLst/>
                <a:uLnTx/>
                <a:uFillTx/>
                <a:latin typeface="Calibri"/>
              </a:rPr>
              <a:t>trẻ</a:t>
            </a:r>
            <a:r>
              <a:rPr kumimoji="0" lang="en-US" sz="3600" b="1" i="0" u="none" strike="noStrike" kern="1200" cap="none" spc="0" normalizeH="0" dirty="0" smtClean="0">
                <a:ln>
                  <a:noFill/>
                </a:ln>
                <a:solidFill>
                  <a:srgbClr val="3366FF"/>
                </a:solidFill>
                <a:effectLst/>
                <a:uLnTx/>
                <a:uFillTx/>
                <a:latin typeface="Calibri"/>
              </a:rPr>
              <a:t> </a:t>
            </a:r>
            <a:r>
              <a:rPr kumimoji="0" lang="en-US" sz="3600" b="1" i="0" u="none" strike="noStrike" kern="1200" cap="none" spc="0" normalizeH="0" dirty="0" err="1" smtClean="0">
                <a:ln>
                  <a:noFill/>
                </a:ln>
                <a:solidFill>
                  <a:srgbClr val="3366FF"/>
                </a:solidFill>
                <a:effectLst/>
                <a:uLnTx/>
                <a:uFillTx/>
                <a:latin typeface="Calibri"/>
              </a:rPr>
              <a:t>ngủ</a:t>
            </a:r>
            <a:r>
              <a:rPr kumimoji="0" lang="en-US" sz="3600" b="1" i="0" u="none" strike="noStrike" kern="1200" cap="none" spc="0" normalizeH="0" dirty="0" smtClean="0">
                <a:ln>
                  <a:noFill/>
                </a:ln>
                <a:solidFill>
                  <a:srgbClr val="3366FF"/>
                </a:solidFill>
                <a:effectLst/>
                <a:uLnTx/>
                <a:uFillTx/>
                <a:latin typeface="Calibri"/>
              </a:rPr>
              <a:t> </a:t>
            </a:r>
            <a:r>
              <a:rPr kumimoji="0" lang="en-US" sz="3600" b="1" i="0" u="none" strike="noStrike" kern="1200" cap="none" spc="0" normalizeH="0" dirty="0" err="1" smtClean="0">
                <a:ln>
                  <a:noFill/>
                </a:ln>
                <a:solidFill>
                  <a:srgbClr val="3366FF"/>
                </a:solidFill>
                <a:effectLst/>
                <a:uLnTx/>
                <a:uFillTx/>
                <a:latin typeface="Calibri"/>
              </a:rPr>
              <a:t>dậy</a:t>
            </a:r>
            <a:endParaRPr kumimoji="0" lang="en-US" sz="3600" b="1" i="0" u="none" strike="noStrike" kern="1200" cap="none" spc="0" normalizeH="0" dirty="0" smtClean="0">
              <a:ln>
                <a:noFill/>
              </a:ln>
              <a:solidFill>
                <a:srgbClr val="3366FF"/>
              </a:solidFill>
              <a:effectLst/>
              <a:uLnTx/>
              <a:uFillTx/>
              <a:latin typeface="Calibri"/>
            </a:endParaRPr>
          </a:p>
          <a:p>
            <a:pPr marL="571500" marR="0" lvl="0" indent="-571500" algn="just" defTabSz="914400" rtl="0" eaLnBrk="1" fontAlgn="base" latinLnBrk="0" hangingPunct="1">
              <a:lnSpc>
                <a:spcPct val="100000"/>
              </a:lnSpc>
              <a:spcBef>
                <a:spcPct val="0"/>
              </a:spcBef>
              <a:spcAft>
                <a:spcPct val="0"/>
              </a:spcAft>
              <a:buClrTx/>
              <a:buSzTx/>
              <a:buFontTx/>
              <a:buChar char="-"/>
              <a:tabLst/>
              <a:defRPr/>
            </a:pPr>
            <a:r>
              <a:rPr lang="en-US" sz="3600" noProof="0" dirty="0" smtClean="0">
                <a:solidFill>
                  <a:schemeClr val="tx1"/>
                </a:solidFill>
                <a:latin typeface="Calibri"/>
              </a:rPr>
              <a:t>Cho </a:t>
            </a:r>
            <a:r>
              <a:rPr lang="en-US" sz="3600" noProof="0" dirty="0" err="1" smtClean="0">
                <a:solidFill>
                  <a:schemeClr val="tx1"/>
                </a:solidFill>
                <a:latin typeface="Calibri"/>
              </a:rPr>
              <a:t>trẻ</a:t>
            </a:r>
            <a:r>
              <a:rPr lang="en-US" sz="3600" noProof="0" dirty="0" smtClean="0">
                <a:solidFill>
                  <a:schemeClr val="tx1"/>
                </a:solidFill>
                <a:latin typeface="Calibri"/>
              </a:rPr>
              <a:t> </a:t>
            </a:r>
            <a:r>
              <a:rPr lang="en-US" sz="3600" noProof="0" dirty="0" err="1" smtClean="0">
                <a:solidFill>
                  <a:schemeClr val="tx1"/>
                </a:solidFill>
                <a:latin typeface="Calibri"/>
              </a:rPr>
              <a:t>đi</a:t>
            </a:r>
            <a:r>
              <a:rPr lang="en-US" sz="3600" noProof="0" dirty="0" smtClean="0">
                <a:solidFill>
                  <a:schemeClr val="tx1"/>
                </a:solidFill>
                <a:latin typeface="Calibri"/>
              </a:rPr>
              <a:t> </a:t>
            </a:r>
            <a:r>
              <a:rPr lang="en-US" sz="3600" noProof="0" dirty="0" err="1" smtClean="0">
                <a:solidFill>
                  <a:schemeClr val="tx1"/>
                </a:solidFill>
                <a:latin typeface="Calibri"/>
              </a:rPr>
              <a:t>vệ</a:t>
            </a:r>
            <a:r>
              <a:rPr lang="en-US" sz="3600" noProof="0" dirty="0" smtClean="0">
                <a:solidFill>
                  <a:schemeClr val="tx1"/>
                </a:solidFill>
                <a:latin typeface="Calibri"/>
              </a:rPr>
              <a:t> </a:t>
            </a:r>
            <a:r>
              <a:rPr lang="en-US" sz="3600" noProof="0" dirty="0" err="1" smtClean="0">
                <a:solidFill>
                  <a:schemeClr val="tx1"/>
                </a:solidFill>
                <a:latin typeface="Calibri"/>
              </a:rPr>
              <a:t>sinh</a:t>
            </a:r>
            <a:endParaRPr lang="en-US" sz="3600" noProof="0" dirty="0" smtClean="0">
              <a:solidFill>
                <a:schemeClr val="tx1"/>
              </a:solidFill>
              <a:latin typeface="Calibri"/>
            </a:endParaRPr>
          </a:p>
          <a:p>
            <a:pPr marL="571500" marR="0" lvl="0" indent="-571500" algn="just" defTabSz="914400" rtl="0" eaLnBrk="1" fontAlgn="base" latinLnBrk="0" hangingPunct="1">
              <a:lnSpc>
                <a:spcPct val="100000"/>
              </a:lnSpc>
              <a:spcBef>
                <a:spcPct val="0"/>
              </a:spcBef>
              <a:spcAft>
                <a:spcPct val="0"/>
              </a:spcAft>
              <a:buClrTx/>
              <a:buSzTx/>
              <a:buFontTx/>
              <a:buChar char="-"/>
              <a:tabLst/>
              <a:defRPr/>
            </a:pPr>
            <a:r>
              <a:rPr kumimoji="0" lang="en-US" sz="3600" i="0" u="none" strike="noStrike" kern="1200" cap="none" spc="0" normalizeH="0" dirty="0" smtClean="0">
                <a:ln>
                  <a:noFill/>
                </a:ln>
                <a:solidFill>
                  <a:schemeClr val="tx1"/>
                </a:solidFill>
                <a:effectLst/>
                <a:uLnTx/>
                <a:uFillTx/>
                <a:latin typeface="Calibri"/>
              </a:rPr>
              <a:t>Cho </a:t>
            </a:r>
            <a:r>
              <a:rPr kumimoji="0" lang="en-US" sz="3600" i="0" u="none" strike="noStrike" kern="1200" cap="none" spc="0" normalizeH="0" dirty="0" err="1" smtClean="0">
                <a:ln>
                  <a:noFill/>
                </a:ln>
                <a:solidFill>
                  <a:schemeClr val="tx1"/>
                </a:solidFill>
                <a:effectLst/>
                <a:uLnTx/>
                <a:uFillTx/>
                <a:latin typeface="Calibri"/>
              </a:rPr>
              <a:t>trẻ</a:t>
            </a:r>
            <a:r>
              <a:rPr kumimoji="0" lang="en-US" sz="3600" i="0" u="none" strike="noStrike" kern="1200" cap="none" spc="0" normalizeH="0" dirty="0" smtClean="0">
                <a:ln>
                  <a:noFill/>
                </a:ln>
                <a:solidFill>
                  <a:schemeClr val="tx1"/>
                </a:solidFill>
                <a:effectLst/>
                <a:uLnTx/>
                <a:uFillTx/>
                <a:latin typeface="Calibri"/>
              </a:rPr>
              <a:t> </a:t>
            </a:r>
            <a:r>
              <a:rPr kumimoji="0" lang="en-US" sz="3600" i="0" u="none" strike="noStrike" kern="1200" cap="none" spc="0" normalizeH="0" dirty="0" err="1" smtClean="0">
                <a:ln>
                  <a:noFill/>
                </a:ln>
                <a:solidFill>
                  <a:schemeClr val="tx1"/>
                </a:solidFill>
                <a:effectLst/>
                <a:uLnTx/>
                <a:uFillTx/>
                <a:latin typeface="Calibri"/>
              </a:rPr>
              <a:t>uống</a:t>
            </a:r>
            <a:r>
              <a:rPr kumimoji="0" lang="en-US" sz="3600" i="0" u="none" strike="noStrike" kern="1200" cap="none" spc="0" normalizeH="0" dirty="0" smtClean="0">
                <a:ln>
                  <a:noFill/>
                </a:ln>
                <a:solidFill>
                  <a:schemeClr val="tx1"/>
                </a:solidFill>
                <a:effectLst/>
                <a:uLnTx/>
                <a:uFillTx/>
                <a:latin typeface="Calibri"/>
              </a:rPr>
              <a:t> </a:t>
            </a:r>
            <a:r>
              <a:rPr kumimoji="0" lang="en-US" sz="3600" i="0" u="none" strike="noStrike" kern="1200" cap="none" spc="0" normalizeH="0" dirty="0" err="1" smtClean="0">
                <a:ln>
                  <a:noFill/>
                </a:ln>
                <a:solidFill>
                  <a:schemeClr val="tx1"/>
                </a:solidFill>
                <a:effectLst/>
                <a:uLnTx/>
                <a:uFillTx/>
                <a:latin typeface="Calibri"/>
              </a:rPr>
              <a:t>nước</a:t>
            </a:r>
            <a:endParaRPr kumimoji="0" lang="en-US" sz="3600" i="0" u="none" strike="noStrike" kern="1200" cap="none" spc="0" normalizeH="0" dirty="0" smtClean="0">
              <a:ln>
                <a:noFill/>
              </a:ln>
              <a:solidFill>
                <a:schemeClr val="tx1"/>
              </a:solidFill>
              <a:effectLst/>
              <a:uLnTx/>
              <a:uFillTx/>
              <a:latin typeface="Calibri"/>
            </a:endParaRPr>
          </a:p>
          <a:p>
            <a:pPr marR="0" lvl="0" algn="just" defTabSz="914400" rtl="0" eaLnBrk="1" fontAlgn="base" latinLnBrk="0" hangingPunct="1">
              <a:lnSpc>
                <a:spcPct val="100000"/>
              </a:lnSpc>
              <a:spcBef>
                <a:spcPct val="0"/>
              </a:spcBef>
              <a:spcAft>
                <a:spcPct val="0"/>
              </a:spcAft>
              <a:buClrTx/>
              <a:buSzTx/>
              <a:buFontTx/>
              <a:buChar char="-"/>
              <a:tabLst/>
              <a:defRPr/>
            </a:pPr>
            <a:r>
              <a:rPr lang="en-US" sz="3600" noProof="0" dirty="0" smtClean="0">
                <a:solidFill>
                  <a:schemeClr val="tx1"/>
                </a:solidFill>
                <a:latin typeface="Calibri"/>
              </a:rPr>
              <a:t>    Thu </a:t>
            </a:r>
            <a:r>
              <a:rPr lang="en-US" sz="3600" noProof="0" dirty="0" err="1" smtClean="0">
                <a:solidFill>
                  <a:schemeClr val="tx1"/>
                </a:solidFill>
                <a:latin typeface="Calibri"/>
              </a:rPr>
              <a:t>dọn</a:t>
            </a:r>
            <a:r>
              <a:rPr lang="en-US" sz="3600" noProof="0" dirty="0" smtClean="0">
                <a:solidFill>
                  <a:schemeClr val="tx1"/>
                </a:solidFill>
                <a:latin typeface="Calibri"/>
              </a:rPr>
              <a:t> </a:t>
            </a:r>
            <a:r>
              <a:rPr lang="en-US" sz="3600" noProof="0" dirty="0" err="1" smtClean="0">
                <a:solidFill>
                  <a:schemeClr val="tx1"/>
                </a:solidFill>
                <a:latin typeface="Calibri"/>
              </a:rPr>
              <a:t>giường</a:t>
            </a:r>
            <a:r>
              <a:rPr lang="en-US" sz="3600" dirty="0">
                <a:solidFill>
                  <a:schemeClr val="tx1"/>
                </a:solidFill>
                <a:latin typeface="Calibri"/>
              </a:rPr>
              <a:t> </a:t>
            </a:r>
            <a:r>
              <a:rPr lang="en-US" sz="3600" dirty="0" err="1" smtClean="0">
                <a:solidFill>
                  <a:schemeClr val="tx1"/>
                </a:solidFill>
                <a:latin typeface="Calibri"/>
              </a:rPr>
              <a:t>chiếu</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mẫu</a:t>
            </a:r>
            <a:r>
              <a:rPr lang="en-US" sz="3600" dirty="0" smtClean="0">
                <a:solidFill>
                  <a:schemeClr val="tx1"/>
                </a:solidFill>
                <a:latin typeface="Calibri"/>
              </a:rPr>
              <a:t> </a:t>
            </a:r>
            <a:r>
              <a:rPr lang="en-US" sz="3600" dirty="0" err="1" smtClean="0">
                <a:solidFill>
                  <a:schemeClr val="tx1"/>
                </a:solidFill>
                <a:latin typeface="Calibri"/>
              </a:rPr>
              <a:t>giáo</a:t>
            </a:r>
            <a:r>
              <a:rPr lang="en-US" sz="3600" dirty="0" smtClean="0">
                <a:solidFill>
                  <a:schemeClr val="tx1"/>
                </a:solidFill>
                <a:latin typeface="Calibri"/>
              </a:rPr>
              <a:t> </a:t>
            </a:r>
            <a:r>
              <a:rPr lang="en-US" sz="3600" dirty="0" err="1" smtClean="0">
                <a:solidFill>
                  <a:schemeClr val="tx1"/>
                </a:solidFill>
                <a:latin typeface="Calibri"/>
              </a:rPr>
              <a:t>có</a:t>
            </a:r>
            <a:r>
              <a:rPr lang="en-US" sz="3600" dirty="0" smtClean="0">
                <a:solidFill>
                  <a:schemeClr val="tx1"/>
                </a:solidFill>
                <a:latin typeface="Calibri"/>
              </a:rPr>
              <a:t> </a:t>
            </a:r>
            <a:r>
              <a:rPr lang="en-US" sz="3600" dirty="0" err="1" smtClean="0">
                <a:solidFill>
                  <a:schemeClr val="tx1"/>
                </a:solidFill>
                <a:latin typeface="Calibri"/>
              </a:rPr>
              <a:t>thể</a:t>
            </a:r>
            <a:r>
              <a:rPr lang="en-US" sz="3600" dirty="0" smtClean="0">
                <a:solidFill>
                  <a:schemeClr val="tx1"/>
                </a:solidFill>
                <a:latin typeface="Calibri"/>
              </a:rPr>
              <a:t> </a:t>
            </a:r>
            <a:r>
              <a:rPr lang="en-US" sz="3600" dirty="0" err="1" smtClean="0">
                <a:solidFill>
                  <a:schemeClr val="tx1"/>
                </a:solidFill>
                <a:latin typeface="Calibri"/>
              </a:rPr>
              <a:t>phụ</a:t>
            </a:r>
            <a:r>
              <a:rPr lang="en-US" sz="3600"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a:t>
            </a:r>
          </a:p>
          <a:p>
            <a:pPr marL="571500" marR="0" lvl="0" indent="-571500" algn="just" defTabSz="914400" rtl="0" eaLnBrk="1" fontAlgn="base" latinLnBrk="0" hangingPunct="1">
              <a:lnSpc>
                <a:spcPct val="100000"/>
              </a:lnSpc>
              <a:spcBef>
                <a:spcPct val="0"/>
              </a:spcBef>
              <a:spcAft>
                <a:spcPct val="0"/>
              </a:spcAft>
              <a:buClrTx/>
              <a:buSzTx/>
              <a:buFontTx/>
              <a:buChar char="-"/>
              <a:tabLst/>
              <a:defRPr/>
            </a:pPr>
            <a:r>
              <a:rPr kumimoji="0" lang="en-US" sz="3600" i="0" u="none" strike="noStrike" kern="1200" cap="none" spc="0" normalizeH="0" noProof="0" dirty="0" err="1" smtClean="0">
                <a:ln>
                  <a:noFill/>
                </a:ln>
                <a:solidFill>
                  <a:schemeClr val="tx1"/>
                </a:solidFill>
                <a:effectLst/>
                <a:uLnTx/>
                <a:uFillTx/>
                <a:latin typeface="Calibri"/>
              </a:rPr>
              <a:t>Thay</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quần</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áo</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sạch</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cho</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trẻ</a:t>
            </a:r>
            <a:r>
              <a:rPr kumimoji="0" lang="en-US" sz="3600" i="0" u="none" strike="noStrike" kern="1200" cap="none" spc="0" normalizeH="0" noProof="0" dirty="0" smtClean="0">
                <a:ln>
                  <a:noFill/>
                </a:ln>
                <a:solidFill>
                  <a:schemeClr val="tx1"/>
                </a:solidFill>
                <a:effectLst/>
                <a:uLnTx/>
                <a:uFillTx/>
                <a:latin typeface="Calibri"/>
              </a:rPr>
              <a:t>.</a:t>
            </a:r>
            <a:endParaRPr kumimoji="0" lang="en-US" sz="3600" i="0" u="none" strike="noStrike" kern="1200" cap="none" spc="0" normalizeH="0" noProof="0" dirty="0" smtClean="0">
              <a:ln>
                <a:noFill/>
              </a:ln>
              <a:solidFill>
                <a:schemeClr val="tx1"/>
              </a:solidFill>
              <a:effectLst/>
              <a:uLnTx/>
              <a:uFillTx/>
              <a:latin typeface="Calibri"/>
            </a:endParaRPr>
          </a:p>
          <a:p>
            <a:pPr marR="0" lvl="0" algn="just" defTabSz="914400" rtl="0" eaLnBrk="1" fontAlgn="base" latinLnBrk="0" hangingPunct="1">
              <a:lnSpc>
                <a:spcPct val="100000"/>
              </a:lnSpc>
              <a:spcBef>
                <a:spcPct val="0"/>
              </a:spcBef>
              <a:spcAft>
                <a:spcPct val="0"/>
              </a:spcAft>
              <a:buClrTx/>
              <a:buSzTx/>
              <a:tabLst/>
              <a:defRPr/>
            </a:pPr>
            <a:endParaRPr lang="en-US" sz="1600" b="1" dirty="0">
              <a:solidFill>
                <a:srgbClr val="FF0000"/>
              </a:solidFill>
              <a:latin typeface="Calibri"/>
            </a:endParaRPr>
          </a:p>
          <a:p>
            <a:pPr lvl="0" indent="534988" algn="just">
              <a:buFontTx/>
              <a:buChar char="-"/>
              <a:defRPr/>
            </a:pPr>
            <a:endParaRPr lang="en-US" sz="2800" dirty="0" smtClean="0">
              <a:solidFill>
                <a:schemeClr val="tx1"/>
              </a:solidFill>
              <a:latin typeface="Calibri"/>
            </a:endParaRPr>
          </a:p>
          <a:p>
            <a:pPr marL="457200" indent="-457200" algn="just">
              <a:buFont typeface="Arial" charset="0"/>
              <a:buChar char="•"/>
              <a:defRPr/>
            </a:pPr>
            <a:endParaRPr lang="en-US" sz="2800" dirty="0">
              <a:solidFill>
                <a:schemeClr val="tx1"/>
              </a:solidFill>
              <a:latin typeface="Calibri"/>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p:txBody>
      </p:sp>
      <p:grpSp>
        <p:nvGrpSpPr>
          <p:cNvPr id="15" name="Group 30"/>
          <p:cNvGrpSpPr>
            <a:grpSpLocks/>
          </p:cNvGrpSpPr>
          <p:nvPr/>
        </p:nvGrpSpPr>
        <p:grpSpPr bwMode="auto">
          <a:xfrm>
            <a:off x="1354024"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54315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89437" y="206439"/>
            <a:ext cx="10115693" cy="6416429"/>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lang="en-US" sz="2800" b="1" dirty="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r>
              <a:rPr kumimoji="0" lang="en-US" sz="2800" b="1" i="0" u="none" strike="noStrike" kern="1200" cap="none" spc="0" normalizeH="0" baseline="0" noProof="0" dirty="0" smtClean="0">
                <a:ln>
                  <a:noFill/>
                </a:ln>
                <a:solidFill>
                  <a:srgbClr val="FF0000"/>
                </a:solidFill>
                <a:effectLst/>
                <a:uLnTx/>
                <a:uFillTx/>
                <a:latin typeface="Calibri"/>
                <a:ea typeface="+mn-ea"/>
                <a:cs typeface="+mn-cs"/>
              </a:rPr>
              <a:t>             </a:t>
            </a: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R="0" lvl="0" algn="ctr" defTabSz="914400" rtl="0" eaLnBrk="1" fontAlgn="base" latinLnBrk="0" hangingPunct="1">
              <a:lnSpc>
                <a:spcPct val="100000"/>
              </a:lnSpc>
              <a:spcBef>
                <a:spcPct val="0"/>
              </a:spcBef>
              <a:spcAft>
                <a:spcPct val="0"/>
              </a:spcAft>
              <a:buClrTx/>
              <a:buSzTx/>
              <a:tabLst/>
              <a:defRPr/>
            </a:pPr>
            <a:endParaRPr lang="en-US" sz="2800" b="1" dirty="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endParaRPr lang="en-US" sz="2800" b="1" dirty="0" smtClean="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endParaRPr lang="en-US" sz="2800" b="1" dirty="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endParaRPr lang="en-US" b="1" dirty="0" smtClean="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r>
              <a:rPr lang="en-US" sz="3600" b="1" dirty="0" err="1" smtClean="0">
                <a:solidFill>
                  <a:srgbClr val="FF0000"/>
                </a:solidFill>
                <a:latin typeface="Calibri"/>
              </a:rPr>
              <a:t>Một</a:t>
            </a:r>
            <a:r>
              <a:rPr lang="en-US" sz="3600" b="1" dirty="0" smtClean="0">
                <a:solidFill>
                  <a:srgbClr val="FF0000"/>
                </a:solidFill>
                <a:latin typeface="Calibri"/>
              </a:rPr>
              <a:t> </a:t>
            </a:r>
            <a:r>
              <a:rPr lang="en-US" sz="3600" b="1" dirty="0" err="1" smtClean="0">
                <a:solidFill>
                  <a:srgbClr val="FF0000"/>
                </a:solidFill>
                <a:latin typeface="Calibri"/>
              </a:rPr>
              <a:t>số</a:t>
            </a:r>
            <a:r>
              <a:rPr lang="en-US" sz="3600" b="1" dirty="0" smtClean="0">
                <a:solidFill>
                  <a:srgbClr val="FF0000"/>
                </a:solidFill>
                <a:latin typeface="Calibri"/>
              </a:rPr>
              <a:t> l</a:t>
            </a:r>
            <a:r>
              <a:rPr kumimoji="0" lang="en-US" sz="3600" b="1" i="0" u="none" strike="noStrike" kern="1200" cap="none" spc="0" normalizeH="0" baseline="0" noProof="0" dirty="0" err="1" smtClean="0">
                <a:ln>
                  <a:noFill/>
                </a:ln>
                <a:solidFill>
                  <a:srgbClr val="FF0000"/>
                </a:solidFill>
                <a:effectLst/>
                <a:uLnTx/>
                <a:uFillTx/>
                <a:latin typeface="Calibri"/>
              </a:rPr>
              <a:t>ưu</a:t>
            </a:r>
            <a:r>
              <a:rPr kumimoji="0" lang="en-US" sz="3600" b="1" i="0" u="none" strike="noStrike" kern="1200" cap="none" spc="0" normalizeH="0" noProof="0" dirty="0" smtClean="0">
                <a:ln>
                  <a:noFill/>
                </a:ln>
                <a:solidFill>
                  <a:srgbClr val="FF0000"/>
                </a:solidFill>
                <a:effectLst/>
                <a:uLnTx/>
                <a:uFillTx/>
                <a:latin typeface="Calibri"/>
              </a:rPr>
              <a:t> </a:t>
            </a:r>
            <a:r>
              <a:rPr kumimoji="0" lang="en-US" sz="3600" b="1" i="0" u="none" strike="noStrike" kern="1200" cap="none" spc="0" normalizeH="0" noProof="0" dirty="0">
                <a:ln>
                  <a:noFill/>
                </a:ln>
                <a:solidFill>
                  <a:srgbClr val="FF0000"/>
                </a:solidFill>
                <a:effectLst/>
                <a:uLnTx/>
                <a:uFillTx/>
                <a:latin typeface="Calibri"/>
              </a:rPr>
              <a:t>ý </a:t>
            </a:r>
            <a:r>
              <a:rPr kumimoji="0" lang="en-US" sz="3600" b="1" i="0" u="none" strike="noStrike" kern="1200" cap="none" spc="0" normalizeH="0" noProof="0" dirty="0" err="1" smtClean="0">
                <a:ln>
                  <a:noFill/>
                </a:ln>
                <a:solidFill>
                  <a:srgbClr val="FF0000"/>
                </a:solidFill>
                <a:effectLst/>
                <a:uLnTx/>
                <a:uFillTx/>
                <a:latin typeface="Calibri"/>
              </a:rPr>
              <a:t>chung</a:t>
            </a:r>
            <a:endParaRPr kumimoji="0" lang="en-US" sz="3600" b="1" i="0" u="none" strike="noStrike" kern="1200" cap="none" spc="0" normalizeH="0" noProof="0" dirty="0" smtClean="0">
              <a:ln>
                <a:noFill/>
              </a:ln>
              <a:solidFill>
                <a:srgbClr val="FF0000"/>
              </a:solidFill>
              <a:effectLst/>
              <a:uLnTx/>
              <a:uFillTx/>
              <a:latin typeface="Calibri"/>
            </a:endParaRPr>
          </a:p>
          <a:p>
            <a:pPr marR="0" lvl="0" algn="just" defTabSz="914400" rtl="0" eaLnBrk="1" fontAlgn="base" latinLnBrk="0" hangingPunct="1">
              <a:lnSpc>
                <a:spcPct val="100000"/>
              </a:lnSpc>
              <a:spcBef>
                <a:spcPct val="0"/>
              </a:spcBef>
              <a:spcAft>
                <a:spcPct val="0"/>
              </a:spcAft>
              <a:buClrTx/>
              <a:buSzTx/>
              <a:buFontTx/>
              <a:buChar char="-"/>
              <a:tabLst/>
              <a:defRPr/>
            </a:pPr>
            <a:r>
              <a:rPr lang="en-US" sz="3600" dirty="0" err="1" smtClean="0">
                <a:solidFill>
                  <a:schemeClr val="tx1"/>
                </a:solidFill>
                <a:latin typeface="Calibri"/>
              </a:rPr>
              <a:t>Mỗi</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có</a:t>
            </a:r>
            <a:r>
              <a:rPr lang="en-US" sz="3600" dirty="0" smtClean="0">
                <a:solidFill>
                  <a:schemeClr val="tx1"/>
                </a:solidFill>
                <a:latin typeface="Calibri"/>
              </a:rPr>
              <a:t> </a:t>
            </a:r>
            <a:r>
              <a:rPr lang="en-US" sz="3600" dirty="0" err="1" smtClean="0">
                <a:solidFill>
                  <a:schemeClr val="tx1"/>
                </a:solidFill>
                <a:latin typeface="Calibri"/>
              </a:rPr>
              <a:t>chỗ</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 </a:t>
            </a:r>
            <a:r>
              <a:rPr lang="en-US" sz="3600" dirty="0" err="1" smtClean="0">
                <a:solidFill>
                  <a:schemeClr val="tx1"/>
                </a:solidFill>
                <a:latin typeface="Calibri"/>
              </a:rPr>
              <a:t>rộng</a:t>
            </a:r>
            <a:r>
              <a:rPr lang="en-US" sz="3600" dirty="0" smtClean="0">
                <a:solidFill>
                  <a:schemeClr val="tx1"/>
                </a:solidFill>
                <a:latin typeface="Calibri"/>
              </a:rPr>
              <a:t> </a:t>
            </a:r>
            <a:r>
              <a:rPr lang="en-US" sz="3600" dirty="0" err="1" smtClean="0">
                <a:solidFill>
                  <a:schemeClr val="tx1"/>
                </a:solidFill>
                <a:latin typeface="Calibri"/>
              </a:rPr>
              <a:t>tối</a:t>
            </a:r>
            <a:r>
              <a:rPr lang="en-US" sz="3600" dirty="0" smtClean="0">
                <a:solidFill>
                  <a:schemeClr val="tx1"/>
                </a:solidFill>
                <a:latin typeface="Calibri"/>
              </a:rPr>
              <a:t> </a:t>
            </a:r>
            <a:r>
              <a:rPr lang="en-US" sz="3600" dirty="0" err="1" smtClean="0">
                <a:solidFill>
                  <a:schemeClr val="tx1"/>
                </a:solidFill>
                <a:latin typeface="Calibri"/>
              </a:rPr>
              <a:t>thiểu</a:t>
            </a:r>
            <a:r>
              <a:rPr lang="en-US" sz="3600" dirty="0" smtClean="0">
                <a:solidFill>
                  <a:schemeClr val="tx1"/>
                </a:solidFill>
                <a:latin typeface="Calibri"/>
              </a:rPr>
              <a:t> </a:t>
            </a:r>
            <a:r>
              <a:rPr lang="en-US" sz="3600" dirty="0" err="1" smtClean="0">
                <a:solidFill>
                  <a:schemeClr val="tx1"/>
                </a:solidFill>
                <a:latin typeface="Calibri"/>
              </a:rPr>
              <a:t>từ</a:t>
            </a:r>
            <a:r>
              <a:rPr lang="en-US" sz="3600" dirty="0" smtClean="0">
                <a:solidFill>
                  <a:schemeClr val="tx1"/>
                </a:solidFill>
                <a:latin typeface="Calibri"/>
              </a:rPr>
              <a:t> 50-60cm, </a:t>
            </a:r>
            <a:r>
              <a:rPr lang="en-US" sz="3600" dirty="0" err="1" smtClean="0">
                <a:solidFill>
                  <a:schemeClr val="tx1"/>
                </a:solidFill>
                <a:latin typeface="Calibri"/>
              </a:rPr>
              <a:t>tốt</a:t>
            </a:r>
            <a:r>
              <a:rPr lang="en-US" sz="3600" dirty="0" smtClean="0">
                <a:solidFill>
                  <a:schemeClr val="tx1"/>
                </a:solidFill>
                <a:latin typeface="Calibri"/>
              </a:rPr>
              <a:t> </a:t>
            </a:r>
            <a:r>
              <a:rPr lang="en-US" sz="3600" dirty="0" err="1" smtClean="0">
                <a:solidFill>
                  <a:schemeClr val="tx1"/>
                </a:solidFill>
                <a:latin typeface="Calibri"/>
              </a:rPr>
              <a:t>nhất</a:t>
            </a:r>
            <a:r>
              <a:rPr lang="en-US" sz="3600" dirty="0" smtClean="0">
                <a:solidFill>
                  <a:schemeClr val="tx1"/>
                </a:solidFill>
                <a:latin typeface="Calibri"/>
              </a:rPr>
              <a:t> </a:t>
            </a:r>
            <a:r>
              <a:rPr lang="en-US" sz="3600" dirty="0" err="1" smtClean="0">
                <a:solidFill>
                  <a:schemeClr val="tx1"/>
                </a:solidFill>
                <a:latin typeface="Calibri"/>
              </a:rPr>
              <a:t>mỗi</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 1 </a:t>
            </a:r>
            <a:r>
              <a:rPr lang="en-US" sz="3600" dirty="0" err="1" smtClean="0">
                <a:solidFill>
                  <a:schemeClr val="tx1"/>
                </a:solidFill>
                <a:latin typeface="Calibri"/>
              </a:rPr>
              <a:t>giường</a:t>
            </a:r>
            <a:r>
              <a:rPr lang="en-US" sz="3600" dirty="0" smtClean="0">
                <a:solidFill>
                  <a:schemeClr val="tx1"/>
                </a:solidFill>
                <a:latin typeface="Calibri"/>
              </a:rPr>
              <a:t>.</a:t>
            </a:r>
          </a:p>
          <a:p>
            <a:pPr marR="0" lvl="0" algn="just" defTabSz="914400" rtl="0" eaLnBrk="1" fontAlgn="base" latinLnBrk="0" hangingPunct="1">
              <a:lnSpc>
                <a:spcPct val="100000"/>
              </a:lnSpc>
              <a:spcBef>
                <a:spcPct val="0"/>
              </a:spcBef>
              <a:spcAft>
                <a:spcPct val="0"/>
              </a:spcAft>
              <a:buClrTx/>
              <a:buSzTx/>
              <a:buFontTx/>
              <a:buChar char="-"/>
              <a:tabLst/>
              <a:defRPr/>
            </a:pPr>
            <a:r>
              <a:rPr lang="en-US" sz="3600" dirty="0" smtClean="0">
                <a:solidFill>
                  <a:schemeClr val="tx1"/>
                </a:solidFill>
                <a:latin typeface="Calibri"/>
              </a:rPr>
              <a:t> </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Nếu</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nằm</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chiếu</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phải</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trải</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chiếu</a:t>
            </a:r>
            <a:r>
              <a:rPr kumimoji="0" lang="en-US" sz="3600" i="0" u="none" strike="noStrike" kern="1200" cap="none" spc="0" normalizeH="0" noProof="0" dirty="0" smtClean="0">
                <a:ln>
                  <a:noFill/>
                </a:ln>
                <a:solidFill>
                  <a:schemeClr val="tx1"/>
                </a:solidFill>
                <a:effectLst/>
                <a:uLnTx/>
                <a:uFillTx/>
                <a:latin typeface="Calibri"/>
              </a:rPr>
              <a:t> </a:t>
            </a:r>
            <a:r>
              <a:rPr kumimoji="0" lang="en-US" sz="3600" i="0" u="none" strike="noStrike" kern="1200" cap="none" spc="0" normalizeH="0" noProof="0" dirty="0" err="1" smtClean="0">
                <a:ln>
                  <a:noFill/>
                </a:ln>
                <a:solidFill>
                  <a:schemeClr val="tx1"/>
                </a:solidFill>
                <a:effectLst/>
                <a:uLnTx/>
                <a:uFillTx/>
                <a:latin typeface="Calibri"/>
              </a:rPr>
              <a:t>đôi</a:t>
            </a:r>
            <a:r>
              <a:rPr lang="en-US" sz="3600" dirty="0">
                <a:solidFill>
                  <a:schemeClr val="tx1"/>
                </a:solidFill>
                <a:latin typeface="Calibri"/>
              </a:rPr>
              <a:t> </a:t>
            </a:r>
            <a:r>
              <a:rPr lang="en-US" sz="3600" dirty="0" err="1" smtClean="0">
                <a:solidFill>
                  <a:schemeClr val="tx1"/>
                </a:solidFill>
                <a:latin typeface="Calibri"/>
              </a:rPr>
              <a:t>và</a:t>
            </a:r>
            <a:r>
              <a:rPr lang="en-US" sz="3600" dirty="0" smtClean="0">
                <a:solidFill>
                  <a:schemeClr val="tx1"/>
                </a:solidFill>
                <a:latin typeface="Calibri"/>
              </a:rPr>
              <a:t> </a:t>
            </a:r>
            <a:r>
              <a:rPr lang="en-US" sz="3600" dirty="0" err="1" smtClean="0">
                <a:solidFill>
                  <a:schemeClr val="tx1"/>
                </a:solidFill>
                <a:latin typeface="Calibri"/>
              </a:rPr>
              <a:t>chỉ</a:t>
            </a:r>
            <a:r>
              <a:rPr lang="en-US" sz="3600" dirty="0" smtClean="0">
                <a:solidFill>
                  <a:schemeClr val="tx1"/>
                </a:solidFill>
                <a:latin typeface="Calibri"/>
              </a:rPr>
              <a:t> </a:t>
            </a:r>
            <a:r>
              <a:rPr lang="en-US" sz="3600" dirty="0" err="1" smtClean="0">
                <a:solidFill>
                  <a:schemeClr val="tx1"/>
                </a:solidFill>
                <a:latin typeface="Calibri"/>
              </a:rPr>
              <a:t>cho</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trên</a:t>
            </a:r>
            <a:r>
              <a:rPr lang="en-US" sz="3600" dirty="0" smtClean="0">
                <a:solidFill>
                  <a:schemeClr val="tx1"/>
                </a:solidFill>
                <a:latin typeface="Calibri"/>
              </a:rPr>
              <a:t> 18 </a:t>
            </a:r>
            <a:r>
              <a:rPr lang="en-US" sz="3600" dirty="0" err="1" smtClean="0">
                <a:solidFill>
                  <a:schemeClr val="tx1"/>
                </a:solidFill>
                <a:latin typeface="Calibri"/>
              </a:rPr>
              <a:t>tháng</a:t>
            </a:r>
            <a:r>
              <a:rPr lang="en-US" sz="3600" dirty="0" smtClean="0">
                <a:solidFill>
                  <a:schemeClr val="tx1"/>
                </a:solidFill>
                <a:latin typeface="Calibri"/>
              </a:rPr>
              <a:t> </a:t>
            </a:r>
            <a:r>
              <a:rPr lang="en-US" sz="3600" dirty="0" err="1" smtClean="0">
                <a:solidFill>
                  <a:schemeClr val="tx1"/>
                </a:solidFill>
                <a:latin typeface="Calibri"/>
              </a:rPr>
              <a:t>nằm</a:t>
            </a:r>
            <a:r>
              <a:rPr lang="en-US" sz="3600" dirty="0" smtClean="0">
                <a:solidFill>
                  <a:schemeClr val="tx1"/>
                </a:solidFill>
                <a:latin typeface="Calibri"/>
              </a:rPr>
              <a:t> </a:t>
            </a:r>
            <a:r>
              <a:rPr lang="en-US" sz="3600" dirty="0" err="1" smtClean="0">
                <a:solidFill>
                  <a:schemeClr val="tx1"/>
                </a:solidFill>
                <a:latin typeface="Calibri"/>
              </a:rPr>
              <a:t>chiếu</a:t>
            </a:r>
            <a:r>
              <a:rPr lang="en-US" sz="3600" dirty="0" smtClean="0">
                <a:solidFill>
                  <a:schemeClr val="tx1"/>
                </a:solidFill>
                <a:latin typeface="Calibri"/>
              </a:rPr>
              <a:t>.</a:t>
            </a:r>
          </a:p>
          <a:p>
            <a:pPr marR="0" lvl="0" algn="just" defTabSz="914400" rtl="0" eaLnBrk="1" fontAlgn="base" latinLnBrk="0" hangingPunct="1">
              <a:lnSpc>
                <a:spcPct val="100000"/>
              </a:lnSpc>
              <a:spcBef>
                <a:spcPct val="0"/>
              </a:spcBef>
              <a:spcAft>
                <a:spcPct val="0"/>
              </a:spcAft>
              <a:buClrTx/>
              <a:buSzTx/>
              <a:buFontTx/>
              <a:buChar char="-"/>
              <a:tabLst/>
              <a:defRPr/>
            </a:pPr>
            <a:r>
              <a:rPr lang="en-US" sz="3600" dirty="0" smtClean="0">
                <a:solidFill>
                  <a:schemeClr val="tx1"/>
                </a:solidFill>
                <a:latin typeface="Calibri"/>
              </a:rPr>
              <a:t> </a:t>
            </a:r>
            <a:r>
              <a:rPr lang="en-US" sz="3600" dirty="0" err="1" smtClean="0">
                <a:solidFill>
                  <a:schemeClr val="tx1"/>
                </a:solidFill>
                <a:latin typeface="Calibri"/>
              </a:rPr>
              <a:t>Tuyệt</a:t>
            </a:r>
            <a:r>
              <a:rPr lang="en-US" sz="3600" dirty="0" smtClean="0">
                <a:solidFill>
                  <a:schemeClr val="tx1"/>
                </a:solidFill>
                <a:latin typeface="Calibri"/>
              </a:rPr>
              <a:t> </a:t>
            </a:r>
            <a:r>
              <a:rPr lang="en-US" sz="3600" dirty="0" err="1" smtClean="0">
                <a:solidFill>
                  <a:schemeClr val="tx1"/>
                </a:solidFill>
                <a:latin typeface="Calibri"/>
              </a:rPr>
              <a:t>đối</a:t>
            </a:r>
            <a:r>
              <a:rPr lang="en-US" sz="3600" dirty="0" smtClean="0">
                <a:solidFill>
                  <a:schemeClr val="tx1"/>
                </a:solidFill>
                <a:latin typeface="Calibri"/>
              </a:rPr>
              <a:t> </a:t>
            </a:r>
            <a:r>
              <a:rPr lang="en-US" sz="3600" dirty="0" err="1" smtClean="0">
                <a:solidFill>
                  <a:schemeClr val="tx1"/>
                </a:solidFill>
                <a:latin typeface="Calibri"/>
              </a:rPr>
              <a:t>không</a:t>
            </a:r>
            <a:r>
              <a:rPr lang="en-US" sz="3600" dirty="0" smtClean="0">
                <a:solidFill>
                  <a:schemeClr val="tx1"/>
                </a:solidFill>
                <a:latin typeface="Calibri"/>
              </a:rPr>
              <a:t> </a:t>
            </a:r>
            <a:r>
              <a:rPr lang="en-US" sz="3600" dirty="0" err="1" smtClean="0">
                <a:solidFill>
                  <a:schemeClr val="tx1"/>
                </a:solidFill>
                <a:latin typeface="Calibri"/>
              </a:rPr>
              <a:t>cho</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nằm</a:t>
            </a:r>
            <a:r>
              <a:rPr lang="en-US" sz="3600" dirty="0" smtClean="0">
                <a:solidFill>
                  <a:schemeClr val="tx1"/>
                </a:solidFill>
                <a:latin typeface="Calibri"/>
              </a:rPr>
              <a:t> </a:t>
            </a:r>
            <a:r>
              <a:rPr lang="en-US" sz="3600" dirty="0" err="1" smtClean="0">
                <a:solidFill>
                  <a:schemeClr val="tx1"/>
                </a:solidFill>
                <a:latin typeface="Calibri"/>
              </a:rPr>
              <a:t>trực</a:t>
            </a:r>
            <a:r>
              <a:rPr lang="en-US" sz="3600" dirty="0" smtClean="0">
                <a:solidFill>
                  <a:schemeClr val="tx1"/>
                </a:solidFill>
                <a:latin typeface="Calibri"/>
              </a:rPr>
              <a:t> </a:t>
            </a:r>
            <a:r>
              <a:rPr lang="en-US" sz="3600" dirty="0" err="1" smtClean="0">
                <a:solidFill>
                  <a:schemeClr val="tx1"/>
                </a:solidFill>
                <a:latin typeface="Calibri"/>
              </a:rPr>
              <a:t>tiếp</a:t>
            </a:r>
            <a:r>
              <a:rPr lang="en-US" sz="3600" dirty="0" smtClean="0">
                <a:solidFill>
                  <a:schemeClr val="tx1"/>
                </a:solidFill>
                <a:latin typeface="Calibri"/>
              </a:rPr>
              <a:t> </a:t>
            </a:r>
            <a:r>
              <a:rPr lang="en-US" sz="3600" dirty="0" err="1" smtClean="0">
                <a:solidFill>
                  <a:schemeClr val="tx1"/>
                </a:solidFill>
                <a:latin typeface="Calibri"/>
              </a:rPr>
              <a:t>trên</a:t>
            </a:r>
            <a:r>
              <a:rPr lang="en-US" sz="3600" dirty="0" smtClean="0">
                <a:solidFill>
                  <a:schemeClr val="tx1"/>
                </a:solidFill>
                <a:latin typeface="Calibri"/>
              </a:rPr>
              <a:t> </a:t>
            </a:r>
            <a:r>
              <a:rPr lang="en-US" sz="3600" dirty="0" err="1" smtClean="0">
                <a:solidFill>
                  <a:schemeClr val="tx1"/>
                </a:solidFill>
                <a:latin typeface="Calibri"/>
              </a:rPr>
              <a:t>nền</a:t>
            </a:r>
            <a:r>
              <a:rPr lang="en-US" sz="3600" dirty="0" smtClean="0">
                <a:solidFill>
                  <a:schemeClr val="tx1"/>
                </a:solidFill>
                <a:latin typeface="Calibri"/>
              </a:rPr>
              <a:t> </a:t>
            </a:r>
            <a:r>
              <a:rPr lang="en-US" sz="3600" dirty="0" err="1" smtClean="0">
                <a:solidFill>
                  <a:schemeClr val="tx1"/>
                </a:solidFill>
                <a:latin typeface="Calibri"/>
              </a:rPr>
              <a:t>nhà</a:t>
            </a:r>
            <a:r>
              <a:rPr lang="en-US" sz="3600" dirty="0" smtClean="0">
                <a:solidFill>
                  <a:schemeClr val="tx1"/>
                </a:solidFill>
                <a:latin typeface="Calibri"/>
              </a:rPr>
              <a:t>.</a:t>
            </a:r>
          </a:p>
          <a:p>
            <a:pPr marR="0" lvl="0" algn="just" defTabSz="914400" rtl="0" eaLnBrk="1" fontAlgn="base" latinLnBrk="0" hangingPunct="1">
              <a:lnSpc>
                <a:spcPct val="100000"/>
              </a:lnSpc>
              <a:spcBef>
                <a:spcPct val="0"/>
              </a:spcBef>
              <a:spcAft>
                <a:spcPct val="0"/>
              </a:spcAft>
              <a:buClrTx/>
              <a:buSzTx/>
              <a:buFontTx/>
              <a:buChar char="-"/>
              <a:tabLst/>
              <a:defRPr/>
            </a:pPr>
            <a:r>
              <a:rPr lang="en-US" sz="3600" noProof="0" dirty="0" err="1" smtClean="0">
                <a:solidFill>
                  <a:schemeClr val="tx1"/>
                </a:solidFill>
                <a:latin typeface="Calibri"/>
              </a:rPr>
              <a:t>Mùa</a:t>
            </a:r>
            <a:r>
              <a:rPr lang="en-US" sz="3600" noProof="0" dirty="0" smtClean="0">
                <a:solidFill>
                  <a:schemeClr val="tx1"/>
                </a:solidFill>
                <a:latin typeface="Calibri"/>
              </a:rPr>
              <a:t> </a:t>
            </a:r>
            <a:r>
              <a:rPr lang="en-US" sz="3600" noProof="0" dirty="0" err="1" smtClean="0">
                <a:solidFill>
                  <a:schemeClr val="tx1"/>
                </a:solidFill>
                <a:latin typeface="Calibri"/>
              </a:rPr>
              <a:t>nóng</a:t>
            </a:r>
            <a:r>
              <a:rPr lang="en-US" sz="3600" noProof="0" dirty="0" smtClean="0">
                <a:solidFill>
                  <a:schemeClr val="tx1"/>
                </a:solidFill>
                <a:latin typeface="Calibri"/>
              </a:rPr>
              <a:t> </a:t>
            </a:r>
            <a:r>
              <a:rPr lang="en-US" sz="3600" noProof="0" dirty="0" err="1" smtClean="0">
                <a:solidFill>
                  <a:schemeClr val="tx1"/>
                </a:solidFill>
                <a:latin typeface="Calibri"/>
              </a:rPr>
              <a:t>mở</a:t>
            </a:r>
            <a:r>
              <a:rPr lang="en-US" sz="3600" noProof="0" dirty="0" smtClean="0">
                <a:solidFill>
                  <a:schemeClr val="tx1"/>
                </a:solidFill>
                <a:latin typeface="Calibri"/>
              </a:rPr>
              <a:t> </a:t>
            </a:r>
            <a:r>
              <a:rPr lang="en-US" sz="3600" noProof="0" dirty="0" err="1" smtClean="0">
                <a:solidFill>
                  <a:schemeClr val="tx1"/>
                </a:solidFill>
                <a:latin typeface="Calibri"/>
              </a:rPr>
              <a:t>quạt</a:t>
            </a:r>
            <a:r>
              <a:rPr lang="en-US" sz="3600" noProof="0" dirty="0" smtClean="0">
                <a:solidFill>
                  <a:schemeClr val="tx1"/>
                </a:solidFill>
                <a:latin typeface="Calibri"/>
              </a:rPr>
              <a:t>, </a:t>
            </a:r>
            <a:r>
              <a:rPr lang="en-US" sz="3600" noProof="0" dirty="0" err="1" smtClean="0">
                <a:solidFill>
                  <a:schemeClr val="tx1"/>
                </a:solidFill>
                <a:latin typeface="Calibri"/>
              </a:rPr>
              <a:t>khi</a:t>
            </a:r>
            <a:r>
              <a:rPr lang="en-US" sz="3600" noProof="0" dirty="0" smtClean="0">
                <a:solidFill>
                  <a:schemeClr val="tx1"/>
                </a:solidFill>
                <a:latin typeface="Calibri"/>
              </a:rPr>
              <a:t> </a:t>
            </a:r>
            <a:r>
              <a:rPr lang="en-US" sz="3600" noProof="0" dirty="0" err="1" smtClean="0">
                <a:solidFill>
                  <a:schemeClr val="tx1"/>
                </a:solidFill>
                <a:latin typeface="Calibri"/>
              </a:rPr>
              <a:t>cháu</a:t>
            </a:r>
            <a:r>
              <a:rPr lang="en-US" sz="3600" noProof="0" dirty="0" smtClean="0">
                <a:solidFill>
                  <a:schemeClr val="tx1"/>
                </a:solidFill>
                <a:latin typeface="Calibri"/>
              </a:rPr>
              <a:t> </a:t>
            </a:r>
            <a:r>
              <a:rPr lang="en-US" sz="3600" noProof="0" dirty="0" err="1" smtClean="0">
                <a:solidFill>
                  <a:schemeClr val="tx1"/>
                </a:solidFill>
                <a:latin typeface="Calibri"/>
              </a:rPr>
              <a:t>ngủ</a:t>
            </a:r>
            <a:r>
              <a:rPr lang="en-US" sz="3600" noProof="0" dirty="0" smtClean="0">
                <a:solidFill>
                  <a:schemeClr val="tx1"/>
                </a:solidFill>
                <a:latin typeface="Calibri"/>
              </a:rPr>
              <a:t> </a:t>
            </a:r>
            <a:r>
              <a:rPr lang="en-US" sz="3600" noProof="0" dirty="0" err="1" smtClean="0">
                <a:solidFill>
                  <a:schemeClr val="tx1"/>
                </a:solidFill>
                <a:latin typeface="Calibri"/>
              </a:rPr>
              <a:t>có</a:t>
            </a:r>
            <a:r>
              <a:rPr lang="en-US" sz="3600" noProof="0" dirty="0" smtClean="0">
                <a:solidFill>
                  <a:schemeClr val="tx1"/>
                </a:solidFill>
                <a:latin typeface="Calibri"/>
              </a:rPr>
              <a:t> </a:t>
            </a:r>
            <a:r>
              <a:rPr lang="en-US" sz="3600" noProof="0" dirty="0" err="1" smtClean="0">
                <a:solidFill>
                  <a:schemeClr val="tx1"/>
                </a:solidFill>
                <a:latin typeface="Calibri"/>
              </a:rPr>
              <a:t>thể</a:t>
            </a:r>
            <a:r>
              <a:rPr lang="en-US" sz="3600" noProof="0" dirty="0" smtClean="0">
                <a:solidFill>
                  <a:schemeClr val="tx1"/>
                </a:solidFill>
                <a:latin typeface="Calibri"/>
              </a:rPr>
              <a:t> </a:t>
            </a:r>
            <a:r>
              <a:rPr lang="en-US" sz="3600" noProof="0" dirty="0" err="1" smtClean="0">
                <a:solidFill>
                  <a:schemeClr val="tx1"/>
                </a:solidFill>
                <a:latin typeface="Calibri"/>
              </a:rPr>
              <a:t>giảm</a:t>
            </a:r>
            <a:r>
              <a:rPr lang="en-US" sz="3600" noProof="0" dirty="0" smtClean="0">
                <a:solidFill>
                  <a:schemeClr val="tx1"/>
                </a:solidFill>
                <a:latin typeface="Calibri"/>
              </a:rPr>
              <a:t> </a:t>
            </a:r>
            <a:r>
              <a:rPr lang="en-US" sz="3600" noProof="0" dirty="0" err="1" smtClean="0">
                <a:solidFill>
                  <a:schemeClr val="tx1"/>
                </a:solidFill>
                <a:latin typeface="Calibri"/>
              </a:rPr>
              <a:t>tốc</a:t>
            </a:r>
            <a:r>
              <a:rPr lang="en-US" sz="3600" noProof="0" dirty="0" smtClean="0">
                <a:solidFill>
                  <a:schemeClr val="tx1"/>
                </a:solidFill>
                <a:latin typeface="Calibri"/>
              </a:rPr>
              <a:t> </a:t>
            </a:r>
            <a:r>
              <a:rPr lang="en-US" sz="3600" noProof="0" dirty="0" err="1" smtClean="0">
                <a:solidFill>
                  <a:schemeClr val="tx1"/>
                </a:solidFill>
                <a:latin typeface="Calibri"/>
              </a:rPr>
              <a:t>độ</a:t>
            </a:r>
            <a:r>
              <a:rPr lang="en-US" sz="3600" noProof="0" dirty="0" smtClean="0">
                <a:solidFill>
                  <a:schemeClr val="tx1"/>
                </a:solidFill>
                <a:latin typeface="Calibri"/>
              </a:rPr>
              <a:t> </a:t>
            </a:r>
            <a:r>
              <a:rPr lang="en-US" sz="3600" noProof="0" dirty="0" err="1" smtClean="0">
                <a:solidFill>
                  <a:schemeClr val="tx1"/>
                </a:solidFill>
                <a:latin typeface="Calibri"/>
              </a:rPr>
              <a:t>quạt</a:t>
            </a:r>
            <a:r>
              <a:rPr lang="en-US" sz="3600" noProof="0" dirty="0" smtClean="0">
                <a:solidFill>
                  <a:schemeClr val="tx1"/>
                </a:solidFill>
                <a:latin typeface="Calibri"/>
              </a:rPr>
              <a:t>. </a:t>
            </a:r>
            <a:r>
              <a:rPr lang="en-US" sz="3600" noProof="0" dirty="0" err="1" smtClean="0">
                <a:solidFill>
                  <a:schemeClr val="tx1"/>
                </a:solidFill>
                <a:latin typeface="Calibri"/>
              </a:rPr>
              <a:t>Mùa</a:t>
            </a:r>
            <a:r>
              <a:rPr lang="en-US" sz="3600" noProof="0" dirty="0" smtClean="0">
                <a:solidFill>
                  <a:schemeClr val="tx1"/>
                </a:solidFill>
                <a:latin typeface="Calibri"/>
              </a:rPr>
              <a:t> </a:t>
            </a:r>
            <a:r>
              <a:rPr lang="en-US" sz="3600" noProof="0" dirty="0" err="1" smtClean="0">
                <a:solidFill>
                  <a:schemeClr val="tx1"/>
                </a:solidFill>
                <a:latin typeface="Calibri"/>
              </a:rPr>
              <a:t>lạnh</a:t>
            </a:r>
            <a:r>
              <a:rPr lang="en-US" sz="3600" noProof="0" dirty="0" smtClean="0">
                <a:solidFill>
                  <a:schemeClr val="tx1"/>
                </a:solidFill>
                <a:latin typeface="Calibri"/>
              </a:rPr>
              <a:t> </a:t>
            </a:r>
            <a:r>
              <a:rPr lang="en-US" sz="3600" noProof="0" dirty="0" err="1" smtClean="0">
                <a:solidFill>
                  <a:schemeClr val="tx1"/>
                </a:solidFill>
                <a:latin typeface="Calibri"/>
              </a:rPr>
              <a:t>đắp</a:t>
            </a:r>
            <a:r>
              <a:rPr lang="en-US" sz="3600" noProof="0" dirty="0" smtClean="0">
                <a:solidFill>
                  <a:schemeClr val="tx1"/>
                </a:solidFill>
                <a:latin typeface="Calibri"/>
              </a:rPr>
              <a:t> </a:t>
            </a:r>
            <a:r>
              <a:rPr lang="en-US" sz="3600" noProof="0" dirty="0" err="1" smtClean="0">
                <a:solidFill>
                  <a:schemeClr val="tx1"/>
                </a:solidFill>
                <a:latin typeface="Calibri"/>
              </a:rPr>
              <a:t>chăn</a:t>
            </a:r>
            <a:r>
              <a:rPr lang="en-US" sz="3600" noProof="0" dirty="0" smtClean="0">
                <a:solidFill>
                  <a:schemeClr val="tx1"/>
                </a:solidFill>
                <a:latin typeface="Calibri"/>
              </a:rPr>
              <a:t> </a:t>
            </a:r>
            <a:r>
              <a:rPr lang="en-US" sz="3600" noProof="0" dirty="0" err="1" smtClean="0">
                <a:solidFill>
                  <a:schemeClr val="tx1"/>
                </a:solidFill>
                <a:latin typeface="Calibri"/>
              </a:rPr>
              <a:t>cho</a:t>
            </a:r>
            <a:r>
              <a:rPr lang="en-US" sz="3600" noProof="0" dirty="0" smtClean="0">
                <a:solidFill>
                  <a:schemeClr val="tx1"/>
                </a:solidFill>
                <a:latin typeface="Calibri"/>
              </a:rPr>
              <a:t> </a:t>
            </a:r>
            <a:r>
              <a:rPr lang="en-US" sz="3600" noProof="0" dirty="0" err="1" smtClean="0">
                <a:solidFill>
                  <a:schemeClr val="tx1"/>
                </a:solidFill>
                <a:latin typeface="Calibri"/>
              </a:rPr>
              <a:t>trẻ</a:t>
            </a:r>
            <a:r>
              <a:rPr lang="en-US" sz="3600" noProof="0" dirty="0" smtClean="0">
                <a:solidFill>
                  <a:schemeClr val="tx1"/>
                </a:solidFill>
                <a:latin typeface="Calibri"/>
              </a:rPr>
              <a:t>, </a:t>
            </a:r>
            <a:r>
              <a:rPr lang="en-US" sz="3600" noProof="0" dirty="0" err="1" smtClean="0">
                <a:solidFill>
                  <a:schemeClr val="tx1"/>
                </a:solidFill>
                <a:latin typeface="Calibri"/>
              </a:rPr>
              <a:t>không</a:t>
            </a:r>
            <a:r>
              <a:rPr lang="en-US" sz="3600" noProof="0" dirty="0" smtClean="0">
                <a:solidFill>
                  <a:schemeClr val="tx1"/>
                </a:solidFill>
                <a:latin typeface="Calibri"/>
              </a:rPr>
              <a:t> </a:t>
            </a:r>
            <a:r>
              <a:rPr lang="en-US" sz="3600" noProof="0" dirty="0" err="1" smtClean="0">
                <a:solidFill>
                  <a:schemeClr val="tx1"/>
                </a:solidFill>
                <a:latin typeface="Calibri"/>
              </a:rPr>
              <a:t>mở</a:t>
            </a:r>
            <a:r>
              <a:rPr lang="en-US" sz="3600" noProof="0" dirty="0" smtClean="0">
                <a:solidFill>
                  <a:schemeClr val="tx1"/>
                </a:solidFill>
                <a:latin typeface="Calibri"/>
              </a:rPr>
              <a:t> </a:t>
            </a:r>
            <a:r>
              <a:rPr lang="en-US" sz="3600" noProof="0" dirty="0" err="1" smtClean="0">
                <a:solidFill>
                  <a:schemeClr val="tx1"/>
                </a:solidFill>
                <a:latin typeface="Calibri"/>
              </a:rPr>
              <a:t>quạt</a:t>
            </a:r>
            <a:r>
              <a:rPr lang="en-US" sz="3600" noProof="0" dirty="0" smtClean="0">
                <a:solidFill>
                  <a:schemeClr val="tx1"/>
                </a:solidFill>
                <a:latin typeface="Calibri"/>
              </a:rPr>
              <a:t>.</a:t>
            </a:r>
          </a:p>
          <a:p>
            <a:pPr marR="0" lvl="0" algn="just" defTabSz="914400" rtl="0" eaLnBrk="1" fontAlgn="base" latinLnBrk="0" hangingPunct="1">
              <a:lnSpc>
                <a:spcPct val="100000"/>
              </a:lnSpc>
              <a:spcBef>
                <a:spcPct val="0"/>
              </a:spcBef>
              <a:spcAft>
                <a:spcPct val="0"/>
              </a:spcAft>
              <a:buClrTx/>
              <a:buSzTx/>
              <a:buFontTx/>
              <a:buChar char="-"/>
              <a:tabLst/>
              <a:defRPr/>
            </a:pPr>
            <a:endParaRPr lang="en-US" sz="3600" noProof="0" dirty="0">
              <a:solidFill>
                <a:schemeClr val="tx1"/>
              </a:solidFill>
              <a:latin typeface="Calibri"/>
            </a:endParaRPr>
          </a:p>
          <a:p>
            <a:pPr marR="0" lvl="0" algn="ctr" defTabSz="914400" rtl="0" eaLnBrk="1" fontAlgn="base" latinLnBrk="0" hangingPunct="1">
              <a:lnSpc>
                <a:spcPct val="100000"/>
              </a:lnSpc>
              <a:spcBef>
                <a:spcPct val="0"/>
              </a:spcBef>
              <a:spcAft>
                <a:spcPct val="0"/>
              </a:spcAft>
              <a:buClrTx/>
              <a:buSzTx/>
              <a:tabLst/>
              <a:defRPr/>
            </a:pPr>
            <a:endParaRPr lang="en-US" sz="3600" b="1" dirty="0">
              <a:solidFill>
                <a:srgbClr val="0000FF"/>
              </a:solidFill>
              <a:latin typeface="Calibri"/>
            </a:endParaRPr>
          </a:p>
          <a:p>
            <a:pPr marR="0" lvl="0" algn="ctr" defTabSz="914400" rtl="0" eaLnBrk="1" fontAlgn="base" latinLnBrk="0" hangingPunct="1">
              <a:lnSpc>
                <a:spcPct val="100000"/>
              </a:lnSpc>
              <a:spcBef>
                <a:spcPct val="0"/>
              </a:spcBef>
              <a:spcAft>
                <a:spcPct val="0"/>
              </a:spcAft>
              <a:buClrTx/>
              <a:buSzTx/>
              <a:tabLst/>
              <a:defRPr/>
            </a:pPr>
            <a:endParaRPr lang="en-US" sz="3600" b="1" dirty="0" smtClean="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endParaRPr kumimoji="0" lang="en-US" sz="3200" b="1" i="0" u="none" strike="noStrike" kern="1200" cap="none" spc="0" normalizeH="0" baseline="0" noProof="0" dirty="0" smtClean="0">
              <a:ln>
                <a:noFill/>
              </a:ln>
              <a:solidFill>
                <a:srgbClr val="FF0000"/>
              </a:solidFill>
              <a:effectLst/>
              <a:uLnTx/>
              <a:uFillTx/>
              <a:latin typeface="Calibri"/>
            </a:endParaRPr>
          </a:p>
          <a:p>
            <a:pPr lvl="0" indent="534988" algn="just">
              <a:buFontTx/>
              <a:buChar char="-"/>
              <a:defRPr/>
            </a:pPr>
            <a:endParaRPr lang="en-US" sz="2800" dirty="0" smtClean="0">
              <a:solidFill>
                <a:schemeClr val="tx1"/>
              </a:solidFill>
              <a:latin typeface="Calibri"/>
            </a:endParaRPr>
          </a:p>
          <a:p>
            <a:pPr marL="457200" indent="-457200" algn="just">
              <a:buFont typeface="Arial" charset="0"/>
              <a:buChar char="•"/>
              <a:defRPr/>
            </a:pPr>
            <a:endParaRPr lang="en-US" sz="2800" dirty="0">
              <a:solidFill>
                <a:schemeClr val="tx1"/>
              </a:solidFill>
              <a:latin typeface="Calibri"/>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72057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58056" y="206440"/>
            <a:ext cx="10115693" cy="651186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lang="en-US" sz="2800" b="1" dirty="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r>
              <a:rPr kumimoji="0" lang="en-US" sz="2800" b="1" i="0" u="none" strike="noStrike" kern="1200" cap="none" spc="0" normalizeH="0" baseline="0" noProof="0" dirty="0" smtClean="0">
                <a:ln>
                  <a:noFill/>
                </a:ln>
                <a:solidFill>
                  <a:srgbClr val="FF0000"/>
                </a:solidFill>
                <a:effectLst/>
                <a:uLnTx/>
                <a:uFillTx/>
                <a:latin typeface="Calibri"/>
                <a:ea typeface="+mn-ea"/>
                <a:cs typeface="+mn-cs"/>
              </a:rPr>
              <a:t>           </a:t>
            </a: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R="0" lvl="0" algn="ctr" defTabSz="914400" rtl="0" eaLnBrk="1" fontAlgn="base" latinLnBrk="0" hangingPunct="1">
              <a:lnSpc>
                <a:spcPct val="100000"/>
              </a:lnSpc>
              <a:spcBef>
                <a:spcPct val="0"/>
              </a:spcBef>
              <a:spcAft>
                <a:spcPct val="0"/>
              </a:spcAft>
              <a:buClrTx/>
              <a:buSzTx/>
              <a:tabLst/>
              <a:defRPr/>
            </a:pPr>
            <a:endParaRPr lang="en-US" sz="2800" b="1" dirty="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R="0" lvl="0" algn="ctr" defTabSz="914400" rtl="0" eaLnBrk="1" fontAlgn="base" latinLnBrk="0" hangingPunct="1">
              <a:lnSpc>
                <a:spcPct val="100000"/>
              </a:lnSpc>
              <a:spcBef>
                <a:spcPct val="0"/>
              </a:spcBef>
              <a:spcAft>
                <a:spcPct val="0"/>
              </a:spcAft>
              <a:buClrTx/>
              <a:buSzTx/>
              <a:tabLst/>
              <a:defRPr/>
            </a:pPr>
            <a:endParaRPr lang="en-US" sz="2800" b="1" dirty="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r>
              <a:rPr kumimoji="0" lang="en-US" sz="2800" b="1" i="0" u="none" strike="noStrike" kern="1200" cap="none" spc="0" normalizeH="0" baseline="0" noProof="0" dirty="0" smtClean="0">
                <a:ln>
                  <a:noFill/>
                </a:ln>
                <a:solidFill>
                  <a:srgbClr val="FF0000"/>
                </a:solidFill>
                <a:effectLst/>
                <a:uLnTx/>
                <a:uFillTx/>
                <a:latin typeface="Calibri"/>
                <a:ea typeface="+mn-ea"/>
                <a:cs typeface="+mn-cs"/>
              </a:rPr>
              <a:t>  </a:t>
            </a:r>
            <a:r>
              <a:rPr lang="en-US" sz="3600" b="1" dirty="0" err="1" smtClean="0">
                <a:solidFill>
                  <a:srgbClr val="FF0000"/>
                </a:solidFill>
                <a:latin typeface="Calibri"/>
              </a:rPr>
              <a:t>Một</a:t>
            </a:r>
            <a:r>
              <a:rPr lang="en-US" sz="3600" b="1" dirty="0" smtClean="0">
                <a:solidFill>
                  <a:srgbClr val="FF0000"/>
                </a:solidFill>
                <a:latin typeface="Calibri"/>
              </a:rPr>
              <a:t> </a:t>
            </a:r>
            <a:r>
              <a:rPr lang="en-US" sz="3600" b="1" dirty="0" err="1" smtClean="0">
                <a:solidFill>
                  <a:srgbClr val="FF0000"/>
                </a:solidFill>
                <a:latin typeface="Calibri"/>
              </a:rPr>
              <a:t>số</a:t>
            </a:r>
            <a:r>
              <a:rPr lang="en-US" sz="3600" b="1" dirty="0" smtClean="0">
                <a:solidFill>
                  <a:srgbClr val="FF0000"/>
                </a:solidFill>
                <a:latin typeface="Calibri"/>
              </a:rPr>
              <a:t> l</a:t>
            </a:r>
            <a:r>
              <a:rPr kumimoji="0" lang="en-US" sz="3600" b="1" i="0" u="none" strike="noStrike" kern="1200" cap="none" spc="0" normalizeH="0" baseline="0" noProof="0" dirty="0" err="1" smtClean="0">
                <a:ln>
                  <a:noFill/>
                </a:ln>
                <a:solidFill>
                  <a:srgbClr val="FF0000"/>
                </a:solidFill>
                <a:effectLst/>
                <a:uLnTx/>
                <a:uFillTx/>
                <a:latin typeface="Calibri"/>
              </a:rPr>
              <a:t>ưu</a:t>
            </a:r>
            <a:r>
              <a:rPr kumimoji="0" lang="en-US" sz="3600" b="1" i="0" u="none" strike="noStrike" kern="1200" cap="none" spc="0" normalizeH="0" noProof="0" dirty="0" smtClean="0">
                <a:ln>
                  <a:noFill/>
                </a:ln>
                <a:solidFill>
                  <a:srgbClr val="FF0000"/>
                </a:solidFill>
                <a:effectLst/>
                <a:uLnTx/>
                <a:uFillTx/>
                <a:latin typeface="Calibri"/>
              </a:rPr>
              <a:t> </a:t>
            </a:r>
            <a:r>
              <a:rPr kumimoji="0" lang="en-US" sz="3600" b="1" i="0" u="none" strike="noStrike" kern="1200" cap="none" spc="0" normalizeH="0" noProof="0" dirty="0">
                <a:ln>
                  <a:noFill/>
                </a:ln>
                <a:solidFill>
                  <a:srgbClr val="FF0000"/>
                </a:solidFill>
                <a:effectLst/>
                <a:uLnTx/>
                <a:uFillTx/>
                <a:latin typeface="Calibri"/>
              </a:rPr>
              <a:t>ý </a:t>
            </a:r>
            <a:r>
              <a:rPr kumimoji="0" lang="en-US" sz="3600" b="1" i="0" u="none" strike="noStrike" kern="1200" cap="none" spc="0" normalizeH="0" noProof="0" dirty="0" err="1" smtClean="0">
                <a:ln>
                  <a:noFill/>
                </a:ln>
                <a:solidFill>
                  <a:srgbClr val="FF0000"/>
                </a:solidFill>
                <a:effectLst/>
                <a:uLnTx/>
                <a:uFillTx/>
                <a:latin typeface="Calibri"/>
              </a:rPr>
              <a:t>chung</a:t>
            </a:r>
            <a:r>
              <a:rPr kumimoji="0" lang="en-US" sz="3600" b="1" i="0" u="none" strike="noStrike" kern="1200" cap="none" spc="0" normalizeH="0" noProof="0" dirty="0" smtClean="0">
                <a:ln>
                  <a:noFill/>
                </a:ln>
                <a:solidFill>
                  <a:srgbClr val="FF0000"/>
                </a:solidFill>
                <a:effectLst/>
                <a:uLnTx/>
                <a:uFillTx/>
                <a:latin typeface="Calibri"/>
              </a:rPr>
              <a:t> </a:t>
            </a:r>
            <a:r>
              <a:rPr kumimoji="0" lang="en-US" sz="3600" b="1" i="0" u="none" strike="noStrike" kern="1200" cap="none" spc="0" normalizeH="0" noProof="0" dirty="0" smtClean="0">
                <a:ln>
                  <a:noFill/>
                </a:ln>
                <a:solidFill>
                  <a:srgbClr val="FF0000"/>
                </a:solidFill>
                <a:effectLst/>
                <a:uLnTx/>
                <a:uFillTx/>
                <a:latin typeface="Calibri"/>
              </a:rPr>
              <a:t>(</a:t>
            </a:r>
            <a:r>
              <a:rPr kumimoji="0" lang="en-US" sz="3600" b="1" i="0" u="none" strike="noStrike" kern="1200" cap="none" spc="0" normalizeH="0" noProof="0" dirty="0" err="1" smtClean="0">
                <a:ln>
                  <a:noFill/>
                </a:ln>
                <a:solidFill>
                  <a:srgbClr val="FF0000"/>
                </a:solidFill>
                <a:effectLst/>
                <a:uLnTx/>
                <a:uFillTx/>
                <a:latin typeface="Calibri"/>
              </a:rPr>
              <a:t>tt</a:t>
            </a:r>
            <a:r>
              <a:rPr kumimoji="0" lang="en-US" sz="3600" b="1" i="0" u="none" strike="noStrike" kern="1200" cap="none" spc="0" normalizeH="0" noProof="0" dirty="0" smtClean="0">
                <a:ln>
                  <a:noFill/>
                </a:ln>
                <a:solidFill>
                  <a:srgbClr val="FF0000"/>
                </a:solidFill>
                <a:effectLst/>
                <a:uLnTx/>
                <a:uFillTx/>
                <a:latin typeface="Calibri"/>
              </a:rPr>
              <a:t>)</a:t>
            </a:r>
            <a:endParaRPr lang="en-US" sz="3600" b="1" dirty="0" smtClean="0">
              <a:solidFill>
                <a:srgbClr val="FF0000"/>
              </a:solidFill>
              <a:latin typeface="Calibri"/>
            </a:endParaRPr>
          </a:p>
          <a:p>
            <a:pPr lvl="0" algn="just">
              <a:defRPr/>
            </a:pPr>
            <a:r>
              <a:rPr lang="en-US" sz="3600" dirty="0" err="1" smtClean="0">
                <a:solidFill>
                  <a:schemeClr val="tx1"/>
                </a:solidFill>
                <a:latin typeface="Calibri"/>
              </a:rPr>
              <a:t>Không</a:t>
            </a:r>
            <a:r>
              <a:rPr lang="en-US" sz="3600" dirty="0" smtClean="0">
                <a:solidFill>
                  <a:schemeClr val="tx1"/>
                </a:solidFill>
                <a:latin typeface="Calibri"/>
              </a:rPr>
              <a:t> </a:t>
            </a:r>
            <a:r>
              <a:rPr lang="en-US" sz="3600" dirty="0" err="1">
                <a:solidFill>
                  <a:schemeClr val="tx1"/>
                </a:solidFill>
                <a:latin typeface="Calibri"/>
              </a:rPr>
              <a:t>cho</a:t>
            </a:r>
            <a:r>
              <a:rPr lang="en-US" sz="3600" dirty="0">
                <a:solidFill>
                  <a:schemeClr val="tx1"/>
                </a:solidFill>
                <a:latin typeface="Calibri"/>
              </a:rPr>
              <a:t> </a:t>
            </a:r>
            <a:r>
              <a:rPr lang="en-US" sz="3600" dirty="0" err="1">
                <a:solidFill>
                  <a:schemeClr val="tx1"/>
                </a:solidFill>
                <a:latin typeface="Calibri"/>
              </a:rPr>
              <a:t>trẻ</a:t>
            </a:r>
            <a:r>
              <a:rPr lang="en-US" sz="3600" dirty="0">
                <a:solidFill>
                  <a:schemeClr val="tx1"/>
                </a:solidFill>
                <a:latin typeface="Calibri"/>
              </a:rPr>
              <a:t> </a:t>
            </a:r>
            <a:r>
              <a:rPr lang="en-US" sz="3600" dirty="0" err="1">
                <a:solidFill>
                  <a:schemeClr val="tx1"/>
                </a:solidFill>
                <a:latin typeface="Calibri"/>
              </a:rPr>
              <a:t>hát</a:t>
            </a:r>
            <a:r>
              <a:rPr lang="en-US" sz="3600" dirty="0">
                <a:solidFill>
                  <a:schemeClr val="tx1"/>
                </a:solidFill>
                <a:latin typeface="Calibri"/>
              </a:rPr>
              <a:t>, </a:t>
            </a:r>
            <a:r>
              <a:rPr lang="en-US" sz="3600" dirty="0" err="1">
                <a:solidFill>
                  <a:schemeClr val="tx1"/>
                </a:solidFill>
                <a:latin typeface="Calibri"/>
              </a:rPr>
              <a:t>nói</a:t>
            </a:r>
            <a:r>
              <a:rPr lang="en-US" sz="3600" dirty="0">
                <a:solidFill>
                  <a:schemeClr val="tx1"/>
                </a:solidFill>
                <a:latin typeface="Calibri"/>
              </a:rPr>
              <a:t> </a:t>
            </a:r>
            <a:r>
              <a:rPr lang="en-US" sz="3600" dirty="0" err="1" smtClean="0">
                <a:solidFill>
                  <a:schemeClr val="tx1"/>
                </a:solidFill>
                <a:latin typeface="Calibri"/>
              </a:rPr>
              <a:t>chuyện</a:t>
            </a:r>
            <a:r>
              <a:rPr lang="en-US" sz="3600" dirty="0" smtClean="0">
                <a:solidFill>
                  <a:schemeClr val="tx1"/>
                </a:solidFill>
                <a:latin typeface="Calibri"/>
              </a:rPr>
              <a:t>, </a:t>
            </a:r>
            <a:r>
              <a:rPr lang="en-US" sz="3600" dirty="0" err="1" smtClean="0">
                <a:solidFill>
                  <a:schemeClr val="tx1"/>
                </a:solidFill>
                <a:latin typeface="Calibri"/>
              </a:rPr>
              <a:t>đùa</a:t>
            </a:r>
            <a:r>
              <a:rPr lang="en-US" sz="3600" dirty="0" smtClean="0">
                <a:solidFill>
                  <a:schemeClr val="tx1"/>
                </a:solidFill>
                <a:latin typeface="Calibri"/>
              </a:rPr>
              <a:t> </a:t>
            </a:r>
            <a:r>
              <a:rPr lang="en-US" sz="3600" dirty="0" err="1" smtClean="0">
                <a:solidFill>
                  <a:schemeClr val="tx1"/>
                </a:solidFill>
                <a:latin typeface="Calibri"/>
              </a:rPr>
              <a:t>nghịch</a:t>
            </a:r>
            <a:r>
              <a:rPr lang="en-US" sz="3600" dirty="0" smtClean="0">
                <a:solidFill>
                  <a:schemeClr val="tx1"/>
                </a:solidFill>
                <a:latin typeface="Calibri"/>
              </a:rPr>
              <a:t>. </a:t>
            </a:r>
          </a:p>
          <a:p>
            <a:pPr algn="just">
              <a:buFontTx/>
              <a:buChar char="-"/>
              <a:defRPr/>
            </a:pPr>
            <a:r>
              <a:rPr lang="en-US" sz="3600" dirty="0">
                <a:solidFill>
                  <a:schemeClr val="tx1"/>
                </a:solidFill>
                <a:latin typeface="Calibri"/>
              </a:rPr>
              <a:t> </a:t>
            </a:r>
            <a:r>
              <a:rPr lang="en-US" sz="3600" dirty="0" err="1" smtClean="0">
                <a:solidFill>
                  <a:schemeClr val="tx1"/>
                </a:solidFill>
                <a:latin typeface="Calibri"/>
              </a:rPr>
              <a:t>Không</a:t>
            </a:r>
            <a:r>
              <a:rPr lang="en-US" sz="3600" dirty="0" smtClean="0">
                <a:solidFill>
                  <a:schemeClr val="tx1"/>
                </a:solidFill>
                <a:latin typeface="Calibri"/>
              </a:rPr>
              <a:t> </a:t>
            </a:r>
            <a:r>
              <a:rPr lang="en-US" sz="3600" dirty="0" err="1" smtClean="0">
                <a:solidFill>
                  <a:schemeClr val="tx1"/>
                </a:solidFill>
                <a:latin typeface="Calibri"/>
              </a:rPr>
              <a:t>để</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nằm</a:t>
            </a:r>
            <a:r>
              <a:rPr lang="en-US" sz="3600" dirty="0" smtClean="0">
                <a:solidFill>
                  <a:schemeClr val="tx1"/>
                </a:solidFill>
                <a:latin typeface="Calibri"/>
              </a:rPr>
              <a:t> </a:t>
            </a:r>
            <a:r>
              <a:rPr lang="en-US" sz="3600" dirty="0" err="1" smtClean="0">
                <a:solidFill>
                  <a:schemeClr val="tx1"/>
                </a:solidFill>
                <a:latin typeface="Calibri"/>
              </a:rPr>
              <a:t>ngay</a:t>
            </a:r>
            <a:r>
              <a:rPr lang="en-US" sz="3600" dirty="0" smtClean="0">
                <a:solidFill>
                  <a:schemeClr val="tx1"/>
                </a:solidFill>
                <a:latin typeface="Calibri"/>
              </a:rPr>
              <a:t> </a:t>
            </a:r>
            <a:r>
              <a:rPr lang="en-US" sz="3600" dirty="0" err="1" smtClean="0">
                <a:solidFill>
                  <a:schemeClr val="tx1"/>
                </a:solidFill>
                <a:latin typeface="Calibri"/>
              </a:rPr>
              <a:t>dưới</a:t>
            </a:r>
            <a:r>
              <a:rPr lang="en-US" sz="3600" dirty="0" smtClean="0">
                <a:solidFill>
                  <a:schemeClr val="tx1"/>
                </a:solidFill>
                <a:latin typeface="Calibri"/>
              </a:rPr>
              <a:t> </a:t>
            </a:r>
            <a:r>
              <a:rPr lang="en-US" sz="3600" dirty="0" err="1" smtClean="0">
                <a:solidFill>
                  <a:schemeClr val="tx1"/>
                </a:solidFill>
                <a:latin typeface="Calibri"/>
              </a:rPr>
              <a:t>quạt</a:t>
            </a:r>
            <a:r>
              <a:rPr lang="en-US" sz="3600" dirty="0" smtClean="0">
                <a:solidFill>
                  <a:schemeClr val="tx1"/>
                </a:solidFill>
                <a:latin typeface="Calibri"/>
              </a:rPr>
              <a:t> </a:t>
            </a:r>
            <a:r>
              <a:rPr lang="en-US" sz="3600" dirty="0" err="1" smtClean="0">
                <a:solidFill>
                  <a:schemeClr val="tx1"/>
                </a:solidFill>
                <a:latin typeface="Calibri"/>
              </a:rPr>
              <a:t>trần</a:t>
            </a:r>
            <a:r>
              <a:rPr lang="en-US" sz="3600" dirty="0" smtClean="0">
                <a:solidFill>
                  <a:schemeClr val="tx1"/>
                </a:solidFill>
                <a:latin typeface="Calibri"/>
              </a:rPr>
              <a:t>.</a:t>
            </a:r>
            <a:endParaRPr lang="en-US" sz="3600" dirty="0">
              <a:solidFill>
                <a:schemeClr val="tx1"/>
              </a:solidFill>
              <a:latin typeface="Calibri"/>
            </a:endParaRPr>
          </a:p>
          <a:p>
            <a:pPr algn="just">
              <a:buFontTx/>
              <a:buChar char="-"/>
              <a:defRPr/>
            </a:pPr>
            <a:r>
              <a:rPr lang="en-US" sz="3600" dirty="0" smtClean="0">
                <a:solidFill>
                  <a:schemeClr val="tx1"/>
                </a:solidFill>
                <a:latin typeface="Calibri"/>
              </a:rPr>
              <a:t> </a:t>
            </a:r>
            <a:r>
              <a:rPr lang="en-US" sz="3600" b="1" dirty="0" err="1">
                <a:solidFill>
                  <a:srgbClr val="0000FF"/>
                </a:solidFill>
                <a:latin typeface="Calibri"/>
              </a:rPr>
              <a:t>Trong</a:t>
            </a:r>
            <a:r>
              <a:rPr lang="en-US" sz="3600" b="1" dirty="0">
                <a:solidFill>
                  <a:srgbClr val="0000FF"/>
                </a:solidFill>
                <a:latin typeface="Calibri"/>
              </a:rPr>
              <a:t> </a:t>
            </a:r>
            <a:r>
              <a:rPr lang="en-US" sz="3600" b="1" dirty="0" err="1">
                <a:solidFill>
                  <a:srgbClr val="0000FF"/>
                </a:solidFill>
                <a:latin typeface="Calibri"/>
              </a:rPr>
              <a:t>giờ</a:t>
            </a:r>
            <a:r>
              <a:rPr lang="en-US" sz="3600" b="1" dirty="0">
                <a:solidFill>
                  <a:srgbClr val="0000FF"/>
                </a:solidFill>
                <a:latin typeface="Calibri"/>
              </a:rPr>
              <a:t> </a:t>
            </a:r>
            <a:r>
              <a:rPr lang="en-US" sz="3600" b="1" dirty="0" err="1">
                <a:solidFill>
                  <a:srgbClr val="0000FF"/>
                </a:solidFill>
                <a:latin typeface="Calibri"/>
              </a:rPr>
              <a:t>trẻ</a:t>
            </a:r>
            <a:r>
              <a:rPr lang="en-US" sz="3600" b="1" dirty="0">
                <a:solidFill>
                  <a:srgbClr val="0000FF"/>
                </a:solidFill>
                <a:latin typeface="Calibri"/>
              </a:rPr>
              <a:t> </a:t>
            </a:r>
            <a:r>
              <a:rPr lang="en-US" sz="3600" b="1" dirty="0" err="1">
                <a:solidFill>
                  <a:srgbClr val="0000FF"/>
                </a:solidFill>
                <a:latin typeface="Calibri"/>
              </a:rPr>
              <a:t>ngủ</a:t>
            </a:r>
            <a:endParaRPr lang="en-US" sz="3600" b="1" dirty="0">
              <a:solidFill>
                <a:srgbClr val="0000FF"/>
              </a:solidFill>
              <a:latin typeface="Calibri"/>
            </a:endParaRPr>
          </a:p>
          <a:p>
            <a:pPr lvl="0" algn="just">
              <a:buFontTx/>
              <a:buChar char="-"/>
              <a:defRPr/>
            </a:pPr>
            <a:r>
              <a:rPr lang="en-US" sz="3600"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 </a:t>
            </a:r>
            <a:r>
              <a:rPr lang="en-US" sz="3600" dirty="0" err="1" smtClean="0">
                <a:solidFill>
                  <a:schemeClr val="tx1"/>
                </a:solidFill>
                <a:latin typeface="Calibri"/>
              </a:rPr>
              <a:t>trực</a:t>
            </a:r>
            <a:r>
              <a:rPr lang="en-US" sz="3600" dirty="0" smtClean="0">
                <a:solidFill>
                  <a:schemeClr val="tx1"/>
                </a:solidFill>
                <a:latin typeface="Calibri"/>
              </a:rPr>
              <a:t> </a:t>
            </a:r>
            <a:r>
              <a:rPr lang="en-US" sz="3600" dirty="0" err="1" smtClean="0">
                <a:solidFill>
                  <a:schemeClr val="tx1"/>
                </a:solidFill>
                <a:latin typeface="Calibri"/>
              </a:rPr>
              <a:t>không</a:t>
            </a:r>
            <a:r>
              <a:rPr lang="en-US" sz="3600" dirty="0" smtClean="0">
                <a:solidFill>
                  <a:schemeClr val="tx1"/>
                </a:solidFill>
                <a:latin typeface="Calibri"/>
              </a:rPr>
              <a:t> </a:t>
            </a:r>
            <a:r>
              <a:rPr lang="en-US" sz="3600" dirty="0" err="1" smtClean="0">
                <a:solidFill>
                  <a:schemeClr val="tx1"/>
                </a:solidFill>
                <a:latin typeface="Calibri"/>
              </a:rPr>
              <a:t>được</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 </a:t>
            </a:r>
            <a:r>
              <a:rPr lang="en-US" sz="3600" dirty="0" err="1" smtClean="0">
                <a:solidFill>
                  <a:schemeClr val="tx1"/>
                </a:solidFill>
                <a:latin typeface="Calibri"/>
              </a:rPr>
              <a:t>mà</a:t>
            </a:r>
            <a:r>
              <a:rPr lang="en-US" sz="3600" dirty="0" smtClean="0">
                <a:solidFill>
                  <a:schemeClr val="tx1"/>
                </a:solidFill>
                <a:latin typeface="Calibri"/>
              </a:rPr>
              <a:t> </a:t>
            </a:r>
            <a:r>
              <a:rPr lang="en-US" sz="3600" dirty="0" err="1" smtClean="0">
                <a:solidFill>
                  <a:schemeClr val="tx1"/>
                </a:solidFill>
                <a:latin typeface="Calibri"/>
              </a:rPr>
              <a:t>phải</a:t>
            </a:r>
            <a:r>
              <a:rPr lang="en-US" sz="3600" dirty="0" smtClean="0">
                <a:solidFill>
                  <a:schemeClr val="tx1"/>
                </a:solidFill>
                <a:latin typeface="Calibri"/>
              </a:rPr>
              <a:t> </a:t>
            </a:r>
            <a:r>
              <a:rPr lang="en-US" sz="3600" dirty="0" err="1" smtClean="0">
                <a:solidFill>
                  <a:schemeClr val="tx1"/>
                </a:solidFill>
                <a:latin typeface="Calibri"/>
              </a:rPr>
              <a:t>trực</a:t>
            </a:r>
            <a:r>
              <a:rPr lang="en-US" sz="3600" dirty="0" smtClean="0">
                <a:solidFill>
                  <a:schemeClr val="tx1"/>
                </a:solidFill>
                <a:latin typeface="Calibri"/>
              </a:rPr>
              <a:t> </a:t>
            </a:r>
            <a:r>
              <a:rPr lang="en-US" sz="3600" dirty="0" err="1" smtClean="0">
                <a:solidFill>
                  <a:schemeClr val="tx1"/>
                </a:solidFill>
                <a:latin typeface="Calibri"/>
              </a:rPr>
              <a:t>tại</a:t>
            </a:r>
            <a:r>
              <a:rPr lang="en-US" sz="3600" dirty="0" smtClean="0">
                <a:solidFill>
                  <a:schemeClr val="tx1"/>
                </a:solidFill>
                <a:latin typeface="Calibri"/>
              </a:rPr>
              <a:t> </a:t>
            </a:r>
            <a:r>
              <a:rPr lang="en-US" sz="3600" dirty="0" err="1" smtClean="0">
                <a:solidFill>
                  <a:schemeClr val="tx1"/>
                </a:solidFill>
                <a:latin typeface="Calibri"/>
              </a:rPr>
              <a:t>chỗ</a:t>
            </a:r>
            <a:r>
              <a:rPr lang="en-US" sz="3600" dirty="0" smtClean="0">
                <a:solidFill>
                  <a:schemeClr val="tx1"/>
                </a:solidFill>
                <a:latin typeface="Calibri"/>
              </a:rPr>
              <a:t> </a:t>
            </a:r>
            <a:r>
              <a:rPr lang="en-US" sz="3600" dirty="0" err="1" smtClean="0">
                <a:solidFill>
                  <a:schemeClr val="tx1"/>
                </a:solidFill>
                <a:latin typeface="Calibri"/>
              </a:rPr>
              <a:t>khi</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a:t>
            </a:r>
          </a:p>
          <a:p>
            <a:pPr lvl="0" algn="just">
              <a:buFontTx/>
              <a:buChar char="-"/>
              <a:defRPr/>
            </a:pPr>
            <a:r>
              <a:rPr lang="en-US" sz="3600" dirty="0" smtClean="0">
                <a:solidFill>
                  <a:schemeClr val="tx1"/>
                </a:solidFill>
                <a:latin typeface="Calibri"/>
              </a:rPr>
              <a:t> </a:t>
            </a:r>
            <a:r>
              <a:rPr lang="en-US" sz="3600" dirty="0" err="1" smtClean="0">
                <a:solidFill>
                  <a:schemeClr val="tx1"/>
                </a:solidFill>
                <a:latin typeface="Calibri"/>
              </a:rPr>
              <a:t>Không</a:t>
            </a:r>
            <a:r>
              <a:rPr lang="en-US" sz="3600" dirty="0" smtClean="0">
                <a:solidFill>
                  <a:schemeClr val="tx1"/>
                </a:solidFill>
                <a:latin typeface="Calibri"/>
              </a:rPr>
              <a:t> </a:t>
            </a:r>
            <a:r>
              <a:rPr lang="en-US" sz="3600" dirty="0" err="1" smtClean="0">
                <a:solidFill>
                  <a:schemeClr val="tx1"/>
                </a:solidFill>
                <a:latin typeface="Calibri"/>
              </a:rPr>
              <a:t>ép</a:t>
            </a:r>
            <a:r>
              <a:rPr lang="en-US" sz="3600" dirty="0" smtClean="0">
                <a:solidFill>
                  <a:schemeClr val="tx1"/>
                </a:solidFill>
                <a:latin typeface="Calibri"/>
              </a:rPr>
              <a:t> </a:t>
            </a:r>
            <a:r>
              <a:rPr lang="en-US" sz="3600" dirty="0" err="1" smtClean="0">
                <a:solidFill>
                  <a:schemeClr val="tx1"/>
                </a:solidFill>
                <a:latin typeface="Calibri"/>
              </a:rPr>
              <a:t>buộc</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phải</a:t>
            </a:r>
            <a:r>
              <a:rPr lang="en-US" sz="3600" dirty="0" smtClean="0">
                <a:solidFill>
                  <a:schemeClr val="tx1"/>
                </a:solidFill>
                <a:latin typeface="Calibri"/>
              </a:rPr>
              <a:t> </a:t>
            </a:r>
            <a:r>
              <a:rPr lang="en-US" sz="3600" dirty="0" err="1" smtClean="0">
                <a:solidFill>
                  <a:schemeClr val="tx1"/>
                </a:solidFill>
                <a:latin typeface="Calibri"/>
              </a:rPr>
              <a:t>nằm</a:t>
            </a:r>
            <a:r>
              <a:rPr lang="en-US" sz="3600" dirty="0" smtClean="0">
                <a:solidFill>
                  <a:schemeClr val="tx1"/>
                </a:solidFill>
                <a:latin typeface="Calibri"/>
              </a:rPr>
              <a:t> </a:t>
            </a:r>
            <a:r>
              <a:rPr lang="en-US" sz="3600" dirty="0" err="1" smtClean="0">
                <a:solidFill>
                  <a:schemeClr val="tx1"/>
                </a:solidFill>
                <a:latin typeface="Calibri"/>
              </a:rPr>
              <a:t>theo</a:t>
            </a:r>
            <a:r>
              <a:rPr lang="en-US" sz="3600" dirty="0" smtClean="0">
                <a:solidFill>
                  <a:schemeClr val="tx1"/>
                </a:solidFill>
                <a:latin typeface="Calibri"/>
              </a:rPr>
              <a:t> </a:t>
            </a:r>
            <a:r>
              <a:rPr lang="en-US" sz="3600" dirty="0" err="1" smtClean="0">
                <a:solidFill>
                  <a:schemeClr val="tx1"/>
                </a:solidFill>
                <a:latin typeface="Calibri"/>
              </a:rPr>
              <a:t>một</a:t>
            </a:r>
            <a:r>
              <a:rPr lang="en-US" sz="3600" dirty="0" smtClean="0">
                <a:solidFill>
                  <a:schemeClr val="tx1"/>
                </a:solidFill>
                <a:latin typeface="Calibri"/>
              </a:rPr>
              <a:t> </a:t>
            </a:r>
            <a:r>
              <a:rPr lang="en-US" sz="3600" dirty="0" err="1" smtClean="0">
                <a:solidFill>
                  <a:schemeClr val="tx1"/>
                </a:solidFill>
                <a:latin typeface="Calibri"/>
              </a:rPr>
              <a:t>tư</a:t>
            </a:r>
            <a:r>
              <a:rPr lang="en-US" sz="3600" dirty="0" smtClean="0">
                <a:solidFill>
                  <a:schemeClr val="tx1"/>
                </a:solidFill>
                <a:latin typeface="Calibri"/>
              </a:rPr>
              <a:t> </a:t>
            </a:r>
            <a:r>
              <a:rPr lang="en-US" sz="3600" dirty="0" err="1" smtClean="0">
                <a:solidFill>
                  <a:schemeClr val="tx1"/>
                </a:solidFill>
                <a:latin typeface="Calibri"/>
              </a:rPr>
              <a:t>thế</a:t>
            </a:r>
            <a:r>
              <a:rPr lang="en-US" sz="3600" dirty="0" smtClean="0">
                <a:solidFill>
                  <a:schemeClr val="tx1"/>
                </a:solidFill>
                <a:latin typeface="Calibri"/>
              </a:rPr>
              <a:t> </a:t>
            </a:r>
            <a:r>
              <a:rPr lang="en-US" sz="3600" dirty="0" err="1" smtClean="0">
                <a:solidFill>
                  <a:schemeClr val="tx1"/>
                </a:solidFill>
                <a:latin typeface="Calibri"/>
              </a:rPr>
              <a:t>nào</a:t>
            </a:r>
            <a:r>
              <a:rPr lang="en-US" sz="3600" dirty="0" smtClean="0">
                <a:solidFill>
                  <a:schemeClr val="tx1"/>
                </a:solidFill>
                <a:latin typeface="Calibri"/>
              </a:rPr>
              <a:t> </a:t>
            </a:r>
            <a:r>
              <a:rPr lang="en-US" sz="3600" dirty="0" err="1" smtClean="0">
                <a:solidFill>
                  <a:schemeClr val="tx1"/>
                </a:solidFill>
                <a:latin typeface="Calibri"/>
              </a:rPr>
              <a:t>khi</a:t>
            </a:r>
            <a:r>
              <a:rPr lang="en-US" sz="3600" dirty="0" smtClean="0">
                <a:solidFill>
                  <a:schemeClr val="tx1"/>
                </a:solidFill>
                <a:latin typeface="Calibri"/>
              </a:rPr>
              <a:t> </a:t>
            </a:r>
            <a:r>
              <a:rPr lang="en-US" sz="3600" dirty="0" err="1" smtClean="0">
                <a:solidFill>
                  <a:schemeClr val="tx1"/>
                </a:solidFill>
                <a:latin typeface="Calibri"/>
              </a:rPr>
              <a:t>đã</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 </a:t>
            </a:r>
            <a:r>
              <a:rPr lang="en-US" sz="3600" dirty="0" err="1" smtClean="0">
                <a:solidFill>
                  <a:schemeClr val="tx1"/>
                </a:solidFill>
                <a:latin typeface="Calibri"/>
              </a:rPr>
              <a:t>sửa</a:t>
            </a:r>
            <a:r>
              <a:rPr lang="en-US" sz="3600" dirty="0" smtClean="0">
                <a:solidFill>
                  <a:schemeClr val="tx1"/>
                </a:solidFill>
                <a:latin typeface="Calibri"/>
              </a:rPr>
              <a:t> </a:t>
            </a:r>
            <a:r>
              <a:rPr lang="en-US" sz="3600" dirty="0" err="1" smtClean="0">
                <a:solidFill>
                  <a:schemeClr val="tx1"/>
                </a:solidFill>
                <a:latin typeface="Calibri"/>
              </a:rPr>
              <a:t>tư</a:t>
            </a:r>
            <a:r>
              <a:rPr lang="en-US" sz="3600" dirty="0" smtClean="0">
                <a:solidFill>
                  <a:schemeClr val="tx1"/>
                </a:solidFill>
                <a:latin typeface="Calibri"/>
              </a:rPr>
              <a:t> </a:t>
            </a:r>
            <a:r>
              <a:rPr lang="en-US" sz="3600" dirty="0" err="1" smtClean="0">
                <a:solidFill>
                  <a:schemeClr val="tx1"/>
                </a:solidFill>
                <a:latin typeface="Calibri"/>
              </a:rPr>
              <a:t>thế</a:t>
            </a:r>
            <a:r>
              <a:rPr lang="en-US" sz="3600" dirty="0" smtClean="0">
                <a:solidFill>
                  <a:schemeClr val="tx1"/>
                </a:solidFill>
                <a:latin typeface="Calibri"/>
              </a:rPr>
              <a:t> </a:t>
            </a:r>
            <a:r>
              <a:rPr lang="en-US" sz="3600" dirty="0" err="1" smtClean="0">
                <a:solidFill>
                  <a:schemeClr val="tx1"/>
                </a:solidFill>
                <a:latin typeface="Calibri"/>
              </a:rPr>
              <a:t>nằm</a:t>
            </a:r>
            <a:r>
              <a:rPr lang="en-US" sz="3600" dirty="0" smtClean="0">
                <a:solidFill>
                  <a:schemeClr val="tx1"/>
                </a:solidFill>
                <a:latin typeface="Calibri"/>
              </a:rPr>
              <a:t> </a:t>
            </a:r>
            <a:r>
              <a:rPr lang="en-US" sz="3600" dirty="0" err="1" smtClean="0">
                <a:solidFill>
                  <a:schemeClr val="tx1"/>
                </a:solidFill>
                <a:latin typeface="Calibri"/>
              </a:rPr>
              <a:t>của</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nếu</a:t>
            </a:r>
            <a:r>
              <a:rPr lang="en-US" sz="3600" dirty="0" smtClean="0">
                <a:solidFill>
                  <a:schemeClr val="tx1"/>
                </a:solidFill>
                <a:latin typeface="Calibri"/>
              </a:rPr>
              <a:t> </a:t>
            </a:r>
            <a:r>
              <a:rPr lang="en-US" sz="3600" dirty="0" err="1" smtClean="0">
                <a:solidFill>
                  <a:schemeClr val="tx1"/>
                </a:solidFill>
                <a:latin typeface="Calibri"/>
              </a:rPr>
              <a:t>cần</a:t>
            </a:r>
            <a:r>
              <a:rPr lang="en-US" sz="3600" dirty="0" smtClean="0">
                <a:solidFill>
                  <a:schemeClr val="tx1"/>
                </a:solidFill>
                <a:latin typeface="Calibri"/>
              </a:rPr>
              <a:t>) </a:t>
            </a:r>
            <a:r>
              <a:rPr lang="en-US" sz="3600" dirty="0" err="1" smtClean="0">
                <a:solidFill>
                  <a:schemeClr val="tx1"/>
                </a:solidFill>
                <a:latin typeface="Calibri"/>
              </a:rPr>
              <a:t>như</a:t>
            </a:r>
            <a:r>
              <a:rPr lang="en-US" sz="3600" dirty="0" smtClean="0">
                <a:solidFill>
                  <a:schemeClr val="tx1"/>
                </a:solidFill>
                <a:latin typeface="Calibri"/>
              </a:rPr>
              <a:t>: </a:t>
            </a:r>
            <a:r>
              <a:rPr lang="en-US" sz="3600" dirty="0" err="1" smtClean="0">
                <a:solidFill>
                  <a:schemeClr val="tx1"/>
                </a:solidFill>
                <a:latin typeface="Calibri"/>
              </a:rPr>
              <a:t>kéo</a:t>
            </a:r>
            <a:r>
              <a:rPr lang="en-US" sz="3600" dirty="0" smtClean="0">
                <a:solidFill>
                  <a:schemeClr val="tx1"/>
                </a:solidFill>
                <a:latin typeface="Calibri"/>
              </a:rPr>
              <a:t> </a:t>
            </a:r>
            <a:r>
              <a:rPr lang="en-US" sz="3600" dirty="0" err="1" smtClean="0">
                <a:solidFill>
                  <a:schemeClr val="tx1"/>
                </a:solidFill>
                <a:latin typeface="Calibri"/>
              </a:rPr>
              <a:t>chăn</a:t>
            </a:r>
            <a:r>
              <a:rPr lang="en-US" sz="3600" dirty="0" smtClean="0">
                <a:solidFill>
                  <a:schemeClr val="tx1"/>
                </a:solidFill>
                <a:latin typeface="Calibri"/>
              </a:rPr>
              <a:t> </a:t>
            </a:r>
            <a:r>
              <a:rPr lang="en-US" sz="3600" dirty="0" err="1" smtClean="0">
                <a:solidFill>
                  <a:schemeClr val="tx1"/>
                </a:solidFill>
                <a:latin typeface="Calibri"/>
              </a:rPr>
              <a:t>hoặc</a:t>
            </a:r>
            <a:r>
              <a:rPr lang="en-US" sz="3600" dirty="0" smtClean="0">
                <a:solidFill>
                  <a:schemeClr val="tx1"/>
                </a:solidFill>
                <a:latin typeface="Calibri"/>
              </a:rPr>
              <a:t> </a:t>
            </a:r>
            <a:r>
              <a:rPr lang="en-US" sz="3600" dirty="0" err="1" smtClean="0">
                <a:solidFill>
                  <a:schemeClr val="tx1"/>
                </a:solidFill>
                <a:latin typeface="Calibri"/>
              </a:rPr>
              <a:t>kéo</a:t>
            </a:r>
            <a:r>
              <a:rPr lang="en-US" sz="3600" dirty="0" smtClean="0">
                <a:solidFill>
                  <a:schemeClr val="tx1"/>
                </a:solidFill>
                <a:latin typeface="Calibri"/>
              </a:rPr>
              <a:t> </a:t>
            </a:r>
            <a:r>
              <a:rPr lang="en-US" sz="3600" dirty="0" err="1" smtClean="0">
                <a:solidFill>
                  <a:schemeClr val="tx1"/>
                </a:solidFill>
                <a:latin typeface="Calibri"/>
              </a:rPr>
              <a:t>quần</a:t>
            </a:r>
            <a:r>
              <a:rPr lang="en-US" sz="3600" dirty="0" smtClean="0">
                <a:solidFill>
                  <a:schemeClr val="tx1"/>
                </a:solidFill>
                <a:latin typeface="Calibri"/>
              </a:rPr>
              <a:t> 	</a:t>
            </a:r>
            <a:r>
              <a:rPr lang="en-US" sz="3600" dirty="0" err="1" smtClean="0">
                <a:solidFill>
                  <a:schemeClr val="tx1"/>
                </a:solidFill>
                <a:latin typeface="Calibri"/>
              </a:rPr>
              <a:t>áo</a:t>
            </a:r>
            <a:r>
              <a:rPr lang="en-US" sz="3600" dirty="0" smtClean="0">
                <a:solidFill>
                  <a:schemeClr val="tx1"/>
                </a:solidFill>
                <a:latin typeface="Calibri"/>
              </a:rPr>
              <a:t> </a:t>
            </a:r>
            <a:r>
              <a:rPr lang="en-US" sz="3600" dirty="0" err="1" smtClean="0">
                <a:solidFill>
                  <a:schemeClr val="tx1"/>
                </a:solidFill>
                <a:latin typeface="Calibri"/>
              </a:rPr>
              <a:t>khi</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hở</a:t>
            </a:r>
            <a:r>
              <a:rPr lang="en-US" sz="3600" dirty="0" smtClean="0">
                <a:solidFill>
                  <a:schemeClr val="tx1"/>
                </a:solidFill>
                <a:latin typeface="Calibri"/>
              </a:rPr>
              <a:t> </a:t>
            </a:r>
            <a:r>
              <a:rPr lang="en-US" sz="3600" dirty="0" err="1" smtClean="0">
                <a:solidFill>
                  <a:schemeClr val="tx1"/>
                </a:solidFill>
                <a:latin typeface="Calibri"/>
              </a:rPr>
              <a:t>lưng</a:t>
            </a:r>
            <a:r>
              <a:rPr lang="en-US" sz="3600" dirty="0" smtClean="0">
                <a:solidFill>
                  <a:schemeClr val="tx1"/>
                </a:solidFill>
                <a:latin typeface="Calibri"/>
              </a:rPr>
              <a:t>, </a:t>
            </a:r>
            <a:r>
              <a:rPr lang="en-US" sz="3600" dirty="0" err="1" smtClean="0">
                <a:solidFill>
                  <a:schemeClr val="tx1"/>
                </a:solidFill>
                <a:latin typeface="Calibri"/>
              </a:rPr>
              <a:t>hở</a:t>
            </a:r>
            <a:r>
              <a:rPr lang="en-US" sz="3600" dirty="0" smtClean="0">
                <a:solidFill>
                  <a:schemeClr val="tx1"/>
                </a:solidFill>
                <a:latin typeface="Calibri"/>
              </a:rPr>
              <a:t> </a:t>
            </a:r>
            <a:r>
              <a:rPr lang="en-US" sz="3600" dirty="0" err="1" smtClean="0">
                <a:solidFill>
                  <a:schemeClr val="tx1"/>
                </a:solidFill>
                <a:latin typeface="Calibri"/>
              </a:rPr>
              <a:t>bụng</a:t>
            </a:r>
            <a:r>
              <a:rPr lang="en-US" sz="3600" dirty="0" smtClean="0">
                <a:solidFill>
                  <a:schemeClr val="tx1"/>
                </a:solidFill>
                <a:latin typeface="Calibri"/>
              </a:rPr>
              <a:t>, </a:t>
            </a:r>
            <a:r>
              <a:rPr lang="en-US" sz="3600" dirty="0" err="1" smtClean="0">
                <a:solidFill>
                  <a:schemeClr val="tx1"/>
                </a:solidFill>
                <a:latin typeface="Calibri"/>
              </a:rPr>
              <a:t>gác</a:t>
            </a:r>
            <a:r>
              <a:rPr lang="en-US" sz="3600" dirty="0" smtClean="0">
                <a:solidFill>
                  <a:schemeClr val="tx1"/>
                </a:solidFill>
                <a:latin typeface="Calibri"/>
              </a:rPr>
              <a:t> </a:t>
            </a:r>
            <a:r>
              <a:rPr lang="en-US" sz="3600" dirty="0" err="1" smtClean="0">
                <a:solidFill>
                  <a:schemeClr val="tx1"/>
                </a:solidFill>
                <a:latin typeface="Calibri"/>
              </a:rPr>
              <a:t>tay</a:t>
            </a:r>
            <a:r>
              <a:rPr lang="en-US" sz="3600" dirty="0" smtClean="0">
                <a:solidFill>
                  <a:schemeClr val="tx1"/>
                </a:solidFill>
                <a:latin typeface="Calibri"/>
              </a:rPr>
              <a:t>, </a:t>
            </a:r>
          </a:p>
          <a:p>
            <a:pPr lvl="0" algn="just">
              <a:defRPr/>
            </a:pPr>
            <a:r>
              <a:rPr lang="en-US" sz="3600" dirty="0" smtClean="0">
                <a:solidFill>
                  <a:schemeClr val="tx1"/>
                </a:solidFill>
                <a:latin typeface="Calibri"/>
              </a:rPr>
              <a:t>		</a:t>
            </a:r>
            <a:r>
              <a:rPr lang="en-US" sz="3600" dirty="0" err="1" smtClean="0">
                <a:solidFill>
                  <a:schemeClr val="tx1"/>
                </a:solidFill>
                <a:latin typeface="Calibri"/>
              </a:rPr>
              <a:t>chân</a:t>
            </a:r>
            <a:r>
              <a:rPr lang="en-US" sz="3600" dirty="0" smtClean="0">
                <a:solidFill>
                  <a:schemeClr val="tx1"/>
                </a:solidFill>
                <a:latin typeface="Calibri"/>
              </a:rPr>
              <a:t> </a:t>
            </a:r>
            <a:r>
              <a:rPr lang="en-US" sz="3600" dirty="0" err="1" smtClean="0">
                <a:solidFill>
                  <a:schemeClr val="tx1"/>
                </a:solidFill>
                <a:latin typeface="Calibri"/>
              </a:rPr>
              <a:t>lên</a:t>
            </a:r>
            <a:r>
              <a:rPr lang="en-US" sz="3600" dirty="0" smtClean="0">
                <a:solidFill>
                  <a:schemeClr val="tx1"/>
                </a:solidFill>
                <a:latin typeface="Calibri"/>
              </a:rPr>
              <a:t> </a:t>
            </a:r>
            <a:r>
              <a:rPr lang="en-US" sz="3600" dirty="0" err="1" smtClean="0">
                <a:solidFill>
                  <a:schemeClr val="tx1"/>
                </a:solidFill>
                <a:latin typeface="Calibri"/>
              </a:rPr>
              <a:t>bạn</a:t>
            </a:r>
            <a:r>
              <a:rPr lang="en-US" sz="3600" dirty="0" smtClean="0">
                <a:solidFill>
                  <a:schemeClr val="tx1"/>
                </a:solidFill>
                <a:latin typeface="Calibri"/>
              </a:rPr>
              <a:t>…</a:t>
            </a:r>
          </a:p>
          <a:p>
            <a:pPr marR="0" lvl="0" algn="ctr" defTabSz="914400" rtl="0" eaLnBrk="1" fontAlgn="base" latinLnBrk="0" hangingPunct="1">
              <a:lnSpc>
                <a:spcPct val="100000"/>
              </a:lnSpc>
              <a:spcBef>
                <a:spcPct val="0"/>
              </a:spcBef>
              <a:spcAft>
                <a:spcPct val="0"/>
              </a:spcAft>
              <a:buClrTx/>
              <a:buSzTx/>
              <a:tabLst/>
              <a:defRPr/>
            </a:pPr>
            <a:endParaRPr lang="en-US" sz="3600" b="1" dirty="0" smtClean="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endParaRPr kumimoji="0" lang="en-US" sz="3200" b="1" i="0" u="none" strike="noStrike" kern="1200" cap="none" spc="0" normalizeH="0" baseline="0" noProof="0" dirty="0" smtClean="0">
              <a:ln>
                <a:noFill/>
              </a:ln>
              <a:solidFill>
                <a:srgbClr val="FF0000"/>
              </a:solidFill>
              <a:effectLst/>
              <a:uLnTx/>
              <a:uFillTx/>
              <a:latin typeface="Calibri"/>
            </a:endParaRPr>
          </a:p>
          <a:p>
            <a:pPr lvl="0" indent="534988" algn="just">
              <a:buFontTx/>
              <a:buChar char="-"/>
              <a:defRPr/>
            </a:pPr>
            <a:endParaRPr lang="en-US" sz="2800" dirty="0" smtClean="0">
              <a:solidFill>
                <a:schemeClr val="tx1"/>
              </a:solidFill>
              <a:latin typeface="Calibri"/>
            </a:endParaRPr>
          </a:p>
          <a:p>
            <a:pPr marL="457200" indent="-457200" algn="just">
              <a:buFont typeface="Arial" charset="0"/>
              <a:buChar char="•"/>
              <a:defRPr/>
            </a:pPr>
            <a:endParaRPr lang="en-US" sz="2800" dirty="0">
              <a:solidFill>
                <a:schemeClr val="tx1"/>
              </a:solidFill>
              <a:latin typeface="Calibri"/>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35665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1975281" y="87735"/>
            <a:ext cx="10229849" cy="6630565"/>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lang="en-US" sz="2800" b="1" dirty="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r>
              <a:rPr kumimoji="0" lang="en-US" sz="2800" b="1" i="0" u="none" strike="noStrike" kern="1200" cap="none" spc="0" normalizeH="0" baseline="0" noProof="0" dirty="0" smtClean="0">
                <a:ln>
                  <a:noFill/>
                </a:ln>
                <a:solidFill>
                  <a:srgbClr val="FF0000"/>
                </a:solidFill>
                <a:effectLst/>
                <a:uLnTx/>
                <a:uFillTx/>
                <a:latin typeface="Calibri"/>
                <a:ea typeface="+mn-ea"/>
                <a:cs typeface="+mn-cs"/>
              </a:rPr>
              <a:t>            </a:t>
            </a: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R="0" lvl="0" algn="ctr" defTabSz="914400" rtl="0" eaLnBrk="1" fontAlgn="base" latinLnBrk="0" hangingPunct="1">
              <a:lnSpc>
                <a:spcPct val="100000"/>
              </a:lnSpc>
              <a:spcBef>
                <a:spcPct val="0"/>
              </a:spcBef>
              <a:spcAft>
                <a:spcPct val="0"/>
              </a:spcAft>
              <a:buClrTx/>
              <a:buSzTx/>
              <a:tabLst/>
              <a:defRPr/>
            </a:pPr>
            <a:endParaRPr lang="en-US" sz="2800" b="1" dirty="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endParaRPr kumimoji="0" lang="en-US" sz="2800" b="1" i="0" u="none" strike="noStrike" kern="1200" cap="none" spc="0" normalizeH="0" baseline="0" noProof="0" dirty="0" smtClean="0">
              <a:ln>
                <a:noFill/>
              </a:ln>
              <a:solidFill>
                <a:srgbClr val="FF0000"/>
              </a:solidFill>
              <a:effectLst/>
              <a:uLnTx/>
              <a:uFillTx/>
              <a:latin typeface="Calibri"/>
              <a:ea typeface="+mn-ea"/>
              <a:cs typeface="+mn-cs"/>
            </a:endParaRPr>
          </a:p>
          <a:p>
            <a:pPr marR="0" lvl="0" algn="ctr" defTabSz="914400" rtl="0" eaLnBrk="1" fontAlgn="base" latinLnBrk="0" hangingPunct="1">
              <a:lnSpc>
                <a:spcPct val="100000"/>
              </a:lnSpc>
              <a:spcBef>
                <a:spcPct val="0"/>
              </a:spcBef>
              <a:spcAft>
                <a:spcPct val="0"/>
              </a:spcAft>
              <a:buClrTx/>
              <a:buSzTx/>
              <a:tabLst/>
              <a:defRPr/>
            </a:pPr>
            <a:endParaRPr lang="en-US" sz="2800" b="1" dirty="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endParaRPr kumimoji="0" lang="en-US" sz="900" b="1" i="0" u="none" strike="noStrike" kern="1200" cap="none" spc="0" normalizeH="0" baseline="0" noProof="0" dirty="0" smtClean="0">
              <a:ln>
                <a:noFill/>
              </a:ln>
              <a:solidFill>
                <a:srgbClr val="FF0000"/>
              </a:solidFill>
              <a:effectLst/>
              <a:uLnTx/>
              <a:uFillTx/>
              <a:latin typeface="Calibri"/>
              <a:ea typeface="+mn-ea"/>
              <a:cs typeface="+mn-cs"/>
            </a:endParaRPr>
          </a:p>
          <a:p>
            <a:pPr marR="0" lvl="0" algn="ctr" defTabSz="914400" rtl="0" eaLnBrk="1" fontAlgn="base" latinLnBrk="0" hangingPunct="1">
              <a:lnSpc>
                <a:spcPct val="100000"/>
              </a:lnSpc>
              <a:spcBef>
                <a:spcPct val="0"/>
              </a:spcBef>
              <a:spcAft>
                <a:spcPct val="0"/>
              </a:spcAft>
              <a:buClrTx/>
              <a:buSzTx/>
              <a:tabLst/>
              <a:defRPr/>
            </a:pPr>
            <a:r>
              <a:rPr kumimoji="0" lang="en-US" sz="2800" b="1" i="0" u="none" strike="noStrike" kern="1200" cap="none" spc="0" normalizeH="0" baseline="0" noProof="0" dirty="0" smtClean="0">
                <a:ln>
                  <a:noFill/>
                </a:ln>
                <a:solidFill>
                  <a:srgbClr val="FF0000"/>
                </a:solidFill>
                <a:effectLst/>
                <a:uLnTx/>
                <a:uFillTx/>
                <a:latin typeface="Calibri"/>
                <a:ea typeface="+mn-ea"/>
                <a:cs typeface="+mn-cs"/>
              </a:rPr>
              <a:t> </a:t>
            </a:r>
            <a:r>
              <a:rPr lang="en-US" sz="3600" b="1" dirty="0" err="1" smtClean="0">
                <a:solidFill>
                  <a:srgbClr val="FF0000"/>
                </a:solidFill>
                <a:latin typeface="Calibri"/>
              </a:rPr>
              <a:t>Một</a:t>
            </a:r>
            <a:r>
              <a:rPr lang="en-US" sz="3600" b="1" dirty="0" smtClean="0">
                <a:solidFill>
                  <a:srgbClr val="FF0000"/>
                </a:solidFill>
                <a:latin typeface="Calibri"/>
              </a:rPr>
              <a:t> </a:t>
            </a:r>
            <a:r>
              <a:rPr lang="en-US" sz="3600" b="1" dirty="0" err="1" smtClean="0">
                <a:solidFill>
                  <a:srgbClr val="FF0000"/>
                </a:solidFill>
                <a:latin typeface="Calibri"/>
              </a:rPr>
              <a:t>số</a:t>
            </a:r>
            <a:r>
              <a:rPr lang="en-US" sz="3600" b="1" dirty="0" smtClean="0">
                <a:solidFill>
                  <a:srgbClr val="FF0000"/>
                </a:solidFill>
                <a:latin typeface="Calibri"/>
              </a:rPr>
              <a:t> l</a:t>
            </a:r>
            <a:r>
              <a:rPr kumimoji="0" lang="en-US" sz="3600" b="1" i="0" u="none" strike="noStrike" kern="1200" cap="none" spc="0" normalizeH="0" baseline="0" noProof="0" dirty="0" err="1" smtClean="0">
                <a:ln>
                  <a:noFill/>
                </a:ln>
                <a:solidFill>
                  <a:srgbClr val="FF0000"/>
                </a:solidFill>
                <a:effectLst/>
                <a:uLnTx/>
                <a:uFillTx/>
                <a:latin typeface="Calibri"/>
              </a:rPr>
              <a:t>ưu</a:t>
            </a:r>
            <a:r>
              <a:rPr kumimoji="0" lang="en-US" sz="3600" b="1" i="0" u="none" strike="noStrike" kern="1200" cap="none" spc="0" normalizeH="0" noProof="0" dirty="0" smtClean="0">
                <a:ln>
                  <a:noFill/>
                </a:ln>
                <a:solidFill>
                  <a:srgbClr val="FF0000"/>
                </a:solidFill>
                <a:effectLst/>
                <a:uLnTx/>
                <a:uFillTx/>
                <a:latin typeface="Calibri"/>
              </a:rPr>
              <a:t> </a:t>
            </a:r>
            <a:r>
              <a:rPr kumimoji="0" lang="en-US" sz="3600" b="1" i="0" u="none" strike="noStrike" kern="1200" cap="none" spc="0" normalizeH="0" noProof="0" dirty="0">
                <a:ln>
                  <a:noFill/>
                </a:ln>
                <a:solidFill>
                  <a:srgbClr val="FF0000"/>
                </a:solidFill>
                <a:effectLst/>
                <a:uLnTx/>
                <a:uFillTx/>
                <a:latin typeface="Calibri"/>
              </a:rPr>
              <a:t>ý </a:t>
            </a:r>
            <a:r>
              <a:rPr kumimoji="0" lang="en-US" sz="3600" b="1" i="0" u="none" strike="noStrike" kern="1200" cap="none" spc="0" normalizeH="0" noProof="0" dirty="0" err="1" smtClean="0">
                <a:ln>
                  <a:noFill/>
                </a:ln>
                <a:solidFill>
                  <a:srgbClr val="FF0000"/>
                </a:solidFill>
                <a:effectLst/>
                <a:uLnTx/>
                <a:uFillTx/>
                <a:latin typeface="Calibri"/>
              </a:rPr>
              <a:t>chung</a:t>
            </a:r>
            <a:r>
              <a:rPr kumimoji="0" lang="en-US" sz="3600" b="1" i="0" u="none" strike="noStrike" kern="1200" cap="none" spc="0" normalizeH="0" noProof="0" dirty="0" smtClean="0">
                <a:ln>
                  <a:noFill/>
                </a:ln>
                <a:solidFill>
                  <a:srgbClr val="FF0000"/>
                </a:solidFill>
                <a:effectLst/>
                <a:uLnTx/>
                <a:uFillTx/>
                <a:latin typeface="Calibri"/>
              </a:rPr>
              <a:t> </a:t>
            </a:r>
            <a:r>
              <a:rPr lang="en-US" sz="3600" b="1" noProof="0" dirty="0" smtClean="0">
                <a:solidFill>
                  <a:srgbClr val="FF0000"/>
                </a:solidFill>
                <a:latin typeface="Calibri"/>
              </a:rPr>
              <a:t>(</a:t>
            </a:r>
            <a:r>
              <a:rPr lang="en-US" sz="3600" b="1" noProof="0" dirty="0" err="1" smtClean="0">
                <a:solidFill>
                  <a:srgbClr val="FF0000"/>
                </a:solidFill>
                <a:latin typeface="Calibri"/>
              </a:rPr>
              <a:t>tt</a:t>
            </a:r>
            <a:r>
              <a:rPr lang="en-US" sz="3600" b="1" noProof="0" dirty="0" smtClean="0">
                <a:solidFill>
                  <a:srgbClr val="FF0000"/>
                </a:solidFill>
                <a:latin typeface="Calibri"/>
              </a:rPr>
              <a:t>)</a:t>
            </a:r>
            <a:endParaRPr lang="en-US" sz="3600" b="1" dirty="0" smtClean="0">
              <a:solidFill>
                <a:srgbClr val="0000FF"/>
              </a:solidFill>
              <a:latin typeface="Calibri"/>
            </a:endParaRPr>
          </a:p>
          <a:p>
            <a:pPr lvl="0" algn="just">
              <a:defRPr/>
            </a:pPr>
            <a:r>
              <a:rPr lang="en-US" sz="3600" i="1" dirty="0" smtClean="0">
                <a:solidFill>
                  <a:schemeClr val="tx1"/>
                </a:solidFill>
                <a:latin typeface="Calibri"/>
              </a:rPr>
              <a:t>     </a:t>
            </a:r>
            <a:r>
              <a:rPr lang="en-US" sz="3600" b="1" i="1" dirty="0" err="1" smtClean="0">
                <a:solidFill>
                  <a:schemeClr val="tx1"/>
                </a:solidFill>
                <a:latin typeface="Calibri"/>
              </a:rPr>
              <a:t>Lưu</a:t>
            </a:r>
            <a:r>
              <a:rPr lang="en-US" sz="3600" b="1" i="1" dirty="0" smtClean="0">
                <a:solidFill>
                  <a:schemeClr val="tx1"/>
                </a:solidFill>
                <a:latin typeface="Calibri"/>
              </a:rPr>
              <a:t> </a:t>
            </a:r>
            <a:r>
              <a:rPr lang="en-US" sz="3600" b="1" i="1" dirty="0">
                <a:solidFill>
                  <a:schemeClr val="tx1"/>
                </a:solidFill>
                <a:latin typeface="Calibri"/>
              </a:rPr>
              <a:t>ý </a:t>
            </a:r>
            <a:r>
              <a:rPr lang="en-US" sz="3600" b="1" i="1" dirty="0" err="1">
                <a:solidFill>
                  <a:schemeClr val="tx1"/>
                </a:solidFill>
                <a:latin typeface="Calibri"/>
              </a:rPr>
              <a:t>trẻ</a:t>
            </a:r>
            <a:r>
              <a:rPr lang="en-US" sz="3600" b="1" i="1" dirty="0">
                <a:solidFill>
                  <a:schemeClr val="tx1"/>
                </a:solidFill>
                <a:latin typeface="Calibri"/>
              </a:rPr>
              <a:t> </a:t>
            </a:r>
            <a:r>
              <a:rPr lang="en-US" sz="3600" b="1" i="1" dirty="0" err="1">
                <a:solidFill>
                  <a:schemeClr val="tx1"/>
                </a:solidFill>
                <a:latin typeface="Calibri"/>
              </a:rPr>
              <a:t>có</a:t>
            </a:r>
            <a:r>
              <a:rPr lang="en-US" sz="3600" b="1" i="1" dirty="0">
                <a:solidFill>
                  <a:schemeClr val="tx1"/>
                </a:solidFill>
                <a:latin typeface="Calibri"/>
              </a:rPr>
              <a:t> </a:t>
            </a:r>
            <a:r>
              <a:rPr lang="en-US" sz="3600" b="1" i="1" dirty="0" err="1">
                <a:solidFill>
                  <a:schemeClr val="tx1"/>
                </a:solidFill>
                <a:latin typeface="Calibri"/>
              </a:rPr>
              <a:t>thể</a:t>
            </a:r>
            <a:r>
              <a:rPr lang="en-US" sz="3600" b="1" i="1" dirty="0">
                <a:solidFill>
                  <a:schemeClr val="tx1"/>
                </a:solidFill>
                <a:latin typeface="Calibri"/>
              </a:rPr>
              <a:t> </a:t>
            </a:r>
            <a:r>
              <a:rPr lang="en-US" sz="3600" b="1" i="1" dirty="0" err="1">
                <a:solidFill>
                  <a:schemeClr val="tx1"/>
                </a:solidFill>
                <a:latin typeface="Calibri"/>
              </a:rPr>
              <a:t>nằm</a:t>
            </a:r>
            <a:r>
              <a:rPr lang="en-US" sz="3600" b="1" i="1" dirty="0">
                <a:solidFill>
                  <a:schemeClr val="tx1"/>
                </a:solidFill>
                <a:latin typeface="Calibri"/>
              </a:rPr>
              <a:t> </a:t>
            </a:r>
            <a:r>
              <a:rPr lang="en-US" sz="3600" b="1" i="1" dirty="0" err="1">
                <a:solidFill>
                  <a:schemeClr val="tx1"/>
                </a:solidFill>
                <a:latin typeface="Calibri"/>
              </a:rPr>
              <a:t>sấp</a:t>
            </a:r>
            <a:r>
              <a:rPr lang="en-US" sz="3600" b="1" i="1" dirty="0">
                <a:solidFill>
                  <a:schemeClr val="tx1"/>
                </a:solidFill>
                <a:latin typeface="Calibri"/>
              </a:rPr>
              <a:t> </a:t>
            </a:r>
            <a:r>
              <a:rPr lang="en-US" sz="3600" b="1" i="1" dirty="0" err="1">
                <a:solidFill>
                  <a:schemeClr val="tx1"/>
                </a:solidFill>
                <a:latin typeface="Calibri"/>
              </a:rPr>
              <a:t>nhưng</a:t>
            </a:r>
            <a:r>
              <a:rPr lang="en-US" sz="3600" b="1" i="1" dirty="0">
                <a:solidFill>
                  <a:schemeClr val="tx1"/>
                </a:solidFill>
                <a:latin typeface="Calibri"/>
              </a:rPr>
              <a:t> </a:t>
            </a:r>
            <a:r>
              <a:rPr lang="en-US" sz="3600" b="1" i="1" dirty="0" err="1">
                <a:solidFill>
                  <a:schemeClr val="tx1"/>
                </a:solidFill>
                <a:latin typeface="Calibri"/>
              </a:rPr>
              <a:t>mặt</a:t>
            </a:r>
            <a:r>
              <a:rPr lang="en-US" sz="3600" b="1" i="1" dirty="0">
                <a:solidFill>
                  <a:schemeClr val="tx1"/>
                </a:solidFill>
                <a:latin typeface="Calibri"/>
              </a:rPr>
              <a:t>, </a:t>
            </a:r>
            <a:endParaRPr lang="en-US" sz="3600" b="1" i="1" dirty="0" smtClean="0">
              <a:solidFill>
                <a:schemeClr val="tx1"/>
              </a:solidFill>
              <a:latin typeface="Calibri"/>
            </a:endParaRPr>
          </a:p>
          <a:p>
            <a:pPr lvl="0" algn="just">
              <a:defRPr/>
            </a:pPr>
            <a:r>
              <a:rPr lang="en-US" sz="3600" b="1" i="1" dirty="0" err="1" smtClean="0">
                <a:solidFill>
                  <a:schemeClr val="tx1"/>
                </a:solidFill>
                <a:latin typeface="Calibri"/>
              </a:rPr>
              <a:t>mũi</a:t>
            </a:r>
            <a:r>
              <a:rPr lang="en-US" sz="3600" b="1" i="1" dirty="0" smtClean="0">
                <a:solidFill>
                  <a:schemeClr val="tx1"/>
                </a:solidFill>
                <a:latin typeface="Calibri"/>
              </a:rPr>
              <a:t> </a:t>
            </a:r>
            <a:r>
              <a:rPr lang="en-US" sz="3600" b="1" i="1" dirty="0" err="1">
                <a:solidFill>
                  <a:schemeClr val="tx1"/>
                </a:solidFill>
                <a:latin typeface="Calibri"/>
              </a:rPr>
              <a:t>không</a:t>
            </a:r>
            <a:r>
              <a:rPr lang="en-US" sz="3600" b="1" i="1" dirty="0">
                <a:solidFill>
                  <a:schemeClr val="tx1"/>
                </a:solidFill>
                <a:latin typeface="Calibri"/>
              </a:rPr>
              <a:t> </a:t>
            </a:r>
            <a:r>
              <a:rPr lang="en-US" sz="3600" b="1" i="1" dirty="0" err="1">
                <a:solidFill>
                  <a:schemeClr val="tx1"/>
                </a:solidFill>
                <a:latin typeface="Calibri"/>
              </a:rPr>
              <a:t>được</a:t>
            </a:r>
            <a:r>
              <a:rPr lang="en-US" sz="3600" b="1" i="1" dirty="0">
                <a:solidFill>
                  <a:schemeClr val="tx1"/>
                </a:solidFill>
                <a:latin typeface="Calibri"/>
              </a:rPr>
              <a:t> </a:t>
            </a:r>
            <a:r>
              <a:rPr lang="en-US" sz="3600" b="1" i="1" dirty="0" err="1">
                <a:solidFill>
                  <a:schemeClr val="tx1"/>
                </a:solidFill>
                <a:latin typeface="Calibri"/>
              </a:rPr>
              <a:t>úp</a:t>
            </a:r>
            <a:r>
              <a:rPr lang="en-US" sz="3600" b="1" i="1" dirty="0">
                <a:solidFill>
                  <a:schemeClr val="tx1"/>
                </a:solidFill>
                <a:latin typeface="Calibri"/>
              </a:rPr>
              <a:t> </a:t>
            </a:r>
            <a:r>
              <a:rPr lang="en-US" sz="3600" b="1" i="1" dirty="0" err="1">
                <a:solidFill>
                  <a:schemeClr val="tx1"/>
                </a:solidFill>
                <a:latin typeface="Calibri"/>
              </a:rPr>
              <a:t>vào</a:t>
            </a:r>
            <a:r>
              <a:rPr lang="en-US" sz="3600" b="1" i="1" dirty="0">
                <a:solidFill>
                  <a:schemeClr val="tx1"/>
                </a:solidFill>
                <a:latin typeface="Calibri"/>
              </a:rPr>
              <a:t> </a:t>
            </a:r>
            <a:r>
              <a:rPr lang="en-US" sz="3600" b="1" i="1" dirty="0" err="1" smtClean="0">
                <a:solidFill>
                  <a:schemeClr val="tx1"/>
                </a:solidFill>
                <a:latin typeface="Calibri"/>
              </a:rPr>
              <a:t>gối</a:t>
            </a:r>
            <a:r>
              <a:rPr lang="en-US" sz="3600" b="1" i="1" dirty="0" smtClean="0">
                <a:solidFill>
                  <a:schemeClr val="tx1"/>
                </a:solidFill>
                <a:latin typeface="Calibri"/>
              </a:rPr>
              <a:t>.</a:t>
            </a:r>
            <a:endParaRPr lang="en-US" sz="3600" b="1" i="1" dirty="0" smtClean="0">
              <a:solidFill>
                <a:srgbClr val="0000FF"/>
              </a:solidFill>
              <a:latin typeface="Calibri"/>
            </a:endParaRPr>
          </a:p>
          <a:p>
            <a:pPr algn="just">
              <a:defRPr/>
            </a:pPr>
            <a:r>
              <a:rPr lang="en-US" sz="3600"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 </a:t>
            </a:r>
            <a:r>
              <a:rPr lang="en-US" sz="3600" dirty="0" err="1">
                <a:solidFill>
                  <a:schemeClr val="tx1"/>
                </a:solidFill>
                <a:latin typeface="Calibri"/>
              </a:rPr>
              <a:t>có</a:t>
            </a:r>
            <a:r>
              <a:rPr lang="en-US" sz="3600" dirty="0">
                <a:solidFill>
                  <a:schemeClr val="tx1"/>
                </a:solidFill>
                <a:latin typeface="Calibri"/>
              </a:rPr>
              <a:t> </a:t>
            </a:r>
            <a:r>
              <a:rPr lang="en-US" sz="3600" dirty="0" err="1">
                <a:solidFill>
                  <a:schemeClr val="tx1"/>
                </a:solidFill>
                <a:latin typeface="Calibri"/>
              </a:rPr>
              <a:t>thể</a:t>
            </a:r>
            <a:r>
              <a:rPr lang="en-US" sz="3600" dirty="0">
                <a:solidFill>
                  <a:schemeClr val="tx1"/>
                </a:solidFill>
                <a:latin typeface="Calibri"/>
              </a:rPr>
              <a:t> </a:t>
            </a:r>
            <a:r>
              <a:rPr lang="en-US" sz="3600" dirty="0" err="1">
                <a:solidFill>
                  <a:schemeClr val="tx1"/>
                </a:solidFill>
                <a:latin typeface="Calibri"/>
              </a:rPr>
              <a:t>tắt</a:t>
            </a:r>
            <a:r>
              <a:rPr lang="en-US" sz="3600" dirty="0">
                <a:solidFill>
                  <a:schemeClr val="tx1"/>
                </a:solidFill>
                <a:latin typeface="Calibri"/>
              </a:rPr>
              <a:t> </a:t>
            </a:r>
            <a:r>
              <a:rPr lang="en-US" sz="3600" dirty="0" err="1">
                <a:solidFill>
                  <a:schemeClr val="tx1"/>
                </a:solidFill>
                <a:latin typeface="Calibri"/>
              </a:rPr>
              <a:t>nhạc</a:t>
            </a:r>
            <a:r>
              <a:rPr lang="en-US" sz="3600" dirty="0">
                <a:solidFill>
                  <a:schemeClr val="tx1"/>
                </a:solidFill>
                <a:latin typeface="Calibri"/>
              </a:rPr>
              <a:t> </a:t>
            </a:r>
            <a:r>
              <a:rPr lang="en-US" sz="3600" dirty="0" err="1">
                <a:solidFill>
                  <a:schemeClr val="tx1"/>
                </a:solidFill>
                <a:latin typeface="Calibri"/>
              </a:rPr>
              <a:t>khi</a:t>
            </a:r>
            <a:r>
              <a:rPr lang="en-US" sz="3600" dirty="0">
                <a:solidFill>
                  <a:schemeClr val="tx1"/>
                </a:solidFill>
                <a:latin typeface="Calibri"/>
              </a:rPr>
              <a:t> </a:t>
            </a:r>
            <a:r>
              <a:rPr lang="en-US" sz="3600" dirty="0" err="1">
                <a:solidFill>
                  <a:schemeClr val="tx1"/>
                </a:solidFill>
                <a:latin typeface="Calibri"/>
              </a:rPr>
              <a:t>trẻ</a:t>
            </a:r>
            <a:r>
              <a:rPr lang="en-US" sz="3600" dirty="0">
                <a:solidFill>
                  <a:schemeClr val="tx1"/>
                </a:solidFill>
                <a:latin typeface="Calibri"/>
              </a:rPr>
              <a:t> </a:t>
            </a:r>
            <a:r>
              <a:rPr lang="en-US" sz="3600" dirty="0" err="1">
                <a:solidFill>
                  <a:schemeClr val="tx1"/>
                </a:solidFill>
                <a:latin typeface="Calibri"/>
              </a:rPr>
              <a:t>đã</a:t>
            </a:r>
            <a:r>
              <a:rPr lang="en-US" sz="3600" dirty="0">
                <a:solidFill>
                  <a:schemeClr val="tx1"/>
                </a:solidFill>
                <a:latin typeface="Calibri"/>
              </a:rPr>
              <a:t> </a:t>
            </a:r>
            <a:r>
              <a:rPr lang="en-US" sz="3600" dirty="0" err="1">
                <a:solidFill>
                  <a:schemeClr val="tx1"/>
                </a:solidFill>
                <a:latin typeface="Calibri"/>
              </a:rPr>
              <a:t>ngủ</a:t>
            </a:r>
            <a:r>
              <a:rPr lang="en-US" sz="3600" dirty="0" smtClean="0">
                <a:solidFill>
                  <a:schemeClr val="tx1"/>
                </a:solidFill>
                <a:latin typeface="Calibri"/>
              </a:rPr>
              <a:t>.</a:t>
            </a:r>
          </a:p>
          <a:p>
            <a:pPr algn="just">
              <a:buFontTx/>
              <a:buChar char="-"/>
              <a:defRPr/>
            </a:pPr>
            <a:r>
              <a:rPr lang="en-US" sz="3600" dirty="0" smtClean="0">
                <a:solidFill>
                  <a:schemeClr val="tx1"/>
                </a:solidFill>
                <a:latin typeface="Calibri"/>
              </a:rPr>
              <a:t> </a:t>
            </a:r>
            <a:r>
              <a:rPr lang="en-US" sz="3600" dirty="0" err="1" smtClean="0">
                <a:solidFill>
                  <a:schemeClr val="tx1"/>
                </a:solidFill>
                <a:latin typeface="Calibri"/>
              </a:rPr>
              <a:t>Nếu</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có</a:t>
            </a:r>
            <a:r>
              <a:rPr lang="en-US" sz="3600" dirty="0" smtClean="0">
                <a:solidFill>
                  <a:schemeClr val="tx1"/>
                </a:solidFill>
                <a:latin typeface="Calibri"/>
              </a:rPr>
              <a:t> </a:t>
            </a:r>
            <a:r>
              <a:rPr lang="en-US" sz="3600" dirty="0" err="1" smtClean="0">
                <a:solidFill>
                  <a:schemeClr val="tx1"/>
                </a:solidFill>
                <a:latin typeface="Calibri"/>
              </a:rPr>
              <a:t>tiêu</a:t>
            </a:r>
            <a:r>
              <a:rPr lang="en-US" sz="3600" dirty="0" smtClean="0">
                <a:solidFill>
                  <a:schemeClr val="tx1"/>
                </a:solidFill>
                <a:latin typeface="Calibri"/>
              </a:rPr>
              <a:t>, </a:t>
            </a:r>
            <a:r>
              <a:rPr lang="en-US" sz="3600" dirty="0" err="1" smtClean="0">
                <a:solidFill>
                  <a:schemeClr val="tx1"/>
                </a:solidFill>
                <a:latin typeface="Calibri"/>
              </a:rPr>
              <a:t>tiểu</a:t>
            </a:r>
            <a:r>
              <a:rPr lang="en-US" sz="3600"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 </a:t>
            </a:r>
            <a:r>
              <a:rPr lang="en-US" sz="3600" dirty="0" err="1" smtClean="0">
                <a:solidFill>
                  <a:schemeClr val="tx1"/>
                </a:solidFill>
                <a:latin typeface="Calibri"/>
              </a:rPr>
              <a:t>phải</a:t>
            </a:r>
            <a:r>
              <a:rPr lang="en-US" sz="3600" dirty="0" smtClean="0">
                <a:solidFill>
                  <a:schemeClr val="tx1"/>
                </a:solidFill>
                <a:latin typeface="Calibri"/>
              </a:rPr>
              <a:t> </a:t>
            </a:r>
            <a:r>
              <a:rPr lang="en-US" sz="3600" dirty="0" err="1" smtClean="0">
                <a:solidFill>
                  <a:schemeClr val="tx1"/>
                </a:solidFill>
                <a:latin typeface="Calibri"/>
              </a:rPr>
              <a:t>thay</a:t>
            </a:r>
            <a:r>
              <a:rPr lang="en-US" sz="3600" dirty="0" smtClean="0">
                <a:solidFill>
                  <a:schemeClr val="tx1"/>
                </a:solidFill>
                <a:latin typeface="Calibri"/>
              </a:rPr>
              <a:t> </a:t>
            </a:r>
            <a:r>
              <a:rPr lang="en-US" sz="3600" dirty="0" err="1" smtClean="0">
                <a:solidFill>
                  <a:schemeClr val="tx1"/>
                </a:solidFill>
                <a:latin typeface="Calibri"/>
              </a:rPr>
              <a:t>ngay</a:t>
            </a:r>
            <a:r>
              <a:rPr lang="en-US" sz="3600" dirty="0" smtClean="0">
                <a:solidFill>
                  <a:schemeClr val="tx1"/>
                </a:solidFill>
                <a:latin typeface="Calibri"/>
              </a:rPr>
              <a:t> (</a:t>
            </a:r>
            <a:r>
              <a:rPr lang="en-US" sz="3600" dirty="0" err="1" smtClean="0">
                <a:solidFill>
                  <a:schemeClr val="tx1"/>
                </a:solidFill>
                <a:latin typeface="Calibri"/>
              </a:rPr>
              <a:t>quần</a:t>
            </a:r>
            <a:r>
              <a:rPr lang="en-US" sz="3600" dirty="0" smtClean="0">
                <a:solidFill>
                  <a:schemeClr val="tx1"/>
                </a:solidFill>
                <a:latin typeface="Calibri"/>
              </a:rPr>
              <a:t> </a:t>
            </a:r>
            <a:r>
              <a:rPr lang="en-US" sz="3600" dirty="0" err="1" smtClean="0">
                <a:solidFill>
                  <a:schemeClr val="tx1"/>
                </a:solidFill>
                <a:latin typeface="Calibri"/>
              </a:rPr>
              <a:t>áo</a:t>
            </a:r>
            <a:r>
              <a:rPr lang="en-US" sz="3600" dirty="0" smtClean="0">
                <a:solidFill>
                  <a:schemeClr val="tx1"/>
                </a:solidFill>
                <a:latin typeface="Calibri"/>
              </a:rPr>
              <a:t>, </a:t>
            </a:r>
            <a:r>
              <a:rPr lang="en-US" sz="3600" dirty="0" err="1" smtClean="0">
                <a:solidFill>
                  <a:schemeClr val="tx1"/>
                </a:solidFill>
                <a:latin typeface="Calibri"/>
              </a:rPr>
              <a:t>giường</a:t>
            </a:r>
            <a:r>
              <a:rPr lang="en-US" sz="3600" dirty="0" smtClean="0">
                <a:solidFill>
                  <a:schemeClr val="tx1"/>
                </a:solidFill>
                <a:latin typeface="Calibri"/>
              </a:rPr>
              <a:t>, </a:t>
            </a:r>
            <a:r>
              <a:rPr lang="en-US" sz="3600" dirty="0" err="1" smtClean="0">
                <a:solidFill>
                  <a:schemeClr val="tx1"/>
                </a:solidFill>
                <a:latin typeface="Calibri"/>
              </a:rPr>
              <a:t>chiếu</a:t>
            </a:r>
            <a:r>
              <a:rPr lang="en-US" sz="3600" dirty="0" smtClean="0">
                <a:solidFill>
                  <a:schemeClr val="tx1"/>
                </a:solidFill>
                <a:latin typeface="Calibri"/>
              </a:rPr>
              <a:t> </a:t>
            </a:r>
            <a:r>
              <a:rPr lang="en-US" sz="3600" dirty="0" err="1" smtClean="0">
                <a:solidFill>
                  <a:schemeClr val="tx1"/>
                </a:solidFill>
                <a:latin typeface="Calibri"/>
              </a:rPr>
              <a:t>sạch</a:t>
            </a:r>
            <a:r>
              <a:rPr lang="en-US" sz="3600" dirty="0" smtClean="0">
                <a:solidFill>
                  <a:schemeClr val="tx1"/>
                </a:solidFill>
                <a:latin typeface="Calibri"/>
              </a:rPr>
              <a:t>) </a:t>
            </a:r>
            <a:r>
              <a:rPr lang="en-US" sz="3600" dirty="0" err="1" smtClean="0">
                <a:solidFill>
                  <a:schemeClr val="tx1"/>
                </a:solidFill>
                <a:latin typeface="Calibri"/>
              </a:rPr>
              <a:t>rồi</a:t>
            </a:r>
            <a:r>
              <a:rPr lang="en-US" sz="3600" dirty="0" smtClean="0">
                <a:solidFill>
                  <a:schemeClr val="tx1"/>
                </a:solidFill>
                <a:latin typeface="Calibri"/>
              </a:rPr>
              <a:t> </a:t>
            </a:r>
            <a:r>
              <a:rPr lang="en-US" sz="3600" dirty="0" err="1" smtClean="0">
                <a:solidFill>
                  <a:schemeClr val="tx1"/>
                </a:solidFill>
                <a:latin typeface="Calibri"/>
              </a:rPr>
              <a:t>cho</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 </a:t>
            </a:r>
            <a:r>
              <a:rPr lang="en-US" sz="3600" dirty="0" err="1" smtClean="0">
                <a:solidFill>
                  <a:schemeClr val="tx1"/>
                </a:solidFill>
                <a:latin typeface="Calibri"/>
              </a:rPr>
              <a:t>tiếp</a:t>
            </a:r>
            <a:r>
              <a:rPr lang="en-US" sz="3600" dirty="0" smtClean="0">
                <a:solidFill>
                  <a:schemeClr val="tx1"/>
                </a:solidFill>
                <a:latin typeface="Calibri"/>
              </a:rPr>
              <a:t>.</a:t>
            </a:r>
          </a:p>
          <a:p>
            <a:pPr algn="just">
              <a:buFontTx/>
              <a:buChar char="-"/>
              <a:defRPr/>
            </a:pP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chưa</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 </a:t>
            </a:r>
            <a:r>
              <a:rPr lang="en-US" sz="3600" dirty="0" err="1" smtClean="0">
                <a:solidFill>
                  <a:schemeClr val="tx1"/>
                </a:solidFill>
                <a:latin typeface="Calibri"/>
              </a:rPr>
              <a:t>hoặc</a:t>
            </a:r>
            <a:r>
              <a:rPr lang="en-US" sz="3600" dirty="0" smtClean="0">
                <a:solidFill>
                  <a:schemeClr val="tx1"/>
                </a:solidFill>
                <a:latin typeface="Calibri"/>
              </a:rPr>
              <a:t> </a:t>
            </a:r>
            <a:r>
              <a:rPr lang="en-US" sz="3600" dirty="0" err="1" smtClean="0">
                <a:solidFill>
                  <a:schemeClr val="tx1"/>
                </a:solidFill>
                <a:latin typeface="Calibri"/>
              </a:rPr>
              <a:t>khóc</a:t>
            </a:r>
            <a:r>
              <a:rPr lang="en-US" sz="3600" dirty="0" smtClean="0">
                <a:solidFill>
                  <a:schemeClr val="tx1"/>
                </a:solidFill>
                <a:latin typeface="Calibri"/>
              </a:rPr>
              <a:t>, </a:t>
            </a:r>
            <a:r>
              <a:rPr lang="en-US" sz="3600" dirty="0" err="1" smtClean="0">
                <a:solidFill>
                  <a:schemeClr val="tx1"/>
                </a:solidFill>
                <a:latin typeface="Calibri"/>
              </a:rPr>
              <a:t>cô</a:t>
            </a:r>
            <a:r>
              <a:rPr lang="en-US" sz="3600" dirty="0" smtClean="0">
                <a:solidFill>
                  <a:schemeClr val="tx1"/>
                </a:solidFill>
                <a:latin typeface="Calibri"/>
              </a:rPr>
              <a:t> </a:t>
            </a:r>
            <a:r>
              <a:rPr lang="en-US" sz="3600" dirty="0" err="1" smtClean="0">
                <a:solidFill>
                  <a:schemeClr val="tx1"/>
                </a:solidFill>
                <a:latin typeface="Calibri"/>
              </a:rPr>
              <a:t>phải</a:t>
            </a:r>
            <a:r>
              <a:rPr lang="en-US" sz="3600" dirty="0" smtClean="0">
                <a:solidFill>
                  <a:schemeClr val="tx1"/>
                </a:solidFill>
                <a:latin typeface="Calibri"/>
              </a:rPr>
              <a:t> </a:t>
            </a:r>
            <a:r>
              <a:rPr lang="en-US" sz="3600" dirty="0" err="1" smtClean="0">
                <a:solidFill>
                  <a:schemeClr val="tx1"/>
                </a:solidFill>
                <a:latin typeface="Calibri"/>
              </a:rPr>
              <a:t>dỗ</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 </a:t>
            </a:r>
            <a:r>
              <a:rPr lang="en-US" sz="3600" dirty="0" err="1" smtClean="0">
                <a:solidFill>
                  <a:schemeClr val="tx1"/>
                </a:solidFill>
                <a:latin typeface="Calibri"/>
              </a:rPr>
              <a:t>không</a:t>
            </a:r>
            <a:r>
              <a:rPr lang="en-US" sz="3600" dirty="0" smtClean="0">
                <a:solidFill>
                  <a:schemeClr val="tx1"/>
                </a:solidFill>
                <a:latin typeface="Calibri"/>
              </a:rPr>
              <a:t> </a:t>
            </a:r>
            <a:r>
              <a:rPr lang="en-US" sz="3600" dirty="0" err="1" smtClean="0">
                <a:solidFill>
                  <a:schemeClr val="tx1"/>
                </a:solidFill>
                <a:latin typeface="Calibri"/>
              </a:rPr>
              <a:t>để</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khóc</a:t>
            </a:r>
            <a:r>
              <a:rPr lang="en-US" sz="3600" dirty="0" smtClean="0">
                <a:solidFill>
                  <a:schemeClr val="tx1"/>
                </a:solidFill>
                <a:latin typeface="Calibri"/>
              </a:rPr>
              <a:t> </a:t>
            </a:r>
            <a:r>
              <a:rPr lang="en-US" sz="3600" dirty="0" err="1" smtClean="0">
                <a:solidFill>
                  <a:schemeClr val="tx1"/>
                </a:solidFill>
                <a:latin typeface="Calibri"/>
              </a:rPr>
              <a:t>mệt</a:t>
            </a:r>
            <a:r>
              <a:rPr lang="en-US" sz="3600" dirty="0" smtClean="0">
                <a:solidFill>
                  <a:schemeClr val="tx1"/>
                </a:solidFill>
                <a:latin typeface="Calibri"/>
              </a:rPr>
              <a:t> </a:t>
            </a:r>
            <a:r>
              <a:rPr lang="en-US" sz="3600" dirty="0" err="1" smtClean="0">
                <a:solidFill>
                  <a:schemeClr val="tx1"/>
                </a:solidFill>
                <a:latin typeface="Calibri"/>
              </a:rPr>
              <a:t>và</a:t>
            </a:r>
            <a:r>
              <a:rPr lang="en-US" sz="3600" dirty="0" smtClean="0">
                <a:solidFill>
                  <a:schemeClr val="tx1"/>
                </a:solidFill>
                <a:latin typeface="Calibri"/>
              </a:rPr>
              <a:t> </a:t>
            </a:r>
            <a:r>
              <a:rPr lang="en-US" sz="3600" dirty="0" err="1" smtClean="0">
                <a:solidFill>
                  <a:schemeClr val="tx1"/>
                </a:solidFill>
                <a:latin typeface="Calibri"/>
              </a:rPr>
              <a:t>ảnh</a:t>
            </a:r>
            <a:r>
              <a:rPr lang="en-US" sz="3600" dirty="0" smtClean="0">
                <a:solidFill>
                  <a:schemeClr val="tx1"/>
                </a:solidFill>
                <a:latin typeface="Calibri"/>
              </a:rPr>
              <a:t> </a:t>
            </a:r>
            <a:r>
              <a:rPr lang="en-US" sz="3600" dirty="0" err="1" smtClean="0">
                <a:solidFill>
                  <a:schemeClr val="tx1"/>
                </a:solidFill>
                <a:latin typeface="Calibri"/>
              </a:rPr>
              <a:t>hưởng</a:t>
            </a:r>
            <a:r>
              <a:rPr lang="en-US" sz="3600" dirty="0" smtClean="0">
                <a:solidFill>
                  <a:schemeClr val="tx1"/>
                </a:solidFill>
                <a:latin typeface="Calibri"/>
              </a:rPr>
              <a:t> </a:t>
            </a:r>
            <a:r>
              <a:rPr lang="en-US" sz="3600" dirty="0" err="1" smtClean="0">
                <a:solidFill>
                  <a:schemeClr val="tx1"/>
                </a:solidFill>
                <a:latin typeface="Calibri"/>
              </a:rPr>
              <a:t>đến</a:t>
            </a:r>
            <a:r>
              <a:rPr lang="en-US" sz="3600" dirty="0" smtClean="0">
                <a:solidFill>
                  <a:schemeClr val="tx1"/>
                </a:solidFill>
                <a:latin typeface="Calibri"/>
              </a:rPr>
              <a:t> </a:t>
            </a:r>
            <a:r>
              <a:rPr lang="en-US" sz="3600" dirty="0" err="1" smtClean="0">
                <a:solidFill>
                  <a:schemeClr val="tx1"/>
                </a:solidFill>
                <a:latin typeface="Calibri"/>
              </a:rPr>
              <a:t>giấc</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 </a:t>
            </a:r>
            <a:r>
              <a:rPr lang="en-US" sz="3600" dirty="0" err="1" smtClean="0">
                <a:solidFill>
                  <a:schemeClr val="tx1"/>
                </a:solidFill>
                <a:latin typeface="Calibri"/>
              </a:rPr>
              <a:t>của</a:t>
            </a:r>
            <a:r>
              <a:rPr lang="en-US" sz="3600" dirty="0" smtClean="0">
                <a:solidFill>
                  <a:schemeClr val="tx1"/>
                </a:solidFill>
                <a:latin typeface="Calibri"/>
              </a:rPr>
              <a:t> </a:t>
            </a:r>
            <a:r>
              <a:rPr lang="en-US" sz="3600" dirty="0" err="1" smtClean="0">
                <a:solidFill>
                  <a:schemeClr val="tx1"/>
                </a:solidFill>
                <a:latin typeface="Calibri"/>
              </a:rPr>
              <a:t>bạn</a:t>
            </a:r>
            <a:r>
              <a:rPr lang="en-US" sz="3600" dirty="0" smtClean="0">
                <a:solidFill>
                  <a:schemeClr val="tx1"/>
                </a:solidFill>
                <a:latin typeface="Calibri"/>
              </a:rPr>
              <a:t> </a:t>
            </a:r>
            <a:r>
              <a:rPr lang="en-US" sz="3600" dirty="0" err="1" smtClean="0">
                <a:solidFill>
                  <a:schemeClr val="tx1"/>
                </a:solidFill>
                <a:latin typeface="Calibri"/>
              </a:rPr>
              <a:t>khác</a:t>
            </a:r>
            <a:r>
              <a:rPr lang="en-US" sz="3600" dirty="0" smtClean="0">
                <a:solidFill>
                  <a:schemeClr val="tx1"/>
                </a:solidFill>
                <a:latin typeface="Calibri"/>
              </a:rPr>
              <a:t>.</a:t>
            </a:r>
          </a:p>
          <a:p>
            <a:pPr algn="just">
              <a:buFontTx/>
              <a:buChar char="-"/>
              <a:defRPr/>
            </a:pP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bé</a:t>
            </a:r>
            <a:r>
              <a:rPr lang="en-US" sz="3600" dirty="0" smtClean="0">
                <a:solidFill>
                  <a:schemeClr val="tx1"/>
                </a:solidFill>
                <a:latin typeface="Calibri"/>
              </a:rPr>
              <a:t> </a:t>
            </a:r>
            <a:r>
              <a:rPr lang="en-US" sz="3600" dirty="0" err="1" smtClean="0">
                <a:solidFill>
                  <a:schemeClr val="tx1"/>
                </a:solidFill>
                <a:latin typeface="Calibri"/>
              </a:rPr>
              <a:t>có</a:t>
            </a:r>
            <a:r>
              <a:rPr lang="en-US" sz="3600" dirty="0" smtClean="0">
                <a:solidFill>
                  <a:schemeClr val="tx1"/>
                </a:solidFill>
                <a:latin typeface="Calibri"/>
              </a:rPr>
              <a:t> </a:t>
            </a:r>
            <a:r>
              <a:rPr lang="en-US" sz="3600" dirty="0" err="1" smtClean="0">
                <a:solidFill>
                  <a:schemeClr val="tx1"/>
                </a:solidFill>
                <a:latin typeface="Calibri"/>
              </a:rPr>
              <a:t>thể</a:t>
            </a:r>
            <a:r>
              <a:rPr lang="en-US" sz="3600" dirty="0" smtClean="0">
                <a:solidFill>
                  <a:schemeClr val="tx1"/>
                </a:solidFill>
                <a:latin typeface="Calibri"/>
              </a:rPr>
              <a:t> </a:t>
            </a:r>
            <a:r>
              <a:rPr lang="en-US" sz="3600" dirty="0" err="1" smtClean="0">
                <a:solidFill>
                  <a:schemeClr val="tx1"/>
                </a:solidFill>
                <a:latin typeface="Calibri"/>
              </a:rPr>
              <a:t>vỗ</a:t>
            </a:r>
            <a:r>
              <a:rPr lang="en-US" sz="3600" dirty="0" smtClean="0">
                <a:solidFill>
                  <a:schemeClr val="tx1"/>
                </a:solidFill>
                <a:latin typeface="Calibri"/>
              </a:rPr>
              <a:t> </a:t>
            </a:r>
            <a:r>
              <a:rPr lang="en-US" sz="3600" dirty="0" err="1" smtClean="0">
                <a:solidFill>
                  <a:schemeClr val="tx1"/>
                </a:solidFill>
                <a:latin typeface="Calibri"/>
              </a:rPr>
              <a:t>nhẹ</a:t>
            </a:r>
            <a:r>
              <a:rPr lang="en-US" sz="3600" dirty="0" smtClean="0">
                <a:solidFill>
                  <a:schemeClr val="tx1"/>
                </a:solidFill>
                <a:latin typeface="Calibri"/>
              </a:rPr>
              <a:t> </a:t>
            </a:r>
            <a:r>
              <a:rPr lang="en-US" sz="3600" dirty="0" err="1" smtClean="0">
                <a:solidFill>
                  <a:schemeClr val="tx1"/>
                </a:solidFill>
                <a:latin typeface="Calibri"/>
              </a:rPr>
              <a:t>cho</a:t>
            </a:r>
            <a:r>
              <a:rPr lang="en-US" sz="3600" dirty="0" smtClean="0">
                <a:solidFill>
                  <a:schemeClr val="tx1"/>
                </a:solidFill>
                <a:latin typeface="Calibri"/>
              </a:rPr>
              <a:t> </a:t>
            </a:r>
            <a:r>
              <a:rPr lang="en-US" sz="3600" dirty="0" err="1" smtClean="0">
                <a:solidFill>
                  <a:schemeClr val="tx1"/>
                </a:solidFill>
                <a:latin typeface="Calibri"/>
              </a:rPr>
              <a:t>trẻ</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 </a:t>
            </a:r>
            <a:r>
              <a:rPr lang="en-US" sz="3600" dirty="0" err="1" smtClean="0">
                <a:solidFill>
                  <a:schemeClr val="tx1"/>
                </a:solidFill>
                <a:latin typeface="Calibri"/>
              </a:rPr>
              <a:t>không</a:t>
            </a:r>
            <a:r>
              <a:rPr lang="en-US" sz="3600" dirty="0" smtClean="0">
                <a:solidFill>
                  <a:schemeClr val="tx1"/>
                </a:solidFill>
                <a:latin typeface="Calibri"/>
              </a:rPr>
              <a:t> 	</a:t>
            </a:r>
            <a:r>
              <a:rPr lang="en-US" sz="3600" dirty="0" err="1" smtClean="0">
                <a:solidFill>
                  <a:schemeClr val="tx1"/>
                </a:solidFill>
                <a:latin typeface="Calibri"/>
              </a:rPr>
              <a:t>lắc</a:t>
            </a:r>
            <a:r>
              <a:rPr lang="en-US" sz="3600" dirty="0" smtClean="0">
                <a:solidFill>
                  <a:schemeClr val="tx1"/>
                </a:solidFill>
                <a:latin typeface="Calibri"/>
              </a:rPr>
              <a:t>, </a:t>
            </a:r>
            <a:r>
              <a:rPr lang="en-US" sz="3600" dirty="0" err="1" smtClean="0">
                <a:solidFill>
                  <a:schemeClr val="tx1"/>
                </a:solidFill>
                <a:latin typeface="Calibri"/>
              </a:rPr>
              <a:t>đun</a:t>
            </a:r>
            <a:r>
              <a:rPr lang="en-US" sz="3600" dirty="0" smtClean="0">
                <a:solidFill>
                  <a:schemeClr val="tx1"/>
                </a:solidFill>
                <a:latin typeface="Calibri"/>
              </a:rPr>
              <a:t> </a:t>
            </a:r>
            <a:r>
              <a:rPr lang="en-US" sz="3600" dirty="0" err="1" smtClean="0">
                <a:solidFill>
                  <a:schemeClr val="tx1"/>
                </a:solidFill>
                <a:latin typeface="Calibri"/>
              </a:rPr>
              <a:t>đẩy</a:t>
            </a:r>
            <a:r>
              <a:rPr lang="en-US" sz="3600" dirty="0" smtClean="0">
                <a:solidFill>
                  <a:schemeClr val="tx1"/>
                </a:solidFill>
                <a:latin typeface="Calibri"/>
              </a:rPr>
              <a:t> </a:t>
            </a:r>
            <a:r>
              <a:rPr lang="en-US" sz="3600" dirty="0" err="1" smtClean="0">
                <a:solidFill>
                  <a:schemeClr val="tx1"/>
                </a:solidFill>
                <a:latin typeface="Calibri"/>
              </a:rPr>
              <a:t>giường</a:t>
            </a:r>
            <a:r>
              <a:rPr lang="en-US" sz="3600" dirty="0" smtClean="0">
                <a:solidFill>
                  <a:schemeClr val="tx1"/>
                </a:solidFill>
                <a:latin typeface="Calibri"/>
              </a:rPr>
              <a:t> </a:t>
            </a:r>
            <a:r>
              <a:rPr lang="en-US" sz="3600" dirty="0" err="1" smtClean="0">
                <a:solidFill>
                  <a:schemeClr val="tx1"/>
                </a:solidFill>
                <a:latin typeface="Calibri"/>
              </a:rPr>
              <a:t>để</a:t>
            </a:r>
            <a:r>
              <a:rPr lang="en-US" sz="3600" dirty="0" smtClean="0">
                <a:solidFill>
                  <a:schemeClr val="tx1"/>
                </a:solidFill>
                <a:latin typeface="Calibri"/>
              </a:rPr>
              <a:t> </a:t>
            </a:r>
            <a:r>
              <a:rPr lang="en-US" sz="3600" dirty="0" err="1" smtClean="0">
                <a:solidFill>
                  <a:schemeClr val="tx1"/>
                </a:solidFill>
                <a:latin typeface="Calibri"/>
              </a:rPr>
              <a:t>ru</a:t>
            </a:r>
            <a:r>
              <a:rPr lang="en-US" sz="3600" dirty="0" smtClean="0">
                <a:solidFill>
                  <a:schemeClr val="tx1"/>
                </a:solidFill>
                <a:latin typeface="Calibri"/>
              </a:rPr>
              <a:t> </a:t>
            </a:r>
            <a:r>
              <a:rPr lang="en-US" sz="3600" dirty="0" err="1" smtClean="0">
                <a:solidFill>
                  <a:schemeClr val="tx1"/>
                </a:solidFill>
                <a:latin typeface="Calibri"/>
              </a:rPr>
              <a:t>ngủ</a:t>
            </a:r>
            <a:r>
              <a:rPr lang="en-US" sz="3600" dirty="0" smtClean="0">
                <a:solidFill>
                  <a:schemeClr val="tx1"/>
                </a:solidFill>
                <a:latin typeface="Calibri"/>
              </a:rPr>
              <a:t>.</a:t>
            </a:r>
            <a:endParaRPr lang="en-US" sz="3600" dirty="0">
              <a:solidFill>
                <a:schemeClr val="tx1"/>
              </a:solidFill>
              <a:latin typeface="Calibri"/>
            </a:endParaRPr>
          </a:p>
          <a:p>
            <a:pPr lvl="0" algn="just">
              <a:defRPr/>
            </a:pPr>
            <a:endParaRPr lang="en-US" sz="3600" b="1" dirty="0">
              <a:solidFill>
                <a:srgbClr val="0000FF"/>
              </a:solidFill>
              <a:latin typeface="Calibri"/>
            </a:endParaRPr>
          </a:p>
          <a:p>
            <a:pPr marR="0" lvl="0" algn="ctr" defTabSz="914400" rtl="0" eaLnBrk="1" fontAlgn="base" latinLnBrk="0" hangingPunct="1">
              <a:lnSpc>
                <a:spcPct val="100000"/>
              </a:lnSpc>
              <a:spcBef>
                <a:spcPct val="0"/>
              </a:spcBef>
              <a:spcAft>
                <a:spcPct val="0"/>
              </a:spcAft>
              <a:buClrTx/>
              <a:buSzTx/>
              <a:tabLst/>
              <a:defRPr/>
            </a:pPr>
            <a:endParaRPr lang="en-US" sz="3600" b="1" dirty="0" smtClean="0">
              <a:solidFill>
                <a:srgbClr val="FF0000"/>
              </a:solidFill>
              <a:latin typeface="Calibri"/>
            </a:endParaRPr>
          </a:p>
          <a:p>
            <a:pPr marR="0" lvl="0" algn="ctr" defTabSz="914400" rtl="0" eaLnBrk="1" fontAlgn="base" latinLnBrk="0" hangingPunct="1">
              <a:lnSpc>
                <a:spcPct val="100000"/>
              </a:lnSpc>
              <a:spcBef>
                <a:spcPct val="0"/>
              </a:spcBef>
              <a:spcAft>
                <a:spcPct val="0"/>
              </a:spcAft>
              <a:buClrTx/>
              <a:buSzTx/>
              <a:tabLst/>
              <a:defRPr/>
            </a:pPr>
            <a:endParaRPr kumimoji="0" lang="en-US" sz="3200" b="1" i="0" u="none" strike="noStrike" kern="1200" cap="none" spc="0" normalizeH="0" baseline="0" noProof="0" dirty="0" smtClean="0">
              <a:ln>
                <a:noFill/>
              </a:ln>
              <a:solidFill>
                <a:srgbClr val="FF0000"/>
              </a:solidFill>
              <a:effectLst/>
              <a:uLnTx/>
              <a:uFillTx/>
              <a:latin typeface="Calibri"/>
            </a:endParaRPr>
          </a:p>
          <a:p>
            <a:pPr lvl="0" indent="534988" algn="just">
              <a:buFontTx/>
              <a:buChar char="-"/>
              <a:defRPr/>
            </a:pPr>
            <a:endParaRPr lang="en-US" sz="2800" dirty="0" smtClean="0">
              <a:solidFill>
                <a:schemeClr val="tx1"/>
              </a:solidFill>
              <a:latin typeface="Calibri"/>
            </a:endParaRPr>
          </a:p>
          <a:p>
            <a:pPr marL="457200" indent="-457200" algn="just">
              <a:buFont typeface="Arial" charset="0"/>
              <a:buChar char="•"/>
              <a:defRPr/>
            </a:pPr>
            <a:endParaRPr lang="en-US" sz="2800" dirty="0">
              <a:solidFill>
                <a:schemeClr val="tx1"/>
              </a:solidFill>
              <a:latin typeface="Calibri"/>
            </a:endParaRPr>
          </a:p>
          <a:p>
            <a:pPr marL="457200" marR="0" lvl="0" indent="-457200" algn="just" defTabSz="914400" rtl="0" eaLnBrk="1" fontAlgn="base" latinLnBrk="0" hangingPunct="1">
              <a:lnSpc>
                <a:spcPct val="100000"/>
              </a:lnSpc>
              <a:spcBef>
                <a:spcPct val="0"/>
              </a:spcBef>
              <a:spcAft>
                <a:spcPct val="0"/>
              </a:spcAft>
              <a:buClrTx/>
              <a:buSzTx/>
              <a:buFont typeface="Arial" charset="0"/>
              <a:buChar char="•"/>
              <a:tabLst/>
              <a:defRPr/>
            </a:pPr>
            <a:endParaRPr kumimoji="0" lang="en-US" sz="2800" b="1" i="0" u="none" strike="noStrike" kern="1200" cap="none" spc="0" normalizeH="0" baseline="0" noProof="0" dirty="0">
              <a:ln>
                <a:noFill/>
              </a:ln>
              <a:solidFill>
                <a:srgbClr val="FF0000"/>
              </a:solidFill>
              <a:effectLst/>
              <a:uLnTx/>
              <a:uFillTx/>
              <a:latin typeface="Calibri"/>
              <a:ea typeface="+mn-ea"/>
              <a:cs typeface="+mn-cs"/>
            </a:endParaRPr>
          </a:p>
        </p:txBody>
      </p:sp>
      <p:grpSp>
        <p:nvGrpSpPr>
          <p:cNvPr id="15" name="Group 30"/>
          <p:cNvGrpSpPr>
            <a:grpSpLocks/>
          </p:cNvGrpSpPr>
          <p:nvPr/>
        </p:nvGrpSpPr>
        <p:grpSpPr bwMode="auto">
          <a:xfrm>
            <a:off x="1262583"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233767"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44017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0F4E4B-D57E-C9BE-5636-0F7932B9BABD}"/>
              </a:ext>
            </a:extLst>
          </p:cNvPr>
          <p:cNvSpPr txBox="1"/>
          <p:nvPr/>
        </p:nvSpPr>
        <p:spPr>
          <a:xfrm>
            <a:off x="675439" y="686830"/>
            <a:ext cx="10841122" cy="5004447"/>
          </a:xfrm>
          <a:prstGeom prst="rect">
            <a:avLst/>
          </a:prstGeom>
          <a:noFill/>
        </p:spPr>
        <p:txBody>
          <a:bodyPr wrap="square">
            <a:spAutoFit/>
          </a:bodyPr>
          <a:lstStyle/>
          <a:p>
            <a:pPr marR="0" lvl="0" algn="just" defTabSz="914400" rtl="0" eaLnBrk="0" fontAlgn="base" latinLnBrk="0" hangingPunct="0">
              <a:lnSpc>
                <a:spcPct val="100000"/>
              </a:lnSpc>
              <a:spcBef>
                <a:spcPct val="20000"/>
              </a:spcBef>
              <a:spcAft>
                <a:spcPct val="0"/>
              </a:spcAft>
              <a:buClr>
                <a:srgbClr val="660000"/>
              </a:buClr>
              <a:buSzPct val="70000"/>
              <a:tabLst/>
              <a:defRPr/>
            </a:pPr>
            <a:r>
              <a:rPr lang="en-US" sz="2800" b="1" kern="0" dirty="0">
                <a:solidFill>
                  <a:srgbClr val="FF0000"/>
                </a:solidFill>
              </a:rPr>
              <a:t>b. </a:t>
            </a:r>
            <a:r>
              <a:rPr lang="en-US" sz="2800" b="1" kern="0" dirty="0" err="1">
                <a:solidFill>
                  <a:srgbClr val="FF0000"/>
                </a:solidFill>
              </a:rPr>
              <a:t>Đối</a:t>
            </a:r>
            <a:r>
              <a:rPr lang="en-US" sz="2800" b="1" kern="0" dirty="0">
                <a:solidFill>
                  <a:srgbClr val="FF0000"/>
                </a:solidFill>
              </a:rPr>
              <a:t> </a:t>
            </a:r>
            <a:r>
              <a:rPr lang="en-US" sz="2800" b="1" kern="0" dirty="0" err="1">
                <a:solidFill>
                  <a:srgbClr val="FF0000"/>
                </a:solidFill>
              </a:rPr>
              <a:t>với</a:t>
            </a:r>
            <a:r>
              <a:rPr lang="en-US" sz="2800" b="1" kern="0" dirty="0">
                <a:solidFill>
                  <a:srgbClr val="FF0000"/>
                </a:solidFill>
              </a:rPr>
              <a:t> </a:t>
            </a:r>
            <a:r>
              <a:rPr lang="en-US" sz="2800" b="1" kern="0" dirty="0" err="1">
                <a:solidFill>
                  <a:srgbClr val="FF0000"/>
                </a:solidFill>
              </a:rPr>
              <a:t>mẫu</a:t>
            </a:r>
            <a:r>
              <a:rPr lang="en-US" sz="2800" b="1" kern="0" dirty="0">
                <a:solidFill>
                  <a:srgbClr val="FF0000"/>
                </a:solidFill>
              </a:rPr>
              <a:t> </a:t>
            </a:r>
            <a:r>
              <a:rPr lang="en-US" sz="2800" b="1" kern="0" dirty="0" err="1">
                <a:solidFill>
                  <a:srgbClr val="FF0000"/>
                </a:solidFill>
              </a:rPr>
              <a:t>giáo</a:t>
            </a:r>
            <a:r>
              <a:rPr lang="en-US" sz="2800" b="1" kern="0" dirty="0">
                <a:solidFill>
                  <a:srgbClr val="FF0000"/>
                </a:solidFill>
              </a:rPr>
              <a:t>:</a:t>
            </a:r>
          </a:p>
          <a:p>
            <a:pPr algn="just">
              <a:buClr>
                <a:srgbClr val="660000"/>
              </a:buClr>
              <a:buFont typeface="Wingdings" panose="05000000000000000000" pitchFamily="2" charset="2"/>
              <a:buChar char="v"/>
              <a:defRPr/>
            </a:pPr>
            <a:r>
              <a:rPr lang="en-US" sz="2800" b="1" dirty="0"/>
              <a:t> </a:t>
            </a:r>
            <a:r>
              <a:rPr lang="vi-VN" sz="2800" b="1" dirty="0"/>
              <a:t>Ư</a:t>
            </a:r>
            <a:r>
              <a:rPr lang="en-US" sz="2800" b="1" dirty="0"/>
              <a:t>u </a:t>
            </a:r>
            <a:r>
              <a:rPr lang="en-US" sz="2800" b="1" dirty="0" err="1"/>
              <a:t>điểm</a:t>
            </a:r>
            <a:r>
              <a:rPr lang="en-US" sz="2800" b="1" dirty="0"/>
              <a:t>:</a:t>
            </a:r>
          </a:p>
          <a:p>
            <a:pPr marL="457200" indent="-457200" algn="just">
              <a:buClr>
                <a:srgbClr val="660000"/>
              </a:buClr>
              <a:buFontTx/>
              <a:buChar char="-"/>
              <a:defRPr/>
            </a:pPr>
            <a:r>
              <a:rPr lang="en-US" sz="2800" dirty="0" err="1"/>
              <a:t>Giáo</a:t>
            </a:r>
            <a:r>
              <a:rPr lang="en-US" sz="2800" dirty="0"/>
              <a:t> </a:t>
            </a:r>
            <a:r>
              <a:rPr lang="en-US" sz="2800" dirty="0" err="1"/>
              <a:t>viên</a:t>
            </a:r>
            <a:r>
              <a:rPr lang="en-US" sz="2800" dirty="0"/>
              <a:t> </a:t>
            </a:r>
            <a:r>
              <a:rPr lang="en-US" sz="2800" dirty="0" err="1"/>
              <a:t>có</a:t>
            </a:r>
            <a:r>
              <a:rPr lang="en-US" sz="2800" dirty="0"/>
              <a:t> </a:t>
            </a:r>
            <a:r>
              <a:rPr lang="en-US" sz="2800" dirty="0" err="1"/>
              <a:t>kiến</a:t>
            </a:r>
            <a:r>
              <a:rPr lang="en-US" sz="2800" dirty="0"/>
              <a:t> </a:t>
            </a:r>
            <a:r>
              <a:rPr lang="en-US" sz="2800" dirty="0" err="1"/>
              <a:t>thức</a:t>
            </a:r>
            <a:r>
              <a:rPr lang="en-US" sz="2800" dirty="0"/>
              <a:t> </a:t>
            </a:r>
            <a:r>
              <a:rPr lang="en-US" sz="2800" dirty="0" err="1"/>
              <a:t>về</a:t>
            </a:r>
            <a:r>
              <a:rPr lang="en-US" sz="2800" dirty="0"/>
              <a:t> </a:t>
            </a:r>
            <a:r>
              <a:rPr lang="en-US" sz="2800" kern="0" dirty="0" err="1">
                <a:solidFill>
                  <a:srgbClr val="000000"/>
                </a:solidFill>
              </a:rPr>
              <a:t>chăm</a:t>
            </a:r>
            <a:r>
              <a:rPr lang="en-US" sz="2800" kern="0" dirty="0">
                <a:solidFill>
                  <a:srgbClr val="000000"/>
                </a:solidFill>
              </a:rPr>
              <a:t> </a:t>
            </a:r>
            <a:r>
              <a:rPr lang="en-US" sz="2800" kern="0" dirty="0" err="1">
                <a:solidFill>
                  <a:srgbClr val="000000"/>
                </a:solidFill>
              </a:rPr>
              <a:t>sóc</a:t>
            </a:r>
            <a:r>
              <a:rPr lang="en-US" sz="2800" kern="0" dirty="0">
                <a:solidFill>
                  <a:srgbClr val="000000"/>
                </a:solidFill>
              </a:rPr>
              <a:t> </a:t>
            </a:r>
            <a:r>
              <a:rPr lang="en-US" sz="2800" kern="0" dirty="0" err="1">
                <a:solidFill>
                  <a:srgbClr val="000000"/>
                </a:solidFill>
              </a:rPr>
              <a:t>vệ</a:t>
            </a:r>
            <a:r>
              <a:rPr lang="en-US" sz="2800" kern="0" dirty="0">
                <a:solidFill>
                  <a:srgbClr val="000000"/>
                </a:solidFill>
              </a:rPr>
              <a:t> </a:t>
            </a:r>
            <a:r>
              <a:rPr lang="en-US" sz="2800" kern="0" dirty="0" err="1">
                <a:solidFill>
                  <a:srgbClr val="000000"/>
                </a:solidFill>
              </a:rPr>
              <a:t>sinh</a:t>
            </a:r>
            <a:r>
              <a:rPr lang="en-US" sz="2800" kern="0" dirty="0">
                <a:solidFill>
                  <a:srgbClr val="000000"/>
                </a:solidFill>
              </a:rPr>
              <a:t> </a:t>
            </a:r>
            <a:r>
              <a:rPr lang="en-US" sz="2800" kern="0" dirty="0" err="1">
                <a:solidFill>
                  <a:srgbClr val="000000"/>
                </a:solidFill>
              </a:rPr>
              <a:t>cho</a:t>
            </a:r>
            <a:r>
              <a:rPr lang="en-US" sz="2800" kern="0" dirty="0">
                <a:solidFill>
                  <a:srgbClr val="000000"/>
                </a:solidFill>
              </a:rPr>
              <a:t> </a:t>
            </a:r>
            <a:r>
              <a:rPr lang="en-US" sz="2800" kern="0" dirty="0" err="1">
                <a:solidFill>
                  <a:srgbClr val="000000"/>
                </a:solidFill>
              </a:rPr>
              <a:t>trẻ</a:t>
            </a:r>
            <a:r>
              <a:rPr lang="en-US" sz="2800" kern="0" dirty="0">
                <a:solidFill>
                  <a:srgbClr val="000000"/>
                </a:solidFill>
              </a:rPr>
              <a:t>.</a:t>
            </a:r>
          </a:p>
          <a:p>
            <a:pPr marL="457200" indent="-457200" algn="just">
              <a:buClr>
                <a:srgbClr val="660000"/>
              </a:buClr>
              <a:buFontTx/>
              <a:buChar char="-"/>
              <a:defRPr/>
            </a:pPr>
            <a:r>
              <a:rPr lang="en-US" sz="2800" kern="0" dirty="0" err="1">
                <a:solidFill>
                  <a:srgbClr val="000000"/>
                </a:solidFill>
              </a:rPr>
              <a:t>Trẻ</a:t>
            </a:r>
            <a:r>
              <a:rPr lang="en-US" sz="2800" kern="0" dirty="0">
                <a:solidFill>
                  <a:srgbClr val="000000"/>
                </a:solidFill>
              </a:rPr>
              <a:t> </a:t>
            </a:r>
            <a:r>
              <a:rPr lang="en-US" sz="2800" kern="0" dirty="0" err="1">
                <a:solidFill>
                  <a:srgbClr val="000000"/>
                </a:solidFill>
              </a:rPr>
              <a:t>có</a:t>
            </a:r>
            <a:r>
              <a:rPr lang="en-US" sz="2800" kern="0" dirty="0">
                <a:solidFill>
                  <a:srgbClr val="000000"/>
                </a:solidFill>
              </a:rPr>
              <a:t> </a:t>
            </a:r>
            <a:r>
              <a:rPr lang="en-US" sz="2800" kern="0" dirty="0" err="1">
                <a:solidFill>
                  <a:srgbClr val="000000"/>
                </a:solidFill>
              </a:rPr>
              <a:t>khả</a:t>
            </a:r>
            <a:r>
              <a:rPr lang="en-US" sz="2800" kern="0" dirty="0">
                <a:solidFill>
                  <a:srgbClr val="000000"/>
                </a:solidFill>
              </a:rPr>
              <a:t> </a:t>
            </a:r>
            <a:r>
              <a:rPr lang="en-US" sz="2800" kern="0" dirty="0" err="1">
                <a:solidFill>
                  <a:srgbClr val="000000"/>
                </a:solidFill>
              </a:rPr>
              <a:t>năng</a:t>
            </a:r>
            <a:r>
              <a:rPr lang="en-US" sz="2800" kern="0" dirty="0">
                <a:solidFill>
                  <a:srgbClr val="000000"/>
                </a:solidFill>
              </a:rPr>
              <a:t> </a:t>
            </a:r>
            <a:r>
              <a:rPr lang="en-US" sz="2800" kern="0" dirty="0" err="1">
                <a:solidFill>
                  <a:srgbClr val="000000"/>
                </a:solidFill>
              </a:rPr>
              <a:t>tự</a:t>
            </a:r>
            <a:r>
              <a:rPr lang="en-US" sz="2800" kern="0" dirty="0">
                <a:solidFill>
                  <a:srgbClr val="000000"/>
                </a:solidFill>
              </a:rPr>
              <a:t> </a:t>
            </a:r>
            <a:r>
              <a:rPr lang="en-US" sz="2800" kern="0" dirty="0" err="1">
                <a:solidFill>
                  <a:srgbClr val="000000"/>
                </a:solidFill>
              </a:rPr>
              <a:t>chăm</a:t>
            </a:r>
            <a:r>
              <a:rPr lang="en-US" sz="2800" kern="0" dirty="0">
                <a:solidFill>
                  <a:srgbClr val="000000"/>
                </a:solidFill>
              </a:rPr>
              <a:t> </a:t>
            </a:r>
            <a:r>
              <a:rPr lang="en-US" sz="2800" kern="0" dirty="0" err="1">
                <a:solidFill>
                  <a:srgbClr val="000000"/>
                </a:solidFill>
              </a:rPr>
              <a:t>sóc</a:t>
            </a:r>
            <a:r>
              <a:rPr lang="en-US" sz="2800" kern="0" dirty="0">
                <a:solidFill>
                  <a:srgbClr val="000000"/>
                </a:solidFill>
              </a:rPr>
              <a:t> </a:t>
            </a:r>
            <a:r>
              <a:rPr lang="en-US" sz="2800" kern="0" dirty="0" err="1">
                <a:solidFill>
                  <a:srgbClr val="000000"/>
                </a:solidFill>
              </a:rPr>
              <a:t>vệ</a:t>
            </a:r>
            <a:r>
              <a:rPr lang="en-US" sz="2800" kern="0" dirty="0">
                <a:solidFill>
                  <a:srgbClr val="000000"/>
                </a:solidFill>
              </a:rPr>
              <a:t> </a:t>
            </a:r>
            <a:r>
              <a:rPr lang="en-US" sz="2800" kern="0" dirty="0" err="1">
                <a:solidFill>
                  <a:srgbClr val="000000"/>
                </a:solidFill>
              </a:rPr>
              <a:t>sinh</a:t>
            </a:r>
            <a:r>
              <a:rPr lang="en-US" sz="2800" kern="0" dirty="0">
                <a:solidFill>
                  <a:srgbClr val="000000"/>
                </a:solidFill>
              </a:rPr>
              <a:t> </a:t>
            </a:r>
            <a:r>
              <a:rPr lang="en-US" sz="2800" kern="0" dirty="0" err="1">
                <a:solidFill>
                  <a:srgbClr val="000000"/>
                </a:solidFill>
              </a:rPr>
              <a:t>cá</a:t>
            </a:r>
            <a:r>
              <a:rPr lang="en-US" sz="2800" kern="0" dirty="0">
                <a:solidFill>
                  <a:srgbClr val="000000"/>
                </a:solidFill>
              </a:rPr>
              <a:t> </a:t>
            </a:r>
            <a:r>
              <a:rPr lang="en-US" sz="2800" kern="0" dirty="0" err="1">
                <a:solidFill>
                  <a:srgbClr val="000000"/>
                </a:solidFill>
              </a:rPr>
              <a:t>nhân</a:t>
            </a:r>
            <a:r>
              <a:rPr lang="en-US" sz="2800" kern="0" dirty="0">
                <a:solidFill>
                  <a:srgbClr val="000000"/>
                </a:solidFill>
              </a:rPr>
              <a:t>.</a:t>
            </a:r>
            <a:endParaRPr lang="en-US" sz="2800" dirty="0"/>
          </a:p>
          <a:p>
            <a:pPr algn="just">
              <a:buClr>
                <a:srgbClr val="660000"/>
              </a:buClr>
              <a:buFont typeface="Wingdings" panose="05000000000000000000" pitchFamily="2" charset="2"/>
              <a:buChar char="v"/>
              <a:defRPr/>
            </a:pPr>
            <a:r>
              <a:rPr lang="en-US" sz="2800" b="1" dirty="0"/>
              <a:t> </a:t>
            </a:r>
            <a:r>
              <a:rPr lang="en-US" sz="2800" b="1" dirty="0" err="1"/>
              <a:t>Tồn</a:t>
            </a:r>
            <a:r>
              <a:rPr lang="en-US" sz="2800" b="1" dirty="0"/>
              <a:t> </a:t>
            </a:r>
            <a:r>
              <a:rPr lang="en-US" sz="2800" b="1" dirty="0" err="1"/>
              <a:t>tại</a:t>
            </a:r>
            <a:r>
              <a:rPr lang="en-US" sz="2800" b="1" dirty="0"/>
              <a:t>:</a:t>
            </a:r>
          </a:p>
          <a:p>
            <a:pPr marL="457200" lvl="0" indent="-457200" algn="just" eaLnBrk="0" hangingPunct="0">
              <a:spcBef>
                <a:spcPct val="20000"/>
              </a:spcBef>
              <a:buClr>
                <a:srgbClr val="660000"/>
              </a:buClr>
              <a:buSzPct val="70000"/>
              <a:buFontTx/>
              <a:buChar char="-"/>
              <a:defRPr/>
            </a:pPr>
            <a:r>
              <a:rPr lang="en-US" sz="2800" kern="0" dirty="0" err="1">
                <a:solidFill>
                  <a:srgbClr val="000000"/>
                </a:solidFill>
              </a:rPr>
              <a:t>Việc</a:t>
            </a:r>
            <a:r>
              <a:rPr lang="en-US" sz="2800" kern="0" dirty="0">
                <a:solidFill>
                  <a:srgbClr val="000000"/>
                </a:solidFill>
              </a:rPr>
              <a:t> </a:t>
            </a:r>
            <a:r>
              <a:rPr lang="en-US" sz="2800" kern="0" dirty="0" err="1">
                <a:solidFill>
                  <a:srgbClr val="000000"/>
                </a:solidFill>
              </a:rPr>
              <a:t>tôn</a:t>
            </a:r>
            <a:r>
              <a:rPr lang="en-US" sz="2800" kern="0" dirty="0">
                <a:solidFill>
                  <a:srgbClr val="000000"/>
                </a:solidFill>
              </a:rPr>
              <a:t> </a:t>
            </a:r>
            <a:r>
              <a:rPr lang="en-US" sz="2800" kern="0" dirty="0" err="1">
                <a:solidFill>
                  <a:srgbClr val="000000"/>
                </a:solidFill>
              </a:rPr>
              <a:t>trọng</a:t>
            </a:r>
            <a:r>
              <a:rPr lang="en-US" sz="2800" kern="0" dirty="0">
                <a:solidFill>
                  <a:srgbClr val="000000"/>
                </a:solidFill>
              </a:rPr>
              <a:t> </a:t>
            </a:r>
            <a:r>
              <a:rPr lang="en-US" sz="2800" kern="0" dirty="0" err="1">
                <a:solidFill>
                  <a:srgbClr val="000000"/>
                </a:solidFill>
              </a:rPr>
              <a:t>nhu</a:t>
            </a:r>
            <a:r>
              <a:rPr lang="en-US" sz="2800" kern="0" dirty="0">
                <a:solidFill>
                  <a:srgbClr val="000000"/>
                </a:solidFill>
              </a:rPr>
              <a:t> </a:t>
            </a:r>
            <a:r>
              <a:rPr lang="en-US" sz="2800" kern="0" dirty="0" err="1">
                <a:solidFill>
                  <a:srgbClr val="000000"/>
                </a:solidFill>
              </a:rPr>
              <a:t>cầu</a:t>
            </a:r>
            <a:r>
              <a:rPr lang="en-US" sz="2800" kern="0" dirty="0">
                <a:solidFill>
                  <a:srgbClr val="000000"/>
                </a:solidFill>
              </a:rPr>
              <a:t>, </a:t>
            </a:r>
            <a:r>
              <a:rPr lang="en-US" sz="2800" kern="0" dirty="0" err="1">
                <a:solidFill>
                  <a:srgbClr val="000000"/>
                </a:solidFill>
              </a:rPr>
              <a:t>khả</a:t>
            </a:r>
            <a:r>
              <a:rPr lang="en-US" sz="2800" kern="0" dirty="0">
                <a:solidFill>
                  <a:srgbClr val="000000"/>
                </a:solidFill>
              </a:rPr>
              <a:t> </a:t>
            </a:r>
            <a:r>
              <a:rPr lang="en-US" sz="2800" kern="0" dirty="0" err="1">
                <a:solidFill>
                  <a:srgbClr val="000000"/>
                </a:solidFill>
              </a:rPr>
              <a:t>năng</a:t>
            </a:r>
            <a:r>
              <a:rPr lang="en-US" sz="2800" kern="0" dirty="0">
                <a:solidFill>
                  <a:srgbClr val="000000"/>
                </a:solidFill>
              </a:rPr>
              <a:t>, </a:t>
            </a:r>
            <a:r>
              <a:rPr lang="en-US" sz="2800" kern="0" dirty="0" err="1">
                <a:solidFill>
                  <a:srgbClr val="000000"/>
                </a:solidFill>
              </a:rPr>
              <a:t>hứng</a:t>
            </a:r>
            <a:r>
              <a:rPr lang="en-US" sz="2800" kern="0" dirty="0">
                <a:solidFill>
                  <a:srgbClr val="000000"/>
                </a:solidFill>
              </a:rPr>
              <a:t> </a:t>
            </a:r>
            <a:r>
              <a:rPr lang="en-US" sz="2800" kern="0" dirty="0" err="1">
                <a:solidFill>
                  <a:srgbClr val="000000"/>
                </a:solidFill>
              </a:rPr>
              <a:t>thú</a:t>
            </a:r>
            <a:r>
              <a:rPr lang="en-US" sz="2800" kern="0" dirty="0">
                <a:solidFill>
                  <a:srgbClr val="000000"/>
                </a:solidFill>
              </a:rPr>
              <a:t> </a:t>
            </a:r>
            <a:r>
              <a:rPr lang="en-US" sz="2800" kern="0" dirty="0" err="1">
                <a:solidFill>
                  <a:srgbClr val="000000"/>
                </a:solidFill>
              </a:rPr>
              <a:t>của</a:t>
            </a:r>
            <a:r>
              <a:rPr lang="en-US" sz="2800" kern="0" dirty="0">
                <a:solidFill>
                  <a:srgbClr val="000000"/>
                </a:solidFill>
              </a:rPr>
              <a:t> </a:t>
            </a:r>
            <a:r>
              <a:rPr lang="en-US" sz="2800" kern="0" dirty="0" err="1">
                <a:solidFill>
                  <a:srgbClr val="000000"/>
                </a:solidFill>
              </a:rPr>
              <a:t>trẻ</a:t>
            </a:r>
            <a:r>
              <a:rPr lang="en-US" sz="2800" kern="0" dirty="0">
                <a:solidFill>
                  <a:srgbClr val="000000"/>
                </a:solidFill>
              </a:rPr>
              <a:t> </a:t>
            </a:r>
            <a:r>
              <a:rPr lang="en-US" sz="2800" kern="0" dirty="0" err="1">
                <a:solidFill>
                  <a:srgbClr val="000000"/>
                </a:solidFill>
              </a:rPr>
              <a:t>và</a:t>
            </a:r>
            <a:r>
              <a:rPr lang="en-US" sz="2800" kern="0" dirty="0">
                <a:solidFill>
                  <a:srgbClr val="000000"/>
                </a:solidFill>
              </a:rPr>
              <a:t> </a:t>
            </a:r>
            <a:r>
              <a:rPr lang="en-US" sz="2800" kern="0" dirty="0" err="1">
                <a:solidFill>
                  <a:srgbClr val="000000"/>
                </a:solidFill>
              </a:rPr>
              <a:t>hình</a:t>
            </a:r>
            <a:r>
              <a:rPr lang="en-US" sz="2800" kern="0" dirty="0">
                <a:solidFill>
                  <a:srgbClr val="000000"/>
                </a:solidFill>
              </a:rPr>
              <a:t> </a:t>
            </a:r>
            <a:r>
              <a:rPr lang="en-US" sz="2800" kern="0" dirty="0" err="1">
                <a:solidFill>
                  <a:srgbClr val="000000"/>
                </a:solidFill>
              </a:rPr>
              <a:t>thành</a:t>
            </a:r>
            <a:r>
              <a:rPr lang="en-US" sz="2800" kern="0" dirty="0">
                <a:solidFill>
                  <a:srgbClr val="000000"/>
                </a:solidFill>
              </a:rPr>
              <a:t> </a:t>
            </a:r>
            <a:r>
              <a:rPr lang="en-US" sz="2800" kern="0" dirty="0" err="1">
                <a:solidFill>
                  <a:srgbClr val="000000"/>
                </a:solidFill>
              </a:rPr>
              <a:t>kỹ</a:t>
            </a:r>
            <a:r>
              <a:rPr lang="en-US" sz="2800" kern="0" dirty="0">
                <a:solidFill>
                  <a:srgbClr val="000000"/>
                </a:solidFill>
              </a:rPr>
              <a:t> </a:t>
            </a:r>
            <a:r>
              <a:rPr lang="en-US" sz="2800" kern="0" dirty="0" err="1">
                <a:solidFill>
                  <a:srgbClr val="000000"/>
                </a:solidFill>
              </a:rPr>
              <a:t>năng</a:t>
            </a:r>
            <a:r>
              <a:rPr lang="en-US" sz="2800" kern="0" dirty="0">
                <a:solidFill>
                  <a:srgbClr val="000000"/>
                </a:solidFill>
              </a:rPr>
              <a:t> </a:t>
            </a:r>
            <a:r>
              <a:rPr lang="en-US" sz="2800" kern="0" dirty="0" err="1">
                <a:solidFill>
                  <a:srgbClr val="000000"/>
                </a:solidFill>
              </a:rPr>
              <a:t>tự</a:t>
            </a:r>
            <a:r>
              <a:rPr lang="en-US" sz="2800" kern="0" dirty="0">
                <a:solidFill>
                  <a:srgbClr val="000000"/>
                </a:solidFill>
              </a:rPr>
              <a:t> </a:t>
            </a:r>
            <a:r>
              <a:rPr lang="en-US" sz="2800" kern="0" dirty="0" err="1">
                <a:solidFill>
                  <a:srgbClr val="000000"/>
                </a:solidFill>
              </a:rPr>
              <a:t>phục</a:t>
            </a:r>
            <a:r>
              <a:rPr lang="en-US" sz="2800" kern="0" dirty="0">
                <a:solidFill>
                  <a:srgbClr val="000000"/>
                </a:solidFill>
              </a:rPr>
              <a:t> </a:t>
            </a:r>
            <a:r>
              <a:rPr lang="en-US" sz="2800" kern="0" dirty="0" err="1">
                <a:solidFill>
                  <a:srgbClr val="000000"/>
                </a:solidFill>
              </a:rPr>
              <a:t>vụ</a:t>
            </a:r>
            <a:r>
              <a:rPr lang="en-US" sz="2800" kern="0" dirty="0">
                <a:solidFill>
                  <a:srgbClr val="000000"/>
                </a:solidFill>
              </a:rPr>
              <a:t> </a:t>
            </a:r>
            <a:r>
              <a:rPr lang="en-US" sz="2800" kern="0" dirty="0" err="1">
                <a:solidFill>
                  <a:srgbClr val="000000"/>
                </a:solidFill>
              </a:rPr>
              <a:t>cho</a:t>
            </a:r>
            <a:r>
              <a:rPr lang="en-US" sz="2800" kern="0" dirty="0">
                <a:solidFill>
                  <a:srgbClr val="000000"/>
                </a:solidFill>
              </a:rPr>
              <a:t> </a:t>
            </a:r>
            <a:r>
              <a:rPr lang="en-US" sz="2800" kern="0" dirty="0" err="1">
                <a:solidFill>
                  <a:srgbClr val="000000"/>
                </a:solidFill>
              </a:rPr>
              <a:t>trẻ</a:t>
            </a:r>
            <a:r>
              <a:rPr lang="en-US" sz="2800" kern="0" dirty="0">
                <a:solidFill>
                  <a:srgbClr val="000000"/>
                </a:solidFill>
              </a:rPr>
              <a:t> </a:t>
            </a:r>
            <a:r>
              <a:rPr lang="en-US" sz="2800" kern="0" dirty="0" err="1">
                <a:solidFill>
                  <a:srgbClr val="000000"/>
                </a:solidFill>
              </a:rPr>
              <a:t>theo</a:t>
            </a:r>
            <a:r>
              <a:rPr lang="en-US" sz="2800" kern="0" dirty="0">
                <a:solidFill>
                  <a:srgbClr val="000000"/>
                </a:solidFill>
              </a:rPr>
              <a:t> </a:t>
            </a:r>
            <a:r>
              <a:rPr lang="en-US" sz="2800" kern="0" dirty="0" err="1">
                <a:solidFill>
                  <a:srgbClr val="000000"/>
                </a:solidFill>
              </a:rPr>
              <a:t>quan</a:t>
            </a:r>
            <a:r>
              <a:rPr lang="en-US" sz="2800" kern="0" dirty="0">
                <a:solidFill>
                  <a:srgbClr val="000000"/>
                </a:solidFill>
              </a:rPr>
              <a:t> </a:t>
            </a:r>
            <a:r>
              <a:rPr lang="en-US" sz="2800" kern="0" dirty="0" err="1">
                <a:solidFill>
                  <a:srgbClr val="000000"/>
                </a:solidFill>
              </a:rPr>
              <a:t>điểm</a:t>
            </a:r>
            <a:r>
              <a:rPr lang="en-US" sz="2800" kern="0" dirty="0">
                <a:solidFill>
                  <a:srgbClr val="000000"/>
                </a:solidFill>
              </a:rPr>
              <a:t> </a:t>
            </a:r>
            <a:r>
              <a:rPr lang="en-US" sz="2800" kern="0" dirty="0" err="1">
                <a:solidFill>
                  <a:srgbClr val="000000"/>
                </a:solidFill>
              </a:rPr>
              <a:t>lấy</a:t>
            </a:r>
            <a:r>
              <a:rPr lang="en-US" sz="2800" kern="0" dirty="0">
                <a:solidFill>
                  <a:srgbClr val="000000"/>
                </a:solidFill>
              </a:rPr>
              <a:t> </a:t>
            </a:r>
            <a:r>
              <a:rPr lang="en-US" sz="2800" kern="0" dirty="0" err="1">
                <a:solidFill>
                  <a:srgbClr val="000000"/>
                </a:solidFill>
              </a:rPr>
              <a:t>trẻ</a:t>
            </a:r>
            <a:r>
              <a:rPr lang="en-US" sz="2800" kern="0" dirty="0">
                <a:solidFill>
                  <a:srgbClr val="000000"/>
                </a:solidFill>
              </a:rPr>
              <a:t> </a:t>
            </a:r>
            <a:r>
              <a:rPr lang="en-US" sz="2800" kern="0" dirty="0" err="1">
                <a:solidFill>
                  <a:srgbClr val="000000"/>
                </a:solidFill>
              </a:rPr>
              <a:t>làm</a:t>
            </a:r>
            <a:r>
              <a:rPr lang="en-US" sz="2800" kern="0" dirty="0">
                <a:solidFill>
                  <a:srgbClr val="000000"/>
                </a:solidFill>
              </a:rPr>
              <a:t> </a:t>
            </a:r>
            <a:r>
              <a:rPr lang="en-US" sz="2800" kern="0" dirty="0" err="1">
                <a:solidFill>
                  <a:srgbClr val="000000"/>
                </a:solidFill>
              </a:rPr>
              <a:t>trung</a:t>
            </a:r>
            <a:r>
              <a:rPr lang="en-US" sz="2800" kern="0" dirty="0">
                <a:solidFill>
                  <a:srgbClr val="000000"/>
                </a:solidFill>
              </a:rPr>
              <a:t> </a:t>
            </a:r>
            <a:r>
              <a:rPr lang="en-US" sz="2800" kern="0" dirty="0" err="1">
                <a:solidFill>
                  <a:srgbClr val="000000"/>
                </a:solidFill>
              </a:rPr>
              <a:t>tâm</a:t>
            </a:r>
            <a:r>
              <a:rPr lang="en-US" sz="2800" kern="0" dirty="0">
                <a:solidFill>
                  <a:srgbClr val="000000"/>
                </a:solidFill>
              </a:rPr>
              <a:t> </a:t>
            </a:r>
            <a:r>
              <a:rPr lang="en-US" sz="2800" kern="0" dirty="0" err="1">
                <a:solidFill>
                  <a:srgbClr val="000000"/>
                </a:solidFill>
              </a:rPr>
              <a:t>chưa</a:t>
            </a:r>
            <a:r>
              <a:rPr lang="en-US" sz="2800" kern="0" dirty="0">
                <a:solidFill>
                  <a:srgbClr val="000000"/>
                </a:solidFill>
              </a:rPr>
              <a:t> </a:t>
            </a:r>
            <a:r>
              <a:rPr lang="en-US" sz="2800" kern="0" dirty="0" err="1">
                <a:solidFill>
                  <a:srgbClr val="000000"/>
                </a:solidFill>
              </a:rPr>
              <a:t>được</a:t>
            </a:r>
            <a:r>
              <a:rPr lang="en-US" sz="2800" kern="0" dirty="0">
                <a:solidFill>
                  <a:srgbClr val="000000"/>
                </a:solidFill>
              </a:rPr>
              <a:t> </a:t>
            </a:r>
            <a:r>
              <a:rPr lang="en-US" sz="2800" kern="0" dirty="0" err="1">
                <a:solidFill>
                  <a:srgbClr val="000000"/>
                </a:solidFill>
              </a:rPr>
              <a:t>cơ</a:t>
            </a:r>
            <a:r>
              <a:rPr lang="en-US" sz="2800" kern="0" dirty="0">
                <a:solidFill>
                  <a:srgbClr val="000000"/>
                </a:solidFill>
              </a:rPr>
              <a:t> </a:t>
            </a:r>
            <a:r>
              <a:rPr lang="en-US" sz="2800" kern="0" dirty="0" err="1">
                <a:solidFill>
                  <a:srgbClr val="000000"/>
                </a:solidFill>
              </a:rPr>
              <a:t>sở</a:t>
            </a:r>
            <a:r>
              <a:rPr lang="en-US" sz="2800" kern="0" dirty="0">
                <a:solidFill>
                  <a:srgbClr val="000000"/>
                </a:solidFill>
              </a:rPr>
              <a:t> GDMN </a:t>
            </a:r>
            <a:r>
              <a:rPr lang="en-US" sz="2800" kern="0" dirty="0" err="1">
                <a:solidFill>
                  <a:srgbClr val="000000"/>
                </a:solidFill>
              </a:rPr>
              <a:t>quan</a:t>
            </a:r>
            <a:r>
              <a:rPr lang="en-US" sz="2800" kern="0" dirty="0">
                <a:solidFill>
                  <a:srgbClr val="000000"/>
                </a:solidFill>
              </a:rPr>
              <a:t> </a:t>
            </a:r>
            <a:r>
              <a:rPr lang="en-US" sz="2800" kern="0" dirty="0" err="1">
                <a:solidFill>
                  <a:srgbClr val="000000"/>
                </a:solidFill>
              </a:rPr>
              <a:t>tâm</a:t>
            </a:r>
            <a:r>
              <a:rPr lang="en-US" sz="2800" kern="0" dirty="0">
                <a:solidFill>
                  <a:srgbClr val="000000"/>
                </a:solidFill>
              </a:rPr>
              <a:t>.</a:t>
            </a:r>
          </a:p>
          <a:p>
            <a:pPr marL="457200" lvl="0" indent="-457200" algn="just" eaLnBrk="0" hangingPunct="0">
              <a:spcBef>
                <a:spcPct val="20000"/>
              </a:spcBef>
              <a:buClr>
                <a:srgbClr val="660000"/>
              </a:buClr>
              <a:buSzPct val="70000"/>
              <a:buFontTx/>
              <a:buChar char="-"/>
              <a:defRPr/>
            </a:pPr>
            <a:r>
              <a:rPr lang="en-US" sz="2800" kern="0" dirty="0" err="1">
                <a:solidFill>
                  <a:srgbClr val="000000"/>
                </a:solidFill>
              </a:rPr>
              <a:t>Còn</a:t>
            </a:r>
            <a:r>
              <a:rPr lang="en-US" sz="2800" kern="0" dirty="0">
                <a:solidFill>
                  <a:srgbClr val="000000"/>
                </a:solidFill>
              </a:rPr>
              <a:t> </a:t>
            </a:r>
            <a:r>
              <a:rPr lang="en-US" sz="2800" kern="0" dirty="0" err="1">
                <a:solidFill>
                  <a:srgbClr val="000000"/>
                </a:solidFill>
              </a:rPr>
              <a:t>gặp</a:t>
            </a:r>
            <a:r>
              <a:rPr lang="en-US" sz="2800" kern="0" dirty="0">
                <a:solidFill>
                  <a:srgbClr val="000000"/>
                </a:solidFill>
              </a:rPr>
              <a:t> </a:t>
            </a:r>
            <a:r>
              <a:rPr lang="en-US" sz="2800" kern="0" dirty="0" err="1">
                <a:solidFill>
                  <a:srgbClr val="000000"/>
                </a:solidFill>
              </a:rPr>
              <a:t>khó</a:t>
            </a:r>
            <a:r>
              <a:rPr lang="en-US" sz="2800" kern="0" dirty="0">
                <a:solidFill>
                  <a:srgbClr val="000000"/>
                </a:solidFill>
              </a:rPr>
              <a:t> </a:t>
            </a:r>
            <a:r>
              <a:rPr lang="en-US" sz="2800" kern="0" dirty="0" err="1">
                <a:solidFill>
                  <a:srgbClr val="000000"/>
                </a:solidFill>
              </a:rPr>
              <a:t>khăn</a:t>
            </a:r>
            <a:r>
              <a:rPr lang="en-US" sz="2800" kern="0" dirty="0">
                <a:solidFill>
                  <a:srgbClr val="000000"/>
                </a:solidFill>
              </a:rPr>
              <a:t> </a:t>
            </a:r>
            <a:r>
              <a:rPr lang="en-US" sz="2800" kern="0" dirty="0" err="1">
                <a:solidFill>
                  <a:srgbClr val="000000"/>
                </a:solidFill>
              </a:rPr>
              <a:t>trong</a:t>
            </a:r>
            <a:r>
              <a:rPr lang="en-US" sz="2800" kern="0" dirty="0">
                <a:solidFill>
                  <a:srgbClr val="000000"/>
                </a:solidFill>
              </a:rPr>
              <a:t> </a:t>
            </a:r>
            <a:r>
              <a:rPr lang="en-US" sz="2800" kern="0" dirty="0" err="1">
                <a:solidFill>
                  <a:srgbClr val="000000"/>
                </a:solidFill>
              </a:rPr>
              <a:t>việc</a:t>
            </a:r>
            <a:r>
              <a:rPr lang="en-US" sz="2800" kern="0" dirty="0">
                <a:solidFill>
                  <a:srgbClr val="000000"/>
                </a:solidFill>
              </a:rPr>
              <a:t> </a:t>
            </a:r>
            <a:r>
              <a:rPr lang="en-US" sz="2800" kern="0" dirty="0" err="1">
                <a:solidFill>
                  <a:srgbClr val="000000"/>
                </a:solidFill>
              </a:rPr>
              <a:t>phối</a:t>
            </a:r>
            <a:r>
              <a:rPr lang="en-US" sz="2800" kern="0" dirty="0">
                <a:solidFill>
                  <a:srgbClr val="000000"/>
                </a:solidFill>
              </a:rPr>
              <a:t> </a:t>
            </a:r>
            <a:r>
              <a:rPr lang="en-US" sz="2800" kern="0" dirty="0" err="1">
                <a:solidFill>
                  <a:srgbClr val="000000"/>
                </a:solidFill>
              </a:rPr>
              <a:t>hợp</a:t>
            </a:r>
            <a:r>
              <a:rPr lang="en-US" sz="2800" kern="0" dirty="0">
                <a:solidFill>
                  <a:srgbClr val="000000"/>
                </a:solidFill>
              </a:rPr>
              <a:t> </a:t>
            </a:r>
            <a:r>
              <a:rPr lang="en-US" sz="2800" kern="0" dirty="0" err="1">
                <a:solidFill>
                  <a:srgbClr val="000000"/>
                </a:solidFill>
              </a:rPr>
              <a:t>với</a:t>
            </a:r>
            <a:r>
              <a:rPr lang="en-US" sz="2800" kern="0" dirty="0">
                <a:solidFill>
                  <a:srgbClr val="000000"/>
                </a:solidFill>
              </a:rPr>
              <a:t> </a:t>
            </a:r>
            <a:r>
              <a:rPr lang="en-US" sz="2800" kern="0" dirty="0" err="1">
                <a:solidFill>
                  <a:srgbClr val="000000"/>
                </a:solidFill>
              </a:rPr>
              <a:t>phụ</a:t>
            </a:r>
            <a:r>
              <a:rPr lang="en-US" sz="2800" kern="0" dirty="0">
                <a:solidFill>
                  <a:srgbClr val="000000"/>
                </a:solidFill>
              </a:rPr>
              <a:t> </a:t>
            </a:r>
            <a:r>
              <a:rPr lang="en-US" sz="2800" kern="0" dirty="0" err="1">
                <a:solidFill>
                  <a:srgbClr val="000000"/>
                </a:solidFill>
              </a:rPr>
              <a:t>huynh</a:t>
            </a:r>
            <a:r>
              <a:rPr lang="en-US" sz="2800" kern="0" dirty="0">
                <a:solidFill>
                  <a:srgbClr val="000000"/>
                </a:solidFill>
              </a:rPr>
              <a:t> </a:t>
            </a:r>
            <a:r>
              <a:rPr lang="en-US" sz="2800" kern="0" dirty="0" err="1">
                <a:solidFill>
                  <a:srgbClr val="000000"/>
                </a:solidFill>
              </a:rPr>
              <a:t>về</a:t>
            </a:r>
            <a:r>
              <a:rPr lang="en-US" sz="2800" kern="0" dirty="0">
                <a:solidFill>
                  <a:srgbClr val="000000"/>
                </a:solidFill>
              </a:rPr>
              <a:t> </a:t>
            </a:r>
            <a:r>
              <a:rPr lang="en-US" sz="2800" kern="0" dirty="0" err="1">
                <a:solidFill>
                  <a:srgbClr val="000000"/>
                </a:solidFill>
              </a:rPr>
              <a:t>cách</a:t>
            </a:r>
            <a:r>
              <a:rPr lang="en-US" sz="2800" kern="0" dirty="0">
                <a:solidFill>
                  <a:srgbClr val="000000"/>
                </a:solidFill>
              </a:rPr>
              <a:t> </a:t>
            </a:r>
            <a:r>
              <a:rPr lang="en-US" sz="2800" kern="0" dirty="0" err="1">
                <a:solidFill>
                  <a:srgbClr val="000000"/>
                </a:solidFill>
              </a:rPr>
              <a:t>chăm</a:t>
            </a:r>
            <a:r>
              <a:rPr lang="en-US" sz="2800" kern="0" dirty="0">
                <a:solidFill>
                  <a:srgbClr val="000000"/>
                </a:solidFill>
              </a:rPr>
              <a:t> </a:t>
            </a:r>
            <a:r>
              <a:rPr lang="en-US" sz="2800" kern="0" dirty="0" err="1">
                <a:solidFill>
                  <a:srgbClr val="000000"/>
                </a:solidFill>
              </a:rPr>
              <a:t>sóc</a:t>
            </a:r>
            <a:r>
              <a:rPr lang="en-US" sz="2800" kern="0" dirty="0">
                <a:solidFill>
                  <a:srgbClr val="000000"/>
                </a:solidFill>
              </a:rPr>
              <a:t> </a:t>
            </a:r>
            <a:r>
              <a:rPr lang="en-US" sz="2800" kern="0" dirty="0" err="1">
                <a:solidFill>
                  <a:srgbClr val="000000"/>
                </a:solidFill>
              </a:rPr>
              <a:t>vệ</a:t>
            </a:r>
            <a:r>
              <a:rPr lang="en-US" sz="2800" kern="0" dirty="0">
                <a:solidFill>
                  <a:srgbClr val="000000"/>
                </a:solidFill>
              </a:rPr>
              <a:t> </a:t>
            </a:r>
            <a:r>
              <a:rPr lang="en-US" sz="2800" kern="0" dirty="0" err="1">
                <a:solidFill>
                  <a:srgbClr val="000000"/>
                </a:solidFill>
              </a:rPr>
              <a:t>sinh</a:t>
            </a:r>
            <a:r>
              <a:rPr lang="en-US" sz="2800" kern="0" dirty="0">
                <a:solidFill>
                  <a:srgbClr val="000000"/>
                </a:solidFill>
              </a:rPr>
              <a:t> </a:t>
            </a:r>
            <a:r>
              <a:rPr lang="en-US" sz="2800" kern="0" dirty="0" err="1">
                <a:solidFill>
                  <a:srgbClr val="000000"/>
                </a:solidFill>
              </a:rPr>
              <a:t>nên</a:t>
            </a:r>
            <a:r>
              <a:rPr lang="en-US" sz="2800" kern="0" dirty="0">
                <a:solidFill>
                  <a:srgbClr val="000000"/>
                </a:solidFill>
              </a:rPr>
              <a:t> </a:t>
            </a:r>
            <a:r>
              <a:rPr lang="en-US" sz="2800" kern="0" dirty="0" err="1">
                <a:solidFill>
                  <a:srgbClr val="000000"/>
                </a:solidFill>
              </a:rPr>
              <a:t>việc</a:t>
            </a:r>
            <a:r>
              <a:rPr lang="en-US" sz="2800" kern="0" dirty="0">
                <a:solidFill>
                  <a:srgbClr val="000000"/>
                </a:solidFill>
              </a:rPr>
              <a:t> </a:t>
            </a:r>
            <a:r>
              <a:rPr lang="en-US" sz="2800" kern="0" dirty="0" err="1">
                <a:solidFill>
                  <a:srgbClr val="000000"/>
                </a:solidFill>
              </a:rPr>
              <a:t>rèn</a:t>
            </a:r>
            <a:r>
              <a:rPr lang="en-US" sz="2800" kern="0" dirty="0">
                <a:solidFill>
                  <a:srgbClr val="000000"/>
                </a:solidFill>
              </a:rPr>
              <a:t> </a:t>
            </a:r>
            <a:r>
              <a:rPr lang="en-US" sz="2800" kern="0" dirty="0" err="1">
                <a:solidFill>
                  <a:srgbClr val="000000"/>
                </a:solidFill>
              </a:rPr>
              <a:t>và</a:t>
            </a:r>
            <a:r>
              <a:rPr lang="en-US" sz="2800" kern="0" dirty="0">
                <a:solidFill>
                  <a:srgbClr val="000000"/>
                </a:solidFill>
              </a:rPr>
              <a:t> </a:t>
            </a:r>
            <a:r>
              <a:rPr lang="en-US" sz="2800" kern="0" dirty="0" err="1">
                <a:solidFill>
                  <a:srgbClr val="000000"/>
                </a:solidFill>
              </a:rPr>
              <a:t>duy</a:t>
            </a:r>
            <a:r>
              <a:rPr lang="en-US" sz="2800" kern="0" dirty="0">
                <a:solidFill>
                  <a:srgbClr val="000000"/>
                </a:solidFill>
              </a:rPr>
              <a:t> </a:t>
            </a:r>
            <a:r>
              <a:rPr lang="en-US" sz="2800" kern="0" dirty="0" err="1">
                <a:solidFill>
                  <a:srgbClr val="000000"/>
                </a:solidFill>
              </a:rPr>
              <a:t>trì</a:t>
            </a:r>
            <a:r>
              <a:rPr lang="en-US" sz="2800" kern="0" dirty="0">
                <a:solidFill>
                  <a:srgbClr val="000000"/>
                </a:solidFill>
              </a:rPr>
              <a:t> </a:t>
            </a:r>
            <a:r>
              <a:rPr lang="en-US" sz="2800" kern="0" dirty="0" err="1">
                <a:solidFill>
                  <a:srgbClr val="000000"/>
                </a:solidFill>
              </a:rPr>
              <a:t>những</a:t>
            </a:r>
            <a:r>
              <a:rPr lang="en-US" sz="2800" kern="0" dirty="0">
                <a:solidFill>
                  <a:srgbClr val="000000"/>
                </a:solidFill>
              </a:rPr>
              <a:t> </a:t>
            </a:r>
            <a:r>
              <a:rPr lang="en-US" sz="2800" kern="0" dirty="0" err="1">
                <a:solidFill>
                  <a:srgbClr val="000000"/>
                </a:solidFill>
              </a:rPr>
              <a:t>thói</a:t>
            </a:r>
            <a:r>
              <a:rPr lang="en-US" sz="2800" kern="0" dirty="0">
                <a:solidFill>
                  <a:srgbClr val="000000"/>
                </a:solidFill>
              </a:rPr>
              <a:t> </a:t>
            </a:r>
            <a:r>
              <a:rPr lang="en-US" sz="2800" kern="0" dirty="0" err="1">
                <a:solidFill>
                  <a:srgbClr val="000000"/>
                </a:solidFill>
              </a:rPr>
              <a:t>quen</a:t>
            </a:r>
            <a:r>
              <a:rPr lang="en-US" sz="2800" kern="0" dirty="0">
                <a:solidFill>
                  <a:srgbClr val="000000"/>
                </a:solidFill>
              </a:rPr>
              <a:t>, </a:t>
            </a:r>
            <a:r>
              <a:rPr lang="en-US" sz="2800" kern="0" dirty="0" err="1">
                <a:solidFill>
                  <a:srgbClr val="000000"/>
                </a:solidFill>
              </a:rPr>
              <a:t>nền</a:t>
            </a:r>
            <a:r>
              <a:rPr lang="en-US" sz="2800" kern="0" dirty="0">
                <a:solidFill>
                  <a:srgbClr val="000000"/>
                </a:solidFill>
              </a:rPr>
              <a:t> </a:t>
            </a:r>
            <a:r>
              <a:rPr lang="en-US" sz="2800" kern="0" dirty="0" err="1">
                <a:solidFill>
                  <a:srgbClr val="000000"/>
                </a:solidFill>
              </a:rPr>
              <a:t>nếp</a:t>
            </a:r>
            <a:r>
              <a:rPr lang="en-US" sz="2800" kern="0" dirty="0">
                <a:solidFill>
                  <a:srgbClr val="000000"/>
                </a:solidFill>
              </a:rPr>
              <a:t>, </a:t>
            </a:r>
            <a:r>
              <a:rPr lang="en-US" sz="2800" kern="0" dirty="0" err="1">
                <a:solidFill>
                  <a:srgbClr val="000000"/>
                </a:solidFill>
              </a:rPr>
              <a:t>các</a:t>
            </a:r>
            <a:r>
              <a:rPr lang="en-US" sz="2800" kern="0" dirty="0">
                <a:solidFill>
                  <a:srgbClr val="000000"/>
                </a:solidFill>
              </a:rPr>
              <a:t> </a:t>
            </a:r>
            <a:r>
              <a:rPr lang="en-US" sz="2800" kern="0" dirty="0" err="1">
                <a:solidFill>
                  <a:srgbClr val="000000"/>
                </a:solidFill>
              </a:rPr>
              <a:t>kỹ</a:t>
            </a:r>
            <a:r>
              <a:rPr lang="en-US" sz="2800" kern="0" dirty="0">
                <a:solidFill>
                  <a:srgbClr val="000000"/>
                </a:solidFill>
              </a:rPr>
              <a:t> </a:t>
            </a:r>
            <a:r>
              <a:rPr lang="en-US" sz="2800" kern="0" dirty="0" err="1">
                <a:solidFill>
                  <a:srgbClr val="000000"/>
                </a:solidFill>
              </a:rPr>
              <a:t>năng</a:t>
            </a:r>
            <a:r>
              <a:rPr lang="en-US" sz="2800" kern="0" dirty="0">
                <a:solidFill>
                  <a:srgbClr val="000000"/>
                </a:solidFill>
              </a:rPr>
              <a:t> </a:t>
            </a:r>
            <a:r>
              <a:rPr lang="en-US" sz="2800" kern="0" dirty="0" err="1">
                <a:solidFill>
                  <a:srgbClr val="000000"/>
                </a:solidFill>
              </a:rPr>
              <a:t>vệ</a:t>
            </a:r>
            <a:r>
              <a:rPr lang="en-US" sz="2800" kern="0" dirty="0">
                <a:solidFill>
                  <a:srgbClr val="000000"/>
                </a:solidFill>
              </a:rPr>
              <a:t> </a:t>
            </a:r>
            <a:r>
              <a:rPr lang="en-US" sz="2800" kern="0" dirty="0" err="1">
                <a:solidFill>
                  <a:srgbClr val="000000"/>
                </a:solidFill>
              </a:rPr>
              <a:t>sinh</a:t>
            </a:r>
            <a:r>
              <a:rPr lang="en-US" sz="2800" kern="0" dirty="0">
                <a:solidFill>
                  <a:srgbClr val="000000"/>
                </a:solidFill>
              </a:rPr>
              <a:t> </a:t>
            </a:r>
            <a:r>
              <a:rPr lang="en-US" sz="2800" kern="0" dirty="0" err="1">
                <a:solidFill>
                  <a:srgbClr val="000000"/>
                </a:solidFill>
              </a:rPr>
              <a:t>cho</a:t>
            </a:r>
            <a:r>
              <a:rPr lang="en-US" sz="2800" kern="0" dirty="0">
                <a:solidFill>
                  <a:srgbClr val="000000"/>
                </a:solidFill>
              </a:rPr>
              <a:t> </a:t>
            </a:r>
            <a:r>
              <a:rPr lang="en-US" sz="2800" kern="0" dirty="0" err="1">
                <a:solidFill>
                  <a:srgbClr val="000000"/>
                </a:solidFill>
              </a:rPr>
              <a:t>trẻ</a:t>
            </a:r>
            <a:r>
              <a:rPr lang="en-US" sz="2800" kern="0" dirty="0">
                <a:solidFill>
                  <a:srgbClr val="000000"/>
                </a:solidFill>
              </a:rPr>
              <a:t> </a:t>
            </a:r>
            <a:r>
              <a:rPr lang="en-US" sz="2800" kern="0" dirty="0" err="1">
                <a:solidFill>
                  <a:srgbClr val="000000"/>
                </a:solidFill>
              </a:rPr>
              <a:t>chưa</a:t>
            </a:r>
            <a:r>
              <a:rPr lang="en-US" sz="2800" kern="0" dirty="0">
                <a:solidFill>
                  <a:srgbClr val="000000"/>
                </a:solidFill>
              </a:rPr>
              <a:t> </a:t>
            </a:r>
            <a:r>
              <a:rPr lang="en-US" sz="2800" kern="0" dirty="0" err="1">
                <a:solidFill>
                  <a:srgbClr val="000000"/>
                </a:solidFill>
              </a:rPr>
              <a:t>đạt</a:t>
            </a:r>
            <a:r>
              <a:rPr lang="en-US" sz="2800" kern="0" dirty="0">
                <a:solidFill>
                  <a:srgbClr val="000000"/>
                </a:solidFill>
              </a:rPr>
              <a:t> </a:t>
            </a:r>
            <a:r>
              <a:rPr lang="en-US" sz="2800" kern="0" dirty="0" err="1">
                <a:solidFill>
                  <a:srgbClr val="000000"/>
                </a:solidFill>
              </a:rPr>
              <a:t>hiệu</a:t>
            </a:r>
            <a:r>
              <a:rPr lang="en-US" sz="2800" kern="0" dirty="0">
                <a:solidFill>
                  <a:srgbClr val="000000"/>
                </a:solidFill>
              </a:rPr>
              <a:t> </a:t>
            </a:r>
            <a:r>
              <a:rPr lang="en-US" sz="2800" kern="0" dirty="0" err="1">
                <a:solidFill>
                  <a:srgbClr val="000000"/>
                </a:solidFill>
              </a:rPr>
              <a:t>quả</a:t>
            </a:r>
            <a:r>
              <a:rPr lang="en-US" sz="2800" kern="0" dirty="0">
                <a:solidFill>
                  <a:srgbClr val="000000"/>
                </a:solidFill>
              </a:rPr>
              <a:t> </a:t>
            </a:r>
            <a:r>
              <a:rPr lang="en-US" sz="2800" kern="0" dirty="0" err="1">
                <a:solidFill>
                  <a:srgbClr val="000000"/>
                </a:solidFill>
              </a:rPr>
              <a:t>cao</a:t>
            </a:r>
            <a:r>
              <a:rPr lang="en-US" sz="2800" kern="0" dirty="0">
                <a:solidFill>
                  <a:srgbClr val="000000"/>
                </a:solidFill>
              </a:rPr>
              <a:t>.</a:t>
            </a:r>
            <a:endParaRPr lang="vi-VN" sz="2800" kern="0" dirty="0">
              <a:solidFill>
                <a:srgbClr val="660000"/>
              </a:solidFill>
            </a:endParaRPr>
          </a:p>
        </p:txBody>
      </p:sp>
    </p:spTree>
    <p:extLst>
      <p:ext uri="{BB962C8B-B14F-4D97-AF65-F5344CB8AC3E}">
        <p14:creationId xmlns:p14="http://schemas.microsoft.com/office/powerpoint/2010/main" val="521716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i\Desktop\Hình bé ng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73" y="310651"/>
            <a:ext cx="5887937" cy="45748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si\Desktop\Hình bé ngủ-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359" y="1841864"/>
            <a:ext cx="5564777" cy="483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892397"/>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2047" y="1412777"/>
            <a:ext cx="9039496" cy="3077766"/>
          </a:xfrm>
          <a:prstGeom prst="rect">
            <a:avLst/>
          </a:prstGeom>
          <a:noFill/>
        </p:spPr>
        <p:txBody>
          <a:bodyPr wrap="square" lIns="121920" tIns="60960" rIns="121920" bIns="60960">
            <a:spAutoFit/>
          </a:bodyPr>
          <a:lstStyle/>
          <a:p>
            <a:pPr algn="ctr" fontAlgn="auto">
              <a:spcBef>
                <a:spcPts val="0"/>
              </a:spcBef>
              <a:spcAft>
                <a:spcPts val="0"/>
              </a:spcAft>
              <a:buClr>
                <a:srgbClr val="000000"/>
              </a:buClr>
            </a:pPr>
            <a:r>
              <a:rPr lang="en-US" sz="9600" b="1" kern="0" cap="all" dirty="0">
                <a:ln w="9000" cmpd="sng">
                  <a:solidFill>
                    <a:srgbClr val="FB9C05">
                      <a:shade val="50000"/>
                      <a:satMod val="120000"/>
                    </a:srgbClr>
                  </a:solidFill>
                  <a:prstDash val="solid"/>
                </a:ln>
                <a:solidFill>
                  <a:srgbClr val="CC9900"/>
                </a:solidFill>
                <a:effectLst>
                  <a:reflection blurRad="12700" stA="28000" endPos="45000" dist="1000" dir="5400000" sy="-100000" algn="bl" rotWithShape="0"/>
                </a:effectLst>
                <a:latin typeface="MV Boli" pitchFamily="2" charset="0"/>
                <a:cs typeface="MV Boli" pitchFamily="2" charset="0"/>
                <a:sym typeface="Arial"/>
              </a:rPr>
              <a:t>TRÂN TRỌNG CÁM ƠN </a:t>
            </a:r>
          </a:p>
        </p:txBody>
      </p:sp>
    </p:spTree>
    <p:extLst>
      <p:ext uri="{BB962C8B-B14F-4D97-AF65-F5344CB8AC3E}">
        <p14:creationId xmlns:p14="http://schemas.microsoft.com/office/powerpoint/2010/main" val="24759614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0F4E4B-D57E-C9BE-5636-0F7932B9BABD}"/>
              </a:ext>
            </a:extLst>
          </p:cNvPr>
          <p:cNvSpPr txBox="1"/>
          <p:nvPr/>
        </p:nvSpPr>
        <p:spPr>
          <a:xfrm>
            <a:off x="651040" y="761108"/>
            <a:ext cx="10893260" cy="4228850"/>
          </a:xfrm>
          <a:prstGeom prst="rect">
            <a:avLst/>
          </a:prstGeom>
          <a:noFill/>
        </p:spPr>
        <p:txBody>
          <a:bodyPr wrap="square">
            <a:spAutoFit/>
          </a:bodyPr>
          <a:lstStyle/>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en-US" sz="2800" b="1" u="none" strike="noStrike" kern="0" cap="none" spc="0" normalizeH="0" baseline="0" noProof="0" dirty="0">
                <a:ln>
                  <a:noFill/>
                </a:ln>
                <a:solidFill>
                  <a:srgbClr val="0000FF"/>
                </a:solidFill>
                <a:effectLst/>
                <a:uLnTx/>
                <a:uFillTx/>
                <a:latin typeface="Arial" pitchFamily="34" charset="0"/>
                <a:ea typeface="+mn-ea"/>
                <a:cs typeface="Arial" pitchFamily="34" charset="0"/>
              </a:rPr>
              <a:t>5/ </a:t>
            </a:r>
            <a:r>
              <a:rPr kumimoji="0" lang="en-US" sz="2800" b="1" u="none" strike="noStrike" kern="0" cap="none" spc="0" normalizeH="0" baseline="0" noProof="0" dirty="0" err="1">
                <a:ln>
                  <a:noFill/>
                </a:ln>
                <a:solidFill>
                  <a:srgbClr val="0000FF"/>
                </a:solidFill>
                <a:effectLst/>
                <a:uLnTx/>
                <a:uFillTx/>
                <a:latin typeface="Arial" pitchFamily="34" charset="0"/>
                <a:ea typeface="+mn-ea"/>
                <a:cs typeface="Arial" pitchFamily="34" charset="0"/>
              </a:rPr>
              <a:t>Một</a:t>
            </a:r>
            <a:r>
              <a:rPr kumimoji="0" lang="en-US" sz="2800" b="1" u="none" strike="noStrike" kern="0" cap="none" spc="0" normalizeH="0" noProof="0" dirty="0">
                <a:ln>
                  <a:noFill/>
                </a:ln>
                <a:solidFill>
                  <a:srgbClr val="0000FF"/>
                </a:solidFill>
                <a:effectLst/>
                <a:uLnTx/>
                <a:uFillTx/>
                <a:latin typeface="Arial" pitchFamily="34" charset="0"/>
                <a:ea typeface="+mn-ea"/>
                <a:cs typeface="Arial" pitchFamily="34" charset="0"/>
              </a:rPr>
              <a:t> </a:t>
            </a:r>
            <a:r>
              <a:rPr kumimoji="0" lang="en-US" sz="2800" b="1" u="none" strike="noStrike" kern="0" cap="none" spc="0" normalizeH="0" noProof="0" dirty="0" err="1">
                <a:ln>
                  <a:noFill/>
                </a:ln>
                <a:solidFill>
                  <a:srgbClr val="0000FF"/>
                </a:solidFill>
                <a:effectLst/>
                <a:uLnTx/>
                <a:uFillTx/>
                <a:latin typeface="Arial" pitchFamily="34" charset="0"/>
                <a:ea typeface="+mn-ea"/>
                <a:cs typeface="Arial" pitchFamily="34" charset="0"/>
              </a:rPr>
              <a:t>số</a:t>
            </a:r>
            <a:r>
              <a:rPr kumimoji="0" lang="en-US" sz="2800" b="1" u="none" strike="noStrike" kern="0" cap="none" spc="0" normalizeH="0" noProof="0" dirty="0">
                <a:ln>
                  <a:noFill/>
                </a:ln>
                <a:solidFill>
                  <a:srgbClr val="0000FF"/>
                </a:solidFill>
                <a:effectLst/>
                <a:uLnTx/>
                <a:uFillTx/>
                <a:latin typeface="Arial" pitchFamily="34" charset="0"/>
                <a:ea typeface="+mn-ea"/>
                <a:cs typeface="Arial" pitchFamily="34" charset="0"/>
              </a:rPr>
              <a:t> </a:t>
            </a:r>
            <a:r>
              <a:rPr kumimoji="0" lang="en-US" sz="2800" b="1" u="none" strike="noStrike" kern="0" cap="none" spc="0" normalizeH="0" noProof="0" dirty="0" err="1">
                <a:ln>
                  <a:noFill/>
                </a:ln>
                <a:solidFill>
                  <a:srgbClr val="0000FF"/>
                </a:solidFill>
                <a:effectLst/>
                <a:uLnTx/>
                <a:uFillTx/>
                <a:latin typeface="Arial" pitchFamily="34" charset="0"/>
                <a:ea typeface="+mn-ea"/>
                <a:cs typeface="Arial" pitchFamily="34" charset="0"/>
              </a:rPr>
              <a:t>biện</a:t>
            </a:r>
            <a:r>
              <a:rPr kumimoji="0" lang="en-US" sz="2800" b="1" u="none" strike="noStrike" kern="0" cap="none" spc="0" normalizeH="0" noProof="0" dirty="0">
                <a:ln>
                  <a:noFill/>
                </a:ln>
                <a:solidFill>
                  <a:srgbClr val="0000FF"/>
                </a:solidFill>
                <a:effectLst/>
                <a:uLnTx/>
                <a:uFillTx/>
                <a:latin typeface="Arial" pitchFamily="34" charset="0"/>
                <a:ea typeface="+mn-ea"/>
                <a:cs typeface="Arial" pitchFamily="34" charset="0"/>
              </a:rPr>
              <a:t> </a:t>
            </a:r>
            <a:r>
              <a:rPr kumimoji="0" lang="en-US" sz="2800" b="1" u="none" strike="noStrike" kern="0" cap="none" spc="0" normalizeH="0" noProof="0" dirty="0" err="1">
                <a:ln>
                  <a:noFill/>
                </a:ln>
                <a:solidFill>
                  <a:srgbClr val="0000FF"/>
                </a:solidFill>
                <a:effectLst/>
                <a:uLnTx/>
                <a:uFillTx/>
                <a:latin typeface="Arial" pitchFamily="34" charset="0"/>
                <a:ea typeface="+mn-ea"/>
                <a:cs typeface="Arial" pitchFamily="34" charset="0"/>
              </a:rPr>
              <a:t>pháp</a:t>
            </a:r>
            <a:r>
              <a:rPr kumimoji="0" lang="en-US" sz="2800" b="1" u="none" strike="noStrike" kern="0" cap="none" spc="0" normalizeH="0" noProof="0" dirty="0">
                <a:ln>
                  <a:noFill/>
                </a:ln>
                <a:solidFill>
                  <a:srgbClr val="0000FF"/>
                </a:solidFill>
                <a:effectLst/>
                <a:uLnTx/>
                <a:uFillTx/>
                <a:latin typeface="Arial" pitchFamily="34" charset="0"/>
                <a:ea typeface="+mn-ea"/>
                <a:cs typeface="Arial" pitchFamily="34" charset="0"/>
              </a:rPr>
              <a:t> </a:t>
            </a:r>
            <a:r>
              <a:rPr kumimoji="0" lang="en-US" sz="2800" b="1" u="none" strike="noStrike" kern="0" cap="none" spc="0" normalizeH="0" noProof="0" dirty="0" err="1">
                <a:ln>
                  <a:noFill/>
                </a:ln>
                <a:solidFill>
                  <a:srgbClr val="0000FF"/>
                </a:solidFill>
                <a:effectLst/>
                <a:uLnTx/>
                <a:uFillTx/>
                <a:latin typeface="Arial" pitchFamily="34" charset="0"/>
                <a:ea typeface="+mn-ea"/>
                <a:cs typeface="Arial" pitchFamily="34" charset="0"/>
              </a:rPr>
              <a:t>để</a:t>
            </a:r>
            <a:r>
              <a:rPr kumimoji="0" lang="en-US" sz="2800" b="1" u="none" strike="noStrike" kern="0" cap="none" spc="0" normalizeH="0" noProof="0" dirty="0">
                <a:ln>
                  <a:noFill/>
                </a:ln>
                <a:solidFill>
                  <a:srgbClr val="0000FF"/>
                </a:solidFill>
                <a:effectLst/>
                <a:uLnTx/>
                <a:uFillTx/>
                <a:latin typeface="Arial" pitchFamily="34" charset="0"/>
                <a:ea typeface="+mn-ea"/>
                <a:cs typeface="Arial" pitchFamily="34" charset="0"/>
              </a:rPr>
              <a:t> </a:t>
            </a:r>
            <a:r>
              <a:rPr kumimoji="0" lang="en-US" sz="2800" b="1" u="none" strike="noStrike" kern="0" cap="none" spc="0" normalizeH="0" noProof="0" dirty="0" err="1">
                <a:ln>
                  <a:noFill/>
                </a:ln>
                <a:solidFill>
                  <a:srgbClr val="0000FF"/>
                </a:solidFill>
                <a:effectLst/>
                <a:uLnTx/>
                <a:uFillTx/>
                <a:latin typeface="Arial" pitchFamily="34" charset="0"/>
                <a:ea typeface="+mn-ea"/>
                <a:cs typeface="Arial" pitchFamily="34" charset="0"/>
              </a:rPr>
              <a:t>nâng</a:t>
            </a:r>
            <a:r>
              <a:rPr kumimoji="0" lang="en-US" sz="2800" b="1" u="none" strike="noStrike" kern="0" cap="none" spc="0" normalizeH="0" noProof="0" dirty="0">
                <a:ln>
                  <a:noFill/>
                </a:ln>
                <a:solidFill>
                  <a:srgbClr val="0000FF"/>
                </a:solidFill>
                <a:effectLst/>
                <a:uLnTx/>
                <a:uFillTx/>
                <a:latin typeface="Arial" pitchFamily="34" charset="0"/>
                <a:ea typeface="+mn-ea"/>
                <a:cs typeface="Arial" pitchFamily="34" charset="0"/>
              </a:rPr>
              <a:t> </a:t>
            </a:r>
            <a:r>
              <a:rPr kumimoji="0" lang="en-US" sz="2800" b="1" u="none" strike="noStrike" kern="0" cap="none" spc="0" normalizeH="0" noProof="0" dirty="0" err="1">
                <a:ln>
                  <a:noFill/>
                </a:ln>
                <a:solidFill>
                  <a:srgbClr val="0000FF"/>
                </a:solidFill>
                <a:effectLst/>
                <a:uLnTx/>
                <a:uFillTx/>
                <a:latin typeface="Arial" pitchFamily="34" charset="0"/>
                <a:ea typeface="+mn-ea"/>
                <a:cs typeface="Arial" pitchFamily="34" charset="0"/>
              </a:rPr>
              <a:t>cao</a:t>
            </a:r>
            <a:r>
              <a:rPr kumimoji="0" lang="en-US" sz="2800" b="1" u="none" strike="noStrike" kern="0" cap="none" spc="0" normalizeH="0" noProof="0" dirty="0">
                <a:ln>
                  <a:noFill/>
                </a:ln>
                <a:solidFill>
                  <a:srgbClr val="0000FF"/>
                </a:solidFill>
                <a:effectLst/>
                <a:uLnTx/>
                <a:uFillTx/>
                <a:latin typeface="Arial" pitchFamily="34" charset="0"/>
                <a:ea typeface="+mn-ea"/>
                <a:cs typeface="Arial" pitchFamily="34" charset="0"/>
              </a:rPr>
              <a:t> </a:t>
            </a:r>
            <a:r>
              <a:rPr kumimoji="0" lang="en-US" sz="2800" b="1" u="none" strike="noStrike" kern="0" cap="none" spc="0" normalizeH="0" noProof="0" dirty="0" err="1">
                <a:ln>
                  <a:noFill/>
                </a:ln>
                <a:solidFill>
                  <a:srgbClr val="0000FF"/>
                </a:solidFill>
                <a:effectLst/>
                <a:uLnTx/>
                <a:uFillTx/>
                <a:latin typeface="Arial" pitchFamily="34" charset="0"/>
                <a:ea typeface="+mn-ea"/>
                <a:cs typeface="Arial" pitchFamily="34" charset="0"/>
              </a:rPr>
              <a:t>chất</a:t>
            </a:r>
            <a:r>
              <a:rPr kumimoji="0" lang="en-US" sz="2800" b="1" u="none" strike="noStrike" kern="0" cap="none" spc="0" normalizeH="0" noProof="0" dirty="0">
                <a:ln>
                  <a:noFill/>
                </a:ln>
                <a:solidFill>
                  <a:srgbClr val="0000FF"/>
                </a:solidFill>
                <a:effectLst/>
                <a:uLnTx/>
                <a:uFillTx/>
                <a:latin typeface="Arial" pitchFamily="34" charset="0"/>
                <a:ea typeface="+mn-ea"/>
                <a:cs typeface="Arial" pitchFamily="34" charset="0"/>
              </a:rPr>
              <a:t> </a:t>
            </a:r>
            <a:r>
              <a:rPr kumimoji="0" lang="en-US" sz="2800" b="1" u="none" strike="noStrike" kern="0" cap="none" spc="0" normalizeH="0" noProof="0" dirty="0" err="1">
                <a:ln>
                  <a:noFill/>
                </a:ln>
                <a:solidFill>
                  <a:srgbClr val="0000FF"/>
                </a:solidFill>
                <a:effectLst/>
                <a:uLnTx/>
                <a:uFillTx/>
                <a:latin typeface="Arial" pitchFamily="34" charset="0"/>
                <a:ea typeface="+mn-ea"/>
                <a:cs typeface="Arial" pitchFamily="34" charset="0"/>
              </a:rPr>
              <a:t>lượng</a:t>
            </a:r>
            <a:r>
              <a:rPr kumimoji="0" lang="en-US" sz="2800" b="1" u="none" strike="noStrike" kern="0" cap="none" spc="0" normalizeH="0" noProof="0" dirty="0">
                <a:ln>
                  <a:noFill/>
                </a:ln>
                <a:solidFill>
                  <a:srgbClr val="0000FF"/>
                </a:solidFill>
                <a:effectLst/>
                <a:uLnTx/>
                <a:uFillTx/>
                <a:latin typeface="Arial" pitchFamily="34" charset="0"/>
                <a:ea typeface="+mn-ea"/>
                <a:cs typeface="Arial" pitchFamily="34" charset="0"/>
              </a:rPr>
              <a:t> </a:t>
            </a:r>
            <a:r>
              <a:rPr kumimoji="0" lang="en-US" sz="2800" b="1" u="none" strike="noStrike" kern="0" cap="none" spc="0" normalizeH="0" noProof="0" dirty="0" err="1">
                <a:ln>
                  <a:noFill/>
                </a:ln>
                <a:solidFill>
                  <a:srgbClr val="0000FF"/>
                </a:solidFill>
                <a:effectLst/>
                <a:uLnTx/>
                <a:uFillTx/>
                <a:latin typeface="Arial" pitchFamily="34" charset="0"/>
                <a:ea typeface="+mn-ea"/>
                <a:cs typeface="Arial" pitchFamily="34" charset="0"/>
              </a:rPr>
              <a:t>chăm</a:t>
            </a:r>
            <a:r>
              <a:rPr kumimoji="0" lang="en-US" sz="2800" b="1" u="none" strike="noStrike" kern="0" cap="none" spc="0" normalizeH="0" noProof="0" dirty="0">
                <a:ln>
                  <a:noFill/>
                </a:ln>
                <a:solidFill>
                  <a:srgbClr val="0000FF"/>
                </a:solidFill>
                <a:effectLst/>
                <a:uLnTx/>
                <a:uFillTx/>
                <a:latin typeface="Arial" pitchFamily="34" charset="0"/>
                <a:ea typeface="+mn-ea"/>
                <a:cs typeface="Arial" pitchFamily="34" charset="0"/>
              </a:rPr>
              <a:t> </a:t>
            </a:r>
            <a:r>
              <a:rPr kumimoji="0" lang="en-US" sz="2800" b="1" u="none" strike="noStrike" kern="0" cap="none" spc="0" normalizeH="0" noProof="0" dirty="0" err="1">
                <a:ln>
                  <a:noFill/>
                </a:ln>
                <a:solidFill>
                  <a:srgbClr val="0000FF"/>
                </a:solidFill>
                <a:effectLst/>
                <a:uLnTx/>
                <a:uFillTx/>
                <a:latin typeface="Arial" pitchFamily="34" charset="0"/>
                <a:ea typeface="+mn-ea"/>
                <a:cs typeface="Arial" pitchFamily="34" charset="0"/>
              </a:rPr>
              <a:t>sóc</a:t>
            </a:r>
            <a:r>
              <a:rPr kumimoji="0" lang="en-US" sz="2800" b="1" u="none" strike="noStrike" kern="0" cap="none" spc="0" normalizeH="0" noProof="0" dirty="0">
                <a:ln>
                  <a:noFill/>
                </a:ln>
                <a:solidFill>
                  <a:srgbClr val="0000FF"/>
                </a:solidFill>
                <a:effectLst/>
                <a:uLnTx/>
                <a:uFillTx/>
                <a:latin typeface="Arial" pitchFamily="34" charset="0"/>
                <a:ea typeface="+mn-ea"/>
                <a:cs typeface="Arial" pitchFamily="34" charset="0"/>
              </a:rPr>
              <a:t> </a:t>
            </a:r>
            <a:r>
              <a:rPr kumimoji="0" lang="en-US" sz="2800" b="1" u="none" strike="noStrike" kern="0" cap="none" spc="0" normalizeH="0" noProof="0" dirty="0" err="1">
                <a:ln>
                  <a:noFill/>
                </a:ln>
                <a:solidFill>
                  <a:srgbClr val="0000FF"/>
                </a:solidFill>
                <a:effectLst/>
                <a:uLnTx/>
                <a:uFillTx/>
                <a:latin typeface="Arial" pitchFamily="34" charset="0"/>
                <a:ea typeface="+mn-ea"/>
                <a:cs typeface="Arial" pitchFamily="34" charset="0"/>
              </a:rPr>
              <a:t>vệ</a:t>
            </a:r>
            <a:r>
              <a:rPr kumimoji="0" lang="en-US" sz="2800" b="1" u="none" strike="noStrike" kern="0" cap="none" spc="0" normalizeH="0" noProof="0" dirty="0">
                <a:ln>
                  <a:noFill/>
                </a:ln>
                <a:solidFill>
                  <a:srgbClr val="0000FF"/>
                </a:solidFill>
                <a:effectLst/>
                <a:uLnTx/>
                <a:uFillTx/>
                <a:latin typeface="Arial" pitchFamily="34" charset="0"/>
                <a:ea typeface="+mn-ea"/>
                <a:cs typeface="Arial" pitchFamily="34" charset="0"/>
              </a:rPr>
              <a:t> </a:t>
            </a:r>
            <a:r>
              <a:rPr kumimoji="0" lang="en-US" sz="2800" b="1" u="none" strike="noStrike" kern="0" cap="none" spc="0" normalizeH="0" noProof="0" dirty="0" err="1">
                <a:ln>
                  <a:noFill/>
                </a:ln>
                <a:solidFill>
                  <a:srgbClr val="0000FF"/>
                </a:solidFill>
                <a:effectLst/>
                <a:uLnTx/>
                <a:uFillTx/>
                <a:latin typeface="Arial" pitchFamily="34" charset="0"/>
                <a:ea typeface="+mn-ea"/>
                <a:cs typeface="Arial" pitchFamily="34" charset="0"/>
              </a:rPr>
              <a:t>sinh</a:t>
            </a:r>
            <a:r>
              <a:rPr kumimoji="0" lang="en-US" sz="2800" b="1" u="none" strike="noStrike" kern="0" cap="none" spc="0" normalizeH="0" noProof="0" dirty="0">
                <a:ln>
                  <a:noFill/>
                </a:ln>
                <a:solidFill>
                  <a:srgbClr val="0000FF"/>
                </a:solidFill>
                <a:effectLst/>
                <a:uLnTx/>
                <a:uFillTx/>
                <a:latin typeface="Arial" pitchFamily="34" charset="0"/>
                <a:ea typeface="+mn-ea"/>
                <a:cs typeface="Arial" pitchFamily="34" charset="0"/>
              </a:rPr>
              <a:t> </a:t>
            </a:r>
            <a:r>
              <a:rPr kumimoji="0" lang="en-US" sz="2800" b="1" u="none" strike="noStrike" kern="0" cap="none" spc="0" normalizeH="0" noProof="0" dirty="0" err="1">
                <a:ln>
                  <a:noFill/>
                </a:ln>
                <a:solidFill>
                  <a:srgbClr val="0000FF"/>
                </a:solidFill>
                <a:effectLst/>
                <a:uLnTx/>
                <a:uFillTx/>
                <a:latin typeface="Arial" pitchFamily="34" charset="0"/>
                <a:ea typeface="+mn-ea"/>
                <a:cs typeface="Arial" pitchFamily="34" charset="0"/>
              </a:rPr>
              <a:t>cho</a:t>
            </a:r>
            <a:r>
              <a:rPr kumimoji="0" lang="en-US" sz="2800" b="1" u="none" strike="noStrike" kern="0" cap="none" spc="0" normalizeH="0" noProof="0" dirty="0">
                <a:ln>
                  <a:noFill/>
                </a:ln>
                <a:solidFill>
                  <a:srgbClr val="0000FF"/>
                </a:solidFill>
                <a:effectLst/>
                <a:uLnTx/>
                <a:uFillTx/>
                <a:latin typeface="Arial" pitchFamily="34" charset="0"/>
                <a:ea typeface="+mn-ea"/>
                <a:cs typeface="Arial" pitchFamily="34" charset="0"/>
              </a:rPr>
              <a:t> </a:t>
            </a:r>
            <a:r>
              <a:rPr kumimoji="0" lang="en-US" sz="2800" b="1" u="none" strike="noStrike" kern="0" cap="none" spc="0" normalizeH="0" noProof="0" dirty="0" err="1">
                <a:ln>
                  <a:noFill/>
                </a:ln>
                <a:solidFill>
                  <a:srgbClr val="0000FF"/>
                </a:solidFill>
                <a:effectLst/>
                <a:uLnTx/>
                <a:uFillTx/>
                <a:latin typeface="Arial" pitchFamily="34" charset="0"/>
                <a:ea typeface="+mn-ea"/>
                <a:cs typeface="Arial" pitchFamily="34" charset="0"/>
              </a:rPr>
              <a:t>trẻ</a:t>
            </a:r>
            <a:r>
              <a:rPr kumimoji="0" lang="en-US" sz="2800" b="1" u="none" strike="noStrike" kern="0" cap="none" spc="0" normalizeH="0" noProof="0" dirty="0">
                <a:ln>
                  <a:noFill/>
                </a:ln>
                <a:solidFill>
                  <a:srgbClr val="0000FF"/>
                </a:solidFill>
                <a:effectLst/>
                <a:uLnTx/>
                <a:uFillTx/>
                <a:latin typeface="Arial" pitchFamily="34" charset="0"/>
                <a:ea typeface="+mn-ea"/>
                <a:cs typeface="Arial" pitchFamily="34" charset="0"/>
              </a:rPr>
              <a:t>:</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lang="en-US" altLang="x-none" sz="2800" b="1" kern="0" baseline="0" dirty="0">
                <a:solidFill>
                  <a:srgbClr val="FF0000"/>
                </a:solidFill>
              </a:rPr>
              <a:t>a. </a:t>
            </a:r>
            <a:r>
              <a:rPr lang="en-US" altLang="x-none" sz="2800" b="1" kern="0" dirty="0" err="1">
                <a:solidFill>
                  <a:srgbClr val="FF0000"/>
                </a:solidFill>
              </a:rPr>
              <a:t>Đối</a:t>
            </a:r>
            <a:r>
              <a:rPr lang="en-US" altLang="x-none" sz="2800" b="1" kern="0" dirty="0">
                <a:solidFill>
                  <a:srgbClr val="FF0000"/>
                </a:solidFill>
              </a:rPr>
              <a:t> </a:t>
            </a:r>
            <a:r>
              <a:rPr lang="en-US" altLang="x-none" sz="2800" b="1" kern="0" dirty="0" err="1">
                <a:solidFill>
                  <a:srgbClr val="FF0000"/>
                </a:solidFill>
              </a:rPr>
              <a:t>với</a:t>
            </a:r>
            <a:r>
              <a:rPr lang="en-US" altLang="x-none" sz="2800" b="1" kern="0" dirty="0">
                <a:solidFill>
                  <a:srgbClr val="FF0000"/>
                </a:solidFill>
              </a:rPr>
              <a:t> </a:t>
            </a:r>
            <a:r>
              <a:rPr lang="en-US" altLang="x-none" sz="2800" b="1" kern="0" dirty="0" err="1">
                <a:solidFill>
                  <a:srgbClr val="FF0000"/>
                </a:solidFill>
              </a:rPr>
              <a:t>nhà</a:t>
            </a:r>
            <a:r>
              <a:rPr lang="en-US" altLang="x-none" sz="2800" b="1" kern="0" dirty="0">
                <a:solidFill>
                  <a:srgbClr val="FF0000"/>
                </a:solidFill>
              </a:rPr>
              <a:t> </a:t>
            </a:r>
            <a:r>
              <a:rPr lang="en-US" altLang="x-none" sz="2800" b="1" kern="0" dirty="0" err="1">
                <a:solidFill>
                  <a:srgbClr val="FF0000"/>
                </a:solidFill>
              </a:rPr>
              <a:t>trẻ</a:t>
            </a:r>
            <a:r>
              <a:rPr lang="en-US" altLang="x-none" sz="2800" b="1" kern="0" dirty="0">
                <a:solidFill>
                  <a:srgbClr val="FF0000"/>
                </a:solidFill>
              </a:rPr>
              <a:t>:</a:t>
            </a:r>
            <a:endParaRPr kumimoji="0" lang="vi-VN" altLang="x-none" sz="2800" b="0" u="none" strike="noStrike" kern="0" cap="none" spc="0" normalizeH="0" baseline="0" noProof="0" dirty="0">
              <a:ln>
                <a:noFill/>
              </a:ln>
              <a:solidFill>
                <a:srgbClr val="FF0000"/>
              </a:solidFill>
              <a:effectLst/>
              <a:uLnTx/>
              <a:uFillTx/>
            </a:endParaRPr>
          </a:p>
          <a:p>
            <a:pPr marL="457200" marR="0" lvl="0" indent="-457200" algn="just" defTabSz="914400" rtl="0" eaLnBrk="0" fontAlgn="base" latinLnBrk="0" hangingPunct="0">
              <a:lnSpc>
                <a:spcPct val="100000"/>
              </a:lnSpc>
              <a:spcBef>
                <a:spcPct val="20000"/>
              </a:spcBef>
              <a:spcAft>
                <a:spcPct val="0"/>
              </a:spcAft>
              <a:buClr>
                <a:srgbClr val="660000"/>
              </a:buClr>
              <a:buSzPct val="70000"/>
              <a:buFontTx/>
              <a:buChar char="-"/>
              <a:tabLst/>
              <a:defRPr/>
            </a:pPr>
            <a:r>
              <a:rPr lang="vi-VN" sz="2800" dirty="0"/>
              <a:t>Tạo môi trường và điều kiện vật chất phù hợp</a:t>
            </a:r>
            <a:r>
              <a:rPr lang="en-US" sz="2800" dirty="0"/>
              <a:t>: </a:t>
            </a:r>
            <a:r>
              <a:rPr lang="en-US" sz="2800" dirty="0" err="1"/>
              <a:t>các</a:t>
            </a:r>
            <a:r>
              <a:rPr lang="en-US" sz="2800" dirty="0"/>
              <a:t> </a:t>
            </a:r>
            <a:r>
              <a:rPr lang="en-US" sz="2800" dirty="0" err="1"/>
              <a:t>cơ</a:t>
            </a:r>
            <a:r>
              <a:rPr lang="en-US" sz="2800" dirty="0"/>
              <a:t> </a:t>
            </a:r>
            <a:r>
              <a:rPr lang="en-US" sz="2800" dirty="0" err="1"/>
              <a:t>sở</a:t>
            </a:r>
            <a:r>
              <a:rPr lang="en-US" sz="2800" dirty="0"/>
              <a:t> GDMN </a:t>
            </a:r>
            <a:r>
              <a:rPr lang="en-US" sz="2800" dirty="0" err="1"/>
              <a:t>cần</a:t>
            </a:r>
            <a:r>
              <a:rPr lang="en-US" sz="2800" dirty="0"/>
              <a:t> </a:t>
            </a:r>
            <a:r>
              <a:rPr lang="en-US" sz="2800" dirty="0" err="1"/>
              <a:t>đầu</a:t>
            </a:r>
            <a:r>
              <a:rPr lang="en-US" sz="2800" dirty="0"/>
              <a:t> </a:t>
            </a:r>
            <a:r>
              <a:rPr lang="en-US" sz="2800" dirty="0" err="1"/>
              <a:t>tư</a:t>
            </a:r>
            <a:r>
              <a:rPr lang="en-US" sz="2800" dirty="0"/>
              <a:t> </a:t>
            </a:r>
            <a:r>
              <a:rPr lang="en-US" sz="2800" dirty="0" err="1"/>
              <a:t>về</a:t>
            </a:r>
            <a:r>
              <a:rPr lang="en-US" sz="2800" dirty="0"/>
              <a:t> </a:t>
            </a:r>
            <a:r>
              <a:rPr lang="en-US" sz="2800" dirty="0" err="1"/>
              <a:t>cơ</a:t>
            </a:r>
            <a:r>
              <a:rPr lang="en-US" sz="2800" dirty="0"/>
              <a:t> </a:t>
            </a:r>
            <a:r>
              <a:rPr lang="en-US" sz="2800" dirty="0" err="1"/>
              <a:t>sở</a:t>
            </a:r>
            <a:r>
              <a:rPr lang="en-US" sz="2800" dirty="0"/>
              <a:t> </a:t>
            </a:r>
            <a:r>
              <a:rPr lang="en-US" sz="2800" dirty="0" err="1"/>
              <a:t>vật</a:t>
            </a:r>
            <a:r>
              <a:rPr lang="en-US" sz="2800" dirty="0"/>
              <a:t> </a:t>
            </a:r>
            <a:r>
              <a:rPr lang="en-US" sz="2800" dirty="0" err="1"/>
              <a:t>chất</a:t>
            </a:r>
            <a:r>
              <a:rPr lang="en-US" sz="2800" dirty="0"/>
              <a:t>, </a:t>
            </a:r>
            <a:r>
              <a:rPr lang="en-US" sz="2800" dirty="0" err="1"/>
              <a:t>trang</a:t>
            </a:r>
            <a:r>
              <a:rPr lang="en-US" sz="2800" dirty="0"/>
              <a:t> </a:t>
            </a:r>
            <a:r>
              <a:rPr lang="en-US" sz="2800" dirty="0" err="1"/>
              <a:t>thiết</a:t>
            </a:r>
            <a:r>
              <a:rPr lang="en-US" sz="2800" dirty="0"/>
              <a:t> </a:t>
            </a:r>
            <a:r>
              <a:rPr lang="en-US" sz="2800" dirty="0" err="1"/>
              <a:t>bị</a:t>
            </a:r>
            <a:r>
              <a:rPr lang="en-US" sz="2800" dirty="0"/>
              <a:t> </a:t>
            </a:r>
            <a:r>
              <a:rPr lang="en-US" sz="2800" dirty="0" err="1"/>
              <a:t>phù</a:t>
            </a:r>
            <a:r>
              <a:rPr lang="en-US" sz="2800" dirty="0"/>
              <a:t> </a:t>
            </a:r>
            <a:r>
              <a:rPr lang="en-US" sz="2800" dirty="0" err="1"/>
              <a:t>hợp</a:t>
            </a:r>
            <a:r>
              <a:rPr lang="en-US" sz="2800" dirty="0"/>
              <a:t> </a:t>
            </a:r>
            <a:r>
              <a:rPr lang="en-US" sz="2800" dirty="0" err="1"/>
              <a:t>với</a:t>
            </a:r>
            <a:r>
              <a:rPr lang="en-US" sz="2800" dirty="0"/>
              <a:t> </a:t>
            </a:r>
            <a:r>
              <a:rPr lang="en-US" sz="2800" dirty="0" err="1"/>
              <a:t>lứa</a:t>
            </a:r>
            <a:r>
              <a:rPr lang="en-US" sz="2800" dirty="0"/>
              <a:t> </a:t>
            </a:r>
            <a:r>
              <a:rPr lang="en-US" sz="2800" dirty="0" err="1"/>
              <a:t>tuổi</a:t>
            </a:r>
            <a:r>
              <a:rPr lang="en-US" sz="2800" dirty="0"/>
              <a:t> </a:t>
            </a:r>
            <a:r>
              <a:rPr lang="en-US" sz="2800" dirty="0" err="1"/>
              <a:t>để</a:t>
            </a:r>
            <a:r>
              <a:rPr lang="en-US" sz="2800" dirty="0"/>
              <a:t> </a:t>
            </a:r>
            <a:r>
              <a:rPr lang="en-US" sz="2800" dirty="0" err="1"/>
              <a:t>tạo</a:t>
            </a:r>
            <a:r>
              <a:rPr lang="en-US" sz="2800" dirty="0"/>
              <a:t> </a:t>
            </a:r>
            <a:r>
              <a:rPr lang="en-US" sz="2800" dirty="0" err="1"/>
              <a:t>điều</a:t>
            </a:r>
            <a:r>
              <a:rPr lang="en-US" sz="2800" dirty="0"/>
              <a:t> </a:t>
            </a:r>
            <a:r>
              <a:rPr lang="en-US" sz="2800" dirty="0" err="1"/>
              <a:t>kiện</a:t>
            </a:r>
            <a:r>
              <a:rPr lang="en-US" sz="2800" dirty="0"/>
              <a:t> </a:t>
            </a:r>
            <a:r>
              <a:rPr lang="en-US" sz="2800" dirty="0" err="1"/>
              <a:t>thuận</a:t>
            </a:r>
            <a:r>
              <a:rPr lang="en-US" sz="2800" dirty="0"/>
              <a:t> </a:t>
            </a:r>
            <a:r>
              <a:rPr lang="en-US" sz="2800" dirty="0" err="1"/>
              <a:t>lợi</a:t>
            </a:r>
            <a:r>
              <a:rPr lang="en-US" sz="2800" dirty="0"/>
              <a:t> </a:t>
            </a:r>
            <a:r>
              <a:rPr lang="en-US" sz="2800" dirty="0" err="1"/>
              <a:t>cho</a:t>
            </a:r>
            <a:r>
              <a:rPr lang="en-US" sz="2800" dirty="0"/>
              <a:t> </a:t>
            </a:r>
            <a:r>
              <a:rPr lang="en-US" sz="2800" dirty="0" err="1"/>
              <a:t>giáo</a:t>
            </a:r>
            <a:r>
              <a:rPr lang="en-US" sz="2800" dirty="0"/>
              <a:t> </a:t>
            </a:r>
            <a:r>
              <a:rPr lang="en-US" sz="2800" dirty="0" err="1"/>
              <a:t>viên</a:t>
            </a:r>
            <a:r>
              <a:rPr lang="en-US" sz="2800" dirty="0"/>
              <a:t> </a:t>
            </a:r>
            <a:r>
              <a:rPr lang="en-US" sz="2800" dirty="0" err="1"/>
              <a:t>hiện</a:t>
            </a:r>
            <a:r>
              <a:rPr lang="en-US" sz="2800" dirty="0"/>
              <a:t> </a:t>
            </a:r>
            <a:r>
              <a:rPr lang="en-US" sz="2800" dirty="0" err="1"/>
              <a:t>tốt</a:t>
            </a:r>
            <a:r>
              <a:rPr lang="en-US" sz="2800" dirty="0"/>
              <a:t> </a:t>
            </a:r>
            <a:r>
              <a:rPr lang="en-US" sz="2800" dirty="0" err="1"/>
              <a:t>chăm</a:t>
            </a:r>
            <a:r>
              <a:rPr lang="en-US" sz="2800" dirty="0"/>
              <a:t> </a:t>
            </a:r>
            <a:r>
              <a:rPr lang="en-US" sz="2800" dirty="0" err="1"/>
              <a:t>sóc</a:t>
            </a:r>
            <a:r>
              <a:rPr lang="en-US" sz="2800" dirty="0"/>
              <a:t> </a:t>
            </a:r>
            <a:r>
              <a:rPr lang="en-US" sz="2800" dirty="0" err="1"/>
              <a:t>vệ</a:t>
            </a:r>
            <a:r>
              <a:rPr lang="en-US" sz="2800" dirty="0"/>
              <a:t> </a:t>
            </a:r>
            <a:r>
              <a:rPr lang="en-US" sz="2800" dirty="0" err="1"/>
              <a:t>sinh</a:t>
            </a:r>
            <a:r>
              <a:rPr lang="en-US" sz="2800" dirty="0"/>
              <a:t> </a:t>
            </a:r>
            <a:r>
              <a:rPr lang="en-US" sz="2800" dirty="0" err="1"/>
              <a:t>cho</a:t>
            </a:r>
            <a:r>
              <a:rPr lang="en-US" sz="2800" dirty="0"/>
              <a:t> </a:t>
            </a:r>
            <a:r>
              <a:rPr lang="en-US" sz="2800" dirty="0" err="1"/>
              <a:t>trẻ</a:t>
            </a:r>
            <a:r>
              <a:rPr lang="en-US" sz="2800" dirty="0"/>
              <a:t>.</a:t>
            </a:r>
          </a:p>
          <a:p>
            <a:pPr marL="457200" marR="0" lvl="0" indent="-457200" algn="just" defTabSz="914400" rtl="0" eaLnBrk="0" fontAlgn="base" latinLnBrk="0" hangingPunct="0">
              <a:lnSpc>
                <a:spcPct val="100000"/>
              </a:lnSpc>
              <a:spcBef>
                <a:spcPct val="20000"/>
              </a:spcBef>
              <a:spcAft>
                <a:spcPct val="0"/>
              </a:spcAft>
              <a:buClr>
                <a:srgbClr val="660000"/>
              </a:buClr>
              <a:buSzPct val="70000"/>
              <a:buFontTx/>
              <a:buChar char="-"/>
              <a:tabLst/>
              <a:defRPr/>
            </a:pPr>
            <a:r>
              <a:rPr lang="en-US" sz="2800" dirty="0" err="1">
                <a:solidFill>
                  <a:prstClr val="black"/>
                </a:solidFill>
              </a:rPr>
              <a:t>Giáo</a:t>
            </a:r>
            <a:r>
              <a:rPr lang="en-US" sz="2800" dirty="0">
                <a:solidFill>
                  <a:prstClr val="black"/>
                </a:solidFill>
              </a:rPr>
              <a:t> </a:t>
            </a:r>
            <a:r>
              <a:rPr lang="en-US" sz="2800" dirty="0" err="1">
                <a:solidFill>
                  <a:prstClr val="black"/>
                </a:solidFill>
              </a:rPr>
              <a:t>viên</a:t>
            </a:r>
            <a:r>
              <a:rPr lang="en-US" sz="2800" dirty="0">
                <a:solidFill>
                  <a:prstClr val="black"/>
                </a:solidFill>
              </a:rPr>
              <a:t> </a:t>
            </a:r>
            <a:r>
              <a:rPr lang="en-US" sz="2800" dirty="0" err="1">
                <a:solidFill>
                  <a:prstClr val="black"/>
                </a:solidFill>
              </a:rPr>
              <a:t>thực</a:t>
            </a:r>
            <a:r>
              <a:rPr lang="en-US" sz="2800" dirty="0">
                <a:solidFill>
                  <a:prstClr val="black"/>
                </a:solidFill>
              </a:rPr>
              <a:t> </a:t>
            </a:r>
            <a:r>
              <a:rPr lang="en-US" sz="2800" dirty="0" err="1">
                <a:solidFill>
                  <a:prstClr val="black"/>
                </a:solidFill>
              </a:rPr>
              <a:t>hiện</a:t>
            </a:r>
            <a:r>
              <a:rPr lang="en-US" sz="2800" dirty="0">
                <a:solidFill>
                  <a:prstClr val="black"/>
                </a:solidFill>
              </a:rPr>
              <a:t> </a:t>
            </a:r>
            <a:r>
              <a:rPr lang="en-US" sz="2800" dirty="0" err="1">
                <a:solidFill>
                  <a:prstClr val="black"/>
                </a:solidFill>
              </a:rPr>
              <a:t>chăm</a:t>
            </a:r>
            <a:r>
              <a:rPr lang="en-US" sz="2800" dirty="0">
                <a:solidFill>
                  <a:prstClr val="black"/>
                </a:solidFill>
              </a:rPr>
              <a:t> </a:t>
            </a:r>
            <a:r>
              <a:rPr lang="en-US" sz="2800" dirty="0" err="1">
                <a:solidFill>
                  <a:prstClr val="black"/>
                </a:solidFill>
              </a:rPr>
              <a:t>sóc</a:t>
            </a:r>
            <a:r>
              <a:rPr lang="en-US" sz="2800" dirty="0">
                <a:solidFill>
                  <a:prstClr val="black"/>
                </a:solidFill>
              </a:rPr>
              <a:t> </a:t>
            </a:r>
            <a:r>
              <a:rPr lang="en-US" sz="2800" dirty="0" err="1">
                <a:solidFill>
                  <a:prstClr val="black"/>
                </a:solidFill>
              </a:rPr>
              <a:t>vệ</a:t>
            </a:r>
            <a:r>
              <a:rPr lang="en-US" sz="2800" dirty="0">
                <a:solidFill>
                  <a:prstClr val="black"/>
                </a:solidFill>
              </a:rPr>
              <a:t> </a:t>
            </a:r>
            <a:r>
              <a:rPr lang="en-US" sz="2800" dirty="0" err="1">
                <a:solidFill>
                  <a:prstClr val="black"/>
                </a:solidFill>
              </a:rPr>
              <a:t>sinh</a:t>
            </a:r>
            <a:r>
              <a:rPr lang="en-US" sz="2800" dirty="0">
                <a:solidFill>
                  <a:prstClr val="black"/>
                </a:solidFill>
              </a:rPr>
              <a:t> </a:t>
            </a:r>
            <a:r>
              <a:rPr lang="en-US" sz="2800" dirty="0" err="1">
                <a:solidFill>
                  <a:prstClr val="black"/>
                </a:solidFill>
              </a:rPr>
              <a:t>cho</a:t>
            </a:r>
            <a:r>
              <a:rPr lang="en-US" sz="2800" dirty="0">
                <a:solidFill>
                  <a:prstClr val="black"/>
                </a:solidFill>
              </a:rPr>
              <a:t> </a:t>
            </a:r>
            <a:r>
              <a:rPr lang="en-US" sz="2800" dirty="0" err="1">
                <a:solidFill>
                  <a:prstClr val="black"/>
                </a:solidFill>
              </a:rPr>
              <a:t>trẻ</a:t>
            </a:r>
            <a:r>
              <a:rPr lang="en-US" sz="2800" dirty="0">
                <a:solidFill>
                  <a:prstClr val="black"/>
                </a:solidFill>
              </a:rPr>
              <a:t> </a:t>
            </a:r>
            <a:r>
              <a:rPr lang="en-US" sz="2800" dirty="0" err="1">
                <a:solidFill>
                  <a:prstClr val="black"/>
                </a:solidFill>
              </a:rPr>
              <a:t>thường</a:t>
            </a:r>
            <a:r>
              <a:rPr lang="en-US" sz="2800" dirty="0">
                <a:solidFill>
                  <a:prstClr val="black"/>
                </a:solidFill>
              </a:rPr>
              <a:t> </a:t>
            </a:r>
            <a:r>
              <a:rPr lang="en-US" sz="2800" dirty="0" err="1">
                <a:solidFill>
                  <a:prstClr val="black"/>
                </a:solidFill>
              </a:rPr>
              <a:t>xuyên</a:t>
            </a:r>
            <a:r>
              <a:rPr lang="en-US" sz="2800" dirty="0">
                <a:solidFill>
                  <a:prstClr val="black"/>
                </a:solidFill>
              </a:rPr>
              <a:t> </a:t>
            </a:r>
            <a:r>
              <a:rPr lang="en-US" sz="2800" dirty="0" err="1">
                <a:solidFill>
                  <a:prstClr val="black"/>
                </a:solidFill>
              </a:rPr>
              <a:t>theo</a:t>
            </a:r>
            <a:r>
              <a:rPr lang="en-US" sz="2800" dirty="0">
                <a:solidFill>
                  <a:prstClr val="black"/>
                </a:solidFill>
              </a:rPr>
              <a:t> </a:t>
            </a:r>
            <a:r>
              <a:rPr lang="en-US" sz="2800" dirty="0" err="1">
                <a:solidFill>
                  <a:prstClr val="black"/>
                </a:solidFill>
              </a:rPr>
              <a:t>đúng</a:t>
            </a:r>
            <a:r>
              <a:rPr lang="en-US" sz="2800" dirty="0">
                <a:solidFill>
                  <a:prstClr val="black"/>
                </a:solidFill>
              </a:rPr>
              <a:t> </a:t>
            </a:r>
            <a:r>
              <a:rPr lang="en-US" sz="2800" dirty="0" err="1">
                <a:solidFill>
                  <a:prstClr val="black"/>
                </a:solidFill>
              </a:rPr>
              <a:t>quy</a:t>
            </a:r>
            <a:r>
              <a:rPr lang="en-US" sz="2800" dirty="0">
                <a:solidFill>
                  <a:prstClr val="black"/>
                </a:solidFill>
              </a:rPr>
              <a:t> </a:t>
            </a:r>
            <a:r>
              <a:rPr lang="en-US" sz="2800" dirty="0" err="1">
                <a:solidFill>
                  <a:prstClr val="black"/>
                </a:solidFill>
              </a:rPr>
              <a:t>định</a:t>
            </a:r>
            <a:r>
              <a:rPr lang="en-US" sz="2800" dirty="0">
                <a:solidFill>
                  <a:prstClr val="black"/>
                </a:solidFill>
              </a:rPr>
              <a:t>.</a:t>
            </a:r>
          </a:p>
        </p:txBody>
      </p:sp>
    </p:spTree>
    <p:extLst>
      <p:ext uri="{BB962C8B-B14F-4D97-AF65-F5344CB8AC3E}">
        <p14:creationId xmlns:p14="http://schemas.microsoft.com/office/powerpoint/2010/main" val="2179996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30F4E4B-D57E-C9BE-5636-0F7932B9BABD}"/>
              </a:ext>
            </a:extLst>
          </p:cNvPr>
          <p:cNvSpPr txBox="1"/>
          <p:nvPr/>
        </p:nvSpPr>
        <p:spPr>
          <a:xfrm>
            <a:off x="555457" y="409712"/>
            <a:ext cx="11081086" cy="6038576"/>
          </a:xfrm>
          <a:prstGeom prst="rect">
            <a:avLst/>
          </a:prstGeom>
          <a:noFill/>
        </p:spPr>
        <p:txBody>
          <a:bodyPr wrap="square">
            <a:spAutoFit/>
          </a:bodyPr>
          <a:lstStyle/>
          <a:p>
            <a:pPr marR="0" lvl="0" algn="just" defTabSz="914400" rtl="0" eaLnBrk="0" fontAlgn="base" latinLnBrk="0" hangingPunct="0">
              <a:lnSpc>
                <a:spcPct val="100000"/>
              </a:lnSpc>
              <a:spcBef>
                <a:spcPct val="20000"/>
              </a:spcBef>
              <a:spcAft>
                <a:spcPct val="0"/>
              </a:spcAft>
              <a:buClr>
                <a:srgbClr val="660000"/>
              </a:buClr>
              <a:buSzPct val="70000"/>
              <a:tabLst/>
              <a:defRPr/>
            </a:pPr>
            <a:r>
              <a:rPr lang="en-US" sz="2800" b="1" dirty="0">
                <a:solidFill>
                  <a:srgbClr val="FF0000"/>
                </a:solidFill>
              </a:rPr>
              <a:t>b. </a:t>
            </a:r>
            <a:r>
              <a:rPr lang="en-US" sz="2800" b="1" dirty="0" err="1">
                <a:solidFill>
                  <a:srgbClr val="FF0000"/>
                </a:solidFill>
              </a:rPr>
              <a:t>Đối</a:t>
            </a:r>
            <a:r>
              <a:rPr lang="en-US" sz="2800" b="1" dirty="0">
                <a:solidFill>
                  <a:srgbClr val="FF0000"/>
                </a:solidFill>
              </a:rPr>
              <a:t> </a:t>
            </a:r>
            <a:r>
              <a:rPr lang="en-US" sz="2800" b="1" dirty="0" err="1">
                <a:solidFill>
                  <a:srgbClr val="FF0000"/>
                </a:solidFill>
              </a:rPr>
              <a:t>với</a:t>
            </a:r>
            <a:r>
              <a:rPr lang="en-US" sz="2800" b="1" dirty="0">
                <a:solidFill>
                  <a:srgbClr val="FF0000"/>
                </a:solidFill>
              </a:rPr>
              <a:t> </a:t>
            </a:r>
            <a:r>
              <a:rPr lang="en-US" sz="2800" b="1" dirty="0" err="1">
                <a:solidFill>
                  <a:srgbClr val="FF0000"/>
                </a:solidFill>
              </a:rPr>
              <a:t>mẫu</a:t>
            </a:r>
            <a:r>
              <a:rPr lang="en-US" sz="2800" b="1" dirty="0">
                <a:solidFill>
                  <a:srgbClr val="FF0000"/>
                </a:solidFill>
              </a:rPr>
              <a:t> </a:t>
            </a:r>
            <a:r>
              <a:rPr lang="en-US" sz="2800" b="1" dirty="0" err="1">
                <a:solidFill>
                  <a:srgbClr val="FF0000"/>
                </a:solidFill>
              </a:rPr>
              <a:t>giáo</a:t>
            </a:r>
            <a:r>
              <a:rPr lang="en-US" sz="2800" b="1" dirty="0">
                <a:solidFill>
                  <a:srgbClr val="FF0000"/>
                </a:solidFill>
              </a:rPr>
              <a:t>:</a:t>
            </a:r>
          </a:p>
          <a:p>
            <a:pPr marL="457200" indent="-457200" algn="just" eaLnBrk="0" hangingPunct="0">
              <a:spcBef>
                <a:spcPct val="20000"/>
              </a:spcBef>
              <a:buClr>
                <a:srgbClr val="660000"/>
              </a:buClr>
              <a:buSzPct val="70000"/>
              <a:buFontTx/>
              <a:buChar char="-"/>
              <a:defRPr/>
            </a:pPr>
            <a:r>
              <a:rPr lang="en-US" sz="2800" dirty="0" err="1">
                <a:solidFill>
                  <a:prstClr val="black"/>
                </a:solidFill>
              </a:rPr>
              <a:t>Giáo</a:t>
            </a:r>
            <a:r>
              <a:rPr lang="en-US" sz="2800" dirty="0">
                <a:solidFill>
                  <a:prstClr val="black"/>
                </a:solidFill>
              </a:rPr>
              <a:t> </a:t>
            </a:r>
            <a:r>
              <a:rPr lang="en-US" sz="2800" dirty="0" err="1">
                <a:solidFill>
                  <a:prstClr val="black"/>
                </a:solidFill>
              </a:rPr>
              <a:t>viên</a:t>
            </a:r>
            <a:r>
              <a:rPr lang="en-US" sz="2800" dirty="0">
                <a:solidFill>
                  <a:prstClr val="black"/>
                </a:solidFill>
              </a:rPr>
              <a:t> </a:t>
            </a:r>
            <a:r>
              <a:rPr lang="en-US" sz="2800" dirty="0" err="1">
                <a:solidFill>
                  <a:prstClr val="black"/>
                </a:solidFill>
              </a:rPr>
              <a:t>làm</a:t>
            </a:r>
            <a:r>
              <a:rPr lang="en-US" sz="2800" dirty="0">
                <a:solidFill>
                  <a:prstClr val="black"/>
                </a:solidFill>
              </a:rPr>
              <a:t> </a:t>
            </a:r>
            <a:r>
              <a:rPr lang="en-US" sz="2800" dirty="0" err="1">
                <a:solidFill>
                  <a:prstClr val="black"/>
                </a:solidFill>
              </a:rPr>
              <a:t>mẫu</a:t>
            </a:r>
            <a:r>
              <a:rPr lang="en-US" sz="2800" dirty="0">
                <a:solidFill>
                  <a:prstClr val="black"/>
                </a:solidFill>
              </a:rPr>
              <a:t> </a:t>
            </a:r>
            <a:r>
              <a:rPr lang="en-US" sz="2800" dirty="0" err="1">
                <a:solidFill>
                  <a:prstClr val="black"/>
                </a:solidFill>
              </a:rPr>
              <a:t>cho</a:t>
            </a:r>
            <a:r>
              <a:rPr lang="en-US" sz="2800" dirty="0">
                <a:solidFill>
                  <a:prstClr val="black"/>
                </a:solidFill>
              </a:rPr>
              <a:t> </a:t>
            </a:r>
            <a:r>
              <a:rPr lang="en-US" sz="2800" dirty="0" err="1">
                <a:solidFill>
                  <a:prstClr val="black"/>
                </a:solidFill>
              </a:rPr>
              <a:t>trẻ</a:t>
            </a:r>
            <a:r>
              <a:rPr lang="en-US" sz="2800" dirty="0">
                <a:solidFill>
                  <a:prstClr val="black"/>
                </a:solidFill>
              </a:rPr>
              <a:t> </a:t>
            </a:r>
            <a:r>
              <a:rPr lang="en-US" sz="2800" dirty="0" err="1">
                <a:solidFill>
                  <a:prstClr val="black"/>
                </a:solidFill>
              </a:rPr>
              <a:t>kết</a:t>
            </a:r>
            <a:r>
              <a:rPr lang="en-US" sz="2800" dirty="0">
                <a:solidFill>
                  <a:prstClr val="black"/>
                </a:solidFill>
              </a:rPr>
              <a:t> </a:t>
            </a:r>
            <a:r>
              <a:rPr lang="en-US" sz="2800" dirty="0" err="1">
                <a:solidFill>
                  <a:prstClr val="black"/>
                </a:solidFill>
              </a:rPr>
              <a:t>hợp</a:t>
            </a:r>
            <a:r>
              <a:rPr lang="en-US" sz="2800" dirty="0">
                <a:solidFill>
                  <a:prstClr val="black"/>
                </a:solidFill>
              </a:rPr>
              <a:t> </a:t>
            </a:r>
            <a:r>
              <a:rPr lang="en-US" sz="2800" dirty="0" err="1">
                <a:solidFill>
                  <a:prstClr val="black"/>
                </a:solidFill>
              </a:rPr>
              <a:t>giải</a:t>
            </a:r>
            <a:r>
              <a:rPr lang="en-US" sz="2800" dirty="0">
                <a:solidFill>
                  <a:prstClr val="black"/>
                </a:solidFill>
              </a:rPr>
              <a:t> </a:t>
            </a:r>
            <a:r>
              <a:rPr lang="en-US" sz="2800" dirty="0" err="1">
                <a:solidFill>
                  <a:prstClr val="black"/>
                </a:solidFill>
              </a:rPr>
              <a:t>thích</a:t>
            </a:r>
            <a:r>
              <a:rPr lang="en-US" sz="2800" dirty="0">
                <a:solidFill>
                  <a:prstClr val="black"/>
                </a:solidFill>
              </a:rPr>
              <a:t>: </a:t>
            </a:r>
            <a:r>
              <a:rPr lang="en-US" sz="2800" dirty="0" err="1">
                <a:solidFill>
                  <a:prstClr val="black"/>
                </a:solidFill>
              </a:rPr>
              <a:t>Đối</a:t>
            </a:r>
            <a:r>
              <a:rPr lang="en-US" sz="2800" dirty="0">
                <a:solidFill>
                  <a:prstClr val="black"/>
                </a:solidFill>
              </a:rPr>
              <a:t> </a:t>
            </a:r>
            <a:r>
              <a:rPr lang="en-US" sz="2800" dirty="0" err="1">
                <a:solidFill>
                  <a:prstClr val="black"/>
                </a:solidFill>
              </a:rPr>
              <a:t>với</a:t>
            </a:r>
            <a:r>
              <a:rPr lang="en-US" sz="2800" dirty="0">
                <a:solidFill>
                  <a:prstClr val="black"/>
                </a:solidFill>
              </a:rPr>
              <a:t> </a:t>
            </a:r>
            <a:r>
              <a:rPr lang="en-US" sz="2800" dirty="0" err="1">
                <a:solidFill>
                  <a:prstClr val="black"/>
                </a:solidFill>
              </a:rPr>
              <a:t>trẻ</a:t>
            </a:r>
            <a:r>
              <a:rPr lang="en-US" sz="2800" dirty="0">
                <a:solidFill>
                  <a:prstClr val="black"/>
                </a:solidFill>
              </a:rPr>
              <a:t> </a:t>
            </a:r>
            <a:r>
              <a:rPr lang="en-US" sz="2800" dirty="0" err="1">
                <a:solidFill>
                  <a:prstClr val="black"/>
                </a:solidFill>
              </a:rPr>
              <a:t>mẫu</a:t>
            </a:r>
            <a:r>
              <a:rPr lang="en-US" sz="2800" dirty="0">
                <a:solidFill>
                  <a:prstClr val="black"/>
                </a:solidFill>
              </a:rPr>
              <a:t> </a:t>
            </a:r>
            <a:r>
              <a:rPr lang="en-US" sz="2800" dirty="0" err="1">
                <a:solidFill>
                  <a:prstClr val="black"/>
                </a:solidFill>
              </a:rPr>
              <a:t>giáo</a:t>
            </a:r>
            <a:r>
              <a:rPr lang="en-US" sz="2800" dirty="0">
                <a:solidFill>
                  <a:prstClr val="black"/>
                </a:solidFill>
              </a:rPr>
              <a:t>, </a:t>
            </a:r>
            <a:r>
              <a:rPr lang="en-US" sz="2800" dirty="0" err="1">
                <a:solidFill>
                  <a:prstClr val="black"/>
                </a:solidFill>
              </a:rPr>
              <a:t>cô</a:t>
            </a:r>
            <a:r>
              <a:rPr lang="en-US" sz="2800" dirty="0">
                <a:solidFill>
                  <a:prstClr val="black"/>
                </a:solidFill>
              </a:rPr>
              <a:t> </a:t>
            </a:r>
            <a:r>
              <a:rPr lang="en-US" sz="2800" dirty="0" err="1">
                <a:solidFill>
                  <a:prstClr val="black"/>
                </a:solidFill>
              </a:rPr>
              <a:t>hướng</a:t>
            </a:r>
            <a:r>
              <a:rPr lang="en-US" sz="2800" dirty="0">
                <a:solidFill>
                  <a:prstClr val="black"/>
                </a:solidFill>
              </a:rPr>
              <a:t> </a:t>
            </a:r>
            <a:r>
              <a:rPr lang="en-US" sz="2800" dirty="0" err="1">
                <a:solidFill>
                  <a:prstClr val="black"/>
                </a:solidFill>
              </a:rPr>
              <a:t>dẫn</a:t>
            </a:r>
            <a:r>
              <a:rPr lang="en-US" sz="2800" dirty="0">
                <a:solidFill>
                  <a:prstClr val="black"/>
                </a:solidFill>
              </a:rPr>
              <a:t> </a:t>
            </a:r>
            <a:r>
              <a:rPr lang="en-US" sz="2800" dirty="0" err="1">
                <a:solidFill>
                  <a:prstClr val="black"/>
                </a:solidFill>
              </a:rPr>
              <a:t>cách</a:t>
            </a:r>
            <a:r>
              <a:rPr lang="en-US" sz="2800" dirty="0">
                <a:solidFill>
                  <a:prstClr val="black"/>
                </a:solidFill>
              </a:rPr>
              <a:t> </a:t>
            </a:r>
            <a:r>
              <a:rPr lang="en-US" sz="2800" dirty="0" err="1">
                <a:solidFill>
                  <a:prstClr val="black"/>
                </a:solidFill>
              </a:rPr>
              <a:t>chăm</a:t>
            </a:r>
            <a:r>
              <a:rPr lang="en-US" sz="2800" dirty="0">
                <a:solidFill>
                  <a:prstClr val="black"/>
                </a:solidFill>
              </a:rPr>
              <a:t> </a:t>
            </a:r>
            <a:r>
              <a:rPr lang="en-US" sz="2800" dirty="0" err="1">
                <a:solidFill>
                  <a:prstClr val="black"/>
                </a:solidFill>
              </a:rPr>
              <a:t>sóc</a:t>
            </a:r>
            <a:r>
              <a:rPr lang="en-US" sz="2800" dirty="0">
                <a:solidFill>
                  <a:prstClr val="black"/>
                </a:solidFill>
              </a:rPr>
              <a:t> </a:t>
            </a:r>
            <a:r>
              <a:rPr lang="en-US" sz="2800" dirty="0" err="1">
                <a:solidFill>
                  <a:prstClr val="black"/>
                </a:solidFill>
              </a:rPr>
              <a:t>vệ</a:t>
            </a:r>
            <a:r>
              <a:rPr lang="en-US" sz="2800" dirty="0">
                <a:solidFill>
                  <a:prstClr val="black"/>
                </a:solidFill>
              </a:rPr>
              <a:t> </a:t>
            </a:r>
            <a:r>
              <a:rPr lang="en-US" sz="2800" dirty="0" err="1">
                <a:solidFill>
                  <a:prstClr val="black"/>
                </a:solidFill>
              </a:rPr>
              <a:t>sinh</a:t>
            </a:r>
            <a:r>
              <a:rPr lang="en-US" sz="2800" dirty="0">
                <a:solidFill>
                  <a:prstClr val="black"/>
                </a:solidFill>
              </a:rPr>
              <a:t> </a:t>
            </a:r>
            <a:r>
              <a:rPr lang="en-US" sz="2800" dirty="0" err="1">
                <a:solidFill>
                  <a:prstClr val="black"/>
                </a:solidFill>
              </a:rPr>
              <a:t>cho</a:t>
            </a:r>
            <a:r>
              <a:rPr lang="en-US" sz="2800" dirty="0">
                <a:solidFill>
                  <a:prstClr val="black"/>
                </a:solidFill>
              </a:rPr>
              <a:t> </a:t>
            </a:r>
            <a:r>
              <a:rPr lang="en-US" sz="2800" dirty="0" err="1">
                <a:solidFill>
                  <a:prstClr val="black"/>
                </a:solidFill>
              </a:rPr>
              <a:t>trẻ</a:t>
            </a:r>
            <a:r>
              <a:rPr lang="en-US" sz="2800" dirty="0">
                <a:solidFill>
                  <a:prstClr val="black"/>
                </a:solidFill>
              </a:rPr>
              <a:t> </a:t>
            </a:r>
            <a:r>
              <a:rPr lang="en-US" sz="2800" dirty="0" err="1">
                <a:solidFill>
                  <a:prstClr val="black"/>
                </a:solidFill>
              </a:rPr>
              <a:t>bằng</a:t>
            </a:r>
            <a:r>
              <a:rPr lang="en-US" sz="2800" dirty="0">
                <a:solidFill>
                  <a:prstClr val="black"/>
                </a:solidFill>
              </a:rPr>
              <a:t> </a:t>
            </a:r>
            <a:r>
              <a:rPr lang="en-US" sz="2800" dirty="0" err="1">
                <a:solidFill>
                  <a:prstClr val="black"/>
                </a:solidFill>
              </a:rPr>
              <a:t>thao</a:t>
            </a:r>
            <a:r>
              <a:rPr lang="en-US" sz="2800" dirty="0">
                <a:solidFill>
                  <a:prstClr val="black"/>
                </a:solidFill>
              </a:rPr>
              <a:t> </a:t>
            </a:r>
            <a:r>
              <a:rPr lang="en-US" sz="2800" dirty="0" err="1">
                <a:solidFill>
                  <a:prstClr val="black"/>
                </a:solidFill>
              </a:rPr>
              <a:t>tác</a:t>
            </a:r>
            <a:r>
              <a:rPr lang="en-US" sz="2800" dirty="0">
                <a:solidFill>
                  <a:prstClr val="black"/>
                </a:solidFill>
              </a:rPr>
              <a:t> </a:t>
            </a:r>
            <a:r>
              <a:rPr lang="en-US" sz="2800" dirty="0" err="1">
                <a:solidFill>
                  <a:prstClr val="black"/>
                </a:solidFill>
              </a:rPr>
              <a:t>kết</a:t>
            </a:r>
            <a:r>
              <a:rPr lang="en-US" sz="2800" dirty="0">
                <a:solidFill>
                  <a:prstClr val="black"/>
                </a:solidFill>
              </a:rPr>
              <a:t> </a:t>
            </a:r>
            <a:r>
              <a:rPr lang="en-US" sz="2800" dirty="0" err="1">
                <a:solidFill>
                  <a:prstClr val="black"/>
                </a:solidFill>
              </a:rPr>
              <a:t>hợp</a:t>
            </a:r>
            <a:r>
              <a:rPr lang="en-US" sz="2800" dirty="0">
                <a:solidFill>
                  <a:prstClr val="black"/>
                </a:solidFill>
              </a:rPr>
              <a:t> </a:t>
            </a:r>
            <a:r>
              <a:rPr lang="en-US" sz="2800" dirty="0" err="1">
                <a:solidFill>
                  <a:prstClr val="black"/>
                </a:solidFill>
              </a:rPr>
              <a:t>giải</a:t>
            </a:r>
            <a:r>
              <a:rPr lang="en-US" sz="2800" dirty="0">
                <a:solidFill>
                  <a:prstClr val="black"/>
                </a:solidFill>
              </a:rPr>
              <a:t> </a:t>
            </a:r>
            <a:r>
              <a:rPr lang="en-US" sz="2800" dirty="0" err="1">
                <a:solidFill>
                  <a:prstClr val="black"/>
                </a:solidFill>
              </a:rPr>
              <a:t>thích</a:t>
            </a:r>
            <a:r>
              <a:rPr lang="en-US" sz="2800" dirty="0">
                <a:solidFill>
                  <a:prstClr val="black"/>
                </a:solidFill>
              </a:rPr>
              <a:t> </a:t>
            </a:r>
            <a:r>
              <a:rPr lang="en-US" sz="2800" dirty="0" err="1">
                <a:solidFill>
                  <a:prstClr val="black"/>
                </a:solidFill>
              </a:rPr>
              <a:t>cụ</a:t>
            </a:r>
            <a:r>
              <a:rPr lang="en-US" sz="2800" dirty="0">
                <a:solidFill>
                  <a:prstClr val="black"/>
                </a:solidFill>
              </a:rPr>
              <a:t> </a:t>
            </a:r>
            <a:r>
              <a:rPr lang="en-US" sz="2800" dirty="0" err="1">
                <a:solidFill>
                  <a:prstClr val="black"/>
                </a:solidFill>
              </a:rPr>
              <a:t>thể</a:t>
            </a:r>
            <a:r>
              <a:rPr lang="en-US" sz="2800" dirty="0">
                <a:solidFill>
                  <a:prstClr val="black"/>
                </a:solidFill>
              </a:rPr>
              <a:t>, </a:t>
            </a:r>
            <a:r>
              <a:rPr lang="en-US" sz="2800" dirty="0" err="1">
                <a:solidFill>
                  <a:prstClr val="black"/>
                </a:solidFill>
              </a:rPr>
              <a:t>rõ</a:t>
            </a:r>
            <a:r>
              <a:rPr lang="en-US" sz="2800" dirty="0">
                <a:solidFill>
                  <a:prstClr val="black"/>
                </a:solidFill>
              </a:rPr>
              <a:t> </a:t>
            </a:r>
            <a:r>
              <a:rPr lang="en-US" sz="2800" dirty="0" err="1">
                <a:solidFill>
                  <a:prstClr val="black"/>
                </a:solidFill>
              </a:rPr>
              <a:t>ràng</a:t>
            </a:r>
            <a:r>
              <a:rPr lang="en-US" sz="2800" dirty="0">
                <a:solidFill>
                  <a:prstClr val="black"/>
                </a:solidFill>
              </a:rPr>
              <a:t>.</a:t>
            </a:r>
          </a:p>
          <a:p>
            <a:pPr marL="457200" marR="0" lvl="0" indent="-457200" algn="just" defTabSz="914400" rtl="0" eaLnBrk="0" fontAlgn="base" latinLnBrk="0" hangingPunct="0">
              <a:lnSpc>
                <a:spcPct val="100000"/>
              </a:lnSpc>
              <a:spcBef>
                <a:spcPct val="20000"/>
              </a:spcBef>
              <a:spcAft>
                <a:spcPct val="0"/>
              </a:spcAft>
              <a:buClr>
                <a:srgbClr val="660000"/>
              </a:buClr>
              <a:buSzPct val="70000"/>
              <a:buFontTx/>
              <a:buChar char="-"/>
              <a:tabLst/>
              <a:defRPr/>
            </a:pPr>
            <a:r>
              <a:rPr kumimoji="0" lang="vi-VN"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Khen thưởng, động viên khích lệ trẻ khi làm đúng</a:t>
            </a:r>
            <a:r>
              <a:rPr lang="en-US" sz="2800" dirty="0">
                <a:solidFill>
                  <a:prstClr val="black"/>
                </a:solidFill>
              </a:rPr>
              <a:t>: </a:t>
            </a:r>
            <a:r>
              <a:rPr lang="en-US" sz="2800" dirty="0" err="1">
                <a:solidFill>
                  <a:prstClr val="black"/>
                </a:solidFill>
              </a:rPr>
              <a:t>Giáo</a:t>
            </a:r>
            <a:r>
              <a:rPr lang="en-US" sz="2800" dirty="0">
                <a:solidFill>
                  <a:prstClr val="black"/>
                </a:solidFill>
              </a:rPr>
              <a:t> </a:t>
            </a:r>
            <a:r>
              <a:rPr lang="en-US" sz="2800" dirty="0" err="1">
                <a:solidFill>
                  <a:prstClr val="black"/>
                </a:solidFill>
              </a:rPr>
              <a:t>viên</a:t>
            </a:r>
            <a:r>
              <a:rPr lang="en-US" sz="2800" dirty="0">
                <a:solidFill>
                  <a:prstClr val="black"/>
                </a:solidFill>
              </a:rPr>
              <a:t> </a:t>
            </a:r>
            <a:r>
              <a:rPr lang="en-US" sz="2800" dirty="0" err="1">
                <a:solidFill>
                  <a:prstClr val="black"/>
                </a:solidFill>
              </a:rPr>
              <a:t>kịp</a:t>
            </a:r>
            <a:r>
              <a:rPr lang="en-US" sz="2800" dirty="0">
                <a:solidFill>
                  <a:prstClr val="black"/>
                </a:solidFill>
              </a:rPr>
              <a:t> </a:t>
            </a:r>
            <a:r>
              <a:rPr lang="en-US" sz="2800" dirty="0" err="1">
                <a:solidFill>
                  <a:prstClr val="black"/>
                </a:solidFill>
              </a:rPr>
              <a:t>thời</a:t>
            </a:r>
            <a:r>
              <a:rPr lang="en-US" sz="2800" dirty="0">
                <a:solidFill>
                  <a:prstClr val="black"/>
                </a:solidFill>
              </a:rPr>
              <a:t> </a:t>
            </a:r>
            <a:r>
              <a:rPr lang="en-US" sz="2800" dirty="0" err="1">
                <a:solidFill>
                  <a:prstClr val="black"/>
                </a:solidFill>
              </a:rPr>
              <a:t>khen</a:t>
            </a:r>
            <a:r>
              <a:rPr lang="en-US" sz="2800" dirty="0">
                <a:solidFill>
                  <a:prstClr val="black"/>
                </a:solidFill>
              </a:rPr>
              <a:t> </a:t>
            </a:r>
            <a:r>
              <a:rPr lang="en-US" sz="2800" dirty="0" err="1">
                <a:solidFill>
                  <a:prstClr val="black"/>
                </a:solidFill>
              </a:rPr>
              <a:t>thưởng</a:t>
            </a:r>
            <a:r>
              <a:rPr lang="en-US" sz="2800" dirty="0">
                <a:solidFill>
                  <a:prstClr val="black"/>
                </a:solidFill>
              </a:rPr>
              <a:t>, </a:t>
            </a:r>
            <a:r>
              <a:rPr lang="en-US" sz="2800" dirty="0" err="1">
                <a:solidFill>
                  <a:prstClr val="black"/>
                </a:solidFill>
              </a:rPr>
              <a:t>động</a:t>
            </a:r>
            <a:r>
              <a:rPr lang="en-US" sz="2800" dirty="0">
                <a:solidFill>
                  <a:prstClr val="black"/>
                </a:solidFill>
              </a:rPr>
              <a:t> </a:t>
            </a:r>
            <a:r>
              <a:rPr lang="en-US" sz="2800" dirty="0" err="1">
                <a:solidFill>
                  <a:prstClr val="black"/>
                </a:solidFill>
              </a:rPr>
              <a:t>viên</a:t>
            </a:r>
            <a:r>
              <a:rPr lang="en-US" sz="2800" dirty="0">
                <a:solidFill>
                  <a:prstClr val="black"/>
                </a:solidFill>
              </a:rPr>
              <a:t> </a:t>
            </a:r>
            <a:r>
              <a:rPr lang="en-US" sz="2800" dirty="0" err="1">
                <a:solidFill>
                  <a:prstClr val="black"/>
                </a:solidFill>
              </a:rPr>
              <a:t>và</a:t>
            </a:r>
            <a:r>
              <a:rPr lang="en-US" sz="2800" dirty="0">
                <a:solidFill>
                  <a:prstClr val="black"/>
                </a:solidFill>
              </a:rPr>
              <a:t> </a:t>
            </a:r>
            <a:r>
              <a:rPr lang="en-US" sz="2800" dirty="0" err="1">
                <a:solidFill>
                  <a:prstClr val="black"/>
                </a:solidFill>
              </a:rPr>
              <a:t>khích</a:t>
            </a:r>
            <a:r>
              <a:rPr lang="en-US" sz="2800" dirty="0">
                <a:solidFill>
                  <a:prstClr val="black"/>
                </a:solidFill>
              </a:rPr>
              <a:t> </a:t>
            </a:r>
            <a:r>
              <a:rPr lang="en-US" sz="2800" dirty="0" err="1">
                <a:solidFill>
                  <a:prstClr val="black"/>
                </a:solidFill>
              </a:rPr>
              <a:t>lệ</a:t>
            </a:r>
            <a:r>
              <a:rPr lang="en-US" sz="2800" dirty="0">
                <a:solidFill>
                  <a:prstClr val="black"/>
                </a:solidFill>
              </a:rPr>
              <a:t> </a:t>
            </a:r>
            <a:r>
              <a:rPr lang="en-US" sz="2800" dirty="0" err="1">
                <a:solidFill>
                  <a:prstClr val="black"/>
                </a:solidFill>
              </a:rPr>
              <a:t>trẻ</a:t>
            </a:r>
            <a:r>
              <a:rPr lang="en-US" sz="2800" dirty="0">
                <a:solidFill>
                  <a:prstClr val="black"/>
                </a:solidFill>
              </a:rPr>
              <a:t> </a:t>
            </a:r>
            <a:r>
              <a:rPr lang="en-US" sz="2800" dirty="0" err="1">
                <a:solidFill>
                  <a:prstClr val="black"/>
                </a:solidFill>
              </a:rPr>
              <a:t>kịp</a:t>
            </a:r>
            <a:r>
              <a:rPr lang="en-US" sz="2800" dirty="0">
                <a:solidFill>
                  <a:prstClr val="black"/>
                </a:solidFill>
              </a:rPr>
              <a:t> </a:t>
            </a:r>
            <a:r>
              <a:rPr lang="en-US" sz="2800" dirty="0" err="1">
                <a:solidFill>
                  <a:prstClr val="black"/>
                </a:solidFill>
              </a:rPr>
              <a:t>thời</a:t>
            </a:r>
            <a:r>
              <a:rPr lang="en-US" sz="2800" dirty="0">
                <a:solidFill>
                  <a:prstClr val="black"/>
                </a:solidFill>
              </a:rPr>
              <a:t> </a:t>
            </a:r>
            <a:r>
              <a:rPr lang="en-US" sz="2800" dirty="0" err="1">
                <a:solidFill>
                  <a:prstClr val="black"/>
                </a:solidFill>
              </a:rPr>
              <a:t>khi</a:t>
            </a:r>
            <a:r>
              <a:rPr lang="en-US" sz="2800" dirty="0">
                <a:solidFill>
                  <a:prstClr val="black"/>
                </a:solidFill>
              </a:rPr>
              <a:t> </a:t>
            </a:r>
            <a:r>
              <a:rPr lang="en-US" sz="2800" dirty="0" err="1">
                <a:solidFill>
                  <a:prstClr val="black"/>
                </a:solidFill>
              </a:rPr>
              <a:t>trẻ</a:t>
            </a:r>
            <a:r>
              <a:rPr lang="en-US" sz="2800" dirty="0">
                <a:solidFill>
                  <a:prstClr val="black"/>
                </a:solidFill>
              </a:rPr>
              <a:t> </a:t>
            </a:r>
            <a:r>
              <a:rPr lang="en-US" sz="2800" dirty="0" err="1">
                <a:solidFill>
                  <a:prstClr val="black"/>
                </a:solidFill>
              </a:rPr>
              <a:t>chưa</a:t>
            </a:r>
            <a:r>
              <a:rPr lang="en-US" sz="2800" dirty="0">
                <a:solidFill>
                  <a:prstClr val="black"/>
                </a:solidFill>
              </a:rPr>
              <a:t> </a:t>
            </a:r>
            <a:r>
              <a:rPr lang="en-US" sz="2800" dirty="0" err="1">
                <a:solidFill>
                  <a:prstClr val="black"/>
                </a:solidFill>
              </a:rPr>
              <a:t>thực</a:t>
            </a:r>
            <a:r>
              <a:rPr lang="en-US" sz="2800" dirty="0">
                <a:solidFill>
                  <a:prstClr val="black"/>
                </a:solidFill>
              </a:rPr>
              <a:t> </a:t>
            </a:r>
            <a:r>
              <a:rPr lang="en-US" sz="2800" dirty="0" err="1">
                <a:solidFill>
                  <a:prstClr val="black"/>
                </a:solidFill>
              </a:rPr>
              <a:t>hiện</a:t>
            </a:r>
            <a:r>
              <a:rPr lang="en-US" sz="2800" dirty="0">
                <a:solidFill>
                  <a:prstClr val="black"/>
                </a:solidFill>
              </a:rPr>
              <a:t> </a:t>
            </a:r>
            <a:r>
              <a:rPr lang="en-US" sz="2800" dirty="0" err="1">
                <a:solidFill>
                  <a:prstClr val="black"/>
                </a:solidFill>
              </a:rPr>
              <a:t>được</a:t>
            </a:r>
            <a:r>
              <a:rPr lang="en-US" sz="2800" dirty="0">
                <a:solidFill>
                  <a:prstClr val="black"/>
                </a:solidFill>
              </a:rPr>
              <a:t> </a:t>
            </a:r>
            <a:r>
              <a:rPr lang="en-US" sz="2800" dirty="0" err="1">
                <a:solidFill>
                  <a:prstClr val="black"/>
                </a:solidFill>
              </a:rPr>
              <a:t>hoặc</a:t>
            </a:r>
            <a:r>
              <a:rPr lang="en-US" sz="2800" dirty="0">
                <a:solidFill>
                  <a:prstClr val="black"/>
                </a:solidFill>
              </a:rPr>
              <a:t> </a:t>
            </a:r>
            <a:r>
              <a:rPr lang="en-US" sz="2800" dirty="0" err="1">
                <a:solidFill>
                  <a:prstClr val="black"/>
                </a:solidFill>
              </a:rPr>
              <a:t>khi</a:t>
            </a:r>
            <a:r>
              <a:rPr lang="en-US" sz="2800" dirty="0">
                <a:solidFill>
                  <a:prstClr val="black"/>
                </a:solidFill>
              </a:rPr>
              <a:t> </a:t>
            </a:r>
            <a:r>
              <a:rPr lang="en-US" sz="2800" dirty="0" err="1">
                <a:solidFill>
                  <a:prstClr val="black"/>
                </a:solidFill>
              </a:rPr>
              <a:t>trẻ</a:t>
            </a:r>
            <a:r>
              <a:rPr lang="en-US" sz="2800" dirty="0">
                <a:solidFill>
                  <a:prstClr val="black"/>
                </a:solidFill>
              </a:rPr>
              <a:t> </a:t>
            </a:r>
            <a:r>
              <a:rPr lang="en-US" sz="2800" dirty="0" err="1">
                <a:solidFill>
                  <a:prstClr val="black"/>
                </a:solidFill>
              </a:rPr>
              <a:t>thực</a:t>
            </a:r>
            <a:r>
              <a:rPr lang="en-US" sz="2800" dirty="0">
                <a:solidFill>
                  <a:prstClr val="black"/>
                </a:solidFill>
              </a:rPr>
              <a:t> </a:t>
            </a:r>
            <a:r>
              <a:rPr lang="en-US" sz="2800" dirty="0" err="1">
                <a:solidFill>
                  <a:prstClr val="black"/>
                </a:solidFill>
              </a:rPr>
              <a:t>hiện</a:t>
            </a:r>
            <a:r>
              <a:rPr lang="en-US" sz="2800" dirty="0">
                <a:solidFill>
                  <a:prstClr val="black"/>
                </a:solidFill>
              </a:rPr>
              <a:t> </a:t>
            </a:r>
            <a:r>
              <a:rPr lang="en-US" sz="2800" dirty="0" err="1">
                <a:solidFill>
                  <a:prstClr val="black"/>
                </a:solidFill>
              </a:rPr>
              <a:t>tốt</a:t>
            </a:r>
            <a:r>
              <a:rPr lang="en-US" sz="2800" dirty="0">
                <a:solidFill>
                  <a:prstClr val="black"/>
                </a:solidFill>
              </a:rPr>
              <a:t>.</a:t>
            </a: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457200" indent="-457200" algn="just" eaLnBrk="0" hangingPunct="0">
              <a:spcBef>
                <a:spcPct val="20000"/>
              </a:spcBef>
              <a:buClr>
                <a:srgbClr val="660000"/>
              </a:buClr>
              <a:buSzPct val="70000"/>
              <a:buFontTx/>
              <a:buChar char="-"/>
              <a:defRPr/>
            </a:pPr>
            <a:r>
              <a:rPr lang="vi-VN" sz="2800" dirty="0"/>
              <a:t>Sưu tầm, vận dụng các bài thơ, truyện, bài hát và trò chơi vào hoạt động vệ sinh</a:t>
            </a:r>
            <a:r>
              <a:rPr lang="en-US" sz="2800" dirty="0"/>
              <a:t>: </a:t>
            </a:r>
            <a:r>
              <a:rPr lang="en-US" sz="2800" dirty="0" err="1"/>
              <a:t>Thông</a:t>
            </a:r>
            <a:r>
              <a:rPr lang="en-US" sz="2800" dirty="0"/>
              <a:t> qua </a:t>
            </a:r>
            <a:r>
              <a:rPr lang="en-US" sz="2800" dirty="0" err="1"/>
              <a:t>các</a:t>
            </a:r>
            <a:r>
              <a:rPr lang="en-US" sz="2800" dirty="0"/>
              <a:t> </a:t>
            </a:r>
            <a:r>
              <a:rPr lang="en-US" sz="2800" dirty="0" err="1"/>
              <a:t>hoạt</a:t>
            </a:r>
            <a:r>
              <a:rPr lang="en-US" sz="2800" dirty="0"/>
              <a:t> </a:t>
            </a:r>
            <a:r>
              <a:rPr lang="en-US" sz="2800" dirty="0" err="1"/>
              <a:t>động</a:t>
            </a:r>
            <a:r>
              <a:rPr lang="en-US" sz="2800" dirty="0"/>
              <a:t> </a:t>
            </a:r>
            <a:r>
              <a:rPr lang="en-US" sz="2800" dirty="0" err="1"/>
              <a:t>học</a:t>
            </a:r>
            <a:r>
              <a:rPr lang="en-US" sz="2800" dirty="0"/>
              <a:t>, </a:t>
            </a:r>
            <a:r>
              <a:rPr lang="en-US" sz="2800" dirty="0" err="1"/>
              <a:t>hoạt</a:t>
            </a:r>
            <a:r>
              <a:rPr lang="en-US" sz="2800" dirty="0"/>
              <a:t> </a:t>
            </a:r>
            <a:r>
              <a:rPr lang="en-US" sz="2800" dirty="0" err="1"/>
              <a:t>động</a:t>
            </a:r>
            <a:r>
              <a:rPr lang="en-US" sz="2800" dirty="0"/>
              <a:t> </a:t>
            </a:r>
            <a:r>
              <a:rPr lang="en-US" sz="2800" dirty="0" err="1"/>
              <a:t>vui</a:t>
            </a:r>
            <a:r>
              <a:rPr lang="en-US" sz="2800" dirty="0"/>
              <a:t> </a:t>
            </a:r>
            <a:r>
              <a:rPr lang="en-US" sz="2800" dirty="0" err="1"/>
              <a:t>chơi</a:t>
            </a:r>
            <a:r>
              <a:rPr lang="en-US" sz="2800" dirty="0"/>
              <a:t>, </a:t>
            </a:r>
            <a:r>
              <a:rPr lang="en-US" sz="2800" dirty="0" err="1"/>
              <a:t>mọi</a:t>
            </a:r>
            <a:r>
              <a:rPr lang="en-US" sz="2800" dirty="0"/>
              <a:t> </a:t>
            </a:r>
            <a:r>
              <a:rPr lang="en-US" sz="2800" dirty="0" err="1"/>
              <a:t>lúc</a:t>
            </a:r>
            <a:r>
              <a:rPr lang="en-US" sz="2800" dirty="0"/>
              <a:t> </a:t>
            </a:r>
            <a:r>
              <a:rPr lang="en-US" sz="2800" dirty="0" err="1"/>
              <a:t>mọi</a:t>
            </a:r>
            <a:r>
              <a:rPr lang="en-US" sz="2800" dirty="0"/>
              <a:t> </a:t>
            </a:r>
            <a:r>
              <a:rPr lang="en-US" sz="2800" dirty="0" err="1"/>
              <a:t>nơi</a:t>
            </a:r>
            <a:r>
              <a:rPr lang="en-US" sz="2800" dirty="0"/>
              <a:t>, </a:t>
            </a:r>
            <a:r>
              <a:rPr lang="en-US" sz="2800" dirty="0" err="1"/>
              <a:t>giáo</a:t>
            </a:r>
            <a:r>
              <a:rPr lang="en-US" sz="2800" dirty="0"/>
              <a:t> </a:t>
            </a:r>
            <a:r>
              <a:rPr lang="en-US" sz="2800" dirty="0" err="1"/>
              <a:t>viên</a:t>
            </a:r>
            <a:r>
              <a:rPr lang="en-US" sz="2800" dirty="0"/>
              <a:t> </a:t>
            </a:r>
            <a:r>
              <a:rPr lang="en-US" sz="2800" dirty="0" err="1"/>
              <a:t>tổ</a:t>
            </a:r>
            <a:r>
              <a:rPr lang="en-US" sz="2800" dirty="0"/>
              <a:t> </a:t>
            </a:r>
            <a:r>
              <a:rPr lang="en-US" sz="2800" dirty="0" err="1"/>
              <a:t>chức</a:t>
            </a:r>
            <a:r>
              <a:rPr lang="en-US" sz="2800" dirty="0"/>
              <a:t> </a:t>
            </a:r>
            <a:r>
              <a:rPr lang="en-US" sz="2800" dirty="0" err="1"/>
              <a:t>hướng</a:t>
            </a:r>
            <a:r>
              <a:rPr lang="en-US" sz="2800" dirty="0"/>
              <a:t> </a:t>
            </a:r>
            <a:r>
              <a:rPr lang="en-US" sz="2800" dirty="0" err="1"/>
              <a:t>dẫn</a:t>
            </a:r>
            <a:r>
              <a:rPr lang="en-US" sz="2800" dirty="0"/>
              <a:t> </a:t>
            </a:r>
            <a:r>
              <a:rPr lang="en-US" sz="2800" dirty="0" err="1"/>
              <a:t>chăm</a:t>
            </a:r>
            <a:r>
              <a:rPr lang="en-US" sz="2800" dirty="0"/>
              <a:t> </a:t>
            </a:r>
            <a:r>
              <a:rPr lang="en-US" sz="2800" dirty="0" err="1"/>
              <a:t>sóc</a:t>
            </a:r>
            <a:r>
              <a:rPr lang="en-US" sz="2800" dirty="0"/>
              <a:t> </a:t>
            </a:r>
            <a:r>
              <a:rPr lang="en-US" sz="2800" dirty="0" err="1"/>
              <a:t>vệ</a:t>
            </a:r>
            <a:r>
              <a:rPr lang="en-US" sz="2800" dirty="0"/>
              <a:t> </a:t>
            </a:r>
            <a:r>
              <a:rPr lang="en-US" sz="2800" dirty="0" err="1"/>
              <a:t>sinh</a:t>
            </a:r>
            <a:r>
              <a:rPr lang="en-US" sz="2800" dirty="0"/>
              <a:t> </a:t>
            </a:r>
            <a:r>
              <a:rPr lang="en-US" sz="2800" dirty="0" err="1"/>
              <a:t>cho</a:t>
            </a:r>
            <a:r>
              <a:rPr lang="en-US" sz="2800" dirty="0"/>
              <a:t> </a:t>
            </a:r>
            <a:r>
              <a:rPr lang="en-US" sz="2800" dirty="0" err="1"/>
              <a:t>trẻ</a:t>
            </a:r>
            <a:r>
              <a:rPr lang="en-US" sz="2800" dirty="0"/>
              <a:t>.</a:t>
            </a:r>
          </a:p>
          <a:p>
            <a:pPr marL="457200" indent="-457200" algn="just" eaLnBrk="0" hangingPunct="0">
              <a:spcBef>
                <a:spcPct val="20000"/>
              </a:spcBef>
              <a:buClr>
                <a:srgbClr val="660000"/>
              </a:buClr>
              <a:buSzPct val="70000"/>
              <a:buFontTx/>
              <a:buChar char="-"/>
              <a:defRPr/>
            </a:pPr>
            <a:r>
              <a:rPr lang="en-US" sz="2800" dirty="0" err="1">
                <a:solidFill>
                  <a:prstClr val="black"/>
                </a:solidFill>
              </a:rPr>
              <a:t>Có</a:t>
            </a:r>
            <a:r>
              <a:rPr lang="en-US" sz="2800" dirty="0">
                <a:solidFill>
                  <a:prstClr val="black"/>
                </a:solidFill>
              </a:rPr>
              <a:t> </a:t>
            </a:r>
            <a:r>
              <a:rPr lang="en-US" sz="2800" dirty="0" err="1">
                <a:solidFill>
                  <a:prstClr val="black"/>
                </a:solidFill>
              </a:rPr>
              <a:t>sự</a:t>
            </a:r>
            <a:r>
              <a:rPr lang="en-US" sz="2800" dirty="0">
                <a:solidFill>
                  <a:prstClr val="black"/>
                </a:solidFill>
              </a:rPr>
              <a:t> </a:t>
            </a:r>
            <a:r>
              <a:rPr lang="en-US" sz="2800" dirty="0" err="1">
                <a:solidFill>
                  <a:prstClr val="black"/>
                </a:solidFill>
              </a:rPr>
              <a:t>phối</a:t>
            </a:r>
            <a:r>
              <a:rPr lang="en-US" sz="2800" dirty="0">
                <a:solidFill>
                  <a:prstClr val="black"/>
                </a:solidFill>
              </a:rPr>
              <a:t> </a:t>
            </a:r>
            <a:r>
              <a:rPr lang="en-US" sz="2800" dirty="0" err="1">
                <a:solidFill>
                  <a:prstClr val="black"/>
                </a:solidFill>
              </a:rPr>
              <a:t>kết</a:t>
            </a:r>
            <a:r>
              <a:rPr lang="en-US" sz="2800" dirty="0">
                <a:solidFill>
                  <a:prstClr val="black"/>
                </a:solidFill>
              </a:rPr>
              <a:t> </a:t>
            </a:r>
            <a:r>
              <a:rPr lang="en-US" sz="2800" dirty="0" err="1">
                <a:solidFill>
                  <a:prstClr val="black"/>
                </a:solidFill>
              </a:rPr>
              <a:t>hợp</a:t>
            </a:r>
            <a:r>
              <a:rPr lang="en-US" sz="2800" dirty="0">
                <a:solidFill>
                  <a:prstClr val="black"/>
                </a:solidFill>
              </a:rPr>
              <a:t> </a:t>
            </a:r>
            <a:r>
              <a:rPr lang="en-US" sz="2800" dirty="0" err="1">
                <a:solidFill>
                  <a:prstClr val="black"/>
                </a:solidFill>
              </a:rPr>
              <a:t>giữa</a:t>
            </a:r>
            <a:r>
              <a:rPr lang="en-US" sz="2800" dirty="0">
                <a:solidFill>
                  <a:prstClr val="black"/>
                </a:solidFill>
              </a:rPr>
              <a:t> cha </a:t>
            </a:r>
            <a:r>
              <a:rPr lang="en-US" sz="2800" dirty="0" err="1">
                <a:solidFill>
                  <a:prstClr val="black"/>
                </a:solidFill>
              </a:rPr>
              <a:t>mẹ</a:t>
            </a:r>
            <a:r>
              <a:rPr lang="en-US" sz="2800" dirty="0">
                <a:solidFill>
                  <a:prstClr val="black"/>
                </a:solidFill>
              </a:rPr>
              <a:t> </a:t>
            </a:r>
            <a:r>
              <a:rPr lang="en-US" sz="2800" dirty="0" err="1">
                <a:solidFill>
                  <a:prstClr val="black"/>
                </a:solidFill>
              </a:rPr>
              <a:t>trẻ</a:t>
            </a:r>
            <a:r>
              <a:rPr lang="en-US" sz="2800" dirty="0">
                <a:solidFill>
                  <a:prstClr val="black"/>
                </a:solidFill>
              </a:rPr>
              <a:t> </a:t>
            </a:r>
            <a:r>
              <a:rPr lang="en-US" sz="2800" dirty="0" err="1">
                <a:solidFill>
                  <a:prstClr val="black"/>
                </a:solidFill>
              </a:rPr>
              <a:t>và</a:t>
            </a:r>
            <a:r>
              <a:rPr lang="en-US" sz="2800" dirty="0">
                <a:solidFill>
                  <a:prstClr val="black"/>
                </a:solidFill>
              </a:rPr>
              <a:t> </a:t>
            </a:r>
            <a:r>
              <a:rPr lang="en-US" sz="2800" dirty="0" err="1">
                <a:solidFill>
                  <a:prstClr val="black"/>
                </a:solidFill>
              </a:rPr>
              <a:t>nhà</a:t>
            </a:r>
            <a:r>
              <a:rPr lang="en-US" sz="2800" dirty="0">
                <a:solidFill>
                  <a:prstClr val="black"/>
                </a:solidFill>
              </a:rPr>
              <a:t> </a:t>
            </a:r>
            <a:r>
              <a:rPr lang="en-US" sz="2800" dirty="0" err="1">
                <a:solidFill>
                  <a:prstClr val="black"/>
                </a:solidFill>
              </a:rPr>
              <a:t>trường</a:t>
            </a:r>
            <a:r>
              <a:rPr lang="en-US" sz="2800" dirty="0">
                <a:solidFill>
                  <a:prstClr val="black"/>
                </a:solidFill>
              </a:rPr>
              <a:t> </a:t>
            </a:r>
            <a:r>
              <a:rPr lang="en-US" sz="2800" dirty="0" err="1">
                <a:solidFill>
                  <a:prstClr val="black"/>
                </a:solidFill>
              </a:rPr>
              <a:t>để</a:t>
            </a:r>
            <a:r>
              <a:rPr lang="en-US" sz="2800" dirty="0">
                <a:solidFill>
                  <a:prstClr val="black"/>
                </a:solidFill>
              </a:rPr>
              <a:t> </a:t>
            </a:r>
            <a:r>
              <a:rPr lang="en-US" sz="2800" dirty="0" err="1">
                <a:solidFill>
                  <a:prstClr val="black"/>
                </a:solidFill>
              </a:rPr>
              <a:t>giúp</a:t>
            </a:r>
            <a:r>
              <a:rPr lang="en-US" sz="2800" dirty="0">
                <a:solidFill>
                  <a:prstClr val="black"/>
                </a:solidFill>
              </a:rPr>
              <a:t> </a:t>
            </a:r>
            <a:r>
              <a:rPr lang="en-US" sz="2800" dirty="0" err="1">
                <a:solidFill>
                  <a:prstClr val="black"/>
                </a:solidFill>
              </a:rPr>
              <a:t>trẻ</a:t>
            </a:r>
            <a:r>
              <a:rPr lang="en-US" sz="2800" dirty="0">
                <a:solidFill>
                  <a:prstClr val="black"/>
                </a:solidFill>
              </a:rPr>
              <a:t> </a:t>
            </a:r>
            <a:r>
              <a:rPr lang="en-US" sz="2800" dirty="0" err="1">
                <a:solidFill>
                  <a:prstClr val="black"/>
                </a:solidFill>
              </a:rPr>
              <a:t>có</a:t>
            </a:r>
            <a:r>
              <a:rPr lang="en-US" sz="2800" dirty="0">
                <a:solidFill>
                  <a:prstClr val="black"/>
                </a:solidFill>
              </a:rPr>
              <a:t> </a:t>
            </a:r>
            <a:r>
              <a:rPr lang="en-US" sz="2800" dirty="0" err="1">
                <a:solidFill>
                  <a:prstClr val="black"/>
                </a:solidFill>
              </a:rPr>
              <a:t>kỹ</a:t>
            </a:r>
            <a:r>
              <a:rPr lang="en-US" sz="2800" dirty="0">
                <a:solidFill>
                  <a:prstClr val="black"/>
                </a:solidFill>
              </a:rPr>
              <a:t> </a:t>
            </a:r>
            <a:r>
              <a:rPr lang="en-US" sz="2800" dirty="0" err="1">
                <a:solidFill>
                  <a:prstClr val="black"/>
                </a:solidFill>
              </a:rPr>
              <a:t>năng</a:t>
            </a:r>
            <a:r>
              <a:rPr lang="en-US" sz="2800" dirty="0">
                <a:solidFill>
                  <a:prstClr val="black"/>
                </a:solidFill>
              </a:rPr>
              <a:t> </a:t>
            </a:r>
            <a:r>
              <a:rPr lang="en-US" sz="2800" dirty="0" err="1">
                <a:solidFill>
                  <a:prstClr val="black"/>
                </a:solidFill>
              </a:rPr>
              <a:t>chăm</a:t>
            </a:r>
            <a:r>
              <a:rPr lang="en-US" sz="2800" dirty="0">
                <a:solidFill>
                  <a:prstClr val="black"/>
                </a:solidFill>
              </a:rPr>
              <a:t> </a:t>
            </a:r>
            <a:r>
              <a:rPr lang="en-US" sz="2800" dirty="0" err="1">
                <a:solidFill>
                  <a:prstClr val="black"/>
                </a:solidFill>
              </a:rPr>
              <a:t>sóc</a:t>
            </a:r>
            <a:r>
              <a:rPr lang="en-US" sz="2800" dirty="0">
                <a:solidFill>
                  <a:prstClr val="black"/>
                </a:solidFill>
              </a:rPr>
              <a:t> </a:t>
            </a:r>
            <a:r>
              <a:rPr lang="en-US" sz="2800" dirty="0" err="1">
                <a:solidFill>
                  <a:prstClr val="black"/>
                </a:solidFill>
              </a:rPr>
              <a:t>vệ</a:t>
            </a:r>
            <a:r>
              <a:rPr lang="en-US" sz="2800" dirty="0">
                <a:solidFill>
                  <a:prstClr val="black"/>
                </a:solidFill>
              </a:rPr>
              <a:t> </a:t>
            </a:r>
            <a:r>
              <a:rPr lang="en-US" sz="2800" dirty="0" err="1">
                <a:solidFill>
                  <a:prstClr val="black"/>
                </a:solidFill>
              </a:rPr>
              <a:t>sinh</a:t>
            </a:r>
            <a:r>
              <a:rPr lang="en-US" sz="2800" dirty="0">
                <a:solidFill>
                  <a:prstClr val="black"/>
                </a:solidFill>
              </a:rPr>
              <a:t> </a:t>
            </a:r>
            <a:r>
              <a:rPr lang="en-US" sz="2800" dirty="0" err="1">
                <a:solidFill>
                  <a:prstClr val="black"/>
                </a:solidFill>
              </a:rPr>
              <a:t>cá</a:t>
            </a:r>
            <a:r>
              <a:rPr lang="en-US" sz="2800" dirty="0">
                <a:solidFill>
                  <a:prstClr val="black"/>
                </a:solidFill>
              </a:rPr>
              <a:t> </a:t>
            </a:r>
            <a:r>
              <a:rPr lang="en-US" sz="2800" dirty="0" err="1">
                <a:solidFill>
                  <a:prstClr val="black"/>
                </a:solidFill>
              </a:rPr>
              <a:t>nhân</a:t>
            </a:r>
            <a:r>
              <a:rPr lang="en-US" sz="2800" dirty="0">
                <a:solidFill>
                  <a:prstClr val="black"/>
                </a:solidFill>
              </a:rPr>
              <a:t>.</a:t>
            </a:r>
            <a:endParaRPr lang="vi-VN" sz="2800" dirty="0"/>
          </a:p>
        </p:txBody>
      </p:sp>
    </p:spTree>
    <p:extLst>
      <p:ext uri="{BB962C8B-B14F-4D97-AF65-F5344CB8AC3E}">
        <p14:creationId xmlns:p14="http://schemas.microsoft.com/office/powerpoint/2010/main" val="3778347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4&quot;&gt;&lt;property id=&quot;20148&quot; value=&quot;5&quot;/&gt;&lt;property id=&quot;20300&quot; value=&quot;Slide 2&quot;/&gt;&lt;property id=&quot;20307&quot; value=&quot;285&quot;/&gt;&lt;/object&gt;&lt;object type=&quot;3&quot; unique_id=&quot;10006&quot;&gt;&lt;property id=&quot;20148&quot; value=&quot;5&quot;/&gt;&lt;property id=&quot;20300&quot; value=&quot;Slide 6&quot;/&gt;&lt;property id=&quot;20307&quot; value=&quot;256&quot;/&gt;&lt;/object&gt;&lt;object type=&quot;3&quot; unique_id=&quot;10007&quot;&gt;&lt;property id=&quot;20148&quot; value=&quot;5&quot;/&gt;&lt;property id=&quot;20300&quot; value=&quot;Slide 7&quot;/&gt;&lt;property id=&quot;20307&quot; value=&quot;261&quot;/&gt;&lt;/object&gt;&lt;object type=&quot;3&quot; unique_id=&quot;10008&quot;&gt;&lt;property id=&quot;20148&quot; value=&quot;5&quot;/&gt;&lt;property id=&quot;20300&quot; value=&quot;Slide 8&quot;/&gt;&lt;property id=&quot;20307&quot; value=&quot;326&quot;/&gt;&lt;/object&gt;&lt;object type=&quot;3&quot; unique_id=&quot;10009&quot;&gt;&lt;property id=&quot;20148&quot; value=&quot;5&quot;/&gt;&lt;property id=&quot;20300&quot; value=&quot;Slide 9&quot;/&gt;&lt;property id=&quot;20307&quot; value=&quot;348&quot;/&gt;&lt;/object&gt;&lt;object type=&quot;3&quot; unique_id=&quot;10010&quot;&gt;&lt;property id=&quot;20148&quot; value=&quot;5&quot;/&gt;&lt;property id=&quot;20300&quot; value=&quot;Slide 10&quot;/&gt;&lt;property id=&quot;20307&quot; value=&quot;325&quot;/&gt;&lt;/object&gt;&lt;object type=&quot;3&quot; unique_id=&quot;10011&quot;&gt;&lt;property id=&quot;20148&quot; value=&quot;5&quot;/&gt;&lt;property id=&quot;20300&quot; value=&quot;Slide 11&quot;/&gt;&lt;property id=&quot;20307&quot; value=&quot;327&quot;/&gt;&lt;/object&gt;&lt;object type=&quot;3&quot; unique_id=&quot;10012&quot;&gt;&lt;property id=&quot;20148&quot; value=&quot;5&quot;/&gt;&lt;property id=&quot;20300&quot; value=&quot;Slide 12&quot;/&gt;&lt;property id=&quot;20307&quot; value=&quot;335&quot;/&gt;&lt;/object&gt;&lt;object type=&quot;3&quot; unique_id=&quot;10013&quot;&gt;&lt;property id=&quot;20148&quot; value=&quot;5&quot;/&gt;&lt;property id=&quot;20300&quot; value=&quot;Slide 13&quot;/&gt;&lt;property id=&quot;20307&quot; value=&quot;286&quot;/&gt;&lt;/object&gt;&lt;object type=&quot;3&quot; unique_id=&quot;10014&quot;&gt;&lt;property id=&quot;20148&quot; value=&quot;5&quot;/&gt;&lt;property id=&quot;20300&quot; value=&quot;Slide 14&quot;/&gt;&lt;property id=&quot;20307&quot; value=&quot;334&quot;/&gt;&lt;/object&gt;&lt;object type=&quot;3&quot; unique_id=&quot;10015&quot;&gt;&lt;property id=&quot;20148&quot; value=&quot;5&quot;/&gt;&lt;property id=&quot;20300&quot; value=&quot;Slide 15&quot;/&gt;&lt;property id=&quot;20307&quot; value=&quot;336&quot;/&gt;&lt;/object&gt;&lt;object type=&quot;3&quot; unique_id=&quot;10016&quot;&gt;&lt;property id=&quot;20148&quot; value=&quot;5&quot;/&gt;&lt;property id=&quot;20300&quot; value=&quot;Slide 16&quot;/&gt;&lt;property id=&quot;20307&quot; value=&quot;360&quot;/&gt;&lt;/object&gt;&lt;object type=&quot;3&quot; unique_id=&quot;10017&quot;&gt;&lt;property id=&quot;20148&quot; value=&quot;5&quot;/&gt;&lt;property id=&quot;20300&quot; value=&quot;Slide 17&quot;/&gt;&lt;property id=&quot;20307&quot; value=&quot;362&quot;/&gt;&lt;/object&gt;&lt;object type=&quot;3&quot; unique_id=&quot;10018&quot;&gt;&lt;property id=&quot;20148&quot; value=&quot;5&quot;/&gt;&lt;property id=&quot;20300&quot; value=&quot;Slide 18&quot;/&gt;&lt;property id=&quot;20307&quot; value=&quot;337&quot;/&gt;&lt;/object&gt;&lt;object type=&quot;3&quot; unique_id=&quot;10019&quot;&gt;&lt;property id=&quot;20148&quot; value=&quot;5&quot;/&gt;&lt;property id=&quot;20300&quot; value=&quot;Slide 19&quot;/&gt;&lt;property id=&quot;20307&quot; value=&quot;289&quot;/&gt;&lt;/object&gt;&lt;object type=&quot;3&quot; unique_id=&quot;10020&quot;&gt;&lt;property id=&quot;20148&quot; value=&quot;5&quot;/&gt;&lt;property id=&quot;20300&quot; value=&quot;Slide 20&quot;/&gt;&lt;property id=&quot;20307&quot; value=&quot;342&quot;/&gt;&lt;/object&gt;&lt;object type=&quot;3&quot; unique_id=&quot;10021&quot;&gt;&lt;property id=&quot;20148&quot; value=&quot;5&quot;/&gt;&lt;property id=&quot;20300&quot; value=&quot;Slide 21&quot;/&gt;&lt;property id=&quot;20307&quot; value=&quot;363&quot;/&gt;&lt;/object&gt;&lt;object type=&quot;3&quot; unique_id=&quot;10022&quot;&gt;&lt;property id=&quot;20148&quot; value=&quot;5&quot;/&gt;&lt;property id=&quot;20300&quot; value=&quot;Slide 22&quot;/&gt;&lt;property id=&quot;20307&quot; value=&quot;380&quot;/&gt;&lt;/object&gt;&lt;object type=&quot;3&quot; unique_id=&quot;10023&quot;&gt;&lt;property id=&quot;20148&quot; value=&quot;5&quot;/&gt;&lt;property id=&quot;20300&quot; value=&quot;Slide 23&quot;/&gt;&lt;property id=&quot;20307&quot; value=&quot;293&quot;/&gt;&lt;/object&gt;&lt;object type=&quot;3&quot; unique_id=&quot;10024&quot;&gt;&lt;property id=&quot;20148&quot; value=&quot;5&quot;/&gt;&lt;property id=&quot;20300&quot; value=&quot;Slide 24&quot;/&gt;&lt;property id=&quot;20307&quot; value=&quot;368&quot;/&gt;&lt;/object&gt;&lt;object type=&quot;3&quot; unique_id=&quot;10025&quot;&gt;&lt;property id=&quot;20148&quot; value=&quot;5&quot;/&gt;&lt;property id=&quot;20300&quot; value=&quot;Slide 25&quot;/&gt;&lt;property id=&quot;20307&quot; value=&quot;376&quot;/&gt;&lt;/object&gt;&lt;object type=&quot;3&quot; unique_id=&quot;10026&quot;&gt;&lt;property id=&quot;20148&quot; value=&quot;5&quot;/&gt;&lt;property id=&quot;20300&quot; value=&quot;Slide 26&quot;/&gt;&lt;property id=&quot;20307&quot; value=&quot;377&quot;/&gt;&lt;/object&gt;&lt;object type=&quot;3&quot; unique_id=&quot;10027&quot;&gt;&lt;property id=&quot;20148&quot; value=&quot;5&quot;/&gt;&lt;property id=&quot;20300&quot; value=&quot;Slide 27&quot;/&gt;&lt;property id=&quot;20307&quot; value=&quot;291&quot;/&gt;&lt;/object&gt;&lt;object type=&quot;3&quot; unique_id=&quot;10028&quot;&gt;&lt;property id=&quot;20148&quot; value=&quot;5&quot;/&gt;&lt;property id=&quot;20300&quot; value=&quot;Slide 28&quot;/&gt;&lt;property id=&quot;20307&quot; value=&quot;378&quot;/&gt;&lt;/object&gt;&lt;object type=&quot;3&quot; unique_id=&quot;10029&quot;&gt;&lt;property id=&quot;20148&quot; value=&quot;5&quot;/&gt;&lt;property id=&quot;20300&quot; value=&quot;Slide 29&quot;/&gt;&lt;property id=&quot;20307&quot; value=&quot;379&quot;/&gt;&lt;/object&gt;&lt;object type=&quot;3&quot; unique_id=&quot;10030&quot;&gt;&lt;property id=&quot;20148&quot; value=&quot;5&quot;/&gt;&lt;property id=&quot;20300&quot; value=&quot;Slide 30&quot;/&gt;&lt;property id=&quot;20307&quot; value=&quot;369&quot;/&gt;&lt;/object&gt;&lt;object type=&quot;3&quot; unique_id=&quot;10031&quot;&gt;&lt;property id=&quot;20148&quot; value=&quot;5&quot;/&gt;&lt;property id=&quot;20300&quot; value=&quot;Slide 31&quot;/&gt;&lt;property id=&quot;20307&quot; value=&quot;292&quot;/&gt;&lt;/object&gt;&lt;object type=&quot;3&quot; unique_id=&quot;10032&quot;&gt;&lt;property id=&quot;20148&quot; value=&quot;5&quot;/&gt;&lt;property id=&quot;20300&quot; value=&quot;Slide 32&quot;/&gt;&lt;property id=&quot;20307&quot; value=&quot;364&quot;/&gt;&lt;/object&gt;&lt;object type=&quot;3&quot; unique_id=&quot;10033&quot;&gt;&lt;property id=&quot;20148&quot; value=&quot;5&quot;/&gt;&lt;property id=&quot;20300&quot; value=&quot;Slide 33&quot;/&gt;&lt;property id=&quot;20307&quot; value=&quot;365&quot;/&gt;&lt;/object&gt;&lt;object type=&quot;3&quot; unique_id=&quot;10034&quot;&gt;&lt;property id=&quot;20148&quot; value=&quot;5&quot;/&gt;&lt;property id=&quot;20300&quot; value=&quot;Slide 34&quot;/&gt;&lt;property id=&quot;20307&quot; value=&quot;366&quot;/&gt;&lt;/object&gt;&lt;object type=&quot;3&quot; unique_id=&quot;10035&quot;&gt;&lt;property id=&quot;20148&quot; value=&quot;5&quot;/&gt;&lt;property id=&quot;20300&quot; value=&quot;Slide 35&quot;/&gt;&lt;property id=&quot;20307&quot; value=&quot;367&quot;/&gt;&lt;/object&gt;&lt;object type=&quot;3&quot; unique_id=&quot;10036&quot;&gt;&lt;property id=&quot;20148&quot; value=&quot;5&quot;/&gt;&lt;property id=&quot;20300&quot; value=&quot;Slide 36&quot;/&gt;&lt;property id=&quot;20307&quot; value=&quot;370&quot;/&gt;&lt;/object&gt;&lt;object type=&quot;3&quot; unique_id=&quot;10037&quot;&gt;&lt;property id=&quot;20148&quot; value=&quot;5&quot;/&gt;&lt;property id=&quot;20300&quot; value=&quot;Slide 37&quot;/&gt;&lt;property id=&quot;20307&quot; value=&quot;372&quot;/&gt;&lt;/object&gt;&lt;object type=&quot;3&quot; unique_id=&quot;10038&quot;&gt;&lt;property id=&quot;20148&quot; value=&quot;5&quot;/&gt;&lt;property id=&quot;20300&quot; value=&quot;Slide 38&quot;/&gt;&lt;property id=&quot;20307&quot; value=&quot;343&quot;/&gt;&lt;/object&gt;&lt;object type=&quot;3&quot; unique_id=&quot;10042&quot;&gt;&lt;property id=&quot;20148&quot; value=&quot;5&quot;/&gt;&lt;property id=&quot;20300&quot; value=&quot;Slide 45&quot;/&gt;&lt;property id=&quot;20307&quot; value=&quot;374&quot;/&gt;&lt;/object&gt;&lt;object type=&quot;3&quot; unique_id=&quot;10043&quot;&gt;&lt;property id=&quot;20148&quot; value=&quot;5&quot;/&gt;&lt;property id=&quot;20300&quot; value=&quot;Slide 46&quot;/&gt;&lt;property id=&quot;20307&quot; value=&quot;346&quot;/&gt;&lt;/object&gt;&lt;object type=&quot;3&quot; unique_id=&quot;10044&quot;&gt;&lt;property id=&quot;20148&quot; value=&quot;5&quot;/&gt;&lt;property id=&quot;20300&quot; value=&quot;Slide 47&quot;/&gt;&lt;property id=&quot;20307&quot; value=&quot;385&quot;/&gt;&lt;/object&gt;&lt;object type=&quot;3&quot; unique_id=&quot;10045&quot;&gt;&lt;property id=&quot;20148&quot; value=&quot;5&quot;/&gt;&lt;property id=&quot;20300&quot; value=&quot;Slide 48&quot;/&gt;&lt;property id=&quot;20307&quot; value=&quot;386&quot;/&gt;&lt;/object&gt;&lt;object type=&quot;3&quot; unique_id=&quot;10046&quot;&gt;&lt;property id=&quot;20148&quot; value=&quot;5&quot;/&gt;&lt;property id=&quot;20300&quot; value=&quot;Slide 49&quot;/&gt;&lt;property id=&quot;20307&quot; value=&quot;387&quot;/&gt;&lt;/object&gt;&lt;object type=&quot;3&quot; unique_id=&quot;10047&quot;&gt;&lt;property id=&quot;20148&quot; value=&quot;5&quot;/&gt;&lt;property id=&quot;20300&quot; value=&quot;Slide 50&quot;/&gt;&lt;property id=&quot;20307&quot; value=&quot;391&quot;/&gt;&lt;/object&gt;&lt;object type=&quot;3&quot; unique_id=&quot;10048&quot;&gt;&lt;property id=&quot;20148&quot; value=&quot;5&quot;/&gt;&lt;property id=&quot;20300&quot; value=&quot;Slide 51&quot;/&gt;&lt;property id=&quot;20307&quot; value=&quot;388&quot;/&gt;&lt;/object&gt;&lt;object type=&quot;3&quot; unique_id=&quot;10049&quot;&gt;&lt;property id=&quot;20148&quot; value=&quot;5&quot;/&gt;&lt;property id=&quot;20300&quot; value=&quot;Slide 52&quot;/&gt;&lt;property id=&quot;20307&quot; value=&quot;389&quot;/&gt;&lt;/object&gt;&lt;object type=&quot;3&quot; unique_id=&quot;10050&quot;&gt;&lt;property id=&quot;20148&quot; value=&quot;5&quot;/&gt;&lt;property id=&quot;20300&quot; value=&quot;Slide 53&quot;/&gt;&lt;property id=&quot;20307&quot; value=&quot;390&quot;/&gt;&lt;/object&gt;&lt;object type=&quot;3&quot; unique_id=&quot;10051&quot;&gt;&lt;property id=&quot;20148&quot; value=&quot;5&quot;/&gt;&lt;property id=&quot;20300&quot; value=&quot;Slide 54&quot;/&gt;&lt;property id=&quot;20307&quot; value=&quot;375&quot;/&gt;&lt;/object&gt;&lt;object type=&quot;3&quot; unique_id=&quot;10052&quot;&gt;&lt;property id=&quot;20148&quot; value=&quot;5&quot;/&gt;&lt;property id=&quot;20300&quot; value=&quot;Slide 55&quot;/&gt;&lt;property id=&quot;20307&quot; value=&quot;295&quot;/&gt;&lt;/object&gt;&lt;object type=&quot;3&quot; unique_id=&quot;10053&quot;&gt;&lt;property id=&quot;20148&quot; value=&quot;5&quot;/&gt;&lt;property id=&quot;20300&quot; value=&quot;Slide 56&quot;/&gt;&lt;property id=&quot;20307&quot; value=&quot;353&quot;/&gt;&lt;/object&gt;&lt;object type=&quot;3&quot; unique_id=&quot;10054&quot;&gt;&lt;property id=&quot;20148&quot; value=&quot;5&quot;/&gt;&lt;property id=&quot;20300&quot; value=&quot;Slide 57&quot;/&gt;&lt;property id=&quot;20307&quot; value=&quot;297&quot;/&gt;&lt;/object&gt;&lt;object type=&quot;3&quot; unique_id=&quot;10055&quot;&gt;&lt;property id=&quot;20148&quot; value=&quot;5&quot;/&gt;&lt;property id=&quot;20300&quot; value=&quot;Slide 58&quot;/&gt;&lt;property id=&quot;20307&quot; value=&quot;356&quot;/&gt;&lt;/object&gt;&lt;object type=&quot;3&quot; unique_id=&quot;10056&quot;&gt;&lt;property id=&quot;20148&quot; value=&quot;5&quot;/&gt;&lt;property id=&quot;20300&quot; value=&quot;Slide 59&quot;/&gt;&lt;property id=&quot;20307&quot; value=&quot;298&quot;/&gt;&lt;/object&gt;&lt;object type=&quot;3&quot; unique_id=&quot;10057&quot;&gt;&lt;property id=&quot;20148&quot; value=&quot;5&quot;/&gt;&lt;property id=&quot;20300&quot; value=&quot;Slide 60&quot;/&gt;&lt;property id=&quot;20307&quot; value=&quot;381&quot;/&gt;&lt;/object&gt;&lt;object type=&quot;3&quot; unique_id=&quot;10058&quot;&gt;&lt;property id=&quot;20148&quot; value=&quot;5&quot;/&gt;&lt;property id=&quot;20300&quot; value=&quot;Slide 61&quot;/&gt;&lt;property id=&quot;20307&quot; value=&quot;357&quot;/&gt;&lt;/object&gt;&lt;object type=&quot;3&quot; unique_id=&quot;10059&quot;&gt;&lt;property id=&quot;20148&quot; value=&quot;5&quot;/&gt;&lt;property id=&quot;20300&quot; value=&quot;Slide 62&quot;/&gt;&lt;property id=&quot;20307&quot; value=&quot;351&quot;/&gt;&lt;/object&gt;&lt;object type=&quot;3&quot; unique_id=&quot;10060&quot;&gt;&lt;property id=&quot;20148&quot; value=&quot;5&quot;/&gt;&lt;property id=&quot;20300&quot; value=&quot;Slide 63&quot;/&gt;&lt;property id=&quot;20307&quot; value=&quot;302&quot;/&gt;&lt;/object&gt;&lt;object type=&quot;3&quot; unique_id=&quot;10061&quot;&gt;&lt;property id=&quot;20148&quot; value=&quot;5&quot;/&gt;&lt;property id=&quot;20300&quot; value=&quot;Slide 64&quot;/&gt;&lt;property id=&quot;20307&quot; value=&quot;355&quot;/&gt;&lt;/object&gt;&lt;object type=&quot;3&quot; unique_id=&quot;10062&quot;&gt;&lt;property id=&quot;20148&quot; value=&quot;5&quot;/&gt;&lt;property id=&quot;20300&quot; value=&quot;Slide 65&quot;/&gt;&lt;property id=&quot;20307&quot; value=&quot;300&quot;/&gt;&lt;/object&gt;&lt;object type=&quot;3&quot; unique_id=&quot;10063&quot;&gt;&lt;property id=&quot;20148&quot; value=&quot;5&quot;/&gt;&lt;property id=&quot;20300&quot; value=&quot;Slide 66&quot;/&gt;&lt;property id=&quot;20307&quot; value=&quot;301&quot;/&gt;&lt;/object&gt;&lt;object type=&quot;3&quot; unique_id=&quot;10064&quot;&gt;&lt;property id=&quot;20148&quot; value=&quot;5&quot;/&gt;&lt;property id=&quot;20300&quot; value=&quot;Slide 67&quot;/&gt;&lt;property id=&quot;20307&quot; value=&quot;358&quot;/&gt;&lt;/object&gt;&lt;object type=&quot;3&quot; unique_id=&quot;77254&quot;&gt;&lt;property id=&quot;20148&quot; value=&quot;5&quot;/&gt;&lt;property id=&quot;20300&quot; value=&quot;Slide 3 - &amp;quot;NĂM HỌC 2012 - 2013 &amp;quot;&quot;/&gt;&lt;property id=&quot;20307&quot; value=&quot;392&quot;/&gt;&lt;/object&gt;&lt;object type=&quot;3&quot; unique_id=&quot;77255&quot;&gt;&lt;property id=&quot;20148&quot; value=&quot;5&quot;/&gt;&lt;property id=&quot;20300&quot; value=&quot;Slide 5 - &amp;quot; SỐ TRẺ HUY ĐỘNG RA LỚP (326.131/463.824 - 70.31%) &amp;quot;&quot;/&gt;&lt;property id=&quot;20307&quot; value=&quot;393&quot;/&gt;&lt;/object&gt;&lt;object type=&quot;3&quot; unique_id=&quot;77555&quot;&gt;&lt;property id=&quot;20148&quot; value=&quot;5&quot;/&gt;&lt;property id=&quot;20300&quot; value=&quot;Slide 4 - &amp;quot;NĂM HỌC 2012 - 2013 &amp;quot;&quot;/&gt;&lt;property id=&quot;20307&quot; value=&quot;395&quot;/&gt;&lt;/object&gt;&lt;object type=&quot;3&quot; unique_id=&quot;77556&quot;&gt;&lt;property id=&quot;20148&quot; value=&quot;5&quot;/&gt;&lt;property id=&quot;20300&quot; value=&quot;Slide 39&quot;/&gt;&lt;property id=&quot;20307&quot; value=&quot;394&quot;/&gt;&lt;/object&gt;&lt;object type=&quot;3&quot; unique_id=&quot;78320&quot;&gt;&lt;property id=&quot;20148&quot; value=&quot;5&quot;/&gt;&lt;property id=&quot;20300&quot; value=&quot;Slide 40&quot;/&gt;&lt;property id=&quot;20307&quot; value=&quot;397&quot;/&gt;&lt;/object&gt;&lt;object type=&quot;3&quot; unique_id=&quot;78321&quot;&gt;&lt;property id=&quot;20148&quot; value=&quot;5&quot;/&gt;&lt;property id=&quot;20300&quot; value=&quot;Slide 41&quot;/&gt;&lt;property id=&quot;20307&quot; value=&quot;396&quot;/&gt;&lt;/object&gt;&lt;object type=&quot;3&quot; unique_id=&quot;78322&quot;&gt;&lt;property id=&quot;20148&quot; value=&quot;5&quot;/&gt;&lt;property id=&quot;20300&quot; value=&quot;Slide 42&quot;/&gt;&lt;property id=&quot;20307&quot; value=&quot;401&quot;/&gt;&lt;/object&gt;&lt;object type=&quot;3&quot; unique_id=&quot;78323&quot;&gt;&lt;property id=&quot;20148&quot; value=&quot;5&quot;/&gt;&lt;property id=&quot;20300&quot; value=&quot;Slide 43&quot;/&gt;&lt;property id=&quot;20307&quot; value=&quot;402&quot;/&gt;&lt;/object&gt;&lt;object type=&quot;3&quot; unique_id=&quot;78324&quot;&gt;&lt;property id=&quot;20148&quot; value=&quot;5&quot;/&gt;&lt;property id=&quot;20300&quot; value=&quot;Slide 44&quot;/&gt;&lt;property id=&quot;20307&quot; value=&quot;404&quot;/&gt;&lt;/object&gt;&lt;object type=&quot;3&quot; unique_id=&quot;78541&quot;&gt;&lt;property id=&quot;20148&quot; value=&quot;5&quot;/&gt;&lt;property id=&quot;20300&quot; value=&quot;Slide 1&quot;/&gt;&lt;property id=&quot;20307&quot; value=&quot;405&quot;/&gt;&lt;/object&gt;&lt;/object&gt;&lt;object type=&quot;8&quot; unique_id=&quot;1012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e5cf8c3c-73b3-4a78-9117-a25587642365"/>
</p:tagLst>
</file>

<file path=ppt/theme/theme1.xml><?xml version="1.0" encoding="utf-8"?>
<a:theme xmlns:a="http://schemas.openxmlformats.org/drawingml/2006/main" name="TP0300060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8327</TotalTime>
  <Words>4933</Words>
  <Application>Microsoft Office PowerPoint</Application>
  <PresentationFormat>Custom</PresentationFormat>
  <Paragraphs>454</Paragraphs>
  <Slides>71</Slides>
  <Notes>1</Notes>
  <HiddenSlides>0</HiddenSlides>
  <MMClips>1</MMClips>
  <ScaleCrop>false</ScaleCrop>
  <HeadingPairs>
    <vt:vector size="4" baseType="variant">
      <vt:variant>
        <vt:lpstr>Theme</vt:lpstr>
      </vt:variant>
      <vt:variant>
        <vt:i4>3</vt:i4>
      </vt:variant>
      <vt:variant>
        <vt:lpstr>Slide Titles</vt:lpstr>
      </vt:variant>
      <vt:variant>
        <vt:i4>71</vt:i4>
      </vt:variant>
    </vt:vector>
  </HeadingPairs>
  <TitlesOfParts>
    <vt:vector size="74" baseType="lpstr">
      <vt:lpstr>TP030006004</vt:lpstr>
      <vt:lpstr>2_Office Theme</vt:lpstr>
      <vt:lpstr>Eco-Friendly School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ỦY BAN NHÂN DÂN HUYỆN HÓC MÔN PHÒNG GIÁO DỤC VÀ ĐÀO TẠO    HƯỚNG DẪN THỰC HÀNH  THAO TÁC LAU NHÀ VÀ TỔ CHỨC GIỜ NGỦ CHO TRẺ  TRONG TRƯỜNG MẦM NON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NHAN</dc:creator>
  <cp:lastModifiedBy>ismail - [2010]</cp:lastModifiedBy>
  <cp:revision>772</cp:revision>
  <cp:lastPrinted>2023-02-22T01:53:06Z</cp:lastPrinted>
  <dcterms:created xsi:type="dcterms:W3CDTF">2014-03-12T14:17:49Z</dcterms:created>
  <dcterms:modified xsi:type="dcterms:W3CDTF">2023-03-28T11:21:09Z</dcterms:modified>
</cp:coreProperties>
</file>