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sldIdLst>
    <p:sldId id="256" r:id="rId3"/>
    <p:sldId id="257" r:id="rId4"/>
    <p:sldId id="5153" r:id="rId5"/>
    <p:sldId id="5154" r:id="rId6"/>
    <p:sldId id="5155" r:id="rId7"/>
    <p:sldId id="5156" r:id="rId8"/>
    <p:sldId id="5157" r:id="rId9"/>
    <p:sldId id="5158" r:id="rId10"/>
    <p:sldId id="5161" r:id="rId11"/>
    <p:sldId id="5159" r:id="rId12"/>
    <p:sldId id="5160" r:id="rId13"/>
    <p:sldId id="5162" r:id="rId14"/>
    <p:sldId id="5163" r:id="rId15"/>
    <p:sldId id="5164" r:id="rId16"/>
    <p:sldId id="5165" r:id="rId17"/>
    <p:sldId id="5166" r:id="rId18"/>
    <p:sldId id="5167" r:id="rId19"/>
    <p:sldId id="5168" r:id="rId20"/>
    <p:sldId id="5169" r:id="rId21"/>
    <p:sldId id="5170" r:id="rId22"/>
    <p:sldId id="5171" r:id="rId23"/>
    <p:sldId id="5172" r:id="rId24"/>
    <p:sldId id="5173" r:id="rId25"/>
    <p:sldId id="5174" r:id="rId26"/>
    <p:sldId id="5175" r:id="rId27"/>
    <p:sldId id="5176" r:id="rId28"/>
    <p:sldId id="5177" r:id="rId29"/>
    <p:sldId id="5178" r:id="rId3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72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035254-9453-46F7-AE22-3F99DC385D88}" type="datetimeFigureOut">
              <a:rPr lang="vi-VN" smtClean="0"/>
              <a:t>12/07/2023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5267DF-0A66-4EBF-8AA8-3AB66C320EE2}" type="slidenum">
              <a:rPr lang="vi-VN" smtClean="0"/>
              <a:t>‹#›</a:t>
            </a:fld>
            <a:endParaRPr lang="vi-VN"/>
          </a:p>
        </p:txBody>
      </p:sp>
    </p:spTree>
    <p:extLst>
      <p:ext uri="{BB962C8B-B14F-4D97-AF65-F5344CB8AC3E}">
        <p14:creationId xmlns:p14="http://schemas.microsoft.com/office/powerpoint/2010/main" val="4222902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09AF0-64EB-71FE-5C39-8A0BBF9263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69FF6FFB-E286-3DE4-0B1F-5C602C1E64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F36430C4-D053-E3D9-8DCA-32253101A4E7}"/>
              </a:ext>
            </a:extLst>
          </p:cNvPr>
          <p:cNvSpPr>
            <a:spLocks noGrp="1"/>
          </p:cNvSpPr>
          <p:nvPr>
            <p:ph type="dt" sz="half" idx="10"/>
          </p:nvPr>
        </p:nvSpPr>
        <p:spPr/>
        <p:txBody>
          <a:bodyPr/>
          <a:lstStyle/>
          <a:p>
            <a:fld id="{C210D9BE-37F7-4194-8609-20D3B6B1804B}" type="datetimeFigureOut">
              <a:rPr lang="vi-VN" smtClean="0"/>
              <a:t>12/07/2023</a:t>
            </a:fld>
            <a:endParaRPr lang="vi-VN"/>
          </a:p>
        </p:txBody>
      </p:sp>
      <p:sp>
        <p:nvSpPr>
          <p:cNvPr id="5" name="Footer Placeholder 4">
            <a:extLst>
              <a:ext uri="{FF2B5EF4-FFF2-40B4-BE49-F238E27FC236}">
                <a16:creationId xmlns:a16="http://schemas.microsoft.com/office/drawing/2014/main" id="{1E8C9EC9-D16B-57DE-B6E8-61765923966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3ECD3D1-A7D7-C052-CEB6-EFDC3D7C9C68}"/>
              </a:ext>
            </a:extLst>
          </p:cNvPr>
          <p:cNvSpPr>
            <a:spLocks noGrp="1"/>
          </p:cNvSpPr>
          <p:nvPr>
            <p:ph type="sldNum" sz="quarter" idx="12"/>
          </p:nvPr>
        </p:nvSpPr>
        <p:spPr/>
        <p:txBody>
          <a:bodyPr/>
          <a:lstStyle/>
          <a:p>
            <a:fld id="{B0CF1943-AC70-4725-95AB-461A3C108FA3}" type="slidenum">
              <a:rPr lang="vi-VN" smtClean="0"/>
              <a:t>‹#›</a:t>
            </a:fld>
            <a:endParaRPr lang="vi-VN"/>
          </a:p>
        </p:txBody>
      </p:sp>
    </p:spTree>
    <p:extLst>
      <p:ext uri="{BB962C8B-B14F-4D97-AF65-F5344CB8AC3E}">
        <p14:creationId xmlns:p14="http://schemas.microsoft.com/office/powerpoint/2010/main" val="3239225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C613E-631F-769B-3719-A824C4C83704}"/>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FE68C698-4FD3-63B4-0BED-90E70D6A0B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25AE260-19B0-CB2C-22B7-2AB50C71C289}"/>
              </a:ext>
            </a:extLst>
          </p:cNvPr>
          <p:cNvSpPr>
            <a:spLocks noGrp="1"/>
          </p:cNvSpPr>
          <p:nvPr>
            <p:ph type="dt" sz="half" idx="10"/>
          </p:nvPr>
        </p:nvSpPr>
        <p:spPr/>
        <p:txBody>
          <a:bodyPr/>
          <a:lstStyle/>
          <a:p>
            <a:fld id="{C210D9BE-37F7-4194-8609-20D3B6B1804B}" type="datetimeFigureOut">
              <a:rPr lang="vi-VN" smtClean="0"/>
              <a:t>12/07/2023</a:t>
            </a:fld>
            <a:endParaRPr lang="vi-VN"/>
          </a:p>
        </p:txBody>
      </p:sp>
      <p:sp>
        <p:nvSpPr>
          <p:cNvPr id="5" name="Footer Placeholder 4">
            <a:extLst>
              <a:ext uri="{FF2B5EF4-FFF2-40B4-BE49-F238E27FC236}">
                <a16:creationId xmlns:a16="http://schemas.microsoft.com/office/drawing/2014/main" id="{D0AF3206-2998-4B8E-5900-7A840BBBA44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58FE841-425B-EAA1-3238-019567E37BE3}"/>
              </a:ext>
            </a:extLst>
          </p:cNvPr>
          <p:cNvSpPr>
            <a:spLocks noGrp="1"/>
          </p:cNvSpPr>
          <p:nvPr>
            <p:ph type="sldNum" sz="quarter" idx="12"/>
          </p:nvPr>
        </p:nvSpPr>
        <p:spPr/>
        <p:txBody>
          <a:bodyPr/>
          <a:lstStyle/>
          <a:p>
            <a:fld id="{B0CF1943-AC70-4725-95AB-461A3C108FA3}" type="slidenum">
              <a:rPr lang="vi-VN" smtClean="0"/>
              <a:t>‹#›</a:t>
            </a:fld>
            <a:endParaRPr lang="vi-VN"/>
          </a:p>
        </p:txBody>
      </p:sp>
    </p:spTree>
    <p:extLst>
      <p:ext uri="{BB962C8B-B14F-4D97-AF65-F5344CB8AC3E}">
        <p14:creationId xmlns:p14="http://schemas.microsoft.com/office/powerpoint/2010/main" val="620086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8A89B3-94C1-E5AC-338F-511F869509A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F0CA3F64-65E0-F29F-8924-C1B639BA4E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5F6FCAB-E403-F93E-2318-43B9A24004A6}"/>
              </a:ext>
            </a:extLst>
          </p:cNvPr>
          <p:cNvSpPr>
            <a:spLocks noGrp="1"/>
          </p:cNvSpPr>
          <p:nvPr>
            <p:ph type="dt" sz="half" idx="10"/>
          </p:nvPr>
        </p:nvSpPr>
        <p:spPr/>
        <p:txBody>
          <a:bodyPr/>
          <a:lstStyle/>
          <a:p>
            <a:fld id="{C210D9BE-37F7-4194-8609-20D3B6B1804B}" type="datetimeFigureOut">
              <a:rPr lang="vi-VN" smtClean="0"/>
              <a:t>12/07/2023</a:t>
            </a:fld>
            <a:endParaRPr lang="vi-VN"/>
          </a:p>
        </p:txBody>
      </p:sp>
      <p:sp>
        <p:nvSpPr>
          <p:cNvPr id="5" name="Footer Placeholder 4">
            <a:extLst>
              <a:ext uri="{FF2B5EF4-FFF2-40B4-BE49-F238E27FC236}">
                <a16:creationId xmlns:a16="http://schemas.microsoft.com/office/drawing/2014/main" id="{B2AE844C-CDA2-BD76-9DCA-5CC68C674B2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38CC08E-C350-FAAD-7D63-02817DE5813F}"/>
              </a:ext>
            </a:extLst>
          </p:cNvPr>
          <p:cNvSpPr>
            <a:spLocks noGrp="1"/>
          </p:cNvSpPr>
          <p:nvPr>
            <p:ph type="sldNum" sz="quarter" idx="12"/>
          </p:nvPr>
        </p:nvSpPr>
        <p:spPr/>
        <p:txBody>
          <a:bodyPr/>
          <a:lstStyle/>
          <a:p>
            <a:fld id="{B0CF1943-AC70-4725-95AB-461A3C108FA3}" type="slidenum">
              <a:rPr lang="vi-VN" smtClean="0"/>
              <a:t>‹#›</a:t>
            </a:fld>
            <a:endParaRPr lang="vi-VN"/>
          </a:p>
        </p:txBody>
      </p:sp>
    </p:spTree>
    <p:extLst>
      <p:ext uri="{BB962C8B-B14F-4D97-AF65-F5344CB8AC3E}">
        <p14:creationId xmlns:p14="http://schemas.microsoft.com/office/powerpoint/2010/main" val="1796091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F7B5A-BB62-0300-FAF1-A12637A3BA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D3B0DDA7-8AB8-B732-3703-EE4C3FBC45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7A4D7600-ED58-194A-6461-D7596D43BA35}"/>
              </a:ext>
            </a:extLst>
          </p:cNvPr>
          <p:cNvSpPr>
            <a:spLocks noGrp="1"/>
          </p:cNvSpPr>
          <p:nvPr>
            <p:ph type="dt" sz="half" idx="10"/>
          </p:nvPr>
        </p:nvSpPr>
        <p:spPr/>
        <p:txBody>
          <a:bodyPr/>
          <a:lstStyle/>
          <a:p>
            <a:fld id="{77BFB183-E435-47B4-967B-47C20315B0FB}" type="datetimeFigureOut">
              <a:rPr lang="vi-VN" smtClean="0"/>
              <a:t>12/07/2023</a:t>
            </a:fld>
            <a:endParaRPr lang="vi-VN"/>
          </a:p>
        </p:txBody>
      </p:sp>
      <p:sp>
        <p:nvSpPr>
          <p:cNvPr id="5" name="Footer Placeholder 4">
            <a:extLst>
              <a:ext uri="{FF2B5EF4-FFF2-40B4-BE49-F238E27FC236}">
                <a16:creationId xmlns:a16="http://schemas.microsoft.com/office/drawing/2014/main" id="{6E0FFEBD-AA68-1F4A-A000-E6A4014A313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0FA07D9-5BFD-61FC-D7AF-FE98ACE97819}"/>
              </a:ext>
            </a:extLst>
          </p:cNvPr>
          <p:cNvSpPr>
            <a:spLocks noGrp="1"/>
          </p:cNvSpPr>
          <p:nvPr>
            <p:ph type="sldNum" sz="quarter" idx="12"/>
          </p:nvPr>
        </p:nvSpPr>
        <p:spPr/>
        <p:txBody>
          <a:bodyPr/>
          <a:lstStyle/>
          <a:p>
            <a:fld id="{4B14DC39-8181-4693-805E-201B6ECE0435}" type="slidenum">
              <a:rPr lang="vi-VN" smtClean="0"/>
              <a:t>‹#›</a:t>
            </a:fld>
            <a:endParaRPr lang="vi-VN"/>
          </a:p>
        </p:txBody>
      </p:sp>
    </p:spTree>
    <p:extLst>
      <p:ext uri="{BB962C8B-B14F-4D97-AF65-F5344CB8AC3E}">
        <p14:creationId xmlns:p14="http://schemas.microsoft.com/office/powerpoint/2010/main" val="734692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3786D-007F-C6A9-2E93-86BA9E951AC6}"/>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8F757003-36DD-2071-91AE-B055591EC9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1D77B82-705B-1549-AAF8-450F9E1DF933}"/>
              </a:ext>
            </a:extLst>
          </p:cNvPr>
          <p:cNvSpPr>
            <a:spLocks noGrp="1"/>
          </p:cNvSpPr>
          <p:nvPr>
            <p:ph type="dt" sz="half" idx="10"/>
          </p:nvPr>
        </p:nvSpPr>
        <p:spPr/>
        <p:txBody>
          <a:bodyPr/>
          <a:lstStyle/>
          <a:p>
            <a:fld id="{77BFB183-E435-47B4-967B-47C20315B0FB}" type="datetimeFigureOut">
              <a:rPr lang="vi-VN" smtClean="0"/>
              <a:t>12/07/2023</a:t>
            </a:fld>
            <a:endParaRPr lang="vi-VN"/>
          </a:p>
        </p:txBody>
      </p:sp>
      <p:sp>
        <p:nvSpPr>
          <p:cNvPr id="5" name="Footer Placeholder 4">
            <a:extLst>
              <a:ext uri="{FF2B5EF4-FFF2-40B4-BE49-F238E27FC236}">
                <a16:creationId xmlns:a16="http://schemas.microsoft.com/office/drawing/2014/main" id="{BC1155A6-2FB5-8F08-DCCB-2EE3E340208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5C6959A-2CF4-A551-D4AF-51A8CEA8D1B4}"/>
              </a:ext>
            </a:extLst>
          </p:cNvPr>
          <p:cNvSpPr>
            <a:spLocks noGrp="1"/>
          </p:cNvSpPr>
          <p:nvPr>
            <p:ph type="sldNum" sz="quarter" idx="12"/>
          </p:nvPr>
        </p:nvSpPr>
        <p:spPr/>
        <p:txBody>
          <a:bodyPr/>
          <a:lstStyle/>
          <a:p>
            <a:fld id="{4B14DC39-8181-4693-805E-201B6ECE0435}" type="slidenum">
              <a:rPr lang="vi-VN" smtClean="0"/>
              <a:t>‹#›</a:t>
            </a:fld>
            <a:endParaRPr lang="vi-VN"/>
          </a:p>
        </p:txBody>
      </p:sp>
    </p:spTree>
    <p:extLst>
      <p:ext uri="{BB962C8B-B14F-4D97-AF65-F5344CB8AC3E}">
        <p14:creationId xmlns:p14="http://schemas.microsoft.com/office/powerpoint/2010/main" val="3164261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A5E07-CC5C-D959-6A2C-3A1DCFD075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5C4EA228-A0AD-392A-5A8B-266AFDA1A6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5A4A58-F8F9-8A5D-9FA6-628D65954364}"/>
              </a:ext>
            </a:extLst>
          </p:cNvPr>
          <p:cNvSpPr>
            <a:spLocks noGrp="1"/>
          </p:cNvSpPr>
          <p:nvPr>
            <p:ph type="dt" sz="half" idx="10"/>
          </p:nvPr>
        </p:nvSpPr>
        <p:spPr/>
        <p:txBody>
          <a:bodyPr/>
          <a:lstStyle/>
          <a:p>
            <a:fld id="{77BFB183-E435-47B4-967B-47C20315B0FB}" type="datetimeFigureOut">
              <a:rPr lang="vi-VN" smtClean="0"/>
              <a:t>12/07/2023</a:t>
            </a:fld>
            <a:endParaRPr lang="vi-VN"/>
          </a:p>
        </p:txBody>
      </p:sp>
      <p:sp>
        <p:nvSpPr>
          <p:cNvPr id="5" name="Footer Placeholder 4">
            <a:extLst>
              <a:ext uri="{FF2B5EF4-FFF2-40B4-BE49-F238E27FC236}">
                <a16:creationId xmlns:a16="http://schemas.microsoft.com/office/drawing/2014/main" id="{1FF7C2CF-B3F7-475B-20FF-6EF8D6A7E4F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66E9CF2-4918-631C-B6D0-50612BE98EE0}"/>
              </a:ext>
            </a:extLst>
          </p:cNvPr>
          <p:cNvSpPr>
            <a:spLocks noGrp="1"/>
          </p:cNvSpPr>
          <p:nvPr>
            <p:ph type="sldNum" sz="quarter" idx="12"/>
          </p:nvPr>
        </p:nvSpPr>
        <p:spPr/>
        <p:txBody>
          <a:bodyPr/>
          <a:lstStyle/>
          <a:p>
            <a:fld id="{4B14DC39-8181-4693-805E-201B6ECE0435}" type="slidenum">
              <a:rPr lang="vi-VN" smtClean="0"/>
              <a:t>‹#›</a:t>
            </a:fld>
            <a:endParaRPr lang="vi-VN"/>
          </a:p>
        </p:txBody>
      </p:sp>
    </p:spTree>
    <p:extLst>
      <p:ext uri="{BB962C8B-B14F-4D97-AF65-F5344CB8AC3E}">
        <p14:creationId xmlns:p14="http://schemas.microsoft.com/office/powerpoint/2010/main" val="4086206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4EACC-59B7-7F98-403D-693B8C4DA12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2793814B-AB3C-FFFE-FA51-7090DA9FA8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2156FC3F-331E-5516-50B5-03FC87A194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EE571956-8198-5D1D-FBE5-08B1AA2E077E}"/>
              </a:ext>
            </a:extLst>
          </p:cNvPr>
          <p:cNvSpPr>
            <a:spLocks noGrp="1"/>
          </p:cNvSpPr>
          <p:nvPr>
            <p:ph type="dt" sz="half" idx="10"/>
          </p:nvPr>
        </p:nvSpPr>
        <p:spPr/>
        <p:txBody>
          <a:bodyPr/>
          <a:lstStyle/>
          <a:p>
            <a:fld id="{77BFB183-E435-47B4-967B-47C20315B0FB}" type="datetimeFigureOut">
              <a:rPr lang="vi-VN" smtClean="0"/>
              <a:t>12/07/2023</a:t>
            </a:fld>
            <a:endParaRPr lang="vi-VN"/>
          </a:p>
        </p:txBody>
      </p:sp>
      <p:sp>
        <p:nvSpPr>
          <p:cNvPr id="6" name="Footer Placeholder 5">
            <a:extLst>
              <a:ext uri="{FF2B5EF4-FFF2-40B4-BE49-F238E27FC236}">
                <a16:creationId xmlns:a16="http://schemas.microsoft.com/office/drawing/2014/main" id="{4BC2A46D-D028-D901-2A47-749FA113441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333BC14-31FC-5897-2871-09B89FDA0E6D}"/>
              </a:ext>
            </a:extLst>
          </p:cNvPr>
          <p:cNvSpPr>
            <a:spLocks noGrp="1"/>
          </p:cNvSpPr>
          <p:nvPr>
            <p:ph type="sldNum" sz="quarter" idx="12"/>
          </p:nvPr>
        </p:nvSpPr>
        <p:spPr/>
        <p:txBody>
          <a:bodyPr/>
          <a:lstStyle/>
          <a:p>
            <a:fld id="{4B14DC39-8181-4693-805E-201B6ECE0435}" type="slidenum">
              <a:rPr lang="vi-VN" smtClean="0"/>
              <a:t>‹#›</a:t>
            </a:fld>
            <a:endParaRPr lang="vi-VN"/>
          </a:p>
        </p:txBody>
      </p:sp>
    </p:spTree>
    <p:extLst>
      <p:ext uri="{BB962C8B-B14F-4D97-AF65-F5344CB8AC3E}">
        <p14:creationId xmlns:p14="http://schemas.microsoft.com/office/powerpoint/2010/main" val="3732983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94155-BD78-176A-8D0A-16EF35A148A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088B5360-BDE1-390A-5735-81B11EDEFD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A3671C-653E-94A0-8CB9-398D842BF5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D697A2F7-31B1-E603-74F3-4FF19B205F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B4201F-E6EF-7A48-7E72-4F6D9D51AB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C602D17E-A53E-3418-6758-E080CC8532C1}"/>
              </a:ext>
            </a:extLst>
          </p:cNvPr>
          <p:cNvSpPr>
            <a:spLocks noGrp="1"/>
          </p:cNvSpPr>
          <p:nvPr>
            <p:ph type="dt" sz="half" idx="10"/>
          </p:nvPr>
        </p:nvSpPr>
        <p:spPr/>
        <p:txBody>
          <a:bodyPr/>
          <a:lstStyle/>
          <a:p>
            <a:fld id="{77BFB183-E435-47B4-967B-47C20315B0FB}" type="datetimeFigureOut">
              <a:rPr lang="vi-VN" smtClean="0"/>
              <a:t>12/07/2023</a:t>
            </a:fld>
            <a:endParaRPr lang="vi-VN"/>
          </a:p>
        </p:txBody>
      </p:sp>
      <p:sp>
        <p:nvSpPr>
          <p:cNvPr id="8" name="Footer Placeholder 7">
            <a:extLst>
              <a:ext uri="{FF2B5EF4-FFF2-40B4-BE49-F238E27FC236}">
                <a16:creationId xmlns:a16="http://schemas.microsoft.com/office/drawing/2014/main" id="{EE3A9147-1647-6AF2-333E-6E0DE35075EB}"/>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39ACF263-D0F3-07CD-9E7E-951613983A65}"/>
              </a:ext>
            </a:extLst>
          </p:cNvPr>
          <p:cNvSpPr>
            <a:spLocks noGrp="1"/>
          </p:cNvSpPr>
          <p:nvPr>
            <p:ph type="sldNum" sz="quarter" idx="12"/>
          </p:nvPr>
        </p:nvSpPr>
        <p:spPr/>
        <p:txBody>
          <a:bodyPr/>
          <a:lstStyle/>
          <a:p>
            <a:fld id="{4B14DC39-8181-4693-805E-201B6ECE0435}" type="slidenum">
              <a:rPr lang="vi-VN" smtClean="0"/>
              <a:t>‹#›</a:t>
            </a:fld>
            <a:endParaRPr lang="vi-VN"/>
          </a:p>
        </p:txBody>
      </p:sp>
    </p:spTree>
    <p:extLst>
      <p:ext uri="{BB962C8B-B14F-4D97-AF65-F5344CB8AC3E}">
        <p14:creationId xmlns:p14="http://schemas.microsoft.com/office/powerpoint/2010/main" val="2539321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445AB-2B1C-7695-D50E-2D6BC5C8E255}"/>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F481EE0D-05EC-6AA9-E9FE-7A4B4EE3580B}"/>
              </a:ext>
            </a:extLst>
          </p:cNvPr>
          <p:cNvSpPr>
            <a:spLocks noGrp="1"/>
          </p:cNvSpPr>
          <p:nvPr>
            <p:ph type="dt" sz="half" idx="10"/>
          </p:nvPr>
        </p:nvSpPr>
        <p:spPr/>
        <p:txBody>
          <a:bodyPr/>
          <a:lstStyle/>
          <a:p>
            <a:fld id="{77BFB183-E435-47B4-967B-47C20315B0FB}" type="datetimeFigureOut">
              <a:rPr lang="vi-VN" smtClean="0"/>
              <a:t>12/07/2023</a:t>
            </a:fld>
            <a:endParaRPr lang="vi-VN"/>
          </a:p>
        </p:txBody>
      </p:sp>
      <p:sp>
        <p:nvSpPr>
          <p:cNvPr id="4" name="Footer Placeholder 3">
            <a:extLst>
              <a:ext uri="{FF2B5EF4-FFF2-40B4-BE49-F238E27FC236}">
                <a16:creationId xmlns:a16="http://schemas.microsoft.com/office/drawing/2014/main" id="{87220B60-2204-702B-5FC1-F8D67F0ADD3A}"/>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00506568-E262-47A4-044F-B4CA81200C4C}"/>
              </a:ext>
            </a:extLst>
          </p:cNvPr>
          <p:cNvSpPr>
            <a:spLocks noGrp="1"/>
          </p:cNvSpPr>
          <p:nvPr>
            <p:ph type="sldNum" sz="quarter" idx="12"/>
          </p:nvPr>
        </p:nvSpPr>
        <p:spPr/>
        <p:txBody>
          <a:bodyPr/>
          <a:lstStyle/>
          <a:p>
            <a:fld id="{4B14DC39-8181-4693-805E-201B6ECE0435}" type="slidenum">
              <a:rPr lang="vi-VN" smtClean="0"/>
              <a:t>‹#›</a:t>
            </a:fld>
            <a:endParaRPr lang="vi-VN"/>
          </a:p>
        </p:txBody>
      </p:sp>
    </p:spTree>
    <p:extLst>
      <p:ext uri="{BB962C8B-B14F-4D97-AF65-F5344CB8AC3E}">
        <p14:creationId xmlns:p14="http://schemas.microsoft.com/office/powerpoint/2010/main" val="27422340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DA6701-44D4-8512-28DF-039E158842C7}"/>
              </a:ext>
            </a:extLst>
          </p:cNvPr>
          <p:cNvSpPr>
            <a:spLocks noGrp="1"/>
          </p:cNvSpPr>
          <p:nvPr>
            <p:ph type="dt" sz="half" idx="10"/>
          </p:nvPr>
        </p:nvSpPr>
        <p:spPr/>
        <p:txBody>
          <a:bodyPr/>
          <a:lstStyle/>
          <a:p>
            <a:fld id="{77BFB183-E435-47B4-967B-47C20315B0FB}" type="datetimeFigureOut">
              <a:rPr lang="vi-VN" smtClean="0"/>
              <a:t>12/07/2023</a:t>
            </a:fld>
            <a:endParaRPr lang="vi-VN"/>
          </a:p>
        </p:txBody>
      </p:sp>
      <p:sp>
        <p:nvSpPr>
          <p:cNvPr id="3" name="Footer Placeholder 2">
            <a:extLst>
              <a:ext uri="{FF2B5EF4-FFF2-40B4-BE49-F238E27FC236}">
                <a16:creationId xmlns:a16="http://schemas.microsoft.com/office/drawing/2014/main" id="{57DA8C85-6C76-720E-F816-0CCA089248EC}"/>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A1178069-6B41-F2A9-552A-B791DB690262}"/>
              </a:ext>
            </a:extLst>
          </p:cNvPr>
          <p:cNvSpPr>
            <a:spLocks noGrp="1"/>
          </p:cNvSpPr>
          <p:nvPr>
            <p:ph type="sldNum" sz="quarter" idx="12"/>
          </p:nvPr>
        </p:nvSpPr>
        <p:spPr/>
        <p:txBody>
          <a:bodyPr/>
          <a:lstStyle/>
          <a:p>
            <a:fld id="{4B14DC39-8181-4693-805E-201B6ECE0435}" type="slidenum">
              <a:rPr lang="vi-VN" smtClean="0"/>
              <a:t>‹#›</a:t>
            </a:fld>
            <a:endParaRPr lang="vi-VN"/>
          </a:p>
        </p:txBody>
      </p:sp>
    </p:spTree>
    <p:extLst>
      <p:ext uri="{BB962C8B-B14F-4D97-AF65-F5344CB8AC3E}">
        <p14:creationId xmlns:p14="http://schemas.microsoft.com/office/powerpoint/2010/main" val="22425596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CEDB5-6822-C75A-3BEE-7EC901AC88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2D0F9862-EB32-2426-91BD-567C226683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B4A7CFD7-6890-DC44-B8D6-6272D71BAE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C8DBBB-1B30-3FBC-829B-1883A7E5184A}"/>
              </a:ext>
            </a:extLst>
          </p:cNvPr>
          <p:cNvSpPr>
            <a:spLocks noGrp="1"/>
          </p:cNvSpPr>
          <p:nvPr>
            <p:ph type="dt" sz="half" idx="10"/>
          </p:nvPr>
        </p:nvSpPr>
        <p:spPr/>
        <p:txBody>
          <a:bodyPr/>
          <a:lstStyle/>
          <a:p>
            <a:fld id="{77BFB183-E435-47B4-967B-47C20315B0FB}" type="datetimeFigureOut">
              <a:rPr lang="vi-VN" smtClean="0"/>
              <a:t>12/07/2023</a:t>
            </a:fld>
            <a:endParaRPr lang="vi-VN"/>
          </a:p>
        </p:txBody>
      </p:sp>
      <p:sp>
        <p:nvSpPr>
          <p:cNvPr id="6" name="Footer Placeholder 5">
            <a:extLst>
              <a:ext uri="{FF2B5EF4-FFF2-40B4-BE49-F238E27FC236}">
                <a16:creationId xmlns:a16="http://schemas.microsoft.com/office/drawing/2014/main" id="{BAAEE823-3B2C-0F24-606A-5902E6E2CC0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1C14FE2A-38A0-AC45-D755-274F29DC46BE}"/>
              </a:ext>
            </a:extLst>
          </p:cNvPr>
          <p:cNvSpPr>
            <a:spLocks noGrp="1"/>
          </p:cNvSpPr>
          <p:nvPr>
            <p:ph type="sldNum" sz="quarter" idx="12"/>
          </p:nvPr>
        </p:nvSpPr>
        <p:spPr/>
        <p:txBody>
          <a:bodyPr/>
          <a:lstStyle/>
          <a:p>
            <a:fld id="{4B14DC39-8181-4693-805E-201B6ECE0435}" type="slidenum">
              <a:rPr lang="vi-VN" smtClean="0"/>
              <a:t>‹#›</a:t>
            </a:fld>
            <a:endParaRPr lang="vi-VN"/>
          </a:p>
        </p:txBody>
      </p:sp>
    </p:spTree>
    <p:extLst>
      <p:ext uri="{BB962C8B-B14F-4D97-AF65-F5344CB8AC3E}">
        <p14:creationId xmlns:p14="http://schemas.microsoft.com/office/powerpoint/2010/main" val="3158091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F8072-EE23-EF7F-85BB-1BD0A828513D}"/>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4A9F3A99-9540-602C-7622-E979169ECE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1C62A4D-948A-9B5B-94CA-F6F3DBBCFDF1}"/>
              </a:ext>
            </a:extLst>
          </p:cNvPr>
          <p:cNvSpPr>
            <a:spLocks noGrp="1"/>
          </p:cNvSpPr>
          <p:nvPr>
            <p:ph type="dt" sz="half" idx="10"/>
          </p:nvPr>
        </p:nvSpPr>
        <p:spPr/>
        <p:txBody>
          <a:bodyPr/>
          <a:lstStyle/>
          <a:p>
            <a:fld id="{C210D9BE-37F7-4194-8609-20D3B6B1804B}" type="datetimeFigureOut">
              <a:rPr lang="vi-VN" smtClean="0"/>
              <a:t>12/07/2023</a:t>
            </a:fld>
            <a:endParaRPr lang="vi-VN"/>
          </a:p>
        </p:txBody>
      </p:sp>
      <p:sp>
        <p:nvSpPr>
          <p:cNvPr id="5" name="Footer Placeholder 4">
            <a:extLst>
              <a:ext uri="{FF2B5EF4-FFF2-40B4-BE49-F238E27FC236}">
                <a16:creationId xmlns:a16="http://schemas.microsoft.com/office/drawing/2014/main" id="{1C33228A-7C89-4AFC-B44B-689620C5F6C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F59AF82-CF18-F7CB-6F02-E3EA8D7DEE59}"/>
              </a:ext>
            </a:extLst>
          </p:cNvPr>
          <p:cNvSpPr>
            <a:spLocks noGrp="1"/>
          </p:cNvSpPr>
          <p:nvPr>
            <p:ph type="sldNum" sz="quarter" idx="12"/>
          </p:nvPr>
        </p:nvSpPr>
        <p:spPr/>
        <p:txBody>
          <a:bodyPr/>
          <a:lstStyle/>
          <a:p>
            <a:fld id="{B0CF1943-AC70-4725-95AB-461A3C108FA3}" type="slidenum">
              <a:rPr lang="vi-VN" smtClean="0"/>
              <a:t>‹#›</a:t>
            </a:fld>
            <a:endParaRPr lang="vi-VN"/>
          </a:p>
        </p:txBody>
      </p:sp>
    </p:spTree>
    <p:extLst>
      <p:ext uri="{BB962C8B-B14F-4D97-AF65-F5344CB8AC3E}">
        <p14:creationId xmlns:p14="http://schemas.microsoft.com/office/powerpoint/2010/main" val="9835232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68362-7ECF-0D6F-6DB4-D79DC8DEF4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E1915094-1965-5191-250B-D8747EAC90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9C5B7D44-522E-3C2A-A908-46009ED0F4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3C7656-0DD5-202E-D5FF-0C3C63FAD54B}"/>
              </a:ext>
            </a:extLst>
          </p:cNvPr>
          <p:cNvSpPr>
            <a:spLocks noGrp="1"/>
          </p:cNvSpPr>
          <p:nvPr>
            <p:ph type="dt" sz="half" idx="10"/>
          </p:nvPr>
        </p:nvSpPr>
        <p:spPr/>
        <p:txBody>
          <a:bodyPr/>
          <a:lstStyle/>
          <a:p>
            <a:fld id="{77BFB183-E435-47B4-967B-47C20315B0FB}" type="datetimeFigureOut">
              <a:rPr lang="vi-VN" smtClean="0"/>
              <a:t>12/07/2023</a:t>
            </a:fld>
            <a:endParaRPr lang="vi-VN"/>
          </a:p>
        </p:txBody>
      </p:sp>
      <p:sp>
        <p:nvSpPr>
          <p:cNvPr id="6" name="Footer Placeholder 5">
            <a:extLst>
              <a:ext uri="{FF2B5EF4-FFF2-40B4-BE49-F238E27FC236}">
                <a16:creationId xmlns:a16="http://schemas.microsoft.com/office/drawing/2014/main" id="{22263A64-8236-21F1-C6F6-528973B02C7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C7FFBC79-7230-84F8-41F1-7B71BD441083}"/>
              </a:ext>
            </a:extLst>
          </p:cNvPr>
          <p:cNvSpPr>
            <a:spLocks noGrp="1"/>
          </p:cNvSpPr>
          <p:nvPr>
            <p:ph type="sldNum" sz="quarter" idx="12"/>
          </p:nvPr>
        </p:nvSpPr>
        <p:spPr/>
        <p:txBody>
          <a:bodyPr/>
          <a:lstStyle/>
          <a:p>
            <a:fld id="{4B14DC39-8181-4693-805E-201B6ECE0435}" type="slidenum">
              <a:rPr lang="vi-VN" smtClean="0"/>
              <a:t>‹#›</a:t>
            </a:fld>
            <a:endParaRPr lang="vi-VN"/>
          </a:p>
        </p:txBody>
      </p:sp>
    </p:spTree>
    <p:extLst>
      <p:ext uri="{BB962C8B-B14F-4D97-AF65-F5344CB8AC3E}">
        <p14:creationId xmlns:p14="http://schemas.microsoft.com/office/powerpoint/2010/main" val="3236060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10D33-DC9F-E724-A7CE-5B505B3C81EF}"/>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66EA31A6-315A-CBA2-BC1E-5415B657D0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A802662-10F4-4338-C12A-8FC8CBEC5DAC}"/>
              </a:ext>
            </a:extLst>
          </p:cNvPr>
          <p:cNvSpPr>
            <a:spLocks noGrp="1"/>
          </p:cNvSpPr>
          <p:nvPr>
            <p:ph type="dt" sz="half" idx="10"/>
          </p:nvPr>
        </p:nvSpPr>
        <p:spPr/>
        <p:txBody>
          <a:bodyPr/>
          <a:lstStyle/>
          <a:p>
            <a:fld id="{77BFB183-E435-47B4-967B-47C20315B0FB}" type="datetimeFigureOut">
              <a:rPr lang="vi-VN" smtClean="0"/>
              <a:t>12/07/2023</a:t>
            </a:fld>
            <a:endParaRPr lang="vi-VN"/>
          </a:p>
        </p:txBody>
      </p:sp>
      <p:sp>
        <p:nvSpPr>
          <p:cNvPr id="5" name="Footer Placeholder 4">
            <a:extLst>
              <a:ext uri="{FF2B5EF4-FFF2-40B4-BE49-F238E27FC236}">
                <a16:creationId xmlns:a16="http://schemas.microsoft.com/office/drawing/2014/main" id="{1B4CA85A-8190-EFA1-55B6-F8DC12EA307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6F11E42-F77A-34CE-5F5A-3C403B8EB281}"/>
              </a:ext>
            </a:extLst>
          </p:cNvPr>
          <p:cNvSpPr>
            <a:spLocks noGrp="1"/>
          </p:cNvSpPr>
          <p:nvPr>
            <p:ph type="sldNum" sz="quarter" idx="12"/>
          </p:nvPr>
        </p:nvSpPr>
        <p:spPr/>
        <p:txBody>
          <a:bodyPr/>
          <a:lstStyle/>
          <a:p>
            <a:fld id="{4B14DC39-8181-4693-805E-201B6ECE0435}" type="slidenum">
              <a:rPr lang="vi-VN" smtClean="0"/>
              <a:t>‹#›</a:t>
            </a:fld>
            <a:endParaRPr lang="vi-VN"/>
          </a:p>
        </p:txBody>
      </p:sp>
    </p:spTree>
    <p:extLst>
      <p:ext uri="{BB962C8B-B14F-4D97-AF65-F5344CB8AC3E}">
        <p14:creationId xmlns:p14="http://schemas.microsoft.com/office/powerpoint/2010/main" val="982857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309FEF-D633-8CDD-02F6-CCE778EBCBC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91CDB153-EC21-6ADF-06AC-1DF26C17FF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EBF1446-353D-18F0-59F3-4CBD902AF225}"/>
              </a:ext>
            </a:extLst>
          </p:cNvPr>
          <p:cNvSpPr>
            <a:spLocks noGrp="1"/>
          </p:cNvSpPr>
          <p:nvPr>
            <p:ph type="dt" sz="half" idx="10"/>
          </p:nvPr>
        </p:nvSpPr>
        <p:spPr/>
        <p:txBody>
          <a:bodyPr/>
          <a:lstStyle/>
          <a:p>
            <a:fld id="{77BFB183-E435-47B4-967B-47C20315B0FB}" type="datetimeFigureOut">
              <a:rPr lang="vi-VN" smtClean="0"/>
              <a:t>12/07/2023</a:t>
            </a:fld>
            <a:endParaRPr lang="vi-VN"/>
          </a:p>
        </p:txBody>
      </p:sp>
      <p:sp>
        <p:nvSpPr>
          <p:cNvPr id="5" name="Footer Placeholder 4">
            <a:extLst>
              <a:ext uri="{FF2B5EF4-FFF2-40B4-BE49-F238E27FC236}">
                <a16:creationId xmlns:a16="http://schemas.microsoft.com/office/drawing/2014/main" id="{F8646BEA-F1A8-E166-7A59-2C72475EC2F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2C6CE32-D750-6E70-774B-CABDFC048D38}"/>
              </a:ext>
            </a:extLst>
          </p:cNvPr>
          <p:cNvSpPr>
            <a:spLocks noGrp="1"/>
          </p:cNvSpPr>
          <p:nvPr>
            <p:ph type="sldNum" sz="quarter" idx="12"/>
          </p:nvPr>
        </p:nvSpPr>
        <p:spPr/>
        <p:txBody>
          <a:bodyPr/>
          <a:lstStyle/>
          <a:p>
            <a:fld id="{4B14DC39-8181-4693-805E-201B6ECE0435}" type="slidenum">
              <a:rPr lang="vi-VN" smtClean="0"/>
              <a:t>‹#›</a:t>
            </a:fld>
            <a:endParaRPr lang="vi-VN"/>
          </a:p>
        </p:txBody>
      </p:sp>
    </p:spTree>
    <p:extLst>
      <p:ext uri="{BB962C8B-B14F-4D97-AF65-F5344CB8AC3E}">
        <p14:creationId xmlns:p14="http://schemas.microsoft.com/office/powerpoint/2010/main" val="4223892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1CFFB-86F8-771C-4070-46592337A7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9DE94D6E-EE54-F92B-5B3F-40C8A7E1DC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2C5DF6-B7EF-9A18-A4E0-308636443DA5}"/>
              </a:ext>
            </a:extLst>
          </p:cNvPr>
          <p:cNvSpPr>
            <a:spLocks noGrp="1"/>
          </p:cNvSpPr>
          <p:nvPr>
            <p:ph type="dt" sz="half" idx="10"/>
          </p:nvPr>
        </p:nvSpPr>
        <p:spPr/>
        <p:txBody>
          <a:bodyPr/>
          <a:lstStyle/>
          <a:p>
            <a:fld id="{C210D9BE-37F7-4194-8609-20D3B6B1804B}" type="datetimeFigureOut">
              <a:rPr lang="vi-VN" smtClean="0"/>
              <a:t>12/07/2023</a:t>
            </a:fld>
            <a:endParaRPr lang="vi-VN"/>
          </a:p>
        </p:txBody>
      </p:sp>
      <p:sp>
        <p:nvSpPr>
          <p:cNvPr id="5" name="Footer Placeholder 4">
            <a:extLst>
              <a:ext uri="{FF2B5EF4-FFF2-40B4-BE49-F238E27FC236}">
                <a16:creationId xmlns:a16="http://schemas.microsoft.com/office/drawing/2014/main" id="{F50BE074-9ED9-B707-7618-CD119BB2688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BE9542A-8093-E0E0-8313-D2E5989649E3}"/>
              </a:ext>
            </a:extLst>
          </p:cNvPr>
          <p:cNvSpPr>
            <a:spLocks noGrp="1"/>
          </p:cNvSpPr>
          <p:nvPr>
            <p:ph type="sldNum" sz="quarter" idx="12"/>
          </p:nvPr>
        </p:nvSpPr>
        <p:spPr/>
        <p:txBody>
          <a:bodyPr/>
          <a:lstStyle/>
          <a:p>
            <a:fld id="{B0CF1943-AC70-4725-95AB-461A3C108FA3}" type="slidenum">
              <a:rPr lang="vi-VN" smtClean="0"/>
              <a:t>‹#›</a:t>
            </a:fld>
            <a:endParaRPr lang="vi-VN"/>
          </a:p>
        </p:txBody>
      </p:sp>
    </p:spTree>
    <p:extLst>
      <p:ext uri="{BB962C8B-B14F-4D97-AF65-F5344CB8AC3E}">
        <p14:creationId xmlns:p14="http://schemas.microsoft.com/office/powerpoint/2010/main" val="1295151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1AE16-D310-EA9B-DE79-7F35AD497AC5}"/>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1EA3DE26-4141-8421-8C7D-92E417D1F4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7B530E44-F5ED-C3A9-8BFE-7151E80EF9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B0948DB3-B662-4BC7-3CDE-A413D232216F}"/>
              </a:ext>
            </a:extLst>
          </p:cNvPr>
          <p:cNvSpPr>
            <a:spLocks noGrp="1"/>
          </p:cNvSpPr>
          <p:nvPr>
            <p:ph type="dt" sz="half" idx="10"/>
          </p:nvPr>
        </p:nvSpPr>
        <p:spPr/>
        <p:txBody>
          <a:bodyPr/>
          <a:lstStyle/>
          <a:p>
            <a:fld id="{C210D9BE-37F7-4194-8609-20D3B6B1804B}" type="datetimeFigureOut">
              <a:rPr lang="vi-VN" smtClean="0"/>
              <a:t>12/07/2023</a:t>
            </a:fld>
            <a:endParaRPr lang="vi-VN"/>
          </a:p>
        </p:txBody>
      </p:sp>
      <p:sp>
        <p:nvSpPr>
          <p:cNvPr id="6" name="Footer Placeholder 5">
            <a:extLst>
              <a:ext uri="{FF2B5EF4-FFF2-40B4-BE49-F238E27FC236}">
                <a16:creationId xmlns:a16="http://schemas.microsoft.com/office/drawing/2014/main" id="{82A48F9C-B77E-B3AA-CA5E-FD4968B18A7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7CD0813E-BE07-C52D-D106-E6E0415A4025}"/>
              </a:ext>
            </a:extLst>
          </p:cNvPr>
          <p:cNvSpPr>
            <a:spLocks noGrp="1"/>
          </p:cNvSpPr>
          <p:nvPr>
            <p:ph type="sldNum" sz="quarter" idx="12"/>
          </p:nvPr>
        </p:nvSpPr>
        <p:spPr/>
        <p:txBody>
          <a:bodyPr/>
          <a:lstStyle/>
          <a:p>
            <a:fld id="{B0CF1943-AC70-4725-95AB-461A3C108FA3}" type="slidenum">
              <a:rPr lang="vi-VN" smtClean="0"/>
              <a:t>‹#›</a:t>
            </a:fld>
            <a:endParaRPr lang="vi-VN"/>
          </a:p>
        </p:txBody>
      </p:sp>
    </p:spTree>
    <p:extLst>
      <p:ext uri="{BB962C8B-B14F-4D97-AF65-F5344CB8AC3E}">
        <p14:creationId xmlns:p14="http://schemas.microsoft.com/office/powerpoint/2010/main" val="2770094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61C9B-D00B-2851-F105-07B7BF4496A6}"/>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8B7F3F61-F0C8-62BD-65CC-8F3AB26820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2B9DB0-97C3-827E-84C5-F584E70F00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00DDE108-7683-DBDD-624E-D476A0F95E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633843-0507-F0BF-8B76-2B4F6F9F0E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9C4FAF7A-AEED-AC50-9470-261B6201D05A}"/>
              </a:ext>
            </a:extLst>
          </p:cNvPr>
          <p:cNvSpPr>
            <a:spLocks noGrp="1"/>
          </p:cNvSpPr>
          <p:nvPr>
            <p:ph type="dt" sz="half" idx="10"/>
          </p:nvPr>
        </p:nvSpPr>
        <p:spPr/>
        <p:txBody>
          <a:bodyPr/>
          <a:lstStyle/>
          <a:p>
            <a:fld id="{C210D9BE-37F7-4194-8609-20D3B6B1804B}" type="datetimeFigureOut">
              <a:rPr lang="vi-VN" smtClean="0"/>
              <a:t>12/07/2023</a:t>
            </a:fld>
            <a:endParaRPr lang="vi-VN"/>
          </a:p>
        </p:txBody>
      </p:sp>
      <p:sp>
        <p:nvSpPr>
          <p:cNvPr id="8" name="Footer Placeholder 7">
            <a:extLst>
              <a:ext uri="{FF2B5EF4-FFF2-40B4-BE49-F238E27FC236}">
                <a16:creationId xmlns:a16="http://schemas.microsoft.com/office/drawing/2014/main" id="{3DB6104C-80DB-067D-3225-E72C56D25606}"/>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6880AAD2-3CE9-0DB5-821A-989D81078C95}"/>
              </a:ext>
            </a:extLst>
          </p:cNvPr>
          <p:cNvSpPr>
            <a:spLocks noGrp="1"/>
          </p:cNvSpPr>
          <p:nvPr>
            <p:ph type="sldNum" sz="quarter" idx="12"/>
          </p:nvPr>
        </p:nvSpPr>
        <p:spPr/>
        <p:txBody>
          <a:bodyPr/>
          <a:lstStyle/>
          <a:p>
            <a:fld id="{B0CF1943-AC70-4725-95AB-461A3C108FA3}" type="slidenum">
              <a:rPr lang="vi-VN" smtClean="0"/>
              <a:t>‹#›</a:t>
            </a:fld>
            <a:endParaRPr lang="vi-VN"/>
          </a:p>
        </p:txBody>
      </p:sp>
    </p:spTree>
    <p:extLst>
      <p:ext uri="{BB962C8B-B14F-4D97-AF65-F5344CB8AC3E}">
        <p14:creationId xmlns:p14="http://schemas.microsoft.com/office/powerpoint/2010/main" val="3749839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58849-1485-B006-8262-07380A4E224D}"/>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0027B102-C4AF-5EA9-C062-49E006A0E5A3}"/>
              </a:ext>
            </a:extLst>
          </p:cNvPr>
          <p:cNvSpPr>
            <a:spLocks noGrp="1"/>
          </p:cNvSpPr>
          <p:nvPr>
            <p:ph type="dt" sz="half" idx="10"/>
          </p:nvPr>
        </p:nvSpPr>
        <p:spPr/>
        <p:txBody>
          <a:bodyPr/>
          <a:lstStyle/>
          <a:p>
            <a:fld id="{C210D9BE-37F7-4194-8609-20D3B6B1804B}" type="datetimeFigureOut">
              <a:rPr lang="vi-VN" smtClean="0"/>
              <a:t>12/07/2023</a:t>
            </a:fld>
            <a:endParaRPr lang="vi-VN"/>
          </a:p>
        </p:txBody>
      </p:sp>
      <p:sp>
        <p:nvSpPr>
          <p:cNvPr id="4" name="Footer Placeholder 3">
            <a:extLst>
              <a:ext uri="{FF2B5EF4-FFF2-40B4-BE49-F238E27FC236}">
                <a16:creationId xmlns:a16="http://schemas.microsoft.com/office/drawing/2014/main" id="{54D400E9-208C-6B49-BDB8-2A192FBBC593}"/>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3BA13B99-BB6A-FE2F-C993-4820C19EDB53}"/>
              </a:ext>
            </a:extLst>
          </p:cNvPr>
          <p:cNvSpPr>
            <a:spLocks noGrp="1"/>
          </p:cNvSpPr>
          <p:nvPr>
            <p:ph type="sldNum" sz="quarter" idx="12"/>
          </p:nvPr>
        </p:nvSpPr>
        <p:spPr/>
        <p:txBody>
          <a:bodyPr/>
          <a:lstStyle/>
          <a:p>
            <a:fld id="{B0CF1943-AC70-4725-95AB-461A3C108FA3}" type="slidenum">
              <a:rPr lang="vi-VN" smtClean="0"/>
              <a:t>‹#›</a:t>
            </a:fld>
            <a:endParaRPr lang="vi-VN"/>
          </a:p>
        </p:txBody>
      </p:sp>
    </p:spTree>
    <p:extLst>
      <p:ext uri="{BB962C8B-B14F-4D97-AF65-F5344CB8AC3E}">
        <p14:creationId xmlns:p14="http://schemas.microsoft.com/office/powerpoint/2010/main" val="3899879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718458-5183-E2B2-72C3-979759E94C67}"/>
              </a:ext>
            </a:extLst>
          </p:cNvPr>
          <p:cNvSpPr>
            <a:spLocks noGrp="1"/>
          </p:cNvSpPr>
          <p:nvPr>
            <p:ph type="dt" sz="half" idx="10"/>
          </p:nvPr>
        </p:nvSpPr>
        <p:spPr/>
        <p:txBody>
          <a:bodyPr/>
          <a:lstStyle/>
          <a:p>
            <a:fld id="{C210D9BE-37F7-4194-8609-20D3B6B1804B}" type="datetimeFigureOut">
              <a:rPr lang="vi-VN" smtClean="0"/>
              <a:t>12/07/2023</a:t>
            </a:fld>
            <a:endParaRPr lang="vi-VN"/>
          </a:p>
        </p:txBody>
      </p:sp>
      <p:sp>
        <p:nvSpPr>
          <p:cNvPr id="3" name="Footer Placeholder 2">
            <a:extLst>
              <a:ext uri="{FF2B5EF4-FFF2-40B4-BE49-F238E27FC236}">
                <a16:creationId xmlns:a16="http://schemas.microsoft.com/office/drawing/2014/main" id="{49FFB1EE-4B47-3DE3-DA2B-AFF88BACE39C}"/>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7E36CB85-DD74-7A19-5C1B-340C306041F9}"/>
              </a:ext>
            </a:extLst>
          </p:cNvPr>
          <p:cNvSpPr>
            <a:spLocks noGrp="1"/>
          </p:cNvSpPr>
          <p:nvPr>
            <p:ph type="sldNum" sz="quarter" idx="12"/>
          </p:nvPr>
        </p:nvSpPr>
        <p:spPr/>
        <p:txBody>
          <a:bodyPr/>
          <a:lstStyle/>
          <a:p>
            <a:fld id="{B0CF1943-AC70-4725-95AB-461A3C108FA3}" type="slidenum">
              <a:rPr lang="vi-VN" smtClean="0"/>
              <a:t>‹#›</a:t>
            </a:fld>
            <a:endParaRPr lang="vi-VN"/>
          </a:p>
        </p:txBody>
      </p:sp>
    </p:spTree>
    <p:extLst>
      <p:ext uri="{BB962C8B-B14F-4D97-AF65-F5344CB8AC3E}">
        <p14:creationId xmlns:p14="http://schemas.microsoft.com/office/powerpoint/2010/main" val="3541903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CDBBB-670E-3EF0-1341-7472748636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6CC69BB1-207C-2B59-7CA5-02157173F2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5C8569A9-6305-D29E-76A4-7F6AFC8F85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3F9877-AE11-640E-C8A5-8A724820F800}"/>
              </a:ext>
            </a:extLst>
          </p:cNvPr>
          <p:cNvSpPr>
            <a:spLocks noGrp="1"/>
          </p:cNvSpPr>
          <p:nvPr>
            <p:ph type="dt" sz="half" idx="10"/>
          </p:nvPr>
        </p:nvSpPr>
        <p:spPr/>
        <p:txBody>
          <a:bodyPr/>
          <a:lstStyle/>
          <a:p>
            <a:fld id="{C210D9BE-37F7-4194-8609-20D3B6B1804B}" type="datetimeFigureOut">
              <a:rPr lang="vi-VN" smtClean="0"/>
              <a:t>12/07/2023</a:t>
            </a:fld>
            <a:endParaRPr lang="vi-VN"/>
          </a:p>
        </p:txBody>
      </p:sp>
      <p:sp>
        <p:nvSpPr>
          <p:cNvPr id="6" name="Footer Placeholder 5">
            <a:extLst>
              <a:ext uri="{FF2B5EF4-FFF2-40B4-BE49-F238E27FC236}">
                <a16:creationId xmlns:a16="http://schemas.microsoft.com/office/drawing/2014/main" id="{11223E02-2A24-DBD5-BF49-28FBCD540E2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AF70801-94C2-0C58-B3A3-4311F24EFA67}"/>
              </a:ext>
            </a:extLst>
          </p:cNvPr>
          <p:cNvSpPr>
            <a:spLocks noGrp="1"/>
          </p:cNvSpPr>
          <p:nvPr>
            <p:ph type="sldNum" sz="quarter" idx="12"/>
          </p:nvPr>
        </p:nvSpPr>
        <p:spPr/>
        <p:txBody>
          <a:bodyPr/>
          <a:lstStyle/>
          <a:p>
            <a:fld id="{B0CF1943-AC70-4725-95AB-461A3C108FA3}" type="slidenum">
              <a:rPr lang="vi-VN" smtClean="0"/>
              <a:t>‹#›</a:t>
            </a:fld>
            <a:endParaRPr lang="vi-VN"/>
          </a:p>
        </p:txBody>
      </p:sp>
    </p:spTree>
    <p:extLst>
      <p:ext uri="{BB962C8B-B14F-4D97-AF65-F5344CB8AC3E}">
        <p14:creationId xmlns:p14="http://schemas.microsoft.com/office/powerpoint/2010/main" val="3627913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6B1CD-C669-D090-D608-C486CA821A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0198E261-004A-43AC-5321-6656E74E91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B94079C4-27E3-8BF8-6BD2-3B8443B11B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BF404E-FA6A-2FEC-2FCF-A6A3BC618969}"/>
              </a:ext>
            </a:extLst>
          </p:cNvPr>
          <p:cNvSpPr>
            <a:spLocks noGrp="1"/>
          </p:cNvSpPr>
          <p:nvPr>
            <p:ph type="dt" sz="half" idx="10"/>
          </p:nvPr>
        </p:nvSpPr>
        <p:spPr/>
        <p:txBody>
          <a:bodyPr/>
          <a:lstStyle/>
          <a:p>
            <a:fld id="{C210D9BE-37F7-4194-8609-20D3B6B1804B}" type="datetimeFigureOut">
              <a:rPr lang="vi-VN" smtClean="0"/>
              <a:t>12/07/2023</a:t>
            </a:fld>
            <a:endParaRPr lang="vi-VN"/>
          </a:p>
        </p:txBody>
      </p:sp>
      <p:sp>
        <p:nvSpPr>
          <p:cNvPr id="6" name="Footer Placeholder 5">
            <a:extLst>
              <a:ext uri="{FF2B5EF4-FFF2-40B4-BE49-F238E27FC236}">
                <a16:creationId xmlns:a16="http://schemas.microsoft.com/office/drawing/2014/main" id="{D37E4336-6C50-1A21-A652-3F4BA235899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73EE6956-259A-5CA9-AB22-0B32257B25E8}"/>
              </a:ext>
            </a:extLst>
          </p:cNvPr>
          <p:cNvSpPr>
            <a:spLocks noGrp="1"/>
          </p:cNvSpPr>
          <p:nvPr>
            <p:ph type="sldNum" sz="quarter" idx="12"/>
          </p:nvPr>
        </p:nvSpPr>
        <p:spPr/>
        <p:txBody>
          <a:bodyPr/>
          <a:lstStyle/>
          <a:p>
            <a:fld id="{B0CF1943-AC70-4725-95AB-461A3C108FA3}" type="slidenum">
              <a:rPr lang="vi-VN" smtClean="0"/>
              <a:t>‹#›</a:t>
            </a:fld>
            <a:endParaRPr lang="vi-VN"/>
          </a:p>
        </p:txBody>
      </p:sp>
    </p:spTree>
    <p:extLst>
      <p:ext uri="{BB962C8B-B14F-4D97-AF65-F5344CB8AC3E}">
        <p14:creationId xmlns:p14="http://schemas.microsoft.com/office/powerpoint/2010/main" val="1672149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0000" r="-40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0DC846-D8BB-B00A-E749-D0ABF82276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98F173BB-AA7C-8751-BF8C-E5EF500359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1199B60-3A39-DA29-6A0F-0B3DDD17E9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10D9BE-37F7-4194-8609-20D3B6B1804B}" type="datetimeFigureOut">
              <a:rPr lang="vi-VN" smtClean="0"/>
              <a:t>12/07/2023</a:t>
            </a:fld>
            <a:endParaRPr lang="vi-VN"/>
          </a:p>
        </p:txBody>
      </p:sp>
      <p:sp>
        <p:nvSpPr>
          <p:cNvPr id="5" name="Footer Placeholder 4">
            <a:extLst>
              <a:ext uri="{FF2B5EF4-FFF2-40B4-BE49-F238E27FC236}">
                <a16:creationId xmlns:a16="http://schemas.microsoft.com/office/drawing/2014/main" id="{6A4C9B18-0649-D05B-4ECB-3668760D16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FE99124B-271F-C408-B7BD-A4978A8C76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CF1943-AC70-4725-95AB-461A3C108FA3}" type="slidenum">
              <a:rPr lang="vi-VN" smtClean="0"/>
              <a:t>‹#›</a:t>
            </a:fld>
            <a:endParaRPr lang="vi-VN"/>
          </a:p>
        </p:txBody>
      </p:sp>
    </p:spTree>
    <p:extLst>
      <p:ext uri="{BB962C8B-B14F-4D97-AF65-F5344CB8AC3E}">
        <p14:creationId xmlns:p14="http://schemas.microsoft.com/office/powerpoint/2010/main" val="3402103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40000" r="-40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71B648-FE8D-1181-0488-824AA82C57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C653E97A-573D-6D1C-A7E8-882446F457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807CEC2-CF19-A28C-F81F-43F091DD19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BFB183-E435-47B4-967B-47C20315B0FB}" type="datetimeFigureOut">
              <a:rPr lang="vi-VN" smtClean="0"/>
              <a:t>12/07/2023</a:t>
            </a:fld>
            <a:endParaRPr lang="vi-VN"/>
          </a:p>
        </p:txBody>
      </p:sp>
      <p:sp>
        <p:nvSpPr>
          <p:cNvPr id="5" name="Footer Placeholder 4">
            <a:extLst>
              <a:ext uri="{FF2B5EF4-FFF2-40B4-BE49-F238E27FC236}">
                <a16:creationId xmlns:a16="http://schemas.microsoft.com/office/drawing/2014/main" id="{815FFD3B-21D3-CA8D-2A89-EFDAD7A158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73AB5E3C-F52B-18C5-6409-33679990E1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14DC39-8181-4693-805E-201B6ECE0435}" type="slidenum">
              <a:rPr lang="vi-VN" smtClean="0"/>
              <a:t>‹#›</a:t>
            </a:fld>
            <a:endParaRPr lang="vi-VN"/>
          </a:p>
        </p:txBody>
      </p:sp>
    </p:spTree>
    <p:extLst>
      <p:ext uri="{BB962C8B-B14F-4D97-AF65-F5344CB8AC3E}">
        <p14:creationId xmlns:p14="http://schemas.microsoft.com/office/powerpoint/2010/main" val="8674525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economictimes.indiatimes.com/news/international/world-news/fb-twitter-ceos-testify-before-congress-defend-handling-of-disinformation-in-us-presidential-election/articleshow/79278399.cm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dantri.com.vn/phap-luat/sap-bay-tinh-nu-giam-doc-tai-chinh-doi-dien-hon-500-nam-tu-20230325075610299.htm"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thanhnien.vn/mot-sinh-vien-dung-chatgpt-da-lam-xong-luan-van-tot-nghiep-sau-23-tieng-dong-ho-185230209012017958.htm"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ity skyline at night&#10;&#10;Description automatically generated with medium confidence">
            <a:extLst>
              <a:ext uri="{FF2B5EF4-FFF2-40B4-BE49-F238E27FC236}">
                <a16:creationId xmlns:a16="http://schemas.microsoft.com/office/drawing/2014/main" id="{88C2194D-E40F-FBAE-EA01-F46D3B35F0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A8FE5E91-EA1D-A749-EFC6-863CE9CCA02B}"/>
              </a:ext>
            </a:extLst>
          </p:cNvPr>
          <p:cNvSpPr txBox="1"/>
          <p:nvPr/>
        </p:nvSpPr>
        <p:spPr>
          <a:xfrm>
            <a:off x="1250399" y="580636"/>
            <a:ext cx="9691202" cy="3785652"/>
          </a:xfrm>
          <a:prstGeom prst="rect">
            <a:avLst/>
          </a:prstGeom>
          <a:noFill/>
        </p:spPr>
        <p:txBody>
          <a:bodyPr wrap="square" rtlCol="0">
            <a:spAutoFit/>
          </a:bodyPr>
          <a:lstStyle/>
          <a:p>
            <a:pPr algn="ctr"/>
            <a:r>
              <a:rPr lang="en-US" sz="8000" b="1" dirty="0">
                <a:ln>
                  <a:solidFill>
                    <a:schemeClr val="tx1"/>
                  </a:solidFill>
                </a:ln>
                <a:solidFill>
                  <a:schemeClr val="bg1"/>
                </a:solidFill>
                <a:effectLst>
                  <a:outerShdw blurRad="50800" dist="38100" dir="16200000" rotWithShape="0">
                    <a:prstClr val="black">
                      <a:alpha val="40000"/>
                    </a:prstClr>
                  </a:outerShdw>
                </a:effectLst>
                <a:latin typeface="Arial" panose="020B0604020202020204" pitchFamily="34" charset="0"/>
                <a:ea typeface="Tahoma" panose="020B0604030504040204" pitchFamily="34" charset="0"/>
                <a:cs typeface="Arial" panose="020B0604020202020204" pitchFamily="34" charset="0"/>
              </a:rPr>
              <a:t>CHUYÊN ĐỀ</a:t>
            </a:r>
          </a:p>
          <a:p>
            <a:pPr algn="ctr"/>
            <a:r>
              <a:rPr lang="en-US" sz="8000" b="1" dirty="0">
                <a:ln>
                  <a:solidFill>
                    <a:schemeClr val="tx1"/>
                  </a:solidFill>
                </a:ln>
                <a:solidFill>
                  <a:schemeClr val="bg1"/>
                </a:solidFill>
                <a:effectLst>
                  <a:outerShdw blurRad="50800" dist="38100" dir="16200000" rotWithShape="0">
                    <a:prstClr val="black">
                      <a:alpha val="40000"/>
                    </a:prstClr>
                  </a:outerShdw>
                </a:effectLst>
                <a:latin typeface="Arial" panose="020B0604020202020204" pitchFamily="34" charset="0"/>
                <a:ea typeface="Tahoma" panose="020B0604030504040204" pitchFamily="34" charset="0"/>
                <a:cs typeface="Arial" panose="020B0604020202020204" pitchFamily="34" charset="0"/>
              </a:rPr>
              <a:t>CHUYỂN ĐỔI SỐ</a:t>
            </a:r>
          </a:p>
          <a:p>
            <a:pPr algn="ctr"/>
            <a:r>
              <a:rPr lang="en-US" sz="8000" b="1" dirty="0">
                <a:ln>
                  <a:solidFill>
                    <a:schemeClr val="tx1"/>
                  </a:solidFill>
                </a:ln>
                <a:solidFill>
                  <a:schemeClr val="bg1"/>
                </a:solidFill>
                <a:effectLst>
                  <a:outerShdw blurRad="50800" dist="38100" dir="16200000" rotWithShape="0">
                    <a:prstClr val="black">
                      <a:alpha val="40000"/>
                    </a:prstClr>
                  </a:outerShdw>
                </a:effectLst>
                <a:latin typeface="Arial" panose="020B0604020202020204" pitchFamily="34" charset="0"/>
                <a:ea typeface="Tahoma" panose="020B0604030504040204" pitchFamily="34" charset="0"/>
                <a:cs typeface="Arial" panose="020B0604020202020204" pitchFamily="34" charset="0"/>
              </a:rPr>
              <a:t>TRONG GIÁO DỤC</a:t>
            </a:r>
            <a:endParaRPr lang="vi-VN" sz="8000" b="1" dirty="0">
              <a:ln>
                <a:solidFill>
                  <a:schemeClr val="tx1"/>
                </a:solidFill>
              </a:ln>
              <a:solidFill>
                <a:schemeClr val="bg1"/>
              </a:solidFill>
              <a:effectLst>
                <a:outerShdw blurRad="50800" dist="38100" dir="16200000" rotWithShape="0">
                  <a:prstClr val="black">
                    <a:alpha val="40000"/>
                  </a:prstClr>
                </a:outerShdw>
              </a:effectLst>
              <a:latin typeface="Arial" panose="020B0604020202020204" pitchFamily="34" charset="0"/>
              <a:ea typeface="Tahoma" panose="020B060403050404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20D6B30-B2D2-31E7-F44D-DAD20D48F53E}"/>
              </a:ext>
            </a:extLst>
          </p:cNvPr>
          <p:cNvSpPr txBox="1"/>
          <p:nvPr/>
        </p:nvSpPr>
        <p:spPr>
          <a:xfrm>
            <a:off x="6781800" y="5313178"/>
            <a:ext cx="4895850" cy="461665"/>
          </a:xfrm>
          <a:prstGeom prst="rect">
            <a:avLst/>
          </a:prstGeom>
          <a:noFill/>
        </p:spPr>
        <p:txBody>
          <a:bodyPr wrap="square" rtlCol="0">
            <a:spAutoFit/>
          </a:bodyPr>
          <a:lstStyle/>
          <a:p>
            <a:r>
              <a:rPr lang="en-US" sz="2400" dirty="0" err="1">
                <a:solidFill>
                  <a:schemeClr val="bg1"/>
                </a:solidFill>
              </a:rPr>
              <a:t>Quận</a:t>
            </a:r>
            <a:r>
              <a:rPr lang="en-US" sz="2400" dirty="0">
                <a:solidFill>
                  <a:schemeClr val="bg1"/>
                </a:solidFill>
              </a:rPr>
              <a:t> 7, </a:t>
            </a:r>
            <a:r>
              <a:rPr lang="en-US" sz="2400" dirty="0" err="1">
                <a:solidFill>
                  <a:schemeClr val="bg1"/>
                </a:solidFill>
              </a:rPr>
              <a:t>ngày</a:t>
            </a:r>
            <a:r>
              <a:rPr lang="en-US" sz="2400" dirty="0">
                <a:solidFill>
                  <a:schemeClr val="bg1"/>
                </a:solidFill>
              </a:rPr>
              <a:t> 30 </a:t>
            </a:r>
            <a:r>
              <a:rPr lang="en-US" sz="2400" dirty="0" err="1">
                <a:solidFill>
                  <a:schemeClr val="bg1"/>
                </a:solidFill>
              </a:rPr>
              <a:t>tháng</a:t>
            </a:r>
            <a:r>
              <a:rPr lang="en-US" sz="2400" dirty="0">
                <a:solidFill>
                  <a:schemeClr val="bg1"/>
                </a:solidFill>
              </a:rPr>
              <a:t> 3 </a:t>
            </a:r>
            <a:r>
              <a:rPr lang="en-US" sz="2400" dirty="0" err="1">
                <a:solidFill>
                  <a:schemeClr val="bg1"/>
                </a:solidFill>
              </a:rPr>
              <a:t>năm</a:t>
            </a:r>
            <a:r>
              <a:rPr lang="en-US" sz="2400" dirty="0">
                <a:solidFill>
                  <a:schemeClr val="bg1"/>
                </a:solidFill>
              </a:rPr>
              <a:t> 2023</a:t>
            </a:r>
            <a:endParaRPr lang="vi-VN" sz="2400" dirty="0">
              <a:solidFill>
                <a:schemeClr val="bg1"/>
              </a:solidFill>
            </a:endParaRPr>
          </a:p>
        </p:txBody>
      </p:sp>
    </p:spTree>
    <p:extLst>
      <p:ext uri="{BB962C8B-B14F-4D97-AF65-F5344CB8AC3E}">
        <p14:creationId xmlns:p14="http://schemas.microsoft.com/office/powerpoint/2010/main" val="3619828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69;g2232bcedc45_0_174">
            <a:extLst>
              <a:ext uri="{FF2B5EF4-FFF2-40B4-BE49-F238E27FC236}">
                <a16:creationId xmlns:a16="http://schemas.microsoft.com/office/drawing/2014/main" id="{2D3489DA-6743-1BCA-9796-1DF0F134986D}"/>
              </a:ext>
            </a:extLst>
          </p:cNvPr>
          <p:cNvSpPr txBox="1"/>
          <p:nvPr/>
        </p:nvSpPr>
        <p:spPr>
          <a:xfrm>
            <a:off x="736950" y="546450"/>
            <a:ext cx="10718100" cy="80018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000" b="1" dirty="0">
                <a:solidFill>
                  <a:schemeClr val="bg1"/>
                </a:solidFill>
              </a:rPr>
              <a:t>NĂNG LỰC CỐT LÕI</a:t>
            </a:r>
            <a:endParaRPr sz="4000" b="1" dirty="0">
              <a:solidFill>
                <a:schemeClr val="bg1"/>
              </a:solidFill>
            </a:endParaRPr>
          </a:p>
        </p:txBody>
      </p:sp>
      <p:sp>
        <p:nvSpPr>
          <p:cNvPr id="5" name="Google Shape;170;g2232bcedc45_0_174">
            <a:extLst>
              <a:ext uri="{FF2B5EF4-FFF2-40B4-BE49-F238E27FC236}">
                <a16:creationId xmlns:a16="http://schemas.microsoft.com/office/drawing/2014/main" id="{8213B9CC-54C1-AAB9-B84D-B0235C8CABFC}"/>
              </a:ext>
            </a:extLst>
          </p:cNvPr>
          <p:cNvSpPr txBox="1"/>
          <p:nvPr/>
        </p:nvSpPr>
        <p:spPr>
          <a:xfrm>
            <a:off x="812750" y="1551775"/>
            <a:ext cx="10383000" cy="267761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1" dirty="0" err="1">
                <a:solidFill>
                  <a:schemeClr val="bg1"/>
                </a:solidFill>
                <a:latin typeface="+mj-lt"/>
                <a:ea typeface="Be Vietnam Pro"/>
                <a:cs typeface="Be Vietnam Pro"/>
                <a:sym typeface="Be Vietnam Pro"/>
              </a:rPr>
              <a:t>Nghiên</a:t>
            </a:r>
            <a:r>
              <a:rPr lang="en-US" sz="2800" b="1" dirty="0">
                <a:solidFill>
                  <a:schemeClr val="bg1"/>
                </a:solidFill>
                <a:latin typeface="+mj-lt"/>
                <a:ea typeface="Be Vietnam Pro"/>
                <a:cs typeface="Be Vietnam Pro"/>
                <a:sym typeface="Be Vietnam Pro"/>
              </a:rPr>
              <a:t> cứu nhân </a:t>
            </a:r>
            <a:r>
              <a:rPr lang="en-US" sz="2800" b="1" dirty="0" err="1">
                <a:solidFill>
                  <a:schemeClr val="bg1"/>
                </a:solidFill>
                <a:latin typeface="+mj-lt"/>
                <a:ea typeface="Be Vietnam Pro"/>
                <a:cs typeface="Be Vietnam Pro"/>
                <a:sym typeface="Be Vietnam Pro"/>
              </a:rPr>
              <a:t>lực</a:t>
            </a:r>
            <a:r>
              <a:rPr lang="en-US" sz="2800" b="1" dirty="0">
                <a:solidFill>
                  <a:schemeClr val="bg1"/>
                </a:solidFill>
                <a:latin typeface="+mj-lt"/>
                <a:ea typeface="Be Vietnam Pro"/>
                <a:cs typeface="Be Vietnam Pro"/>
                <a:sym typeface="Be Vietnam Pro"/>
              </a:rPr>
              <a:t> </a:t>
            </a:r>
            <a:r>
              <a:rPr lang="en-US" sz="2800" b="1" dirty="0">
                <a:solidFill>
                  <a:srgbClr val="FFFF00"/>
                </a:solidFill>
                <a:latin typeface="+mj-lt"/>
                <a:ea typeface="Be Vietnam Pro"/>
                <a:cs typeface="Be Vietnam Pro"/>
                <a:sym typeface="Be Vietnam Pro"/>
              </a:rPr>
              <a:t>DELTA SKILLS </a:t>
            </a:r>
            <a:r>
              <a:rPr lang="en-US" sz="2800" b="1" dirty="0">
                <a:solidFill>
                  <a:schemeClr val="bg1"/>
                </a:solidFill>
                <a:latin typeface="+mj-lt"/>
                <a:ea typeface="Be Vietnam Pro"/>
                <a:cs typeface="Be Vietnam Pro"/>
                <a:sym typeface="Be Vietnam Pro"/>
              </a:rPr>
              <a:t>của tập </a:t>
            </a:r>
            <a:r>
              <a:rPr lang="en-US" sz="2800" b="1" dirty="0" err="1">
                <a:solidFill>
                  <a:schemeClr val="bg1"/>
                </a:solidFill>
                <a:latin typeface="+mj-lt"/>
                <a:ea typeface="Be Vietnam Pro"/>
                <a:cs typeface="Be Vietnam Pro"/>
                <a:sym typeface="Be Vietnam Pro"/>
              </a:rPr>
              <a:t>đoàn</a:t>
            </a:r>
            <a:r>
              <a:rPr lang="en-US" sz="2800" b="1" dirty="0">
                <a:solidFill>
                  <a:schemeClr val="bg1"/>
                </a:solidFill>
                <a:latin typeface="+mj-lt"/>
                <a:ea typeface="Be Vietnam Pro"/>
                <a:cs typeface="Be Vietnam Pro"/>
                <a:sym typeface="Be Vietnam Pro"/>
              </a:rPr>
              <a:t> tư vấn McKinsey</a:t>
            </a:r>
            <a:endParaRPr sz="2800" b="1" dirty="0">
              <a:solidFill>
                <a:schemeClr val="bg1"/>
              </a:solidFill>
              <a:latin typeface="+mj-lt"/>
              <a:ea typeface="Be Vietnam Pro"/>
              <a:cs typeface="Be Vietnam Pro"/>
              <a:sym typeface="Be Vietnam Pro"/>
            </a:endParaRPr>
          </a:p>
          <a:p>
            <a:pPr marL="0" marR="0" lvl="0" indent="0" algn="just" rtl="0">
              <a:lnSpc>
                <a:spcPct val="100000"/>
              </a:lnSpc>
              <a:spcBef>
                <a:spcPts val="0"/>
              </a:spcBef>
              <a:spcAft>
                <a:spcPts val="0"/>
              </a:spcAft>
              <a:buNone/>
            </a:pPr>
            <a:endParaRPr sz="2800" b="1" dirty="0">
              <a:solidFill>
                <a:schemeClr val="bg1"/>
              </a:solidFill>
              <a:latin typeface="+mj-lt"/>
              <a:ea typeface="Be Vietnam Pro"/>
              <a:cs typeface="Be Vietnam Pro"/>
              <a:sym typeface="Be Vietnam Pro"/>
            </a:endParaRPr>
          </a:p>
          <a:p>
            <a:pPr marL="457200" marR="0" lvl="0" indent="-368300" algn="just" rtl="0">
              <a:lnSpc>
                <a:spcPct val="100000"/>
              </a:lnSpc>
              <a:spcBef>
                <a:spcPts val="0"/>
              </a:spcBef>
              <a:spcAft>
                <a:spcPts val="0"/>
              </a:spcAft>
              <a:buSzPts val="2200"/>
              <a:buFont typeface="Be Vietnam Pro"/>
              <a:buChar char="+"/>
            </a:pPr>
            <a:r>
              <a:rPr lang="en-US" sz="2800" dirty="0">
                <a:solidFill>
                  <a:schemeClr val="bg1"/>
                </a:solidFill>
                <a:latin typeface="+mj-lt"/>
                <a:ea typeface="Be Vietnam Pro"/>
                <a:cs typeface="Be Vietnam Pro"/>
                <a:sym typeface="Be Vietnam Pro"/>
              </a:rPr>
              <a:t>15 </a:t>
            </a:r>
            <a:r>
              <a:rPr lang="en-US" sz="2800" dirty="0" err="1">
                <a:solidFill>
                  <a:schemeClr val="bg1"/>
                </a:solidFill>
                <a:latin typeface="+mj-lt"/>
                <a:ea typeface="Be Vietnam Pro"/>
                <a:cs typeface="Be Vietnam Pro"/>
                <a:sym typeface="Be Vietnam Pro"/>
              </a:rPr>
              <a:t>quốc</a:t>
            </a:r>
            <a:r>
              <a:rPr lang="en-US" sz="2800" dirty="0">
                <a:solidFill>
                  <a:schemeClr val="bg1"/>
                </a:solidFill>
                <a:latin typeface="+mj-lt"/>
                <a:ea typeface="Be Vietnam Pro"/>
                <a:cs typeface="Be Vietnam Pro"/>
                <a:sym typeface="Be Vietnam Pro"/>
              </a:rPr>
              <a:t> gia với 18,000 người</a:t>
            </a:r>
            <a:endParaRPr sz="2800" dirty="0">
              <a:solidFill>
                <a:schemeClr val="bg1"/>
              </a:solidFill>
              <a:latin typeface="+mj-lt"/>
              <a:ea typeface="Be Vietnam Pro"/>
              <a:cs typeface="Be Vietnam Pro"/>
              <a:sym typeface="Be Vietnam Pro"/>
            </a:endParaRPr>
          </a:p>
          <a:p>
            <a:pPr marL="457200" marR="0" lvl="0" indent="0" algn="just" rtl="0">
              <a:lnSpc>
                <a:spcPct val="100000"/>
              </a:lnSpc>
              <a:spcBef>
                <a:spcPts val="0"/>
              </a:spcBef>
              <a:spcAft>
                <a:spcPts val="0"/>
              </a:spcAft>
              <a:buNone/>
            </a:pPr>
            <a:r>
              <a:rPr lang="en-US" sz="2800" dirty="0">
                <a:solidFill>
                  <a:schemeClr val="bg1"/>
                </a:solidFill>
                <a:latin typeface="+mj-lt"/>
                <a:ea typeface="Be Vietnam Pro"/>
                <a:cs typeface="Be Vietnam Pro"/>
                <a:sym typeface="Be Vietnam Pro"/>
              </a:rPr>
              <a:t> </a:t>
            </a:r>
            <a:endParaRPr sz="2800" dirty="0">
              <a:solidFill>
                <a:schemeClr val="bg1"/>
              </a:solidFill>
              <a:latin typeface="+mj-lt"/>
              <a:ea typeface="Be Vietnam Pro"/>
              <a:cs typeface="Be Vietnam Pro"/>
              <a:sym typeface="Be Vietnam Pro"/>
            </a:endParaRPr>
          </a:p>
          <a:p>
            <a:pPr marL="457200" marR="0" lvl="0" indent="-368300" algn="just" rtl="0">
              <a:lnSpc>
                <a:spcPct val="100000"/>
              </a:lnSpc>
              <a:spcBef>
                <a:spcPts val="0"/>
              </a:spcBef>
              <a:spcAft>
                <a:spcPts val="0"/>
              </a:spcAft>
              <a:buSzPts val="2200"/>
              <a:buFont typeface="Be Vietnam Pro"/>
              <a:buChar char="+"/>
            </a:pPr>
            <a:r>
              <a:rPr lang="en-US" sz="2800" dirty="0">
                <a:solidFill>
                  <a:schemeClr val="bg1"/>
                </a:solidFill>
                <a:latin typeface="+mj-lt"/>
                <a:ea typeface="Be Vietnam Pro"/>
                <a:cs typeface="Be Vietnam Pro"/>
                <a:sym typeface="Be Vietnam Pro"/>
              </a:rPr>
              <a:t>56 kỹ  năng (được gọi là “delta skills”) chia làm 4 nhóm chính và 13 nhóm phụ: cognitive, self-leadership, digital, &amp; interpersonal.</a:t>
            </a:r>
            <a:endParaRPr sz="2800" dirty="0">
              <a:solidFill>
                <a:schemeClr val="bg1"/>
              </a:solidFill>
              <a:latin typeface="+mj-lt"/>
              <a:ea typeface="Be Vietnam Pro"/>
              <a:cs typeface="Be Vietnam Pro"/>
              <a:sym typeface="Be Vietnam Pro"/>
            </a:endParaRPr>
          </a:p>
        </p:txBody>
      </p:sp>
    </p:spTree>
    <p:extLst>
      <p:ext uri="{BB962C8B-B14F-4D97-AF65-F5344CB8AC3E}">
        <p14:creationId xmlns:p14="http://schemas.microsoft.com/office/powerpoint/2010/main" val="2352840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78;g2232bcedc45_0_183">
            <a:extLst>
              <a:ext uri="{FF2B5EF4-FFF2-40B4-BE49-F238E27FC236}">
                <a16:creationId xmlns:a16="http://schemas.microsoft.com/office/drawing/2014/main" id="{264A638A-0A85-D84A-C774-2970FF88EA03}"/>
              </a:ext>
            </a:extLst>
          </p:cNvPr>
          <p:cNvSpPr txBox="1"/>
          <p:nvPr/>
        </p:nvSpPr>
        <p:spPr>
          <a:xfrm>
            <a:off x="1247230" y="354900"/>
            <a:ext cx="11335840" cy="86173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1" dirty="0" err="1">
                <a:solidFill>
                  <a:schemeClr val="bg1"/>
                </a:solidFill>
              </a:rPr>
              <a:t>Nghiên</a:t>
            </a:r>
            <a:r>
              <a:rPr lang="en-US" sz="2800" b="1" dirty="0">
                <a:solidFill>
                  <a:schemeClr val="bg1"/>
                </a:solidFill>
              </a:rPr>
              <a:t> cứu nhân </a:t>
            </a:r>
            <a:r>
              <a:rPr lang="en-US" sz="2800" b="1" dirty="0" err="1">
                <a:solidFill>
                  <a:schemeClr val="bg1"/>
                </a:solidFill>
              </a:rPr>
              <a:t>lực</a:t>
            </a:r>
            <a:r>
              <a:rPr lang="en-US" sz="2800" b="1" dirty="0">
                <a:solidFill>
                  <a:schemeClr val="bg1"/>
                </a:solidFill>
              </a:rPr>
              <a:t> DELTA SKILLS của tập </a:t>
            </a:r>
            <a:r>
              <a:rPr lang="en-US" sz="2800" b="1" dirty="0" err="1">
                <a:solidFill>
                  <a:schemeClr val="bg1"/>
                </a:solidFill>
              </a:rPr>
              <a:t>đoàn</a:t>
            </a:r>
            <a:r>
              <a:rPr lang="en-US" sz="2800" b="1" dirty="0">
                <a:solidFill>
                  <a:schemeClr val="bg1"/>
                </a:solidFill>
              </a:rPr>
              <a:t> tư vấn McKinsey</a:t>
            </a:r>
            <a:endParaRPr sz="2800" b="1" dirty="0">
              <a:solidFill>
                <a:schemeClr val="bg1"/>
              </a:solidFill>
            </a:endParaRPr>
          </a:p>
          <a:p>
            <a:pPr marL="0" marR="0" lvl="0" indent="0" algn="just" rtl="0">
              <a:lnSpc>
                <a:spcPct val="100000"/>
              </a:lnSpc>
              <a:spcBef>
                <a:spcPts val="0"/>
              </a:spcBef>
              <a:spcAft>
                <a:spcPts val="0"/>
              </a:spcAft>
              <a:buNone/>
            </a:pPr>
            <a:endParaRPr sz="2200" dirty="0">
              <a:solidFill>
                <a:schemeClr val="bg1"/>
              </a:solidFill>
            </a:endParaRPr>
          </a:p>
        </p:txBody>
      </p:sp>
      <p:pic>
        <p:nvPicPr>
          <p:cNvPr id="5" name="Google Shape;179;g2232bcedc45_0_183">
            <a:extLst>
              <a:ext uri="{FF2B5EF4-FFF2-40B4-BE49-F238E27FC236}">
                <a16:creationId xmlns:a16="http://schemas.microsoft.com/office/drawing/2014/main" id="{5D96F6CD-6C9C-D8BC-6608-DACCB8DF4614}"/>
              </a:ext>
            </a:extLst>
          </p:cNvPr>
          <p:cNvPicPr preferRelativeResize="0"/>
          <p:nvPr/>
        </p:nvPicPr>
        <p:blipFill>
          <a:blip r:embed="rId2">
            <a:alphaModFix/>
          </a:blip>
          <a:stretch>
            <a:fillRect/>
          </a:stretch>
        </p:blipFill>
        <p:spPr>
          <a:xfrm>
            <a:off x="7175896" y="1482970"/>
            <a:ext cx="4532044" cy="4740150"/>
          </a:xfrm>
          <a:prstGeom prst="rect">
            <a:avLst/>
          </a:prstGeom>
          <a:noFill/>
          <a:ln>
            <a:noFill/>
          </a:ln>
        </p:spPr>
      </p:pic>
      <p:sp>
        <p:nvSpPr>
          <p:cNvPr id="6" name="Google Shape;180;g2232bcedc45_0_183">
            <a:extLst>
              <a:ext uri="{FF2B5EF4-FFF2-40B4-BE49-F238E27FC236}">
                <a16:creationId xmlns:a16="http://schemas.microsoft.com/office/drawing/2014/main" id="{4FCCB5F5-74D9-3F82-155D-00F4CFFADDF5}"/>
              </a:ext>
            </a:extLst>
          </p:cNvPr>
          <p:cNvSpPr txBox="1"/>
          <p:nvPr/>
        </p:nvSpPr>
        <p:spPr>
          <a:xfrm>
            <a:off x="-135660" y="1482970"/>
            <a:ext cx="7050810" cy="4007221"/>
          </a:xfrm>
          <a:prstGeom prst="rect">
            <a:avLst/>
          </a:prstGeom>
          <a:noFill/>
          <a:ln>
            <a:noFill/>
          </a:ln>
        </p:spPr>
        <p:txBody>
          <a:bodyPr spcFirstLastPara="1" wrap="square" lIns="91425" tIns="91425" rIns="91425" bIns="91425" anchor="t" anchorCtr="0">
            <a:spAutoFit/>
          </a:bodyPr>
          <a:lstStyle/>
          <a:p>
            <a:pPr marL="285750" lvl="1" indent="-406400" algn="just" rtl="0">
              <a:lnSpc>
                <a:spcPct val="115000"/>
              </a:lnSpc>
              <a:spcBef>
                <a:spcPts val="0"/>
              </a:spcBef>
              <a:spcAft>
                <a:spcPts val="0"/>
              </a:spcAft>
              <a:buClr>
                <a:srgbClr val="000000"/>
              </a:buClr>
              <a:buSzPts val="1900"/>
              <a:buFont typeface="Be Vietnam Pro"/>
              <a:buChar char="+"/>
            </a:pPr>
            <a:r>
              <a:rPr lang="en-US" sz="2100" b="1" dirty="0">
                <a:solidFill>
                  <a:schemeClr val="bg1"/>
                </a:solidFill>
              </a:rPr>
              <a:t>Co</a:t>
            </a:r>
            <a:r>
              <a:rPr lang="en-US" sz="2400" b="1" dirty="0">
                <a:solidFill>
                  <a:schemeClr val="bg1"/>
                </a:solidFill>
              </a:rPr>
              <a:t>gnitive skills (</a:t>
            </a:r>
            <a:r>
              <a:rPr lang="en-US" sz="2400" b="1" dirty="0" err="1">
                <a:solidFill>
                  <a:schemeClr val="bg1"/>
                </a:solidFill>
              </a:rPr>
              <a:t>Kỹ</a:t>
            </a:r>
            <a:r>
              <a:rPr lang="en-US" sz="2400" b="1" dirty="0">
                <a:solidFill>
                  <a:schemeClr val="bg1"/>
                </a:solidFill>
              </a:rPr>
              <a:t> </a:t>
            </a:r>
            <a:r>
              <a:rPr lang="en-US" sz="2400" b="1" dirty="0" err="1">
                <a:solidFill>
                  <a:schemeClr val="bg1"/>
                </a:solidFill>
              </a:rPr>
              <a:t>năng</a:t>
            </a:r>
            <a:r>
              <a:rPr lang="en-US" sz="2400" b="1" dirty="0">
                <a:solidFill>
                  <a:schemeClr val="bg1"/>
                </a:solidFill>
              </a:rPr>
              <a:t> </a:t>
            </a:r>
            <a:r>
              <a:rPr lang="en-US" sz="2400" b="1" dirty="0" err="1">
                <a:solidFill>
                  <a:schemeClr val="bg1"/>
                </a:solidFill>
              </a:rPr>
              <a:t>về</a:t>
            </a:r>
            <a:r>
              <a:rPr lang="en-US" sz="2400" b="1" dirty="0">
                <a:solidFill>
                  <a:schemeClr val="bg1"/>
                </a:solidFill>
              </a:rPr>
              <a:t> </a:t>
            </a:r>
            <a:r>
              <a:rPr lang="en-US" sz="2400" b="1" dirty="0" err="1">
                <a:solidFill>
                  <a:schemeClr val="bg1"/>
                </a:solidFill>
              </a:rPr>
              <a:t>nhận</a:t>
            </a:r>
            <a:r>
              <a:rPr lang="en-US" sz="2400" b="1" dirty="0">
                <a:solidFill>
                  <a:schemeClr val="bg1"/>
                </a:solidFill>
              </a:rPr>
              <a:t> </a:t>
            </a:r>
            <a:r>
              <a:rPr lang="en-US" sz="2400" b="1" dirty="0" err="1">
                <a:solidFill>
                  <a:schemeClr val="bg1"/>
                </a:solidFill>
              </a:rPr>
              <a:t>thức</a:t>
            </a:r>
            <a:r>
              <a:rPr lang="en-US" sz="2400" b="1" dirty="0">
                <a:solidFill>
                  <a:schemeClr val="bg1"/>
                </a:solidFill>
              </a:rPr>
              <a:t>)</a:t>
            </a:r>
            <a:r>
              <a:rPr lang="en-US" sz="2400" dirty="0">
                <a:solidFill>
                  <a:schemeClr val="bg1"/>
                </a:solidFill>
              </a:rPr>
              <a:t>: </a:t>
            </a:r>
            <a:r>
              <a:rPr lang="en-US" sz="2400" dirty="0" err="1">
                <a:solidFill>
                  <a:schemeClr val="bg1"/>
                </a:solidFill>
              </a:rPr>
              <a:t>Tư</a:t>
            </a:r>
            <a:r>
              <a:rPr lang="en-US" sz="2400" dirty="0">
                <a:solidFill>
                  <a:schemeClr val="bg1"/>
                </a:solidFill>
              </a:rPr>
              <a:t> </a:t>
            </a:r>
            <a:r>
              <a:rPr lang="en-US" sz="2400" dirty="0" err="1">
                <a:solidFill>
                  <a:schemeClr val="bg1"/>
                </a:solidFill>
              </a:rPr>
              <a:t>duy</a:t>
            </a:r>
            <a:r>
              <a:rPr lang="en-US" sz="2400" dirty="0">
                <a:solidFill>
                  <a:schemeClr val="bg1"/>
                </a:solidFill>
              </a:rPr>
              <a:t> </a:t>
            </a:r>
            <a:r>
              <a:rPr lang="en-US" sz="2400" dirty="0" err="1">
                <a:solidFill>
                  <a:schemeClr val="bg1"/>
                </a:solidFill>
              </a:rPr>
              <a:t>phản</a:t>
            </a:r>
            <a:r>
              <a:rPr lang="en-US" sz="2400" dirty="0">
                <a:solidFill>
                  <a:schemeClr val="bg1"/>
                </a:solidFill>
              </a:rPr>
              <a:t> </a:t>
            </a:r>
            <a:r>
              <a:rPr lang="en-US" sz="2400" dirty="0" err="1">
                <a:solidFill>
                  <a:schemeClr val="bg1"/>
                </a:solidFill>
              </a:rPr>
              <a:t>biện</a:t>
            </a:r>
            <a:r>
              <a:rPr lang="en-US" sz="2400" dirty="0">
                <a:solidFill>
                  <a:schemeClr val="bg1"/>
                </a:solidFill>
              </a:rPr>
              <a:t>, Giao </a:t>
            </a:r>
            <a:r>
              <a:rPr lang="en-US" sz="2400" dirty="0" err="1">
                <a:solidFill>
                  <a:schemeClr val="bg1"/>
                </a:solidFill>
              </a:rPr>
              <a:t>tiếp</a:t>
            </a:r>
            <a:r>
              <a:rPr lang="en-US" sz="2400" dirty="0">
                <a:solidFill>
                  <a:schemeClr val="bg1"/>
                </a:solidFill>
              </a:rPr>
              <a:t>, </a:t>
            </a:r>
            <a:r>
              <a:rPr lang="en-US" sz="2400" dirty="0" err="1">
                <a:solidFill>
                  <a:schemeClr val="bg1"/>
                </a:solidFill>
              </a:rPr>
              <a:t>Lập</a:t>
            </a:r>
            <a:r>
              <a:rPr lang="en-US" sz="2400" dirty="0">
                <a:solidFill>
                  <a:schemeClr val="bg1"/>
                </a:solidFill>
              </a:rPr>
              <a:t> </a:t>
            </a:r>
            <a:r>
              <a:rPr lang="en-US" sz="2400" dirty="0" err="1">
                <a:solidFill>
                  <a:schemeClr val="bg1"/>
                </a:solidFill>
              </a:rPr>
              <a:t>kế</a:t>
            </a:r>
            <a:r>
              <a:rPr lang="en-US" sz="2400" dirty="0">
                <a:solidFill>
                  <a:schemeClr val="bg1"/>
                </a:solidFill>
              </a:rPr>
              <a:t> </a:t>
            </a:r>
            <a:r>
              <a:rPr lang="en-US" sz="2400" dirty="0" err="1">
                <a:solidFill>
                  <a:schemeClr val="bg1"/>
                </a:solidFill>
              </a:rPr>
              <a:t>hoạch</a:t>
            </a:r>
            <a:r>
              <a:rPr lang="en-US" sz="2400" dirty="0">
                <a:solidFill>
                  <a:schemeClr val="bg1"/>
                </a:solidFill>
              </a:rPr>
              <a:t>, </a:t>
            </a:r>
            <a:r>
              <a:rPr lang="en-US" sz="2400" dirty="0" err="1">
                <a:solidFill>
                  <a:schemeClr val="bg1"/>
                </a:solidFill>
              </a:rPr>
              <a:t>và</a:t>
            </a:r>
            <a:r>
              <a:rPr lang="en-US" sz="2400" dirty="0">
                <a:solidFill>
                  <a:schemeClr val="bg1"/>
                </a:solidFill>
              </a:rPr>
              <a:t> </a:t>
            </a:r>
            <a:r>
              <a:rPr lang="en-US" sz="2400" dirty="0" err="1">
                <a:solidFill>
                  <a:schemeClr val="bg1"/>
                </a:solidFill>
              </a:rPr>
              <a:t>Tư</a:t>
            </a:r>
            <a:r>
              <a:rPr lang="en-US" sz="2400" dirty="0">
                <a:solidFill>
                  <a:schemeClr val="bg1"/>
                </a:solidFill>
              </a:rPr>
              <a:t> </a:t>
            </a:r>
            <a:r>
              <a:rPr lang="en-US" sz="2400" dirty="0" err="1">
                <a:solidFill>
                  <a:schemeClr val="bg1"/>
                </a:solidFill>
              </a:rPr>
              <a:t>duy</a:t>
            </a:r>
            <a:r>
              <a:rPr lang="en-US" sz="2400" dirty="0">
                <a:solidFill>
                  <a:schemeClr val="bg1"/>
                </a:solidFill>
              </a:rPr>
              <a:t> </a:t>
            </a:r>
            <a:r>
              <a:rPr lang="en-US" sz="2400" dirty="0" err="1">
                <a:solidFill>
                  <a:schemeClr val="bg1"/>
                </a:solidFill>
              </a:rPr>
              <a:t>linh</a:t>
            </a:r>
            <a:r>
              <a:rPr lang="en-US" sz="2400" dirty="0">
                <a:solidFill>
                  <a:schemeClr val="bg1"/>
                </a:solidFill>
              </a:rPr>
              <a:t> </a:t>
            </a:r>
            <a:r>
              <a:rPr lang="en-US" sz="2400" dirty="0" err="1">
                <a:solidFill>
                  <a:schemeClr val="bg1"/>
                </a:solidFill>
              </a:rPr>
              <a:t>hoạt</a:t>
            </a:r>
            <a:endParaRPr sz="2400" dirty="0">
              <a:solidFill>
                <a:schemeClr val="bg1"/>
              </a:solidFill>
            </a:endParaRPr>
          </a:p>
          <a:p>
            <a:pPr marL="285750" lvl="1" indent="-406400" algn="just" rtl="0">
              <a:lnSpc>
                <a:spcPct val="115000"/>
              </a:lnSpc>
              <a:spcBef>
                <a:spcPts val="0"/>
              </a:spcBef>
              <a:spcAft>
                <a:spcPts val="0"/>
              </a:spcAft>
              <a:buClr>
                <a:srgbClr val="000000"/>
              </a:buClr>
              <a:buSzPts val="1900"/>
              <a:buFont typeface="Be Vietnam Pro"/>
              <a:buChar char="+"/>
            </a:pPr>
            <a:r>
              <a:rPr lang="en-US" sz="2400" b="1" dirty="0">
                <a:solidFill>
                  <a:schemeClr val="bg1"/>
                </a:solidFill>
              </a:rPr>
              <a:t>Interpersonal (</a:t>
            </a:r>
            <a:r>
              <a:rPr lang="en-US" sz="2400" b="1" dirty="0" err="1">
                <a:solidFill>
                  <a:schemeClr val="bg1"/>
                </a:solidFill>
              </a:rPr>
              <a:t>Kỹ</a:t>
            </a:r>
            <a:r>
              <a:rPr lang="en-US" sz="2400" b="1" dirty="0">
                <a:solidFill>
                  <a:schemeClr val="bg1"/>
                </a:solidFill>
              </a:rPr>
              <a:t> </a:t>
            </a:r>
            <a:r>
              <a:rPr lang="en-US" sz="2400" b="1" dirty="0" err="1">
                <a:solidFill>
                  <a:schemeClr val="bg1"/>
                </a:solidFill>
              </a:rPr>
              <a:t>năng</a:t>
            </a:r>
            <a:r>
              <a:rPr lang="en-US" sz="2400" b="1" dirty="0">
                <a:solidFill>
                  <a:schemeClr val="bg1"/>
                </a:solidFill>
              </a:rPr>
              <a:t> </a:t>
            </a:r>
            <a:r>
              <a:rPr lang="en-US" sz="2400" b="1" dirty="0" err="1">
                <a:solidFill>
                  <a:schemeClr val="bg1"/>
                </a:solidFill>
              </a:rPr>
              <a:t>tương</a:t>
            </a:r>
            <a:r>
              <a:rPr lang="en-US" sz="2400" b="1" dirty="0">
                <a:solidFill>
                  <a:schemeClr val="bg1"/>
                </a:solidFill>
              </a:rPr>
              <a:t> </a:t>
            </a:r>
            <a:r>
              <a:rPr lang="en-US" sz="2400" b="1" dirty="0" err="1">
                <a:solidFill>
                  <a:schemeClr val="bg1"/>
                </a:solidFill>
              </a:rPr>
              <a:t>tác</a:t>
            </a:r>
            <a:r>
              <a:rPr lang="en-US" sz="2400" b="1" dirty="0">
                <a:solidFill>
                  <a:schemeClr val="bg1"/>
                </a:solidFill>
              </a:rPr>
              <a:t>)</a:t>
            </a:r>
            <a:r>
              <a:rPr lang="en-US" sz="2400" dirty="0">
                <a:solidFill>
                  <a:schemeClr val="bg1"/>
                </a:solidFill>
              </a:rPr>
              <a:t>: </a:t>
            </a:r>
            <a:r>
              <a:rPr lang="en-US" sz="2400" dirty="0" err="1">
                <a:solidFill>
                  <a:schemeClr val="bg1"/>
                </a:solidFill>
              </a:rPr>
              <a:t>Phát</a:t>
            </a:r>
            <a:r>
              <a:rPr lang="en-US" sz="2400" dirty="0">
                <a:solidFill>
                  <a:schemeClr val="bg1"/>
                </a:solidFill>
              </a:rPr>
              <a:t> </a:t>
            </a:r>
            <a:r>
              <a:rPr lang="en-US" sz="2400" dirty="0" err="1">
                <a:solidFill>
                  <a:schemeClr val="bg1"/>
                </a:solidFill>
              </a:rPr>
              <a:t>triển</a:t>
            </a:r>
            <a:r>
              <a:rPr lang="en-US" sz="2400" dirty="0">
                <a:solidFill>
                  <a:schemeClr val="bg1"/>
                </a:solidFill>
              </a:rPr>
              <a:t> </a:t>
            </a:r>
            <a:r>
              <a:rPr lang="en-US" sz="2400" dirty="0" err="1">
                <a:solidFill>
                  <a:schemeClr val="bg1"/>
                </a:solidFill>
              </a:rPr>
              <a:t>mối</a:t>
            </a:r>
            <a:r>
              <a:rPr lang="en-US" sz="2400" dirty="0">
                <a:solidFill>
                  <a:schemeClr val="bg1"/>
                </a:solidFill>
              </a:rPr>
              <a:t> </a:t>
            </a:r>
            <a:r>
              <a:rPr lang="en-US" sz="2400" dirty="0" err="1">
                <a:solidFill>
                  <a:schemeClr val="bg1"/>
                </a:solidFill>
              </a:rPr>
              <a:t>quan</a:t>
            </a:r>
            <a:r>
              <a:rPr lang="en-US" sz="2400" dirty="0">
                <a:solidFill>
                  <a:schemeClr val="bg1"/>
                </a:solidFill>
              </a:rPr>
              <a:t> </a:t>
            </a:r>
            <a:r>
              <a:rPr lang="en-US" sz="2400" dirty="0" err="1">
                <a:solidFill>
                  <a:schemeClr val="bg1"/>
                </a:solidFill>
              </a:rPr>
              <a:t>hệ</a:t>
            </a:r>
            <a:r>
              <a:rPr lang="en-US" sz="2400" dirty="0">
                <a:solidFill>
                  <a:schemeClr val="bg1"/>
                </a:solidFill>
              </a:rPr>
              <a:t>, </a:t>
            </a:r>
            <a:r>
              <a:rPr lang="en-US" sz="2400" dirty="0" err="1">
                <a:solidFill>
                  <a:schemeClr val="bg1"/>
                </a:solidFill>
              </a:rPr>
              <a:t>Làm</a:t>
            </a:r>
            <a:r>
              <a:rPr lang="en-US" sz="2400" dirty="0">
                <a:solidFill>
                  <a:schemeClr val="bg1"/>
                </a:solidFill>
              </a:rPr>
              <a:t> </a:t>
            </a:r>
            <a:r>
              <a:rPr lang="en-US" sz="2400" dirty="0" err="1">
                <a:solidFill>
                  <a:schemeClr val="bg1"/>
                </a:solidFill>
              </a:rPr>
              <a:t>việc</a:t>
            </a:r>
            <a:r>
              <a:rPr lang="en-US" sz="2400" dirty="0">
                <a:solidFill>
                  <a:schemeClr val="bg1"/>
                </a:solidFill>
              </a:rPr>
              <a:t> </a:t>
            </a:r>
            <a:r>
              <a:rPr lang="en-US" sz="2400" dirty="0" err="1">
                <a:solidFill>
                  <a:schemeClr val="bg1"/>
                </a:solidFill>
              </a:rPr>
              <a:t>nhóm</a:t>
            </a:r>
            <a:r>
              <a:rPr lang="en-US" sz="2400" dirty="0">
                <a:solidFill>
                  <a:schemeClr val="bg1"/>
                </a:solidFill>
              </a:rPr>
              <a:t>, </a:t>
            </a:r>
            <a:r>
              <a:rPr lang="en-US" sz="2400" dirty="0" err="1">
                <a:solidFill>
                  <a:schemeClr val="bg1"/>
                </a:solidFill>
              </a:rPr>
              <a:t>Xây</a:t>
            </a:r>
            <a:r>
              <a:rPr lang="en-US" sz="2400" dirty="0">
                <a:solidFill>
                  <a:schemeClr val="bg1"/>
                </a:solidFill>
              </a:rPr>
              <a:t> </a:t>
            </a:r>
            <a:r>
              <a:rPr lang="en-US" sz="2400" dirty="0" err="1">
                <a:solidFill>
                  <a:schemeClr val="bg1"/>
                </a:solidFill>
              </a:rPr>
              <a:t>dựng</a:t>
            </a:r>
            <a:r>
              <a:rPr lang="en-US" sz="2400" dirty="0">
                <a:solidFill>
                  <a:schemeClr val="bg1"/>
                </a:solidFill>
              </a:rPr>
              <a:t> </a:t>
            </a:r>
            <a:r>
              <a:rPr lang="en-US" sz="2400" dirty="0" err="1">
                <a:solidFill>
                  <a:schemeClr val="bg1"/>
                </a:solidFill>
              </a:rPr>
              <a:t>hệ</a:t>
            </a:r>
            <a:r>
              <a:rPr lang="en-US" sz="2400" dirty="0">
                <a:solidFill>
                  <a:schemeClr val="bg1"/>
                </a:solidFill>
              </a:rPr>
              <a:t> </a:t>
            </a:r>
            <a:r>
              <a:rPr lang="en-US" sz="2400" dirty="0" err="1">
                <a:solidFill>
                  <a:schemeClr val="bg1"/>
                </a:solidFill>
              </a:rPr>
              <a:t>thống</a:t>
            </a:r>
            <a:endParaRPr sz="2400" dirty="0">
              <a:solidFill>
                <a:schemeClr val="bg1"/>
              </a:solidFill>
            </a:endParaRPr>
          </a:p>
          <a:p>
            <a:pPr marL="285750" lvl="1" indent="-406400" algn="just" rtl="0">
              <a:lnSpc>
                <a:spcPct val="115000"/>
              </a:lnSpc>
              <a:spcBef>
                <a:spcPts val="0"/>
              </a:spcBef>
              <a:spcAft>
                <a:spcPts val="0"/>
              </a:spcAft>
              <a:buClr>
                <a:srgbClr val="000000"/>
              </a:buClr>
              <a:buSzPts val="1900"/>
              <a:buFont typeface="Be Vietnam Pro"/>
              <a:buChar char="+"/>
            </a:pPr>
            <a:r>
              <a:rPr lang="en-US" sz="2400" b="1" dirty="0">
                <a:solidFill>
                  <a:schemeClr val="bg1"/>
                </a:solidFill>
              </a:rPr>
              <a:t>Self-leadership (</a:t>
            </a:r>
            <a:r>
              <a:rPr lang="en-US" sz="2400" b="1" dirty="0" err="1">
                <a:solidFill>
                  <a:schemeClr val="bg1"/>
                </a:solidFill>
              </a:rPr>
              <a:t>Tự</a:t>
            </a:r>
            <a:r>
              <a:rPr lang="en-US" sz="2400" b="1" dirty="0">
                <a:solidFill>
                  <a:schemeClr val="bg1"/>
                </a:solidFill>
              </a:rPr>
              <a:t> </a:t>
            </a:r>
            <a:r>
              <a:rPr lang="en-US" sz="2400" b="1" dirty="0" err="1">
                <a:solidFill>
                  <a:schemeClr val="bg1"/>
                </a:solidFill>
              </a:rPr>
              <a:t>lãnh</a:t>
            </a:r>
            <a:r>
              <a:rPr lang="en-US" sz="2400" b="1" dirty="0">
                <a:solidFill>
                  <a:schemeClr val="bg1"/>
                </a:solidFill>
              </a:rPr>
              <a:t> </a:t>
            </a:r>
            <a:r>
              <a:rPr lang="en-US" sz="2400" b="1" dirty="0" err="1">
                <a:solidFill>
                  <a:schemeClr val="bg1"/>
                </a:solidFill>
              </a:rPr>
              <a:t>đạo</a:t>
            </a:r>
            <a:r>
              <a:rPr lang="en-US" sz="2400" b="1" dirty="0">
                <a:solidFill>
                  <a:schemeClr val="bg1"/>
                </a:solidFill>
              </a:rPr>
              <a:t>)</a:t>
            </a:r>
            <a:r>
              <a:rPr lang="en-US" sz="2400" dirty="0">
                <a:solidFill>
                  <a:schemeClr val="bg1"/>
                </a:solidFill>
              </a:rPr>
              <a:t>: </a:t>
            </a:r>
            <a:r>
              <a:rPr lang="en-US" sz="2400" dirty="0" err="1">
                <a:solidFill>
                  <a:schemeClr val="bg1"/>
                </a:solidFill>
              </a:rPr>
              <a:t>tự</a:t>
            </a:r>
            <a:r>
              <a:rPr lang="en-US" sz="2400" dirty="0">
                <a:solidFill>
                  <a:schemeClr val="bg1"/>
                </a:solidFill>
              </a:rPr>
              <a:t> </a:t>
            </a:r>
            <a:r>
              <a:rPr lang="en-US" sz="2400" dirty="0" err="1">
                <a:solidFill>
                  <a:schemeClr val="bg1"/>
                </a:solidFill>
              </a:rPr>
              <a:t>nhận</a:t>
            </a:r>
            <a:r>
              <a:rPr lang="en-US" sz="2400" dirty="0">
                <a:solidFill>
                  <a:schemeClr val="bg1"/>
                </a:solidFill>
              </a:rPr>
              <a:t> </a:t>
            </a:r>
            <a:r>
              <a:rPr lang="en-US" sz="2400" dirty="0" err="1">
                <a:solidFill>
                  <a:schemeClr val="bg1"/>
                </a:solidFill>
              </a:rPr>
              <a:t>thức</a:t>
            </a:r>
            <a:r>
              <a:rPr lang="en-US" sz="2400" dirty="0">
                <a:solidFill>
                  <a:schemeClr val="bg1"/>
                </a:solidFill>
              </a:rPr>
              <a:t>, </a:t>
            </a:r>
            <a:r>
              <a:rPr lang="en-US" sz="2400" dirty="0" err="1">
                <a:solidFill>
                  <a:schemeClr val="bg1"/>
                </a:solidFill>
              </a:rPr>
              <a:t>khởi</a:t>
            </a:r>
            <a:r>
              <a:rPr lang="en-US" sz="2400" dirty="0">
                <a:solidFill>
                  <a:schemeClr val="bg1"/>
                </a:solidFill>
              </a:rPr>
              <a:t> </a:t>
            </a:r>
            <a:r>
              <a:rPr lang="en-US" sz="2400" dirty="0" err="1">
                <a:solidFill>
                  <a:schemeClr val="bg1"/>
                </a:solidFill>
              </a:rPr>
              <a:t>nghiệp</a:t>
            </a:r>
            <a:r>
              <a:rPr lang="en-US" sz="2400" dirty="0">
                <a:solidFill>
                  <a:schemeClr val="bg1"/>
                </a:solidFill>
              </a:rPr>
              <a:t>, </a:t>
            </a:r>
            <a:r>
              <a:rPr lang="en-US" sz="2400" dirty="0" err="1">
                <a:solidFill>
                  <a:schemeClr val="bg1"/>
                </a:solidFill>
              </a:rPr>
              <a:t>quản</a:t>
            </a:r>
            <a:r>
              <a:rPr lang="en-US" sz="2400" dirty="0">
                <a:solidFill>
                  <a:schemeClr val="bg1"/>
                </a:solidFill>
              </a:rPr>
              <a:t> </a:t>
            </a:r>
            <a:r>
              <a:rPr lang="en-US" sz="2400" dirty="0" err="1">
                <a:solidFill>
                  <a:schemeClr val="bg1"/>
                </a:solidFill>
              </a:rPr>
              <a:t>lý</a:t>
            </a:r>
            <a:r>
              <a:rPr lang="en-US" sz="2400" dirty="0">
                <a:solidFill>
                  <a:schemeClr val="bg1"/>
                </a:solidFill>
              </a:rPr>
              <a:t> </a:t>
            </a:r>
            <a:r>
              <a:rPr lang="en-US" sz="2400" dirty="0" err="1">
                <a:solidFill>
                  <a:schemeClr val="bg1"/>
                </a:solidFill>
              </a:rPr>
              <a:t>mục</a:t>
            </a:r>
            <a:r>
              <a:rPr lang="en-US" sz="2400" dirty="0">
                <a:solidFill>
                  <a:schemeClr val="bg1"/>
                </a:solidFill>
              </a:rPr>
              <a:t> </a:t>
            </a:r>
            <a:r>
              <a:rPr lang="en-US" sz="2400" dirty="0" err="1">
                <a:solidFill>
                  <a:schemeClr val="bg1"/>
                </a:solidFill>
              </a:rPr>
              <a:t>tiêu</a:t>
            </a:r>
            <a:endParaRPr sz="2400" dirty="0">
              <a:solidFill>
                <a:schemeClr val="bg1"/>
              </a:solidFill>
            </a:endParaRPr>
          </a:p>
          <a:p>
            <a:pPr marL="285750" lvl="1" indent="-406400" algn="just" rtl="0">
              <a:lnSpc>
                <a:spcPct val="115000"/>
              </a:lnSpc>
              <a:spcBef>
                <a:spcPts val="0"/>
              </a:spcBef>
              <a:spcAft>
                <a:spcPts val="0"/>
              </a:spcAft>
              <a:buClr>
                <a:srgbClr val="000000"/>
              </a:buClr>
              <a:buSzPts val="1900"/>
              <a:buFont typeface="Be Vietnam Pro"/>
              <a:buChar char="+"/>
            </a:pPr>
            <a:r>
              <a:rPr lang="en-US" sz="2400" b="1" dirty="0">
                <a:solidFill>
                  <a:srgbClr val="FFFF00"/>
                </a:solidFill>
              </a:rPr>
              <a:t>Digital (</a:t>
            </a:r>
            <a:r>
              <a:rPr lang="en-US" sz="2400" b="1" dirty="0" err="1">
                <a:solidFill>
                  <a:srgbClr val="FFFF00"/>
                </a:solidFill>
              </a:rPr>
              <a:t>Kỹ</a:t>
            </a:r>
            <a:r>
              <a:rPr lang="en-US" sz="2400" b="1" dirty="0">
                <a:solidFill>
                  <a:srgbClr val="FFFF00"/>
                </a:solidFill>
              </a:rPr>
              <a:t> </a:t>
            </a:r>
            <a:r>
              <a:rPr lang="en-US" sz="2400" b="1" dirty="0" err="1">
                <a:solidFill>
                  <a:srgbClr val="FFFF00"/>
                </a:solidFill>
              </a:rPr>
              <a:t>năng</a:t>
            </a:r>
            <a:r>
              <a:rPr lang="en-US" sz="2400" b="1" dirty="0">
                <a:solidFill>
                  <a:srgbClr val="FFFF00"/>
                </a:solidFill>
              </a:rPr>
              <a:t> </a:t>
            </a:r>
            <a:r>
              <a:rPr lang="en-US" sz="2400" b="1" dirty="0" err="1">
                <a:solidFill>
                  <a:srgbClr val="FFFF00"/>
                </a:solidFill>
              </a:rPr>
              <a:t>số</a:t>
            </a:r>
            <a:r>
              <a:rPr lang="en-US" sz="2400" b="1" dirty="0">
                <a:solidFill>
                  <a:srgbClr val="FFFF00"/>
                </a:solidFill>
              </a:rPr>
              <a:t>)</a:t>
            </a:r>
            <a:r>
              <a:rPr lang="en-US" sz="2400" dirty="0">
                <a:solidFill>
                  <a:srgbClr val="FFFF00"/>
                </a:solidFill>
              </a:rPr>
              <a:t>: Tri </a:t>
            </a:r>
            <a:r>
              <a:rPr lang="en-US" sz="2400" dirty="0" err="1">
                <a:solidFill>
                  <a:srgbClr val="FFFF00"/>
                </a:solidFill>
              </a:rPr>
              <a:t>thức</a:t>
            </a:r>
            <a:r>
              <a:rPr lang="en-US" sz="2400" dirty="0">
                <a:solidFill>
                  <a:srgbClr val="FFFF00"/>
                </a:solidFill>
              </a:rPr>
              <a:t> </a:t>
            </a:r>
            <a:r>
              <a:rPr lang="en-US" sz="2400" dirty="0" err="1">
                <a:solidFill>
                  <a:srgbClr val="FFFF00"/>
                </a:solidFill>
              </a:rPr>
              <a:t>số</a:t>
            </a:r>
            <a:r>
              <a:rPr lang="en-US" sz="2400" dirty="0">
                <a:solidFill>
                  <a:srgbClr val="FFFF00"/>
                </a:solidFill>
              </a:rPr>
              <a:t>, </a:t>
            </a:r>
            <a:r>
              <a:rPr lang="en-US" sz="2400" dirty="0" err="1">
                <a:solidFill>
                  <a:srgbClr val="FFFF00"/>
                </a:solidFill>
              </a:rPr>
              <a:t>Sử</a:t>
            </a:r>
            <a:r>
              <a:rPr lang="en-US" sz="2400" dirty="0">
                <a:solidFill>
                  <a:srgbClr val="FFFF00"/>
                </a:solidFill>
              </a:rPr>
              <a:t> </a:t>
            </a:r>
            <a:r>
              <a:rPr lang="en-US" sz="2400" dirty="0" err="1">
                <a:solidFill>
                  <a:srgbClr val="FFFF00"/>
                </a:solidFill>
              </a:rPr>
              <a:t>dụng</a:t>
            </a:r>
            <a:r>
              <a:rPr lang="en-US" sz="2400" dirty="0">
                <a:solidFill>
                  <a:srgbClr val="FFFF00"/>
                </a:solidFill>
              </a:rPr>
              <a:t> </a:t>
            </a:r>
            <a:r>
              <a:rPr lang="en-US" sz="2400" dirty="0" err="1">
                <a:solidFill>
                  <a:srgbClr val="FFFF00"/>
                </a:solidFill>
              </a:rPr>
              <a:t>phần</a:t>
            </a:r>
            <a:r>
              <a:rPr lang="en-US" sz="2400" dirty="0">
                <a:solidFill>
                  <a:srgbClr val="FFFF00"/>
                </a:solidFill>
              </a:rPr>
              <a:t> </a:t>
            </a:r>
            <a:r>
              <a:rPr lang="en-US" sz="2400" dirty="0" err="1">
                <a:solidFill>
                  <a:srgbClr val="FFFF00"/>
                </a:solidFill>
              </a:rPr>
              <a:t>mềm</a:t>
            </a:r>
            <a:r>
              <a:rPr lang="en-US" sz="2400" dirty="0">
                <a:solidFill>
                  <a:srgbClr val="FFFF00"/>
                </a:solidFill>
              </a:rPr>
              <a:t> </a:t>
            </a:r>
            <a:r>
              <a:rPr lang="en-US" sz="2400" dirty="0" err="1">
                <a:solidFill>
                  <a:srgbClr val="FFFF00"/>
                </a:solidFill>
              </a:rPr>
              <a:t>hiệu</a:t>
            </a:r>
            <a:r>
              <a:rPr lang="en-US" sz="2400" dirty="0">
                <a:solidFill>
                  <a:srgbClr val="FFFF00"/>
                </a:solidFill>
              </a:rPr>
              <a:t> </a:t>
            </a:r>
            <a:r>
              <a:rPr lang="en-US" sz="2400" dirty="0" err="1">
                <a:solidFill>
                  <a:srgbClr val="FFFF00"/>
                </a:solidFill>
              </a:rPr>
              <a:t>quả</a:t>
            </a:r>
            <a:r>
              <a:rPr lang="en-US" sz="2400" dirty="0">
                <a:solidFill>
                  <a:srgbClr val="FFFF00"/>
                </a:solidFill>
              </a:rPr>
              <a:t>, </a:t>
            </a:r>
            <a:r>
              <a:rPr lang="en-US" sz="2400" dirty="0" err="1">
                <a:solidFill>
                  <a:srgbClr val="FFFF00"/>
                </a:solidFill>
              </a:rPr>
              <a:t>Hiểu</a:t>
            </a:r>
            <a:r>
              <a:rPr lang="en-US" sz="2400" dirty="0">
                <a:solidFill>
                  <a:srgbClr val="FFFF00"/>
                </a:solidFill>
              </a:rPr>
              <a:t> </a:t>
            </a:r>
            <a:r>
              <a:rPr lang="en-US" sz="2400" dirty="0" err="1">
                <a:solidFill>
                  <a:srgbClr val="FFFF00"/>
                </a:solidFill>
              </a:rPr>
              <a:t>biết</a:t>
            </a:r>
            <a:r>
              <a:rPr lang="en-US" sz="2400" dirty="0">
                <a:solidFill>
                  <a:srgbClr val="FFFF00"/>
                </a:solidFill>
              </a:rPr>
              <a:t> </a:t>
            </a:r>
            <a:r>
              <a:rPr lang="en-US" sz="2400" dirty="0" err="1">
                <a:solidFill>
                  <a:srgbClr val="FFFF00"/>
                </a:solidFill>
              </a:rPr>
              <a:t>căn</a:t>
            </a:r>
            <a:r>
              <a:rPr lang="en-US" sz="2400" dirty="0">
                <a:solidFill>
                  <a:srgbClr val="FFFF00"/>
                </a:solidFill>
              </a:rPr>
              <a:t> </a:t>
            </a:r>
            <a:r>
              <a:rPr lang="en-US" sz="2400" dirty="0" err="1">
                <a:solidFill>
                  <a:srgbClr val="FFFF00"/>
                </a:solidFill>
              </a:rPr>
              <a:t>bản</a:t>
            </a:r>
            <a:r>
              <a:rPr lang="en-US" sz="2400" dirty="0">
                <a:solidFill>
                  <a:srgbClr val="FFFF00"/>
                </a:solidFill>
              </a:rPr>
              <a:t> </a:t>
            </a:r>
            <a:r>
              <a:rPr lang="en-US" sz="2400" dirty="0" err="1">
                <a:solidFill>
                  <a:srgbClr val="FFFF00"/>
                </a:solidFill>
              </a:rPr>
              <a:t>các</a:t>
            </a:r>
            <a:r>
              <a:rPr lang="en-US" sz="2400" dirty="0">
                <a:solidFill>
                  <a:srgbClr val="FFFF00"/>
                </a:solidFill>
              </a:rPr>
              <a:t> </a:t>
            </a:r>
            <a:r>
              <a:rPr lang="en-US" sz="2400" dirty="0" err="1">
                <a:solidFill>
                  <a:srgbClr val="FFFF00"/>
                </a:solidFill>
              </a:rPr>
              <a:t>cấu</a:t>
            </a:r>
            <a:r>
              <a:rPr lang="en-US" sz="2400" dirty="0">
                <a:solidFill>
                  <a:srgbClr val="FFFF00"/>
                </a:solidFill>
              </a:rPr>
              <a:t> </a:t>
            </a:r>
            <a:r>
              <a:rPr lang="en-US" sz="2400" dirty="0" err="1">
                <a:solidFill>
                  <a:srgbClr val="FFFF00"/>
                </a:solidFill>
              </a:rPr>
              <a:t>trúc</a:t>
            </a:r>
            <a:r>
              <a:rPr lang="en-US" sz="2400" dirty="0">
                <a:solidFill>
                  <a:srgbClr val="FFFF00"/>
                </a:solidFill>
              </a:rPr>
              <a:t> </a:t>
            </a:r>
            <a:r>
              <a:rPr lang="en-US" sz="2400" dirty="0" err="1">
                <a:solidFill>
                  <a:srgbClr val="FFFF00"/>
                </a:solidFill>
              </a:rPr>
              <a:t>kỹ</a:t>
            </a:r>
            <a:r>
              <a:rPr lang="en-US" sz="2400" dirty="0">
                <a:solidFill>
                  <a:srgbClr val="FFFF00"/>
                </a:solidFill>
              </a:rPr>
              <a:t> </a:t>
            </a:r>
            <a:r>
              <a:rPr lang="en-US" sz="2400" dirty="0" err="1">
                <a:solidFill>
                  <a:srgbClr val="FFFF00"/>
                </a:solidFill>
              </a:rPr>
              <a:t>thuật</a:t>
            </a:r>
            <a:r>
              <a:rPr lang="en-US" sz="2400" dirty="0">
                <a:solidFill>
                  <a:srgbClr val="FFFF00"/>
                </a:solidFill>
              </a:rPr>
              <a:t> </a:t>
            </a:r>
            <a:r>
              <a:rPr lang="en-US" sz="2400" dirty="0" err="1">
                <a:solidFill>
                  <a:srgbClr val="FFFF00"/>
                </a:solidFill>
              </a:rPr>
              <a:t>số</a:t>
            </a:r>
            <a:endParaRPr sz="2400" dirty="0">
              <a:solidFill>
                <a:srgbClr val="FFFF00"/>
              </a:solidFill>
            </a:endParaRPr>
          </a:p>
        </p:txBody>
      </p:sp>
    </p:spTree>
    <p:extLst>
      <p:ext uri="{BB962C8B-B14F-4D97-AF65-F5344CB8AC3E}">
        <p14:creationId xmlns:p14="http://schemas.microsoft.com/office/powerpoint/2010/main" val="1990355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5">
            <a:extLst>
              <a:ext uri="{FF2B5EF4-FFF2-40B4-BE49-F238E27FC236}">
                <a16:creationId xmlns:a16="http://schemas.microsoft.com/office/drawing/2014/main" id="{E09F191F-215E-1111-5D0F-71560028EDDD}"/>
              </a:ext>
            </a:extLst>
          </p:cNvPr>
          <p:cNvSpPr txBox="1"/>
          <p:nvPr/>
        </p:nvSpPr>
        <p:spPr>
          <a:xfrm>
            <a:off x="3185577" y="658970"/>
            <a:ext cx="6286500" cy="707886"/>
          </a:xfrm>
          <a:prstGeom prst="rect">
            <a:avLst/>
          </a:prstGeom>
          <a:noFill/>
          <a:effectLst/>
        </p:spPr>
        <p:txBody>
          <a:bodyPr wrap="square" rtlCol="0">
            <a:spAutoFit/>
          </a:bodyPr>
          <a:lstStyle/>
          <a:p>
            <a:pPr algn="ctr"/>
            <a:r>
              <a:rPr lang="en-US" altLang="zh-CN" sz="40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CHUYỂN ĐỔI SỐ LÀ GÌ?</a:t>
            </a:r>
          </a:p>
        </p:txBody>
      </p:sp>
      <p:sp>
        <p:nvSpPr>
          <p:cNvPr id="5" name="文本框 5">
            <a:extLst>
              <a:ext uri="{FF2B5EF4-FFF2-40B4-BE49-F238E27FC236}">
                <a16:creationId xmlns:a16="http://schemas.microsoft.com/office/drawing/2014/main" id="{304C1DC2-EDBD-95F1-C1C5-82B5E6DDAFDE}"/>
              </a:ext>
            </a:extLst>
          </p:cNvPr>
          <p:cNvSpPr txBox="1"/>
          <p:nvPr/>
        </p:nvSpPr>
        <p:spPr>
          <a:xfrm>
            <a:off x="1476375" y="2133053"/>
            <a:ext cx="10067925" cy="1953868"/>
          </a:xfrm>
          <a:prstGeom prst="rect">
            <a:avLst/>
          </a:prstGeom>
          <a:noFill/>
          <a:effectLst/>
        </p:spPr>
        <p:txBody>
          <a:bodyPr wrap="square" rtlCol="0">
            <a:spAutoFit/>
          </a:bodyPr>
          <a:lstStyle/>
          <a:p>
            <a:pPr>
              <a:lnSpc>
                <a:spcPct val="150000"/>
              </a:lnSpc>
            </a:pPr>
            <a:r>
              <a:rPr lang="vi-VN" altLang="zh-CN" sz="28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Chuyển đổi số (Digital Transformation) là quá trình thay đổi tổng thể và toàn diện của cá nhân, tổ chức về cách sống, cách làm việc và phương thức sản xuất dựa trên các </a:t>
            </a:r>
            <a:r>
              <a:rPr lang="vi-VN" altLang="zh-CN" sz="2800" b="1" dirty="0">
                <a:solidFill>
                  <a:srgbClr val="FF0000"/>
                </a:solidFill>
                <a:effectLst>
                  <a:outerShdw blurRad="50800" dist="38100" dir="5400000" algn="t" rotWithShape="0">
                    <a:prstClr val="black">
                      <a:alpha val="40000"/>
                    </a:prstClr>
                  </a:outerShdw>
                </a:effectLst>
                <a:highlight>
                  <a:srgbClr val="FFFF00"/>
                </a:highlight>
                <a:latin typeface="Times New Roman" panose="02020603050405020304" pitchFamily="18" charset="0"/>
                <a:ea typeface="思源黑体 CN Regular" panose="020B0500000000000000" charset="-122"/>
                <a:cs typeface="Times New Roman" panose="02020603050405020304" pitchFamily="18" charset="0"/>
              </a:rPr>
              <a:t>công nghệ số</a:t>
            </a:r>
            <a:r>
              <a:rPr lang="vi-VN" altLang="zh-CN" sz="28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a:t>
            </a:r>
            <a:endParaRPr lang="en-US" altLang="zh-CN" sz="28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endParaRPr>
          </a:p>
        </p:txBody>
      </p:sp>
    </p:spTree>
    <p:extLst>
      <p:ext uri="{BB962C8B-B14F-4D97-AF65-F5344CB8AC3E}">
        <p14:creationId xmlns:p14="http://schemas.microsoft.com/office/powerpoint/2010/main" val="35325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par>
                          <p:cTn id="12" fill="hold">
                            <p:stCondLst>
                              <p:cond delay="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5">
            <a:extLst>
              <a:ext uri="{FF2B5EF4-FFF2-40B4-BE49-F238E27FC236}">
                <a16:creationId xmlns:a16="http://schemas.microsoft.com/office/drawing/2014/main" id="{553F891C-8A7B-01F7-1F96-0474A750A464}"/>
              </a:ext>
            </a:extLst>
          </p:cNvPr>
          <p:cNvSpPr txBox="1"/>
          <p:nvPr/>
        </p:nvSpPr>
        <p:spPr>
          <a:xfrm>
            <a:off x="1838146" y="468822"/>
            <a:ext cx="8515707" cy="707886"/>
          </a:xfrm>
          <a:prstGeom prst="rect">
            <a:avLst/>
          </a:prstGeom>
          <a:noFill/>
          <a:effectLst/>
        </p:spPr>
        <p:txBody>
          <a:bodyPr wrap="square" rtlCol="0">
            <a:spAutoFit/>
          </a:bodyPr>
          <a:lstStyle/>
          <a:p>
            <a:pPr algn="ctr"/>
            <a:r>
              <a:rPr lang="en-US" altLang="zh-CN" sz="40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CÔNG NGHỆ SỐ LÀ GÌ?</a:t>
            </a:r>
          </a:p>
        </p:txBody>
      </p:sp>
      <p:sp>
        <p:nvSpPr>
          <p:cNvPr id="5" name="文本框 5">
            <a:extLst>
              <a:ext uri="{FF2B5EF4-FFF2-40B4-BE49-F238E27FC236}">
                <a16:creationId xmlns:a16="http://schemas.microsoft.com/office/drawing/2014/main" id="{0F0C7E5E-FE8D-0836-FD96-E08FD6ACB9D1}"/>
              </a:ext>
            </a:extLst>
          </p:cNvPr>
          <p:cNvSpPr txBox="1"/>
          <p:nvPr/>
        </p:nvSpPr>
        <p:spPr>
          <a:xfrm>
            <a:off x="963783" y="1646237"/>
            <a:ext cx="10609092" cy="3892861"/>
          </a:xfrm>
          <a:prstGeom prst="rect">
            <a:avLst/>
          </a:prstGeom>
          <a:noFill/>
          <a:effectLst/>
        </p:spPr>
        <p:txBody>
          <a:bodyPr wrap="square" rtlCol="0">
            <a:spAutoFit/>
          </a:bodyPr>
          <a:lstStyle/>
          <a:p>
            <a:pPr algn="just">
              <a:lnSpc>
                <a:spcPct val="150000"/>
              </a:lnSpc>
            </a:pPr>
            <a:r>
              <a:rPr lang="vi-VN" altLang="zh-CN" sz="28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Công nghệ số (hay còn được gọi là công nghệ thông tin và truyền thông - ICT) là các công nghệ được phát triển để xử lý, truyền tải và lưu trữ thông tin bằng cách sử dụng các thiết bị kỹ thuật số. Công nghệ số bao gồm một loạt các công nghệ và ứng dụng, bao gồm máy tính, phần mềm, thiết bị truyền thông, hệ thống mạng, Internet và các ứng dụng trực tuyến...</a:t>
            </a:r>
            <a:endParaRPr lang="en-US" altLang="zh-CN" sz="28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endParaRPr>
          </a:p>
        </p:txBody>
      </p:sp>
    </p:spTree>
    <p:extLst>
      <p:ext uri="{BB962C8B-B14F-4D97-AF65-F5344CB8AC3E}">
        <p14:creationId xmlns:p14="http://schemas.microsoft.com/office/powerpoint/2010/main" val="1376247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par>
                          <p:cTn id="12" fill="hold">
                            <p:stCondLst>
                              <p:cond delay="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5">
            <a:extLst>
              <a:ext uri="{FF2B5EF4-FFF2-40B4-BE49-F238E27FC236}">
                <a16:creationId xmlns:a16="http://schemas.microsoft.com/office/drawing/2014/main" id="{2B2EE183-A4D0-347E-8A4D-FE40B36EBB2B}"/>
              </a:ext>
            </a:extLst>
          </p:cNvPr>
          <p:cNvSpPr txBox="1"/>
          <p:nvPr/>
        </p:nvSpPr>
        <p:spPr>
          <a:xfrm>
            <a:off x="256736" y="630224"/>
            <a:ext cx="11678528" cy="707886"/>
          </a:xfrm>
          <a:prstGeom prst="rect">
            <a:avLst/>
          </a:prstGeom>
          <a:noFill/>
          <a:effectLst/>
        </p:spPr>
        <p:txBody>
          <a:bodyPr wrap="square" rtlCol="0">
            <a:spAutoFit/>
          </a:bodyPr>
          <a:lstStyle/>
          <a:p>
            <a:pPr algn="ctr"/>
            <a:r>
              <a:rPr lang="en-US" altLang="zh-CN" sz="40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CÔNG NGHỆ SỐ TRONG GIÁO DỤC LÀ GÌ?</a:t>
            </a:r>
          </a:p>
        </p:txBody>
      </p:sp>
      <p:sp>
        <p:nvSpPr>
          <p:cNvPr id="5" name="文本框 5">
            <a:extLst>
              <a:ext uri="{FF2B5EF4-FFF2-40B4-BE49-F238E27FC236}">
                <a16:creationId xmlns:a16="http://schemas.microsoft.com/office/drawing/2014/main" id="{1F1F0B37-5A8E-2E37-FF2F-66839D55095F}"/>
              </a:ext>
            </a:extLst>
          </p:cNvPr>
          <p:cNvSpPr txBox="1"/>
          <p:nvPr/>
        </p:nvSpPr>
        <p:spPr>
          <a:xfrm>
            <a:off x="658103" y="1712912"/>
            <a:ext cx="10875793" cy="2600199"/>
          </a:xfrm>
          <a:prstGeom prst="rect">
            <a:avLst/>
          </a:prstGeom>
          <a:noFill/>
          <a:effectLst/>
        </p:spPr>
        <p:txBody>
          <a:bodyPr wrap="square" rtlCol="0">
            <a:spAutoFit/>
          </a:bodyPr>
          <a:lstStyle/>
          <a:p>
            <a:pPr algn="just">
              <a:lnSpc>
                <a:spcPct val="150000"/>
              </a:lnSpc>
            </a:pPr>
            <a:r>
              <a:rPr lang="vi-VN" altLang="zh-CN" sz="28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Công nghệ số trong giáo dục là sự ứng dụng và tích hợp các công nghệ thông tin và truyền thông (ICT) vào các hoạt động giáo dục để cải thiện chất lượng giáo dục, tăng cường hiệu quả giảng dạy và học tập, cũng như thúc đẩy sự phát triển của hệ thống giáo dục.</a:t>
            </a:r>
            <a:endParaRPr lang="en-US" altLang="zh-CN" sz="28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endParaRPr>
          </a:p>
        </p:txBody>
      </p:sp>
    </p:spTree>
    <p:extLst>
      <p:ext uri="{BB962C8B-B14F-4D97-AF65-F5344CB8AC3E}">
        <p14:creationId xmlns:p14="http://schemas.microsoft.com/office/powerpoint/2010/main" val="386584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par>
                          <p:cTn id="12" fill="hold">
                            <p:stCondLst>
                              <p:cond delay="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5">
            <a:extLst>
              <a:ext uri="{FF2B5EF4-FFF2-40B4-BE49-F238E27FC236}">
                <a16:creationId xmlns:a16="http://schemas.microsoft.com/office/drawing/2014/main" id="{BC0F4552-3317-CDA5-E8C0-4F3CB7FE7A1C}"/>
              </a:ext>
            </a:extLst>
          </p:cNvPr>
          <p:cNvSpPr txBox="1"/>
          <p:nvPr/>
        </p:nvSpPr>
        <p:spPr>
          <a:xfrm>
            <a:off x="514408" y="521788"/>
            <a:ext cx="11334691" cy="707886"/>
          </a:xfrm>
          <a:prstGeom prst="rect">
            <a:avLst/>
          </a:prstGeom>
          <a:noFill/>
          <a:effectLst/>
        </p:spPr>
        <p:txBody>
          <a:bodyPr wrap="square" rtlCol="0">
            <a:spAutoFit/>
          </a:bodyPr>
          <a:lstStyle/>
          <a:p>
            <a:r>
              <a:rPr lang="en-US" altLang="zh-CN" sz="40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CHUYỂN ĐỔI SỐ TRONG GIÁO DỤC LÀ GÌ?</a:t>
            </a:r>
          </a:p>
        </p:txBody>
      </p:sp>
      <p:sp>
        <p:nvSpPr>
          <p:cNvPr id="5" name="文本框 5">
            <a:extLst>
              <a:ext uri="{FF2B5EF4-FFF2-40B4-BE49-F238E27FC236}">
                <a16:creationId xmlns:a16="http://schemas.microsoft.com/office/drawing/2014/main" id="{CBCB7617-4679-B1CA-8DCD-315DCA2BA71F}"/>
              </a:ext>
            </a:extLst>
          </p:cNvPr>
          <p:cNvSpPr txBox="1"/>
          <p:nvPr/>
        </p:nvSpPr>
        <p:spPr>
          <a:xfrm>
            <a:off x="305667" y="1760471"/>
            <a:ext cx="11543432" cy="3970318"/>
          </a:xfrm>
          <a:prstGeom prst="rect">
            <a:avLst/>
          </a:prstGeom>
          <a:noFill/>
          <a:effectLst/>
        </p:spPr>
        <p:txBody>
          <a:bodyPr wrap="square" rtlCol="0">
            <a:spAutoFit/>
          </a:bodyPr>
          <a:lstStyle/>
          <a:p>
            <a:r>
              <a:rPr lang="vi-VN" altLang="zh-CN" sz="28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“Phát triển nền tảng hỗ trợ dạy và học từ xa, ứng dụng triệt để công nghệ số trong công tác quản lý, giảng dạy và học tập; số hóa tài liệu, giáo trình; xây dựng nền tảng chia sẻ tài nguyên giảng dạy và học tập theo cả hình thức trực tiếp và trực tuyến. Phát triển công nghệ phục vụ giáo dục, hướng tới đào tạo cá thể hóa. 100% các cơ sở giáo dục triển khai công tác dạy và học từ xa, trong đó thử nghiệm chương trình đào tạo cho phép học sinh, sinh viên học trực tuyến tối thiểu 20% nội dung chương trình. Ứng dụng công nghệ số để giao bài tập về nhà và kiểm tra sự chuẩn bị của học sinh trước khi đến lớp học”</a:t>
            </a:r>
            <a:r>
              <a:rPr lang="en-US" altLang="zh-CN" sz="28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a:t>
            </a:r>
            <a:r>
              <a:rPr lang="en-US" altLang="zh-CN" sz="28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theo</a:t>
            </a:r>
            <a:r>
              <a:rPr lang="en-US" altLang="zh-CN" sz="28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QĐ 749/QĐ-</a:t>
            </a:r>
            <a:r>
              <a:rPr lang="en-US" altLang="zh-CN" sz="28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TTg</a:t>
            </a:r>
            <a:r>
              <a:rPr lang="en-US" altLang="zh-CN" sz="28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a:t>
            </a:r>
            <a:r>
              <a:rPr lang="en-US" altLang="zh-CN" sz="28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ngày</a:t>
            </a:r>
            <a:r>
              <a:rPr lang="en-US" altLang="zh-CN" sz="28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03/6/2020)</a:t>
            </a:r>
          </a:p>
        </p:txBody>
      </p:sp>
    </p:spTree>
    <p:extLst>
      <p:ext uri="{BB962C8B-B14F-4D97-AF65-F5344CB8AC3E}">
        <p14:creationId xmlns:p14="http://schemas.microsoft.com/office/powerpoint/2010/main" val="191864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par>
                          <p:cTn id="12" fill="hold">
                            <p:stCondLst>
                              <p:cond delay="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A1C24D8-3065-0095-9ACB-A74DB120AA6F}"/>
              </a:ext>
            </a:extLst>
          </p:cNvPr>
          <p:cNvSpPr txBox="1"/>
          <p:nvPr/>
        </p:nvSpPr>
        <p:spPr>
          <a:xfrm>
            <a:off x="614362" y="501134"/>
            <a:ext cx="10963275" cy="707886"/>
          </a:xfrm>
          <a:prstGeom prst="rect">
            <a:avLst/>
          </a:prstGeom>
          <a:noFill/>
        </p:spPr>
        <p:txBody>
          <a:bodyPr wrap="square">
            <a:spAutoFit/>
          </a:bodyPr>
          <a:lstStyle/>
          <a:p>
            <a:pPr algn="ctr"/>
            <a:r>
              <a:rPr lang="en-US" altLang="zh-CN" sz="40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CHUYỂN ĐỔI SỐ TRONG NHÀ TRƯỜNG</a:t>
            </a:r>
            <a:endParaRPr lang="vi-VN" sz="4000" dirty="0"/>
          </a:p>
        </p:txBody>
      </p:sp>
      <p:sp>
        <p:nvSpPr>
          <p:cNvPr id="6" name="文本框 5">
            <a:extLst>
              <a:ext uri="{FF2B5EF4-FFF2-40B4-BE49-F238E27FC236}">
                <a16:creationId xmlns:a16="http://schemas.microsoft.com/office/drawing/2014/main" id="{9464EEC9-C725-ED5E-333A-D71D1B999744}"/>
              </a:ext>
            </a:extLst>
          </p:cNvPr>
          <p:cNvSpPr txBox="1"/>
          <p:nvPr/>
        </p:nvSpPr>
        <p:spPr>
          <a:xfrm>
            <a:off x="899160" y="2339935"/>
            <a:ext cx="10568939" cy="1307537"/>
          </a:xfrm>
          <a:prstGeom prst="rect">
            <a:avLst/>
          </a:prstGeom>
          <a:noFill/>
          <a:effectLst/>
        </p:spPr>
        <p:txBody>
          <a:bodyPr wrap="square" rtlCol="0">
            <a:spAutoFit/>
          </a:bodyPr>
          <a:lstStyle/>
          <a:p>
            <a:pPr>
              <a:lnSpc>
                <a:spcPct val="150000"/>
              </a:lnSpc>
            </a:pPr>
            <a:r>
              <a:rPr lang="vi-VN" altLang="zh-CN" sz="28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Là quá trình sử dụng công nghệ số để nâng cao chất lượng các hoạt động giáo dục trong trường học. </a:t>
            </a:r>
            <a:endParaRPr lang="en-US" altLang="zh-CN" sz="28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endParaRPr>
          </a:p>
        </p:txBody>
      </p:sp>
    </p:spTree>
    <p:extLst>
      <p:ext uri="{BB962C8B-B14F-4D97-AF65-F5344CB8AC3E}">
        <p14:creationId xmlns:p14="http://schemas.microsoft.com/office/powerpoint/2010/main" val="2317257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8A9EB3-8956-1DC8-61E1-CE83203C073A}"/>
              </a:ext>
            </a:extLst>
          </p:cNvPr>
          <p:cNvSpPr txBox="1"/>
          <p:nvPr/>
        </p:nvSpPr>
        <p:spPr>
          <a:xfrm>
            <a:off x="-66675" y="520184"/>
            <a:ext cx="12325349" cy="1200329"/>
          </a:xfrm>
          <a:prstGeom prst="rect">
            <a:avLst/>
          </a:prstGeom>
          <a:noFill/>
        </p:spPr>
        <p:txBody>
          <a:bodyPr wrap="square">
            <a:spAutoFit/>
          </a:bodyPr>
          <a:lstStyle/>
          <a:p>
            <a:pPr algn="ctr"/>
            <a:r>
              <a:rPr lang="en-US" altLang="zh-CN" sz="36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KHUNG CHUYỂN ĐỔI SỐ CHO GIÁO DỤC PHỔ THÔNG </a:t>
            </a:r>
          </a:p>
          <a:p>
            <a:pPr algn="ctr"/>
            <a:r>
              <a:rPr lang="en-US" altLang="zh-CN" sz="36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(THEO MICROSOFT)</a:t>
            </a:r>
            <a:endParaRPr lang="vi-VN" sz="3600" dirty="0"/>
          </a:p>
        </p:txBody>
      </p:sp>
      <p:pic>
        <p:nvPicPr>
          <p:cNvPr id="6" name="Picture 5">
            <a:extLst>
              <a:ext uri="{FF2B5EF4-FFF2-40B4-BE49-F238E27FC236}">
                <a16:creationId xmlns:a16="http://schemas.microsoft.com/office/drawing/2014/main" id="{FDE9728C-3170-48C9-977C-564529B0772E}"/>
              </a:ext>
            </a:extLst>
          </p:cNvPr>
          <p:cNvPicPr>
            <a:picLocks noChangeAspect="1"/>
          </p:cNvPicPr>
          <p:nvPr/>
        </p:nvPicPr>
        <p:blipFill>
          <a:blip r:embed="rId2"/>
          <a:stretch>
            <a:fillRect/>
          </a:stretch>
        </p:blipFill>
        <p:spPr>
          <a:xfrm>
            <a:off x="838201" y="1971524"/>
            <a:ext cx="10610850" cy="4467375"/>
          </a:xfrm>
          <a:prstGeom prst="rect">
            <a:avLst/>
          </a:prstGeom>
        </p:spPr>
      </p:pic>
    </p:spTree>
    <p:extLst>
      <p:ext uri="{BB962C8B-B14F-4D97-AF65-F5344CB8AC3E}">
        <p14:creationId xmlns:p14="http://schemas.microsoft.com/office/powerpoint/2010/main" val="3375524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1873A1-F2BF-4747-61CA-6BBAA41BB19E}"/>
              </a:ext>
            </a:extLst>
          </p:cNvPr>
          <p:cNvPicPr>
            <a:picLocks noChangeAspect="1"/>
          </p:cNvPicPr>
          <p:nvPr/>
        </p:nvPicPr>
        <p:blipFill>
          <a:blip r:embed="rId2"/>
          <a:stretch>
            <a:fillRect/>
          </a:stretch>
        </p:blipFill>
        <p:spPr>
          <a:xfrm>
            <a:off x="546342" y="1668618"/>
            <a:ext cx="11088414" cy="4941732"/>
          </a:xfrm>
          <a:prstGeom prst="rect">
            <a:avLst/>
          </a:prstGeom>
        </p:spPr>
      </p:pic>
      <p:sp>
        <p:nvSpPr>
          <p:cNvPr id="6" name="TextBox 5">
            <a:extLst>
              <a:ext uri="{FF2B5EF4-FFF2-40B4-BE49-F238E27FC236}">
                <a16:creationId xmlns:a16="http://schemas.microsoft.com/office/drawing/2014/main" id="{2C707B96-E201-5AFF-0BB8-DCFA879746AE}"/>
              </a:ext>
            </a:extLst>
          </p:cNvPr>
          <p:cNvSpPr txBox="1"/>
          <p:nvPr/>
        </p:nvSpPr>
        <p:spPr>
          <a:xfrm>
            <a:off x="-66676" y="373040"/>
            <a:ext cx="12325349" cy="1200329"/>
          </a:xfrm>
          <a:prstGeom prst="rect">
            <a:avLst/>
          </a:prstGeom>
          <a:noFill/>
        </p:spPr>
        <p:txBody>
          <a:bodyPr wrap="square">
            <a:spAutoFit/>
          </a:bodyPr>
          <a:lstStyle/>
          <a:p>
            <a:pPr algn="ctr"/>
            <a:r>
              <a:rPr lang="en-US" altLang="zh-CN" sz="36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KHUNG CHUYỂN ĐỔI SỐ CHO GIÁO DỤC PHỔ THÔNG </a:t>
            </a:r>
          </a:p>
          <a:p>
            <a:pPr algn="ctr"/>
            <a:r>
              <a:rPr lang="en-US" altLang="zh-CN" sz="36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(THEO MICROSOFT)</a:t>
            </a:r>
            <a:endParaRPr lang="vi-VN" sz="3600" dirty="0"/>
          </a:p>
        </p:txBody>
      </p:sp>
    </p:spTree>
    <p:extLst>
      <p:ext uri="{BB962C8B-B14F-4D97-AF65-F5344CB8AC3E}">
        <p14:creationId xmlns:p14="http://schemas.microsoft.com/office/powerpoint/2010/main" val="2841611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12F983D-B83E-E07D-54DD-48F09524F966}"/>
              </a:ext>
            </a:extLst>
          </p:cNvPr>
          <p:cNvSpPr txBox="1"/>
          <p:nvPr/>
        </p:nvSpPr>
        <p:spPr>
          <a:xfrm>
            <a:off x="-66675" y="184042"/>
            <a:ext cx="12325349" cy="1200329"/>
          </a:xfrm>
          <a:prstGeom prst="rect">
            <a:avLst/>
          </a:prstGeom>
          <a:noFill/>
        </p:spPr>
        <p:txBody>
          <a:bodyPr wrap="square">
            <a:spAutoFit/>
          </a:bodyPr>
          <a:lstStyle/>
          <a:p>
            <a:pPr algn="ctr"/>
            <a:r>
              <a:rPr lang="en-US" altLang="zh-CN" sz="36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KHUNG CHUYỂN ĐỔI SỐ CHO GIÁO DỤC PHỔ THÔNG </a:t>
            </a:r>
          </a:p>
          <a:p>
            <a:pPr algn="ctr"/>
            <a:r>
              <a:rPr lang="en-US" altLang="zh-CN" sz="36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(THEO MICROSOFT)</a:t>
            </a:r>
            <a:endParaRPr lang="vi-VN" sz="3600" dirty="0"/>
          </a:p>
        </p:txBody>
      </p:sp>
      <p:pic>
        <p:nvPicPr>
          <p:cNvPr id="6" name="Picture 5">
            <a:extLst>
              <a:ext uri="{FF2B5EF4-FFF2-40B4-BE49-F238E27FC236}">
                <a16:creationId xmlns:a16="http://schemas.microsoft.com/office/drawing/2014/main" id="{A5F178C4-85CF-1D5F-E861-119CA8FD668E}"/>
              </a:ext>
            </a:extLst>
          </p:cNvPr>
          <p:cNvPicPr>
            <a:picLocks noChangeAspect="1"/>
          </p:cNvPicPr>
          <p:nvPr/>
        </p:nvPicPr>
        <p:blipFill>
          <a:blip r:embed="rId2"/>
          <a:stretch>
            <a:fillRect/>
          </a:stretch>
        </p:blipFill>
        <p:spPr>
          <a:xfrm>
            <a:off x="344416" y="1514475"/>
            <a:ext cx="11523734" cy="5159483"/>
          </a:xfrm>
          <a:prstGeom prst="rect">
            <a:avLst/>
          </a:prstGeom>
        </p:spPr>
      </p:pic>
    </p:spTree>
    <p:extLst>
      <p:ext uri="{BB962C8B-B14F-4D97-AF65-F5344CB8AC3E}">
        <p14:creationId xmlns:p14="http://schemas.microsoft.com/office/powerpoint/2010/main" val="1896296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AF7A15-D7A1-8607-26E3-D73AE4E51861}"/>
              </a:ext>
            </a:extLst>
          </p:cNvPr>
          <p:cNvSpPr txBox="1"/>
          <p:nvPr/>
        </p:nvSpPr>
        <p:spPr>
          <a:xfrm>
            <a:off x="1078949" y="1923661"/>
            <a:ext cx="10322476" cy="1323439"/>
          </a:xfrm>
          <a:prstGeom prst="rect">
            <a:avLst/>
          </a:prstGeom>
          <a:noFill/>
        </p:spPr>
        <p:txBody>
          <a:bodyPr wrap="square" rtlCol="0">
            <a:spAutoFit/>
          </a:bodyPr>
          <a:lstStyle/>
          <a:p>
            <a:pPr algn="ctr"/>
            <a:r>
              <a:rPr lang="en-US" sz="8000" b="1" dirty="0">
                <a:ln>
                  <a:solidFill>
                    <a:schemeClr val="tx1"/>
                  </a:solidFill>
                </a:ln>
                <a:solidFill>
                  <a:schemeClr val="bg1"/>
                </a:solidFill>
                <a:effectLst>
                  <a:outerShdw blurRad="50800" dist="38100" dir="16200000" rotWithShape="0">
                    <a:prstClr val="black">
                      <a:alpha val="40000"/>
                    </a:prstClr>
                  </a:outerShdw>
                </a:effectLst>
                <a:latin typeface="Arial" panose="020B0604020202020204" pitchFamily="34" charset="0"/>
                <a:ea typeface="Tahoma" panose="020B0604030504040204" pitchFamily="34" charset="0"/>
                <a:cs typeface="Arial" panose="020B0604020202020204" pitchFamily="34" charset="0"/>
              </a:rPr>
              <a:t>CHUYỆN QUANH TA</a:t>
            </a:r>
            <a:endParaRPr lang="vi-VN" sz="8000" b="1" dirty="0">
              <a:ln>
                <a:solidFill>
                  <a:schemeClr val="tx1"/>
                </a:solidFill>
              </a:ln>
              <a:solidFill>
                <a:schemeClr val="bg1"/>
              </a:solidFill>
              <a:effectLst>
                <a:outerShdw blurRad="50800" dist="38100" dir="16200000" rotWithShape="0">
                  <a:prstClr val="black">
                    <a:alpha val="40000"/>
                  </a:prstClr>
                </a:outerShdw>
              </a:effectLst>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685862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0B3C27-B073-B9FA-1B46-BF26E5AA968B}"/>
              </a:ext>
            </a:extLst>
          </p:cNvPr>
          <p:cNvSpPr txBox="1"/>
          <p:nvPr/>
        </p:nvSpPr>
        <p:spPr>
          <a:xfrm>
            <a:off x="-66675" y="184042"/>
            <a:ext cx="12325349" cy="1200329"/>
          </a:xfrm>
          <a:prstGeom prst="rect">
            <a:avLst/>
          </a:prstGeom>
          <a:noFill/>
        </p:spPr>
        <p:txBody>
          <a:bodyPr wrap="square">
            <a:spAutoFit/>
          </a:bodyPr>
          <a:lstStyle/>
          <a:p>
            <a:pPr algn="ctr"/>
            <a:r>
              <a:rPr lang="en-US" altLang="zh-CN" sz="36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KHUNG CHUYỂN ĐỔI SỐ CHO GIÁO DỤC PHỔ THÔNG </a:t>
            </a:r>
          </a:p>
          <a:p>
            <a:pPr algn="ctr"/>
            <a:r>
              <a:rPr lang="en-US" altLang="zh-CN" sz="36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(THEO MICROSOFT)</a:t>
            </a:r>
            <a:endParaRPr lang="vi-VN" sz="3600" dirty="0"/>
          </a:p>
        </p:txBody>
      </p:sp>
      <p:pic>
        <p:nvPicPr>
          <p:cNvPr id="6" name="Picture 5">
            <a:extLst>
              <a:ext uri="{FF2B5EF4-FFF2-40B4-BE49-F238E27FC236}">
                <a16:creationId xmlns:a16="http://schemas.microsoft.com/office/drawing/2014/main" id="{C05857E1-0805-C5BF-0016-A39EB25FE9CB}"/>
              </a:ext>
            </a:extLst>
          </p:cNvPr>
          <p:cNvPicPr>
            <a:picLocks noChangeAspect="1"/>
          </p:cNvPicPr>
          <p:nvPr/>
        </p:nvPicPr>
        <p:blipFill>
          <a:blip r:embed="rId2"/>
          <a:stretch>
            <a:fillRect/>
          </a:stretch>
        </p:blipFill>
        <p:spPr>
          <a:xfrm>
            <a:off x="372989" y="1384371"/>
            <a:ext cx="11534842" cy="5289587"/>
          </a:xfrm>
          <a:prstGeom prst="rect">
            <a:avLst/>
          </a:prstGeom>
        </p:spPr>
      </p:pic>
    </p:spTree>
    <p:extLst>
      <p:ext uri="{BB962C8B-B14F-4D97-AF65-F5344CB8AC3E}">
        <p14:creationId xmlns:p14="http://schemas.microsoft.com/office/powerpoint/2010/main" val="1538741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9B8400-5948-B81C-98BF-2CBC3E5E20BB}"/>
              </a:ext>
            </a:extLst>
          </p:cNvPr>
          <p:cNvPicPr>
            <a:picLocks noChangeAspect="1"/>
          </p:cNvPicPr>
          <p:nvPr/>
        </p:nvPicPr>
        <p:blipFill>
          <a:blip r:embed="rId2"/>
          <a:stretch>
            <a:fillRect/>
          </a:stretch>
        </p:blipFill>
        <p:spPr>
          <a:xfrm>
            <a:off x="233915" y="1506697"/>
            <a:ext cx="11699614" cy="5167261"/>
          </a:xfrm>
          <a:prstGeom prst="rect">
            <a:avLst/>
          </a:prstGeom>
        </p:spPr>
      </p:pic>
      <p:sp>
        <p:nvSpPr>
          <p:cNvPr id="6" name="TextBox 5">
            <a:extLst>
              <a:ext uri="{FF2B5EF4-FFF2-40B4-BE49-F238E27FC236}">
                <a16:creationId xmlns:a16="http://schemas.microsoft.com/office/drawing/2014/main" id="{EDF18A2C-88B3-3DE5-D574-51F1665DD5D7}"/>
              </a:ext>
            </a:extLst>
          </p:cNvPr>
          <p:cNvSpPr txBox="1"/>
          <p:nvPr/>
        </p:nvSpPr>
        <p:spPr>
          <a:xfrm>
            <a:off x="-66675" y="184042"/>
            <a:ext cx="12325349" cy="1200329"/>
          </a:xfrm>
          <a:prstGeom prst="rect">
            <a:avLst/>
          </a:prstGeom>
          <a:noFill/>
        </p:spPr>
        <p:txBody>
          <a:bodyPr wrap="square">
            <a:spAutoFit/>
          </a:bodyPr>
          <a:lstStyle/>
          <a:p>
            <a:pPr algn="ctr"/>
            <a:r>
              <a:rPr lang="en-US" altLang="zh-CN" sz="36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KHUNG CHUYỂN ĐỔI SỐ CHO GIÁO DỤC PHỔ THÔNG </a:t>
            </a:r>
          </a:p>
          <a:p>
            <a:pPr algn="ctr"/>
            <a:r>
              <a:rPr lang="en-US" altLang="zh-CN" sz="36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(THEO MICROSOFT)</a:t>
            </a:r>
            <a:endParaRPr lang="vi-VN" sz="3600" dirty="0"/>
          </a:p>
        </p:txBody>
      </p:sp>
    </p:spTree>
    <p:extLst>
      <p:ext uri="{BB962C8B-B14F-4D97-AF65-F5344CB8AC3E}">
        <p14:creationId xmlns:p14="http://schemas.microsoft.com/office/powerpoint/2010/main" val="3832974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5">
            <a:extLst>
              <a:ext uri="{FF2B5EF4-FFF2-40B4-BE49-F238E27FC236}">
                <a16:creationId xmlns:a16="http://schemas.microsoft.com/office/drawing/2014/main" id="{0C199BD2-3F58-A3E8-5666-7289C9356DF8}"/>
              </a:ext>
            </a:extLst>
          </p:cNvPr>
          <p:cNvSpPr txBox="1"/>
          <p:nvPr/>
        </p:nvSpPr>
        <p:spPr>
          <a:xfrm>
            <a:off x="492517" y="499017"/>
            <a:ext cx="11206965" cy="1323439"/>
          </a:xfrm>
          <a:prstGeom prst="rect">
            <a:avLst/>
          </a:prstGeom>
          <a:noFill/>
          <a:effectLst/>
        </p:spPr>
        <p:txBody>
          <a:bodyPr wrap="square" rtlCol="0">
            <a:spAutoFit/>
          </a:bodyPr>
          <a:lstStyle/>
          <a:p>
            <a:pPr algn="ctr"/>
            <a:r>
              <a:rPr lang="vi-VN" altLang="zh-CN" sz="40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VAI TRÒ CỦA NHÀ QUẢN LÝ TRONG CHUYỂN ĐỔI SỐ</a:t>
            </a:r>
            <a:endParaRPr lang="en-US" altLang="zh-CN" sz="40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endParaRPr>
          </a:p>
        </p:txBody>
      </p:sp>
      <p:sp>
        <p:nvSpPr>
          <p:cNvPr id="5" name="文本框 5">
            <a:extLst>
              <a:ext uri="{FF2B5EF4-FFF2-40B4-BE49-F238E27FC236}">
                <a16:creationId xmlns:a16="http://schemas.microsoft.com/office/drawing/2014/main" id="{D3947E15-4C4E-69A5-5B2A-F7D4B06DCA35}"/>
              </a:ext>
            </a:extLst>
          </p:cNvPr>
          <p:cNvSpPr txBox="1"/>
          <p:nvPr/>
        </p:nvSpPr>
        <p:spPr>
          <a:xfrm>
            <a:off x="3292425" y="1923153"/>
            <a:ext cx="6823125" cy="4435830"/>
          </a:xfrm>
          <a:prstGeom prst="rect">
            <a:avLst/>
          </a:prstGeom>
          <a:noFill/>
          <a:effectLst/>
        </p:spPr>
        <p:txBody>
          <a:bodyPr wrap="square" rtlCol="0">
            <a:spAutoFit/>
          </a:bodyPr>
          <a:lstStyle/>
          <a:p>
            <a:pPr marL="457200" indent="-457200">
              <a:lnSpc>
                <a:spcPct val="150000"/>
              </a:lnSpc>
              <a:buFont typeface="Arial" panose="020B0604020202020204" pitchFamily="34" charset="0"/>
              <a:buChar char="•"/>
            </a:pPr>
            <a:r>
              <a:rPr lang="en-US" altLang="zh-CN" sz="32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Lãnh</a:t>
            </a:r>
            <a:r>
              <a:rPr lang="en-US" altLang="zh-CN" sz="32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a:t>
            </a:r>
            <a:r>
              <a:rPr lang="en-US" altLang="zh-CN" sz="32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đạo</a:t>
            </a:r>
            <a:r>
              <a:rPr lang="en-US" altLang="zh-CN" sz="32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a:t>
            </a:r>
            <a:r>
              <a:rPr lang="en-US" altLang="zh-CN" sz="32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và</a:t>
            </a:r>
            <a:r>
              <a:rPr lang="en-US" altLang="zh-CN" sz="32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a:t>
            </a:r>
            <a:r>
              <a:rPr lang="en-US" altLang="zh-CN" sz="32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quản</a:t>
            </a:r>
            <a:r>
              <a:rPr lang="en-US" altLang="zh-CN" sz="32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a:t>
            </a:r>
            <a:r>
              <a:rPr lang="en-US" altLang="zh-CN" sz="32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lý</a:t>
            </a:r>
            <a:endParaRPr lang="vi-VN" altLang="zh-CN" sz="32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endParaRPr>
          </a:p>
          <a:p>
            <a:pPr marL="457200" indent="-457200">
              <a:lnSpc>
                <a:spcPct val="150000"/>
              </a:lnSpc>
              <a:buFont typeface="Arial" panose="020B0604020202020204" pitchFamily="34" charset="0"/>
              <a:buChar char="•"/>
            </a:pPr>
            <a:r>
              <a:rPr lang="en-US" altLang="zh-CN" sz="32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Tạo</a:t>
            </a:r>
            <a:r>
              <a:rPr lang="en-US" altLang="zh-CN" sz="32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a:t>
            </a:r>
            <a:r>
              <a:rPr lang="en-US" altLang="zh-CN" sz="32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động</a:t>
            </a:r>
            <a:r>
              <a:rPr lang="en-US" altLang="zh-CN" sz="32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a:t>
            </a:r>
            <a:r>
              <a:rPr lang="en-US" altLang="zh-CN" sz="32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lực</a:t>
            </a:r>
            <a:r>
              <a:rPr lang="en-US" altLang="zh-CN" sz="32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a:t>
            </a:r>
            <a:r>
              <a:rPr lang="en-US" altLang="zh-CN" sz="32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cho</a:t>
            </a:r>
            <a:r>
              <a:rPr lang="en-US" altLang="zh-CN" sz="32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a:t>
            </a:r>
            <a:r>
              <a:rPr lang="en-US" altLang="zh-CN" sz="32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đội</a:t>
            </a:r>
            <a:r>
              <a:rPr lang="en-US" altLang="zh-CN" sz="32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a:t>
            </a:r>
            <a:r>
              <a:rPr lang="en-US" altLang="zh-CN" sz="32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ngũ</a:t>
            </a:r>
            <a:endParaRPr lang="vi-VN" altLang="zh-CN" sz="32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endParaRPr>
          </a:p>
          <a:p>
            <a:pPr marL="457200" indent="-457200">
              <a:lnSpc>
                <a:spcPct val="150000"/>
              </a:lnSpc>
              <a:buFont typeface="Arial" panose="020B0604020202020204" pitchFamily="34" charset="0"/>
              <a:buChar char="•"/>
            </a:pPr>
            <a:r>
              <a:rPr lang="vi-VN" altLang="zh-CN" sz="32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Đào tạo và hướng dẫn</a:t>
            </a:r>
          </a:p>
          <a:p>
            <a:pPr marL="457200" indent="-457200">
              <a:lnSpc>
                <a:spcPct val="150000"/>
              </a:lnSpc>
              <a:buFont typeface="Arial" panose="020B0604020202020204" pitchFamily="34" charset="0"/>
              <a:buChar char="•"/>
            </a:pPr>
            <a:r>
              <a:rPr lang="vi-VN" altLang="zh-CN" sz="32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Tạo môi trường thuận lợi</a:t>
            </a:r>
          </a:p>
          <a:p>
            <a:pPr marL="457200" indent="-457200">
              <a:lnSpc>
                <a:spcPct val="150000"/>
              </a:lnSpc>
              <a:buFont typeface="Arial" panose="020B0604020202020204" pitchFamily="34" charset="0"/>
              <a:buChar char="•"/>
            </a:pPr>
            <a:r>
              <a:rPr lang="vi-VN" altLang="zh-CN" sz="32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Đưa ra quyết định và kế hoạch</a:t>
            </a:r>
          </a:p>
          <a:p>
            <a:pPr marL="457200" indent="-457200">
              <a:lnSpc>
                <a:spcPct val="150000"/>
              </a:lnSpc>
              <a:buFont typeface="Arial" panose="020B0604020202020204" pitchFamily="34" charset="0"/>
              <a:buChar char="•"/>
            </a:pPr>
            <a:r>
              <a:rPr lang="vi-VN" altLang="zh-CN" sz="32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Đo lường và đánh giá hiệu quả</a:t>
            </a:r>
            <a:endParaRPr lang="en-US" altLang="zh-CN" sz="32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endParaRPr>
          </a:p>
        </p:txBody>
      </p:sp>
    </p:spTree>
    <p:extLst>
      <p:ext uri="{BB962C8B-B14F-4D97-AF65-F5344CB8AC3E}">
        <p14:creationId xmlns:p14="http://schemas.microsoft.com/office/powerpoint/2010/main" val="94754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par>
                          <p:cTn id="12" fill="hold">
                            <p:stCondLst>
                              <p:cond delay="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5">
            <a:extLst>
              <a:ext uri="{FF2B5EF4-FFF2-40B4-BE49-F238E27FC236}">
                <a16:creationId xmlns:a16="http://schemas.microsoft.com/office/drawing/2014/main" id="{6461475E-C2CB-892A-09E5-4C94AB819199}"/>
              </a:ext>
            </a:extLst>
          </p:cNvPr>
          <p:cNvSpPr txBox="1"/>
          <p:nvPr/>
        </p:nvSpPr>
        <p:spPr>
          <a:xfrm>
            <a:off x="1386201" y="401624"/>
            <a:ext cx="9419598" cy="1323439"/>
          </a:xfrm>
          <a:prstGeom prst="rect">
            <a:avLst/>
          </a:prstGeom>
          <a:noFill/>
          <a:effectLst/>
        </p:spPr>
        <p:txBody>
          <a:bodyPr wrap="square" rtlCol="0">
            <a:spAutoFit/>
          </a:bodyPr>
          <a:lstStyle/>
          <a:p>
            <a:pPr algn="ctr"/>
            <a:r>
              <a:rPr lang="en-US" altLang="zh-CN" sz="40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VAI TRÒ CỦA GIÁO VIÊN TRONG CHUYỂN ĐỔI SỐ</a:t>
            </a:r>
          </a:p>
        </p:txBody>
      </p:sp>
      <p:sp>
        <p:nvSpPr>
          <p:cNvPr id="5" name="文本框 5">
            <a:extLst>
              <a:ext uri="{FF2B5EF4-FFF2-40B4-BE49-F238E27FC236}">
                <a16:creationId xmlns:a16="http://schemas.microsoft.com/office/drawing/2014/main" id="{DB110020-856E-20B1-3B70-02DBF7868DB2}"/>
              </a:ext>
            </a:extLst>
          </p:cNvPr>
          <p:cNvSpPr txBox="1"/>
          <p:nvPr/>
        </p:nvSpPr>
        <p:spPr>
          <a:xfrm>
            <a:off x="2638719" y="2116494"/>
            <a:ext cx="7772106" cy="3697166"/>
          </a:xfrm>
          <a:prstGeom prst="rect">
            <a:avLst/>
          </a:prstGeom>
          <a:noFill/>
          <a:effectLst/>
        </p:spPr>
        <p:txBody>
          <a:bodyPr wrap="square" rtlCol="0">
            <a:spAutoFit/>
          </a:bodyPr>
          <a:lstStyle/>
          <a:p>
            <a:pPr marL="457200" indent="-457200">
              <a:lnSpc>
                <a:spcPct val="150000"/>
              </a:lnSpc>
              <a:buFont typeface="Arial" panose="020B0604020202020204" pitchFamily="34" charset="0"/>
              <a:buChar char="•"/>
            </a:pPr>
            <a:r>
              <a:rPr lang="vi-VN" altLang="zh-CN" sz="32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Sử dụng công nghệ số trong giảng dạy</a:t>
            </a:r>
          </a:p>
          <a:p>
            <a:pPr marL="457200" indent="-457200">
              <a:lnSpc>
                <a:spcPct val="150000"/>
              </a:lnSpc>
              <a:buFont typeface="Arial" panose="020B0604020202020204" pitchFamily="34" charset="0"/>
              <a:buChar char="•"/>
            </a:pPr>
            <a:r>
              <a:rPr lang="en-US" altLang="zh-CN" sz="32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Phát</a:t>
            </a:r>
            <a:r>
              <a:rPr lang="en-US" altLang="zh-CN" sz="32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a:t>
            </a:r>
            <a:r>
              <a:rPr lang="en-US" altLang="zh-CN" sz="32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triển</a:t>
            </a:r>
            <a:r>
              <a:rPr lang="en-US" altLang="zh-CN" sz="32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a:t>
            </a:r>
            <a:r>
              <a:rPr lang="en-US" altLang="zh-CN" sz="32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tài</a:t>
            </a:r>
            <a:r>
              <a:rPr lang="en-US" altLang="zh-CN" sz="32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a:t>
            </a:r>
            <a:r>
              <a:rPr lang="en-US" altLang="zh-CN" sz="32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liệu</a:t>
            </a:r>
            <a:r>
              <a:rPr lang="en-US" altLang="zh-CN" sz="32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a:t>
            </a:r>
            <a:r>
              <a:rPr lang="en-US" altLang="zh-CN" sz="32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giảng</a:t>
            </a:r>
            <a:r>
              <a:rPr lang="en-US" altLang="zh-CN" sz="32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a:t>
            </a:r>
            <a:r>
              <a:rPr lang="en-US" altLang="zh-CN" sz="32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dạy</a:t>
            </a:r>
            <a:r>
              <a:rPr lang="en-US" altLang="zh-CN" sz="32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a:t>
            </a:r>
            <a:r>
              <a:rPr lang="en-US" altLang="zh-CN" sz="32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số</a:t>
            </a:r>
            <a:endParaRPr lang="vi-VN" altLang="zh-CN" sz="32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endParaRPr>
          </a:p>
          <a:p>
            <a:pPr marL="457200" indent="-457200">
              <a:lnSpc>
                <a:spcPct val="150000"/>
              </a:lnSpc>
              <a:buFont typeface="Arial" panose="020B0604020202020204" pitchFamily="34" charset="0"/>
              <a:buChar char="•"/>
            </a:pPr>
            <a:r>
              <a:rPr lang="vi-VN" altLang="zh-CN" sz="32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Điều chỉnh phương pháp giảng dạy</a:t>
            </a:r>
          </a:p>
          <a:p>
            <a:pPr marL="457200" indent="-457200">
              <a:lnSpc>
                <a:spcPct val="150000"/>
              </a:lnSpc>
              <a:buFont typeface="Arial" panose="020B0604020202020204" pitchFamily="34" charset="0"/>
              <a:buChar char="•"/>
            </a:pPr>
            <a:r>
              <a:rPr lang="en-US" altLang="zh-CN" sz="32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Đào</a:t>
            </a:r>
            <a:r>
              <a:rPr lang="en-US" altLang="zh-CN" sz="32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a:t>
            </a:r>
            <a:r>
              <a:rPr lang="en-US" altLang="zh-CN" sz="32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tạo</a:t>
            </a:r>
            <a:r>
              <a:rPr lang="en-US" altLang="zh-CN" sz="32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a:t>
            </a:r>
            <a:r>
              <a:rPr lang="en-US" altLang="zh-CN" sz="32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và</a:t>
            </a:r>
            <a:r>
              <a:rPr lang="en-US" altLang="zh-CN" sz="32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a:t>
            </a:r>
            <a:r>
              <a:rPr lang="en-US" altLang="zh-CN" sz="32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học</a:t>
            </a:r>
            <a:r>
              <a:rPr lang="en-US" altLang="zh-CN" sz="32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a:t>
            </a:r>
            <a:r>
              <a:rPr lang="en-US" altLang="zh-CN" sz="32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tập</a:t>
            </a:r>
            <a:endParaRPr lang="vi-VN" altLang="zh-CN" sz="32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endParaRPr>
          </a:p>
          <a:p>
            <a:pPr marL="457200" indent="-457200">
              <a:lnSpc>
                <a:spcPct val="150000"/>
              </a:lnSpc>
              <a:buFont typeface="Arial" panose="020B0604020202020204" pitchFamily="34" charset="0"/>
              <a:buChar char="•"/>
            </a:pPr>
            <a:r>
              <a:rPr lang="en-US" altLang="zh-CN" sz="32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Hỗ</a:t>
            </a:r>
            <a:r>
              <a:rPr lang="en-US" altLang="zh-CN" sz="32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a:t>
            </a:r>
            <a:r>
              <a:rPr lang="en-US" altLang="zh-CN" sz="32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trợ</a:t>
            </a:r>
            <a:r>
              <a:rPr lang="en-US" altLang="zh-CN" sz="32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a:t>
            </a:r>
            <a:r>
              <a:rPr lang="en-US" altLang="zh-CN" sz="32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quản</a:t>
            </a:r>
            <a:r>
              <a:rPr lang="en-US" altLang="zh-CN" sz="32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a:t>
            </a:r>
            <a:r>
              <a:rPr lang="en-US" altLang="zh-CN" sz="32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lý</a:t>
            </a:r>
            <a:r>
              <a:rPr lang="en-US" altLang="zh-CN" sz="32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a:t>
            </a:r>
            <a:r>
              <a:rPr lang="en-US" altLang="zh-CN" sz="32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học</a:t>
            </a:r>
            <a:r>
              <a:rPr lang="en-US" altLang="zh-CN" sz="32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a:t>
            </a:r>
            <a:r>
              <a:rPr lang="en-US" altLang="zh-CN" sz="32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sinh</a:t>
            </a:r>
            <a:endParaRPr lang="en-US" altLang="zh-CN" sz="32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endParaRPr>
          </a:p>
        </p:txBody>
      </p:sp>
    </p:spTree>
    <p:extLst>
      <p:ext uri="{BB962C8B-B14F-4D97-AF65-F5344CB8AC3E}">
        <p14:creationId xmlns:p14="http://schemas.microsoft.com/office/powerpoint/2010/main" val="297010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par>
                          <p:cTn id="12" fill="hold">
                            <p:stCondLst>
                              <p:cond delay="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4657D477-DC3E-1814-506D-75B952181B30}"/>
              </a:ext>
            </a:extLst>
          </p:cNvPr>
          <p:cNvSpPr txBox="1"/>
          <p:nvPr/>
        </p:nvSpPr>
        <p:spPr>
          <a:xfrm>
            <a:off x="562895" y="182549"/>
            <a:ext cx="11066210" cy="1323439"/>
          </a:xfrm>
          <a:prstGeom prst="rect">
            <a:avLst/>
          </a:prstGeom>
          <a:noFill/>
          <a:effectLst/>
        </p:spPr>
        <p:txBody>
          <a:bodyPr wrap="square" rtlCol="0">
            <a:spAutoFit/>
          </a:bodyPr>
          <a:lstStyle/>
          <a:p>
            <a:pPr algn="ctr"/>
            <a:r>
              <a:rPr lang="en-US" altLang="zh-CN" sz="40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NHỮNG VIỆC CẦN LÀM ĐỂ </a:t>
            </a:r>
          </a:p>
          <a:p>
            <a:pPr algn="ctr"/>
            <a:r>
              <a:rPr lang="en-US" altLang="zh-CN" sz="40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CHUYỂN ĐỔI SỐ TRONG NHÀ TRƯỜNG</a:t>
            </a:r>
          </a:p>
        </p:txBody>
      </p:sp>
      <p:sp>
        <p:nvSpPr>
          <p:cNvPr id="7" name="文本框 5">
            <a:extLst>
              <a:ext uri="{FF2B5EF4-FFF2-40B4-BE49-F238E27FC236}">
                <a16:creationId xmlns:a16="http://schemas.microsoft.com/office/drawing/2014/main" id="{BE685076-158F-8EFF-A304-C5EE89947BF5}"/>
              </a:ext>
            </a:extLst>
          </p:cNvPr>
          <p:cNvSpPr txBox="1"/>
          <p:nvPr/>
        </p:nvSpPr>
        <p:spPr>
          <a:xfrm>
            <a:off x="3323639" y="1754544"/>
            <a:ext cx="7734886" cy="4435830"/>
          </a:xfrm>
          <a:prstGeom prst="rect">
            <a:avLst/>
          </a:prstGeom>
          <a:noFill/>
          <a:effectLst/>
        </p:spPr>
        <p:txBody>
          <a:bodyPr wrap="square" rtlCol="0">
            <a:spAutoFit/>
          </a:bodyPr>
          <a:lstStyle/>
          <a:p>
            <a:pPr marL="457200" indent="-457200">
              <a:lnSpc>
                <a:spcPct val="150000"/>
              </a:lnSpc>
              <a:buFont typeface="Arial" panose="020B0604020202020204" pitchFamily="34" charset="0"/>
              <a:buChar char="•"/>
            </a:pPr>
            <a:r>
              <a:rPr lang="vi-VN" altLang="zh-CN" sz="32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Lập kế hoạch, chiến lược</a:t>
            </a:r>
          </a:p>
          <a:p>
            <a:pPr marL="457200" indent="-457200">
              <a:lnSpc>
                <a:spcPct val="150000"/>
              </a:lnSpc>
              <a:buFont typeface="Arial" panose="020B0604020202020204" pitchFamily="34" charset="0"/>
              <a:buChar char="•"/>
            </a:pPr>
            <a:r>
              <a:rPr lang="vi-VN" altLang="zh-CN" sz="32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Đầu tư vào cơ sở hạ tầng</a:t>
            </a:r>
          </a:p>
          <a:p>
            <a:pPr marL="457200" indent="-457200">
              <a:lnSpc>
                <a:spcPct val="150000"/>
              </a:lnSpc>
              <a:buFont typeface="Arial" panose="020B0604020202020204" pitchFamily="34" charset="0"/>
              <a:buChar char="•"/>
            </a:pPr>
            <a:r>
              <a:rPr lang="en-US" altLang="zh-CN" sz="32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Đào</a:t>
            </a:r>
            <a:r>
              <a:rPr lang="en-US" altLang="zh-CN" sz="32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a:t>
            </a:r>
            <a:r>
              <a:rPr lang="en-US" altLang="zh-CN" sz="32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tạo</a:t>
            </a:r>
            <a:r>
              <a:rPr lang="en-US" altLang="zh-CN" sz="32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a:t>
            </a:r>
            <a:r>
              <a:rPr lang="en-US" altLang="zh-CN" sz="32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và</a:t>
            </a:r>
            <a:r>
              <a:rPr lang="en-US" altLang="zh-CN" sz="32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a:t>
            </a:r>
            <a:r>
              <a:rPr lang="en-US" altLang="zh-CN" sz="32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hỗ</a:t>
            </a:r>
            <a:r>
              <a:rPr lang="en-US" altLang="zh-CN" sz="32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a:t>
            </a:r>
            <a:r>
              <a:rPr lang="en-US" altLang="zh-CN" sz="32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trợ</a:t>
            </a:r>
            <a:r>
              <a:rPr lang="en-US" altLang="zh-CN" sz="32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a:t>
            </a:r>
            <a:r>
              <a:rPr lang="en-US" altLang="zh-CN" sz="32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đội</a:t>
            </a:r>
            <a:r>
              <a:rPr lang="en-US" altLang="zh-CN" sz="32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a:t>
            </a:r>
            <a:r>
              <a:rPr lang="en-US" altLang="zh-CN" sz="32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ngũ</a:t>
            </a:r>
            <a:endParaRPr lang="vi-VN" altLang="zh-CN" sz="32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endParaRPr>
          </a:p>
          <a:p>
            <a:pPr marL="457200" indent="-457200">
              <a:lnSpc>
                <a:spcPct val="150000"/>
              </a:lnSpc>
              <a:buFont typeface="Arial" panose="020B0604020202020204" pitchFamily="34" charset="0"/>
              <a:buChar char="•"/>
            </a:pPr>
            <a:r>
              <a:rPr lang="en-US" altLang="zh-CN" sz="32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Xây</a:t>
            </a:r>
            <a:r>
              <a:rPr lang="en-US" altLang="zh-CN" sz="32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a:t>
            </a:r>
            <a:r>
              <a:rPr lang="en-US" altLang="zh-CN" sz="32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dựng</a:t>
            </a:r>
            <a:r>
              <a:rPr lang="en-US" altLang="zh-CN" sz="32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a:t>
            </a:r>
            <a:r>
              <a:rPr lang="en-US" altLang="zh-CN" sz="32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kho</a:t>
            </a:r>
            <a:r>
              <a:rPr lang="en-US" altLang="zh-CN" sz="32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a:t>
            </a:r>
            <a:r>
              <a:rPr lang="en-US" altLang="zh-CN" sz="32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dữ</a:t>
            </a:r>
            <a:r>
              <a:rPr lang="en-US" altLang="zh-CN" sz="32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a:t>
            </a:r>
            <a:r>
              <a:rPr lang="en-US" altLang="zh-CN" sz="32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liệu</a:t>
            </a:r>
            <a:r>
              <a:rPr lang="en-US" altLang="zh-CN" sz="32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a:t>
            </a:r>
            <a:r>
              <a:rPr lang="en-US" altLang="zh-CN" sz="32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dùng</a:t>
            </a:r>
            <a:r>
              <a:rPr lang="en-US" altLang="zh-CN" sz="32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a:t>
            </a:r>
            <a:r>
              <a:rPr lang="en-US" altLang="zh-CN" sz="32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chung</a:t>
            </a:r>
            <a:endParaRPr lang="vi-VN" altLang="zh-CN" sz="32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endParaRPr>
          </a:p>
          <a:p>
            <a:pPr marL="457200" indent="-457200">
              <a:lnSpc>
                <a:spcPct val="150000"/>
              </a:lnSpc>
              <a:buFont typeface="Arial" panose="020B0604020202020204" pitchFamily="34" charset="0"/>
              <a:buChar char="•"/>
            </a:pPr>
            <a:r>
              <a:rPr lang="vi-VN" altLang="zh-CN" sz="32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Quản lý và kiểm soát</a:t>
            </a:r>
          </a:p>
          <a:p>
            <a:pPr marL="457200" indent="-457200">
              <a:lnSpc>
                <a:spcPct val="150000"/>
              </a:lnSpc>
              <a:buFont typeface="Arial" panose="020B0604020202020204" pitchFamily="34" charset="0"/>
              <a:buChar char="•"/>
            </a:pPr>
            <a:r>
              <a:rPr lang="en-US" altLang="zh-CN" sz="32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Các</a:t>
            </a:r>
            <a:r>
              <a:rPr lang="en-US" altLang="zh-CN" sz="32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a:t>
            </a:r>
            <a:r>
              <a:rPr lang="en-US" altLang="zh-CN" sz="32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chính</a:t>
            </a:r>
            <a:r>
              <a:rPr lang="en-US" altLang="zh-CN" sz="32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a:t>
            </a:r>
            <a:r>
              <a:rPr lang="en-US" altLang="zh-CN" sz="32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sách</a:t>
            </a:r>
            <a:r>
              <a:rPr lang="en-US" altLang="zh-CN" sz="32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a:t>
            </a:r>
            <a:r>
              <a:rPr lang="en-US" altLang="zh-CN" sz="32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hỗ</a:t>
            </a:r>
            <a:r>
              <a:rPr lang="en-US" altLang="zh-CN" sz="32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a:t>
            </a:r>
            <a:r>
              <a:rPr lang="en-US" altLang="zh-CN" sz="32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trợ</a:t>
            </a:r>
            <a:endParaRPr lang="en-US" altLang="zh-CN" sz="32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endParaRPr>
          </a:p>
        </p:txBody>
      </p:sp>
    </p:spTree>
    <p:extLst>
      <p:ext uri="{BB962C8B-B14F-4D97-AF65-F5344CB8AC3E}">
        <p14:creationId xmlns:p14="http://schemas.microsoft.com/office/powerpoint/2010/main" val="324041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par>
                          <p:cTn id="12" fill="hold">
                            <p:stCondLst>
                              <p:cond delay="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5">
            <a:extLst>
              <a:ext uri="{FF2B5EF4-FFF2-40B4-BE49-F238E27FC236}">
                <a16:creationId xmlns:a16="http://schemas.microsoft.com/office/drawing/2014/main" id="{028F78C4-0735-C28E-C272-F0D44AF6BA12}"/>
              </a:ext>
            </a:extLst>
          </p:cNvPr>
          <p:cNvSpPr txBox="1"/>
          <p:nvPr/>
        </p:nvSpPr>
        <p:spPr>
          <a:xfrm>
            <a:off x="2125394" y="292027"/>
            <a:ext cx="7941212" cy="707886"/>
          </a:xfrm>
          <a:prstGeom prst="rect">
            <a:avLst/>
          </a:prstGeom>
          <a:noFill/>
          <a:effectLst/>
        </p:spPr>
        <p:txBody>
          <a:bodyPr wrap="square" rtlCol="0">
            <a:spAutoFit/>
          </a:bodyPr>
          <a:lstStyle/>
          <a:p>
            <a:pPr algn="ctr"/>
            <a:r>
              <a:rPr lang="en-US" altLang="zh-CN" sz="40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KHÓ KHĂN VÀ THÁCH THỨC</a:t>
            </a:r>
          </a:p>
        </p:txBody>
      </p:sp>
      <p:sp>
        <p:nvSpPr>
          <p:cNvPr id="5" name="文本框 5">
            <a:extLst>
              <a:ext uri="{FF2B5EF4-FFF2-40B4-BE49-F238E27FC236}">
                <a16:creationId xmlns:a16="http://schemas.microsoft.com/office/drawing/2014/main" id="{2CDB038A-BF18-312B-97F8-CB44AB1FF663}"/>
              </a:ext>
            </a:extLst>
          </p:cNvPr>
          <p:cNvSpPr txBox="1"/>
          <p:nvPr/>
        </p:nvSpPr>
        <p:spPr>
          <a:xfrm>
            <a:off x="413532" y="1243261"/>
            <a:ext cx="11364936" cy="4539191"/>
          </a:xfrm>
          <a:prstGeom prst="rect">
            <a:avLst/>
          </a:prstGeom>
          <a:noFill/>
          <a:effectLst/>
        </p:spPr>
        <p:txBody>
          <a:bodyPr wrap="square" rtlCol="0">
            <a:spAutoFit/>
          </a:bodyPr>
          <a:lstStyle/>
          <a:p>
            <a:pPr marL="342900" indent="-342900">
              <a:lnSpc>
                <a:spcPct val="150000"/>
              </a:lnSpc>
              <a:buFont typeface="Arial" panose="020B0604020202020204" pitchFamily="34" charset="0"/>
              <a:buChar char="•"/>
            </a:pPr>
            <a:r>
              <a:rPr lang="vi-VN" altLang="zh-CN" sz="28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Nhận thức và tư duy</a:t>
            </a:r>
          </a:p>
          <a:p>
            <a:pPr marL="342900" indent="-342900">
              <a:lnSpc>
                <a:spcPct val="150000"/>
              </a:lnSpc>
              <a:buFont typeface="Arial" panose="020B0604020202020204" pitchFamily="34" charset="0"/>
              <a:buChar char="•"/>
            </a:pPr>
            <a:r>
              <a:rPr lang="vi-VN" altLang="zh-CN" sz="28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Thiếu sự hướng dẫn và chiến lược chuyển đổi số</a:t>
            </a:r>
          </a:p>
          <a:p>
            <a:pPr marL="342900" indent="-342900">
              <a:lnSpc>
                <a:spcPct val="150000"/>
              </a:lnSpc>
              <a:buFont typeface="Arial" panose="020B0604020202020204" pitchFamily="34" charset="0"/>
              <a:buChar char="•"/>
            </a:pPr>
            <a:r>
              <a:rPr lang="vi-VN" altLang="zh-CN" sz="28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Cơ sở vật chất, hạ tầng mạng, trang thiết bị ...</a:t>
            </a:r>
          </a:p>
          <a:p>
            <a:pPr marL="342900" indent="-342900">
              <a:lnSpc>
                <a:spcPct val="150000"/>
              </a:lnSpc>
              <a:buFont typeface="Arial" panose="020B0604020202020204" pitchFamily="34" charset="0"/>
              <a:buChar char="•"/>
            </a:pPr>
            <a:r>
              <a:rPr lang="en-US" altLang="zh-CN" sz="28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Phần</a:t>
            </a:r>
            <a:r>
              <a:rPr lang="en-US" altLang="zh-CN" sz="28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a:t>
            </a:r>
            <a:r>
              <a:rPr lang="en-US" altLang="zh-CN" sz="28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mềm</a:t>
            </a:r>
            <a:r>
              <a:rPr lang="en-US" altLang="zh-CN" sz="28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a:t>
            </a:r>
            <a:r>
              <a:rPr lang="en-US" altLang="zh-CN" sz="28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phục</a:t>
            </a:r>
            <a:r>
              <a:rPr lang="en-US" altLang="zh-CN" sz="28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a:t>
            </a:r>
            <a:r>
              <a:rPr lang="en-US" altLang="zh-CN" sz="28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vụ</a:t>
            </a:r>
            <a:r>
              <a:rPr lang="en-US" altLang="zh-CN" sz="28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a:t>
            </a:r>
            <a:r>
              <a:rPr lang="en-US" altLang="zh-CN" sz="28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chuyển</a:t>
            </a:r>
            <a:r>
              <a:rPr lang="en-US" altLang="zh-CN" sz="28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a:t>
            </a:r>
            <a:r>
              <a:rPr lang="en-US" altLang="zh-CN" sz="28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đổi</a:t>
            </a:r>
            <a:r>
              <a:rPr lang="en-US" altLang="zh-CN" sz="28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a:t>
            </a:r>
            <a:r>
              <a:rPr lang="en-US" altLang="zh-CN" sz="28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số</a:t>
            </a:r>
            <a:r>
              <a:rPr lang="en-US" altLang="zh-CN" sz="28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a:t>
            </a:r>
            <a:r>
              <a:rPr lang="en-US" altLang="zh-CN" sz="28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chưa</a:t>
            </a:r>
            <a:r>
              <a:rPr lang="en-US" altLang="zh-CN" sz="28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a:t>
            </a:r>
            <a:r>
              <a:rPr lang="en-US" altLang="zh-CN" sz="28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kết</a:t>
            </a:r>
            <a:r>
              <a:rPr lang="en-US" altLang="zh-CN" sz="28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a:t>
            </a:r>
            <a:r>
              <a:rPr lang="en-US" altLang="zh-CN" sz="28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nối</a:t>
            </a:r>
            <a:r>
              <a:rPr lang="en-US" altLang="zh-CN" sz="28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a:t>
            </a:r>
            <a:r>
              <a:rPr lang="en-US" altLang="zh-CN" sz="28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đồng</a:t>
            </a:r>
            <a:r>
              <a:rPr lang="en-US" altLang="zh-CN" sz="28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a:t>
            </a:r>
            <a:r>
              <a:rPr lang="en-US" altLang="zh-CN" sz="28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bộ</a:t>
            </a:r>
            <a:r>
              <a:rPr lang="en-US" altLang="zh-CN" sz="28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a:t>
            </a:r>
            <a:r>
              <a:rPr lang="en-US" altLang="zh-CN" sz="28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chồng</a:t>
            </a:r>
            <a:r>
              <a:rPr lang="en-US" altLang="zh-CN" sz="28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a:t>
            </a:r>
            <a:r>
              <a:rPr lang="en-US" altLang="zh-CN" sz="28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chéo</a:t>
            </a:r>
            <a:r>
              <a:rPr lang="en-US" altLang="zh-CN" sz="28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a:t>
            </a:r>
          </a:p>
          <a:p>
            <a:pPr marL="342900" indent="-342900">
              <a:lnSpc>
                <a:spcPct val="150000"/>
              </a:lnSpc>
              <a:buFont typeface="Arial" panose="020B0604020202020204" pitchFamily="34" charset="0"/>
              <a:buChar char="•"/>
            </a:pPr>
            <a:r>
              <a:rPr lang="en-US" altLang="zh-CN" sz="28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Tài</a:t>
            </a:r>
            <a:r>
              <a:rPr lang="en-US" altLang="zh-CN" sz="28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a:t>
            </a:r>
            <a:r>
              <a:rPr lang="en-US" altLang="zh-CN" sz="28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chính</a:t>
            </a:r>
            <a:endParaRPr lang="en-US" altLang="zh-CN" sz="28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endParaRPr>
          </a:p>
          <a:p>
            <a:pPr marL="342900" indent="-342900">
              <a:lnSpc>
                <a:spcPct val="150000"/>
              </a:lnSpc>
              <a:buFont typeface="Arial" panose="020B0604020202020204" pitchFamily="34" charset="0"/>
              <a:buChar char="•"/>
            </a:pPr>
            <a:r>
              <a:rPr lang="vi-VN" altLang="zh-CN" sz="28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Nội dung học liệu số cần sự quản lý và kiểm soát</a:t>
            </a:r>
          </a:p>
          <a:p>
            <a:pPr marL="342900" indent="-342900">
              <a:lnSpc>
                <a:spcPct val="150000"/>
              </a:lnSpc>
              <a:buFont typeface="Arial" panose="020B0604020202020204" pitchFamily="34" charset="0"/>
              <a:buChar char="•"/>
            </a:pPr>
            <a:r>
              <a:rPr lang="en-US" altLang="zh-CN" sz="28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Hành</a:t>
            </a:r>
            <a:r>
              <a:rPr lang="en-US" altLang="zh-CN" sz="28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lang </a:t>
            </a:r>
            <a:r>
              <a:rPr lang="en-US" altLang="zh-CN" sz="28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pháp</a:t>
            </a:r>
            <a:r>
              <a:rPr lang="en-US" altLang="zh-CN" sz="28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a:t>
            </a:r>
            <a:r>
              <a:rPr lang="en-US" altLang="zh-CN" sz="28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lý</a:t>
            </a:r>
            <a:r>
              <a:rPr lang="en-US" altLang="zh-CN" sz="28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a:t>
            </a:r>
            <a:r>
              <a:rPr lang="en-US" altLang="zh-CN" sz="28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về</a:t>
            </a:r>
            <a:r>
              <a:rPr lang="en-US" altLang="zh-CN" sz="28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a:t>
            </a:r>
            <a:r>
              <a:rPr lang="en-US" altLang="zh-CN" sz="28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bản</a:t>
            </a:r>
            <a:r>
              <a:rPr lang="en-US" altLang="zh-CN" sz="28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a:t>
            </a:r>
            <a:r>
              <a:rPr lang="en-US" altLang="zh-CN" sz="28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quyền</a:t>
            </a:r>
            <a:r>
              <a:rPr lang="en-US" altLang="zh-CN" sz="28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an </a:t>
            </a:r>
            <a:r>
              <a:rPr lang="en-US" altLang="zh-CN" sz="28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toàn</a:t>
            </a:r>
            <a:r>
              <a:rPr lang="en-US" altLang="zh-CN" sz="28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a:t>
            </a:r>
            <a:r>
              <a:rPr lang="en-US" altLang="zh-CN" sz="28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thông</a:t>
            </a:r>
            <a:r>
              <a:rPr lang="en-US" altLang="zh-CN" sz="28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tin …</a:t>
            </a:r>
          </a:p>
        </p:txBody>
      </p:sp>
    </p:spTree>
    <p:extLst>
      <p:ext uri="{BB962C8B-B14F-4D97-AF65-F5344CB8AC3E}">
        <p14:creationId xmlns:p14="http://schemas.microsoft.com/office/powerpoint/2010/main" val="1810060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par>
                          <p:cTn id="12" fill="hold">
                            <p:stCondLst>
                              <p:cond delay="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5">
            <a:extLst>
              <a:ext uri="{FF2B5EF4-FFF2-40B4-BE49-F238E27FC236}">
                <a16:creationId xmlns:a16="http://schemas.microsoft.com/office/drawing/2014/main" id="{49BFC1C8-B2D0-F8CA-C0DE-D762FC4B52E6}"/>
              </a:ext>
            </a:extLst>
          </p:cNvPr>
          <p:cNvSpPr txBox="1"/>
          <p:nvPr/>
        </p:nvSpPr>
        <p:spPr>
          <a:xfrm>
            <a:off x="2125394" y="262471"/>
            <a:ext cx="7941212" cy="707886"/>
          </a:xfrm>
          <a:prstGeom prst="rect">
            <a:avLst/>
          </a:prstGeom>
          <a:noFill/>
          <a:effectLst/>
        </p:spPr>
        <p:txBody>
          <a:bodyPr wrap="square" rtlCol="0">
            <a:spAutoFit/>
          </a:bodyPr>
          <a:lstStyle/>
          <a:p>
            <a:pPr algn="ctr"/>
            <a:r>
              <a:rPr lang="en-US" altLang="zh-CN" sz="40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GIẢI PHÁP VÀ ĐỀ XUẤT</a:t>
            </a:r>
          </a:p>
        </p:txBody>
      </p:sp>
      <p:sp>
        <p:nvSpPr>
          <p:cNvPr id="5" name="文本框 5">
            <a:extLst>
              <a:ext uri="{FF2B5EF4-FFF2-40B4-BE49-F238E27FC236}">
                <a16:creationId xmlns:a16="http://schemas.microsoft.com/office/drawing/2014/main" id="{9F1A566B-4F07-4523-5769-F54C2F9C801A}"/>
              </a:ext>
            </a:extLst>
          </p:cNvPr>
          <p:cNvSpPr txBox="1"/>
          <p:nvPr/>
        </p:nvSpPr>
        <p:spPr>
          <a:xfrm>
            <a:off x="434853" y="1122757"/>
            <a:ext cx="11322293" cy="5185522"/>
          </a:xfrm>
          <a:prstGeom prst="rect">
            <a:avLst/>
          </a:prstGeom>
          <a:noFill/>
          <a:effectLst/>
        </p:spPr>
        <p:txBody>
          <a:bodyPr wrap="square" rtlCol="0">
            <a:spAutoFit/>
          </a:bodyPr>
          <a:lstStyle/>
          <a:p>
            <a:pPr marL="342900" indent="-342900">
              <a:lnSpc>
                <a:spcPct val="150000"/>
              </a:lnSpc>
              <a:buFont typeface="Arial" panose="020B0604020202020204" pitchFamily="34" charset="0"/>
              <a:buChar char="•"/>
            </a:pPr>
            <a:r>
              <a:rPr lang="vi-VN" altLang="zh-CN" sz="28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Tăng cường nâng cao nhận thức cho đội ngũ, PH, HS</a:t>
            </a:r>
          </a:p>
          <a:p>
            <a:pPr marL="342900" indent="-342900">
              <a:lnSpc>
                <a:spcPct val="150000"/>
              </a:lnSpc>
              <a:buFont typeface="Arial" panose="020B0604020202020204" pitchFamily="34" charset="0"/>
              <a:buChar char="•"/>
            </a:pPr>
            <a:r>
              <a:rPr lang="vi-VN" altLang="zh-CN" sz="28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Định hướng và thống nhất (quy trình, cách thức ...)</a:t>
            </a:r>
          </a:p>
          <a:p>
            <a:pPr marL="342900" indent="-342900">
              <a:lnSpc>
                <a:spcPct val="150000"/>
              </a:lnSpc>
              <a:buFont typeface="Arial" panose="020B0604020202020204" pitchFamily="34" charset="0"/>
              <a:buChar char="•"/>
            </a:pPr>
            <a:r>
              <a:rPr lang="vi-VN" altLang="zh-CN" sz="28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Đào tạo và bồi dưỡng</a:t>
            </a:r>
          </a:p>
          <a:p>
            <a:pPr marL="342900" indent="-342900">
              <a:lnSpc>
                <a:spcPct val="150000"/>
              </a:lnSpc>
              <a:buFont typeface="Arial" panose="020B0604020202020204" pitchFamily="34" charset="0"/>
              <a:buChar char="•"/>
            </a:pPr>
            <a:r>
              <a:rPr lang="vi-VN" altLang="zh-CN" sz="28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Thực hiện nghiêm túc và có hiệu quả </a:t>
            </a:r>
            <a:endParaRPr lang="en-US" altLang="zh-CN" sz="28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endParaRPr>
          </a:p>
          <a:p>
            <a:pPr marL="342900" indent="-342900">
              <a:lnSpc>
                <a:spcPct val="150000"/>
              </a:lnSpc>
              <a:buFont typeface="Arial" panose="020B0604020202020204" pitchFamily="34" charset="0"/>
              <a:buChar char="•"/>
            </a:pPr>
            <a:r>
              <a:rPr lang="en-US" altLang="zh-CN" sz="28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Rà</a:t>
            </a:r>
            <a:r>
              <a:rPr lang="en-US" altLang="zh-CN" sz="28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a:t>
            </a:r>
            <a:r>
              <a:rPr lang="en-US" altLang="zh-CN" sz="28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soát</a:t>
            </a:r>
            <a:r>
              <a:rPr lang="en-US" altLang="zh-CN" sz="28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a:t>
            </a:r>
            <a:r>
              <a:rPr lang="en-US" altLang="zh-CN" sz="28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sữa</a:t>
            </a:r>
            <a:r>
              <a:rPr lang="en-US" altLang="zh-CN" sz="28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a:t>
            </a:r>
            <a:r>
              <a:rPr lang="en-US" altLang="zh-CN" sz="28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chữa</a:t>
            </a:r>
            <a:r>
              <a:rPr lang="en-US" altLang="zh-CN" sz="28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a:t>
            </a:r>
            <a:r>
              <a:rPr lang="en-US" altLang="zh-CN" sz="28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bổ</a:t>
            </a:r>
            <a:r>
              <a:rPr lang="en-US" altLang="zh-CN" sz="28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sung … CSVC </a:t>
            </a:r>
          </a:p>
          <a:p>
            <a:pPr marL="342900" indent="-342900">
              <a:lnSpc>
                <a:spcPct val="150000"/>
              </a:lnSpc>
              <a:buFont typeface="Arial" panose="020B0604020202020204" pitchFamily="34" charset="0"/>
              <a:buChar char="•"/>
            </a:pPr>
            <a:r>
              <a:rPr lang="vi-VN" altLang="zh-CN" sz="28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Xây dựng quy chế quản lý, khai thác sử dụng các hệ thống CNTT </a:t>
            </a:r>
          </a:p>
          <a:p>
            <a:pPr marL="342900" indent="-342900">
              <a:lnSpc>
                <a:spcPct val="150000"/>
              </a:lnSpc>
              <a:buFont typeface="Arial" panose="020B0604020202020204" pitchFamily="34" charset="0"/>
              <a:buChar char="•"/>
            </a:pPr>
            <a:r>
              <a:rPr lang="vi-VN" altLang="zh-CN" sz="28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Xây dựng kho dữ liệu dùng chung </a:t>
            </a:r>
            <a:endParaRPr lang="en-US" altLang="zh-CN" sz="28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endParaRPr>
          </a:p>
          <a:p>
            <a:pPr marL="342900" indent="-342900">
              <a:lnSpc>
                <a:spcPct val="150000"/>
              </a:lnSpc>
              <a:buFont typeface="Arial" panose="020B0604020202020204" pitchFamily="34" charset="0"/>
              <a:buChar char="•"/>
            </a:pPr>
            <a:r>
              <a:rPr lang="en-US" altLang="zh-CN" sz="28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Xây</a:t>
            </a:r>
            <a:r>
              <a:rPr lang="en-US" altLang="zh-CN" sz="28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a:t>
            </a:r>
            <a:r>
              <a:rPr lang="en-US" altLang="zh-CN" sz="28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dựng</a:t>
            </a:r>
            <a:r>
              <a:rPr lang="en-US" altLang="zh-CN" sz="28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a:t>
            </a:r>
            <a:r>
              <a:rPr lang="en-US" altLang="zh-CN" sz="28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hành</a:t>
            </a:r>
            <a:r>
              <a:rPr lang="en-US" altLang="zh-CN" sz="28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lang </a:t>
            </a:r>
            <a:r>
              <a:rPr lang="en-US" altLang="zh-CN" sz="28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pháp</a:t>
            </a:r>
            <a:r>
              <a:rPr lang="en-US" altLang="zh-CN" sz="28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a:t>
            </a:r>
            <a:r>
              <a:rPr lang="en-US" altLang="zh-CN" sz="28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lý</a:t>
            </a:r>
            <a:r>
              <a:rPr lang="en-US" altLang="zh-CN" sz="28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a:t>
            </a:r>
            <a:r>
              <a:rPr lang="en-US" altLang="zh-CN" sz="28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về</a:t>
            </a:r>
            <a:r>
              <a:rPr lang="en-US" altLang="zh-CN" sz="28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a:t>
            </a:r>
            <a:r>
              <a:rPr lang="en-US" altLang="zh-CN" sz="28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bản</a:t>
            </a:r>
            <a:r>
              <a:rPr lang="en-US" altLang="zh-CN" sz="28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a:t>
            </a:r>
            <a:r>
              <a:rPr lang="en-US" altLang="zh-CN" sz="28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quyền</a:t>
            </a:r>
            <a:r>
              <a:rPr lang="en-US" altLang="zh-CN" sz="28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an </a:t>
            </a:r>
            <a:r>
              <a:rPr lang="en-US" altLang="zh-CN" sz="28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toàn</a:t>
            </a:r>
            <a:r>
              <a:rPr lang="en-US" altLang="zh-CN" sz="28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a:t>
            </a:r>
            <a:r>
              <a:rPr lang="en-US" altLang="zh-CN" sz="2800" b="1" dirty="0" err="1">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thông</a:t>
            </a:r>
            <a:r>
              <a:rPr lang="en-US" altLang="zh-CN" sz="28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 tin …</a:t>
            </a:r>
          </a:p>
        </p:txBody>
      </p:sp>
    </p:spTree>
    <p:extLst>
      <p:ext uri="{BB962C8B-B14F-4D97-AF65-F5344CB8AC3E}">
        <p14:creationId xmlns:p14="http://schemas.microsoft.com/office/powerpoint/2010/main" val="264442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par>
                          <p:cTn id="12" fill="hold">
                            <p:stCondLst>
                              <p:cond delay="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0D362617-73A5-7133-66FE-DA45E1D6E885}"/>
              </a:ext>
            </a:extLst>
          </p:cNvPr>
          <p:cNvSpPr txBox="1"/>
          <p:nvPr/>
        </p:nvSpPr>
        <p:spPr>
          <a:xfrm>
            <a:off x="1386201" y="1239824"/>
            <a:ext cx="9419598" cy="1569660"/>
          </a:xfrm>
          <a:prstGeom prst="rect">
            <a:avLst/>
          </a:prstGeom>
          <a:noFill/>
          <a:effectLst/>
        </p:spPr>
        <p:txBody>
          <a:bodyPr wrap="square" rtlCol="0">
            <a:spAutoFit/>
          </a:bodyPr>
          <a:lstStyle/>
          <a:p>
            <a:pPr algn="ctr"/>
            <a:r>
              <a:rPr lang="en-US" altLang="zh-CN" sz="96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THẢO LUẬN</a:t>
            </a:r>
          </a:p>
        </p:txBody>
      </p:sp>
    </p:spTree>
    <p:extLst>
      <p:ext uri="{BB962C8B-B14F-4D97-AF65-F5344CB8AC3E}">
        <p14:creationId xmlns:p14="http://schemas.microsoft.com/office/powerpoint/2010/main" val="2370723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5">
            <a:extLst>
              <a:ext uri="{FF2B5EF4-FFF2-40B4-BE49-F238E27FC236}">
                <a16:creationId xmlns:a16="http://schemas.microsoft.com/office/drawing/2014/main" id="{99B373EC-A995-AF87-A2B6-9D9D28EC3BCC}"/>
              </a:ext>
            </a:extLst>
          </p:cNvPr>
          <p:cNvSpPr txBox="1"/>
          <p:nvPr/>
        </p:nvSpPr>
        <p:spPr>
          <a:xfrm>
            <a:off x="495300" y="1639874"/>
            <a:ext cx="11201400" cy="1200329"/>
          </a:xfrm>
          <a:prstGeom prst="rect">
            <a:avLst/>
          </a:prstGeom>
          <a:noFill/>
          <a:effectLst/>
        </p:spPr>
        <p:txBody>
          <a:bodyPr wrap="square" rtlCol="0">
            <a:spAutoFit/>
          </a:bodyPr>
          <a:lstStyle/>
          <a:p>
            <a:pPr algn="ctr"/>
            <a:r>
              <a:rPr lang="en-US" altLang="zh-CN" sz="72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ea typeface="思源黑体 CN Regular" panose="020B0500000000000000" charset="-122"/>
                <a:cs typeface="Times New Roman" panose="02020603050405020304" pitchFamily="18" charset="0"/>
              </a:rPr>
              <a:t>CHÂN THÀNH CÁM ƠN</a:t>
            </a:r>
          </a:p>
        </p:txBody>
      </p:sp>
    </p:spTree>
    <p:extLst>
      <p:ext uri="{BB962C8B-B14F-4D97-AF65-F5344CB8AC3E}">
        <p14:creationId xmlns:p14="http://schemas.microsoft.com/office/powerpoint/2010/main" val="127907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F4B14F-CA0C-A549-D668-A55FED6BDCA5}"/>
              </a:ext>
            </a:extLst>
          </p:cNvPr>
          <p:cNvPicPr>
            <a:picLocks noChangeAspect="1"/>
          </p:cNvPicPr>
          <p:nvPr/>
        </p:nvPicPr>
        <p:blipFill rotWithShape="1">
          <a:blip r:embed="rId2"/>
          <a:srcRect b="8305"/>
          <a:stretch/>
        </p:blipFill>
        <p:spPr>
          <a:xfrm>
            <a:off x="0" y="1425844"/>
            <a:ext cx="12208098" cy="5432156"/>
          </a:xfrm>
          <a:prstGeom prst="rect">
            <a:avLst/>
          </a:prstGeom>
        </p:spPr>
      </p:pic>
      <p:pic>
        <p:nvPicPr>
          <p:cNvPr id="5" name="Content Placeholder 3">
            <a:extLst>
              <a:ext uri="{FF2B5EF4-FFF2-40B4-BE49-F238E27FC236}">
                <a16:creationId xmlns:a16="http://schemas.microsoft.com/office/drawing/2014/main" id="{88ACE5C1-D496-E09D-1A43-F2449AF89AEC}"/>
              </a:ext>
            </a:extLst>
          </p:cNvPr>
          <p:cNvPicPr>
            <a:picLocks noChangeAspect="1"/>
          </p:cNvPicPr>
          <p:nvPr/>
        </p:nvPicPr>
        <p:blipFill>
          <a:blip r:embed="rId3"/>
          <a:stretch>
            <a:fillRect/>
          </a:stretch>
        </p:blipFill>
        <p:spPr>
          <a:xfrm>
            <a:off x="743919" y="480447"/>
            <a:ext cx="7594169" cy="5241778"/>
          </a:xfrm>
          <a:prstGeom prst="rect">
            <a:avLst/>
          </a:prstGeom>
        </p:spPr>
      </p:pic>
      <p:sp>
        <p:nvSpPr>
          <p:cNvPr id="7" name="TextBox 6">
            <a:extLst>
              <a:ext uri="{FF2B5EF4-FFF2-40B4-BE49-F238E27FC236}">
                <a16:creationId xmlns:a16="http://schemas.microsoft.com/office/drawing/2014/main" id="{5D8261EF-D303-B367-92FE-6ED334EFC901}"/>
              </a:ext>
            </a:extLst>
          </p:cNvPr>
          <p:cNvSpPr txBox="1"/>
          <p:nvPr/>
        </p:nvSpPr>
        <p:spPr>
          <a:xfrm>
            <a:off x="635431" y="5791967"/>
            <a:ext cx="8164829"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a:ea typeface="+mn-ea"/>
                <a:cs typeface="+mn-cs"/>
                <a:hlinkClick r:id="rId4">
                  <a:extLst>
                    <a:ext uri="{A12FA001-AC4F-418D-AE19-62706E023703}">
                      <ahyp:hlinkClr xmlns="" xmlns:ahyp="http://schemas.microsoft.com/office/drawing/2018/hyperlinkcolor" val="tx"/>
                    </a:ext>
                  </a:extLst>
                </a:hlinkClick>
              </a:rPr>
              <a:t>https://economictimes.indiatimes.com/news/international/world-news/fb-twitter-ceos-testify-before-congress-defend-handling-of-disinformation-in-us-presidential-election/articleshow/79278399.cms</a:t>
            </a:r>
            <a:endParaRPr kumimoji="0" lang="en-US" sz="1400" b="0" i="0" u="none" strike="noStrike" kern="1200" cap="none" spc="0" normalizeH="0" baseline="0" noProof="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04770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21D996-301C-A58E-813E-237ADF8619D8}"/>
              </a:ext>
            </a:extLst>
          </p:cNvPr>
          <p:cNvPicPr>
            <a:picLocks noChangeAspect="1"/>
          </p:cNvPicPr>
          <p:nvPr/>
        </p:nvPicPr>
        <p:blipFill>
          <a:blip r:embed="rId2"/>
          <a:stretch>
            <a:fillRect/>
          </a:stretch>
        </p:blipFill>
        <p:spPr>
          <a:xfrm>
            <a:off x="2899345" y="163710"/>
            <a:ext cx="6393310" cy="5889002"/>
          </a:xfrm>
          <a:prstGeom prst="rect">
            <a:avLst/>
          </a:prstGeom>
        </p:spPr>
      </p:pic>
      <p:sp>
        <p:nvSpPr>
          <p:cNvPr id="6" name="TextBox 5">
            <a:hlinkClick r:id="rId3"/>
            <a:extLst>
              <a:ext uri="{FF2B5EF4-FFF2-40B4-BE49-F238E27FC236}">
                <a16:creationId xmlns:a16="http://schemas.microsoft.com/office/drawing/2014/main" id="{4A34A436-0030-15D3-0D3F-2398D2F71B75}"/>
              </a:ext>
            </a:extLst>
          </p:cNvPr>
          <p:cNvSpPr txBox="1"/>
          <p:nvPr/>
        </p:nvSpPr>
        <p:spPr>
          <a:xfrm>
            <a:off x="1476375" y="6125170"/>
            <a:ext cx="9715500" cy="646331"/>
          </a:xfrm>
          <a:prstGeom prst="rect">
            <a:avLst/>
          </a:prstGeom>
          <a:noFill/>
        </p:spPr>
        <p:txBody>
          <a:bodyPr wrap="square" rtlCol="0">
            <a:spAutoFit/>
          </a:bodyPr>
          <a:lstStyle/>
          <a:p>
            <a:r>
              <a:rPr lang="vi-VN" b="1" dirty="0">
                <a:solidFill>
                  <a:schemeClr val="bg1"/>
                </a:solidFill>
              </a:rPr>
              <a:t>https://dantri.com.vn/phap-luat/sap-bay-tinh-nu-giam-doc-tai-chinh-doi-dien-hon-500-nam-tu-20230325075610299.htm</a:t>
            </a:r>
          </a:p>
        </p:txBody>
      </p:sp>
    </p:spTree>
    <p:extLst>
      <p:ext uri="{BB962C8B-B14F-4D97-AF65-F5344CB8AC3E}">
        <p14:creationId xmlns:p14="http://schemas.microsoft.com/office/powerpoint/2010/main" val="2402529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02/1996: Vua cờ Garry Kasparov thua máy tính Deep Blue">
            <a:extLst>
              <a:ext uri="{FF2B5EF4-FFF2-40B4-BE49-F238E27FC236}">
                <a16:creationId xmlns:a16="http://schemas.microsoft.com/office/drawing/2014/main" id="{1AF656E4-6DE7-FA4B-FAD4-B7096BAC11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7468" y="1471892"/>
            <a:ext cx="9094470" cy="51339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B651E7B-6B8D-7BF2-F7BC-9BC439A07060}"/>
              </a:ext>
            </a:extLst>
          </p:cNvPr>
          <p:cNvSpPr txBox="1"/>
          <p:nvPr/>
        </p:nvSpPr>
        <p:spPr>
          <a:xfrm>
            <a:off x="772886" y="92528"/>
            <a:ext cx="10814179" cy="1661993"/>
          </a:xfrm>
          <a:prstGeom prst="rect">
            <a:avLst/>
          </a:prstGeom>
          <a:noFill/>
        </p:spPr>
        <p:txBody>
          <a:bodyPr wrap="square" rtlCol="0">
            <a:spAutoFit/>
          </a:bodyPr>
          <a:lstStyle/>
          <a:p>
            <a:pPr algn="just"/>
            <a:r>
              <a:rPr lang="vi-VN" sz="2800" b="0" i="0" dirty="0">
                <a:solidFill>
                  <a:schemeClr val="bg1"/>
                </a:solidFill>
                <a:effectLst/>
                <a:latin typeface="Open Sans" panose="020B0604020202020204" pitchFamily="34" charset="0"/>
              </a:rPr>
              <a:t>Vào ngày 11 tháng 5 năm 1997, </a:t>
            </a:r>
            <a:r>
              <a:rPr lang="vi-VN" sz="2800" b="1" i="0" dirty="0">
                <a:solidFill>
                  <a:schemeClr val="bg1"/>
                </a:solidFill>
                <a:effectLst/>
                <a:latin typeface="Open Sans" panose="020B0604020202020204" pitchFamily="34" charset="0"/>
              </a:rPr>
              <a:t>siêu máy tính Deep Blue </a:t>
            </a:r>
            <a:r>
              <a:rPr lang="vi-VN" sz="2800" b="0" i="0" dirty="0">
                <a:solidFill>
                  <a:schemeClr val="bg1"/>
                </a:solidFill>
                <a:effectLst/>
                <a:latin typeface="Open Sans" panose="020B0604020202020204" pitchFamily="34" charset="0"/>
              </a:rPr>
              <a:t>của IBM đã đánh bại đại kiện tướng cờ vua người Nga, Garry Kimovich Kasparov</a:t>
            </a:r>
          </a:p>
          <a:p>
            <a:endParaRPr lang="vi-VN" dirty="0">
              <a:solidFill>
                <a:schemeClr val="bg1"/>
              </a:solidFill>
            </a:endParaRPr>
          </a:p>
        </p:txBody>
      </p:sp>
    </p:spTree>
    <p:extLst>
      <p:ext uri="{BB962C8B-B14F-4D97-AF65-F5344CB8AC3E}">
        <p14:creationId xmlns:p14="http://schemas.microsoft.com/office/powerpoint/2010/main" val="279865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inh viên dùng ChatGPT để làm luận văn tốt nghiệp - Ảnh 1.">
            <a:extLst>
              <a:ext uri="{FF2B5EF4-FFF2-40B4-BE49-F238E27FC236}">
                <a16:creationId xmlns:a16="http://schemas.microsoft.com/office/drawing/2014/main" id="{BC31FFAE-C578-B657-AB6F-18CDD34185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032" y="1455234"/>
            <a:ext cx="7689008" cy="516605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hlinkClick r:id="rId3"/>
            <a:extLst>
              <a:ext uri="{FF2B5EF4-FFF2-40B4-BE49-F238E27FC236}">
                <a16:creationId xmlns:a16="http://schemas.microsoft.com/office/drawing/2014/main" id="{7E3D9DD5-C5EE-845D-5010-918038044A7E}"/>
              </a:ext>
            </a:extLst>
          </p:cNvPr>
          <p:cNvSpPr txBox="1"/>
          <p:nvPr/>
        </p:nvSpPr>
        <p:spPr>
          <a:xfrm>
            <a:off x="325016" y="302856"/>
            <a:ext cx="11541967" cy="1569660"/>
          </a:xfrm>
          <a:prstGeom prst="rect">
            <a:avLst/>
          </a:prstGeom>
          <a:noFill/>
        </p:spPr>
        <p:txBody>
          <a:bodyPr wrap="square" rtlCol="0">
            <a:spAutoFit/>
          </a:bodyPr>
          <a:lstStyle/>
          <a:p>
            <a:r>
              <a:rPr lang="vi-VN" sz="2400" b="1" i="0" dirty="0">
                <a:solidFill>
                  <a:schemeClr val="bg1"/>
                </a:solidFill>
                <a:effectLst/>
                <a:latin typeface="Merriweather" panose="020B0604020202020204" pitchFamily="2" charset="0"/>
              </a:rPr>
              <a:t>Một sinh viên đã mất khoảng 23 tiếng đồng hồ để viết xong luận văn tốt nghiệp nhờ sự trợ giúp của phần mềm ChatGPT. Sự việc khiến nhiều người ngỡ ngàng.</a:t>
            </a:r>
          </a:p>
          <a:p>
            <a:endParaRPr lang="vi-VN" sz="2400" dirty="0">
              <a:solidFill>
                <a:schemeClr val="bg1"/>
              </a:solidFill>
            </a:endParaRPr>
          </a:p>
        </p:txBody>
      </p:sp>
    </p:spTree>
    <p:extLst>
      <p:ext uri="{BB962C8B-B14F-4D97-AF65-F5344CB8AC3E}">
        <p14:creationId xmlns:p14="http://schemas.microsoft.com/office/powerpoint/2010/main" val="1262164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86F8CD-BE86-B77A-AD30-8FF154CC6F27}"/>
              </a:ext>
            </a:extLst>
          </p:cNvPr>
          <p:cNvSpPr txBox="1"/>
          <p:nvPr/>
        </p:nvSpPr>
        <p:spPr>
          <a:xfrm>
            <a:off x="570017" y="664028"/>
            <a:ext cx="11051965" cy="1323439"/>
          </a:xfrm>
          <a:prstGeom prst="rect">
            <a:avLst/>
          </a:prstGeom>
          <a:noFill/>
        </p:spPr>
        <p:txBody>
          <a:bodyPr wrap="square" rtlCol="0">
            <a:spAutoFit/>
          </a:bodyPr>
          <a:lstStyle/>
          <a:p>
            <a:pPr algn="ctr"/>
            <a:r>
              <a:rPr lang="en-US" sz="8000" b="1" dirty="0">
                <a:ln>
                  <a:solidFill>
                    <a:schemeClr val="tx1"/>
                  </a:solidFill>
                </a:ln>
                <a:solidFill>
                  <a:schemeClr val="bg1"/>
                </a:solidFill>
                <a:effectLst>
                  <a:outerShdw blurRad="50800" dist="38100" dir="16200000" rotWithShape="0">
                    <a:prstClr val="black">
                      <a:alpha val="40000"/>
                    </a:prstClr>
                  </a:outerShdw>
                </a:effectLst>
                <a:latin typeface="Arial" panose="020B0604020202020204" pitchFamily="34" charset="0"/>
                <a:ea typeface="Tahoma" panose="020B0604030504040204" pitchFamily="34" charset="0"/>
                <a:cs typeface="Arial" panose="020B0604020202020204" pitchFamily="34" charset="0"/>
              </a:rPr>
              <a:t>THỜI ĐẠI SỐ</a:t>
            </a:r>
            <a:endParaRPr lang="vi-VN" sz="8000" b="1" dirty="0">
              <a:ln>
                <a:solidFill>
                  <a:schemeClr val="tx1"/>
                </a:solidFill>
              </a:ln>
              <a:solidFill>
                <a:schemeClr val="bg1"/>
              </a:solidFill>
              <a:effectLst>
                <a:outerShdw blurRad="50800" dist="38100" dir="16200000" rotWithShape="0">
                  <a:prstClr val="black">
                    <a:alpha val="40000"/>
                  </a:prstClr>
                </a:outerShdw>
              </a:effectLst>
              <a:latin typeface="Arial" panose="020B0604020202020204" pitchFamily="34" charset="0"/>
              <a:ea typeface="Tahoma" panose="020B0604030504040204" pitchFamily="34" charset="0"/>
              <a:cs typeface="Arial" panose="020B0604020202020204" pitchFamily="34" charset="0"/>
            </a:endParaRPr>
          </a:p>
        </p:txBody>
      </p:sp>
      <p:sp>
        <p:nvSpPr>
          <p:cNvPr id="6" name="TextBox 5">
            <a:extLst>
              <a:ext uri="{FF2B5EF4-FFF2-40B4-BE49-F238E27FC236}">
                <a16:creationId xmlns:a16="http://schemas.microsoft.com/office/drawing/2014/main" id="{6F47F743-8F75-1415-85AF-AC4F0D96A45C}"/>
              </a:ext>
            </a:extLst>
          </p:cNvPr>
          <p:cNvSpPr txBox="1"/>
          <p:nvPr/>
        </p:nvSpPr>
        <p:spPr>
          <a:xfrm>
            <a:off x="1006150" y="2412213"/>
            <a:ext cx="10179698" cy="1815882"/>
          </a:xfrm>
          <a:prstGeom prst="rect">
            <a:avLst/>
          </a:prstGeom>
          <a:noFill/>
        </p:spPr>
        <p:txBody>
          <a:bodyPr wrap="square">
            <a:spAutoFit/>
          </a:bodyPr>
          <a:lstStyle/>
          <a:p>
            <a:pPr algn="just"/>
            <a:r>
              <a:rPr lang="vi-VN" sz="2800" b="0" i="0" dirty="0">
                <a:solidFill>
                  <a:schemeClr val="bg1"/>
                </a:solidFill>
                <a:effectLst/>
                <a:latin typeface="Söhne"/>
              </a:rPr>
              <a:t>Thời đại số (hay còn gọi là kỷ nguyên số) là thời kỳ mà các công nghệ số hóa và công nghệ thông tin phát triển mạnh mẽ, tạo ra những thay đổi lớn lao trong nhiều lĩnh vực của đời sống, kinh tế và xã hội.</a:t>
            </a:r>
            <a:endParaRPr lang="vi-VN" sz="2800" dirty="0">
              <a:solidFill>
                <a:schemeClr val="bg1"/>
              </a:solidFill>
            </a:endParaRPr>
          </a:p>
        </p:txBody>
      </p:sp>
    </p:spTree>
    <p:extLst>
      <p:ext uri="{BB962C8B-B14F-4D97-AF65-F5344CB8AC3E}">
        <p14:creationId xmlns:p14="http://schemas.microsoft.com/office/powerpoint/2010/main" val="1031884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C8ACB07-4438-9983-9EA8-4A23694C81E5}"/>
              </a:ext>
            </a:extLst>
          </p:cNvPr>
          <p:cNvSpPr txBox="1">
            <a:spLocks/>
          </p:cNvSpPr>
          <p:nvPr/>
        </p:nvSpPr>
        <p:spPr>
          <a:xfrm>
            <a:off x="511629" y="650032"/>
            <a:ext cx="11168742" cy="2971800"/>
          </a:xfrm>
          <a:prstGeom prst="rect">
            <a:avLst/>
          </a:prstGeom>
          <a:ln>
            <a:noFill/>
          </a:ln>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6000" dirty="0">
                <a:solidFill>
                  <a:schemeClr val="bg1"/>
                </a:solidFill>
                <a:latin typeface="Utm"/>
              </a:rPr>
              <a:t>KIẾN TẠO CÔNG DÂN </a:t>
            </a:r>
            <a:endParaRPr lang="en-US" sz="6000" dirty="0" smtClean="0">
              <a:solidFill>
                <a:schemeClr val="bg1"/>
              </a:solidFill>
              <a:latin typeface="Utm"/>
            </a:endParaRPr>
          </a:p>
          <a:p>
            <a:pPr algn="ctr">
              <a:lnSpc>
                <a:spcPct val="100000"/>
              </a:lnSpc>
            </a:pPr>
            <a:r>
              <a:rPr lang="en-US" sz="6000" dirty="0" smtClean="0">
                <a:solidFill>
                  <a:schemeClr val="bg1"/>
                </a:solidFill>
                <a:latin typeface="Utm"/>
              </a:rPr>
              <a:t>THỜI </a:t>
            </a:r>
            <a:r>
              <a:rPr lang="en-US" sz="6000" dirty="0">
                <a:solidFill>
                  <a:schemeClr val="bg1"/>
                </a:solidFill>
                <a:latin typeface="Utm"/>
              </a:rPr>
              <a:t>ĐẠI SỐ</a:t>
            </a:r>
          </a:p>
          <a:p>
            <a:pPr algn="ctr">
              <a:lnSpc>
                <a:spcPct val="100000"/>
              </a:lnSpc>
            </a:pPr>
            <a:r>
              <a:rPr lang="en-US" sz="6000" dirty="0">
                <a:solidFill>
                  <a:schemeClr val="bg1"/>
                </a:solidFill>
                <a:latin typeface="Utm"/>
              </a:rPr>
              <a:t/>
            </a:r>
            <a:br>
              <a:rPr lang="en-US" sz="6000" dirty="0">
                <a:solidFill>
                  <a:schemeClr val="bg1"/>
                </a:solidFill>
                <a:latin typeface="Utm"/>
              </a:rPr>
            </a:br>
            <a:r>
              <a:rPr lang="en-US" sz="5400" dirty="0" err="1">
                <a:solidFill>
                  <a:schemeClr val="bg1"/>
                </a:solidFill>
                <a:latin typeface=" UTM uvo"/>
                <a:ea typeface="Arial"/>
                <a:cs typeface="Arial"/>
                <a:sym typeface="Arial"/>
              </a:rPr>
              <a:t>Kỹ</a:t>
            </a:r>
            <a:r>
              <a:rPr lang="en-US" sz="5400" dirty="0">
                <a:solidFill>
                  <a:schemeClr val="bg1"/>
                </a:solidFill>
                <a:latin typeface=" UTM uvo"/>
                <a:ea typeface="Arial"/>
                <a:cs typeface="Arial"/>
                <a:sym typeface="Arial"/>
              </a:rPr>
              <a:t> </a:t>
            </a:r>
            <a:r>
              <a:rPr lang="en-US" sz="5400" dirty="0" err="1">
                <a:solidFill>
                  <a:schemeClr val="bg1"/>
                </a:solidFill>
                <a:latin typeface=" UTM uvo"/>
                <a:ea typeface="Arial"/>
                <a:cs typeface="Arial"/>
                <a:sym typeface="Arial"/>
              </a:rPr>
              <a:t>năng</a:t>
            </a:r>
            <a:r>
              <a:rPr lang="en-US" sz="5400" dirty="0">
                <a:solidFill>
                  <a:schemeClr val="bg1"/>
                </a:solidFill>
                <a:latin typeface=" UTM uvo"/>
                <a:ea typeface="Arial"/>
                <a:cs typeface="Arial"/>
                <a:sym typeface="Arial"/>
              </a:rPr>
              <a:t> </a:t>
            </a:r>
            <a:r>
              <a:rPr lang="en-US" sz="5400" dirty="0" err="1">
                <a:solidFill>
                  <a:schemeClr val="bg1"/>
                </a:solidFill>
                <a:latin typeface=" UTM uvo"/>
                <a:ea typeface="Arial"/>
                <a:cs typeface="Arial"/>
                <a:sym typeface="Arial"/>
              </a:rPr>
              <a:t>cốt</a:t>
            </a:r>
            <a:r>
              <a:rPr lang="en-US" sz="5400" dirty="0">
                <a:solidFill>
                  <a:schemeClr val="bg1"/>
                </a:solidFill>
                <a:latin typeface=" UTM uvo"/>
                <a:ea typeface="Arial"/>
                <a:cs typeface="Arial"/>
                <a:sym typeface="Arial"/>
              </a:rPr>
              <a:t> </a:t>
            </a:r>
            <a:r>
              <a:rPr lang="en-US" sz="5400" dirty="0" err="1">
                <a:solidFill>
                  <a:schemeClr val="bg1"/>
                </a:solidFill>
                <a:latin typeface=" UTM uvo"/>
                <a:ea typeface="Arial"/>
                <a:cs typeface="Arial"/>
                <a:sym typeface="Arial"/>
              </a:rPr>
              <a:t>lõi</a:t>
            </a:r>
            <a:r>
              <a:rPr lang="en-US" sz="5400" dirty="0">
                <a:solidFill>
                  <a:schemeClr val="bg1"/>
                </a:solidFill>
                <a:latin typeface=" UTM uvo"/>
                <a:ea typeface="Arial"/>
                <a:cs typeface="Arial"/>
                <a:sym typeface="Arial"/>
              </a:rPr>
              <a:t> &amp; </a:t>
            </a:r>
            <a:r>
              <a:rPr lang="en-US" sz="5400" dirty="0" err="1">
                <a:solidFill>
                  <a:schemeClr val="bg1"/>
                </a:solidFill>
                <a:latin typeface=" UTM uvo"/>
                <a:ea typeface="Arial"/>
                <a:cs typeface="Arial"/>
                <a:sym typeface="Arial"/>
              </a:rPr>
              <a:t>Sự</a:t>
            </a:r>
            <a:r>
              <a:rPr lang="en-US" sz="5400" dirty="0">
                <a:solidFill>
                  <a:schemeClr val="bg1"/>
                </a:solidFill>
                <a:latin typeface=" UTM uvo"/>
                <a:ea typeface="Arial"/>
                <a:cs typeface="Arial"/>
                <a:sym typeface="Arial"/>
              </a:rPr>
              <a:t> </a:t>
            </a:r>
            <a:r>
              <a:rPr lang="en-US" sz="5400" dirty="0" err="1">
                <a:solidFill>
                  <a:schemeClr val="bg1"/>
                </a:solidFill>
                <a:latin typeface=" UTM uvo"/>
                <a:ea typeface="Arial"/>
                <a:cs typeface="Arial"/>
                <a:sym typeface="Arial"/>
              </a:rPr>
              <a:t>hạnh</a:t>
            </a:r>
            <a:r>
              <a:rPr lang="en-US" sz="5400" dirty="0">
                <a:solidFill>
                  <a:schemeClr val="bg1"/>
                </a:solidFill>
                <a:latin typeface=" UTM uvo"/>
                <a:ea typeface="Arial"/>
                <a:cs typeface="Arial"/>
                <a:sym typeface="Arial"/>
              </a:rPr>
              <a:t> </a:t>
            </a:r>
            <a:r>
              <a:rPr lang="en-US" sz="5400" dirty="0" err="1">
                <a:solidFill>
                  <a:schemeClr val="bg1"/>
                </a:solidFill>
                <a:latin typeface=" UTM uvo"/>
                <a:ea typeface="Arial"/>
                <a:cs typeface="Arial"/>
                <a:sym typeface="Arial"/>
              </a:rPr>
              <a:t>phúc</a:t>
            </a:r>
            <a:endParaRPr lang="en-US" sz="5400" dirty="0">
              <a:solidFill>
                <a:schemeClr val="bg1"/>
              </a:solidFill>
              <a:latin typeface=" UTM uvo"/>
            </a:endParaRPr>
          </a:p>
        </p:txBody>
      </p:sp>
    </p:spTree>
    <p:extLst>
      <p:ext uri="{BB962C8B-B14F-4D97-AF65-F5344CB8AC3E}">
        <p14:creationId xmlns:p14="http://schemas.microsoft.com/office/powerpoint/2010/main" val="1735627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88;g2232bcedc45_0_197">
            <a:extLst>
              <a:ext uri="{FF2B5EF4-FFF2-40B4-BE49-F238E27FC236}">
                <a16:creationId xmlns:a16="http://schemas.microsoft.com/office/drawing/2014/main" id="{030EBE2E-A1AE-A4E2-65B0-D885D57D1544}"/>
              </a:ext>
            </a:extLst>
          </p:cNvPr>
          <p:cNvSpPr txBox="1"/>
          <p:nvPr/>
        </p:nvSpPr>
        <p:spPr>
          <a:xfrm>
            <a:off x="732500" y="323381"/>
            <a:ext cx="10718100" cy="129263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000" b="1" dirty="0">
                <a:solidFill>
                  <a:schemeClr val="bg1"/>
                </a:solidFill>
              </a:rPr>
              <a:t>NGHIÊN CỨU VỀ HẠNH PHÚC</a:t>
            </a:r>
            <a:endParaRPr sz="4000" b="1" dirty="0">
              <a:solidFill>
                <a:schemeClr val="bg1"/>
              </a:solidFill>
            </a:endParaRPr>
          </a:p>
          <a:p>
            <a:pPr marL="0" lvl="0" indent="0" algn="ctr" rtl="0">
              <a:spcBef>
                <a:spcPts val="0"/>
              </a:spcBef>
              <a:spcAft>
                <a:spcPts val="0"/>
              </a:spcAft>
              <a:buNone/>
            </a:pPr>
            <a:endParaRPr sz="3200" b="1" dirty="0">
              <a:solidFill>
                <a:srgbClr val="363636"/>
              </a:solidFill>
            </a:endParaRPr>
          </a:p>
        </p:txBody>
      </p:sp>
      <p:sp>
        <p:nvSpPr>
          <p:cNvPr id="5" name="Google Shape;189;g2232bcedc45_0_197">
            <a:extLst>
              <a:ext uri="{FF2B5EF4-FFF2-40B4-BE49-F238E27FC236}">
                <a16:creationId xmlns:a16="http://schemas.microsoft.com/office/drawing/2014/main" id="{ABE3CD48-6FFB-59EC-EF2F-D69B09EDC2B5}"/>
              </a:ext>
            </a:extLst>
          </p:cNvPr>
          <p:cNvSpPr txBox="1"/>
          <p:nvPr/>
        </p:nvSpPr>
        <p:spPr>
          <a:xfrm>
            <a:off x="881000" y="1616012"/>
            <a:ext cx="10421100" cy="3877944"/>
          </a:xfrm>
          <a:prstGeom prst="rect">
            <a:avLst/>
          </a:prstGeom>
          <a:noFill/>
          <a:ln>
            <a:noFill/>
          </a:ln>
        </p:spPr>
        <p:txBody>
          <a:bodyPr spcFirstLastPara="1" wrap="square" lIns="91425" tIns="45700" rIns="91425" bIns="45700" anchor="t" anchorCtr="0">
            <a:spAutoFit/>
          </a:bodyPr>
          <a:lstStyle/>
          <a:p>
            <a:pPr marL="88900" marR="0" lvl="0" algn="just" rtl="0">
              <a:lnSpc>
                <a:spcPct val="100000"/>
              </a:lnSpc>
              <a:spcBef>
                <a:spcPts val="0"/>
              </a:spcBef>
              <a:spcAft>
                <a:spcPts val="0"/>
              </a:spcAft>
              <a:buClr>
                <a:srgbClr val="000000"/>
              </a:buClr>
              <a:buSzPts val="2200"/>
            </a:pPr>
            <a:r>
              <a:rPr lang="en-US" sz="2800" b="1" dirty="0" err="1">
                <a:solidFill>
                  <a:schemeClr val="bg1"/>
                </a:solidFill>
              </a:rPr>
              <a:t>Mối</a:t>
            </a:r>
            <a:r>
              <a:rPr lang="en-US" sz="2800" b="1" dirty="0">
                <a:solidFill>
                  <a:schemeClr val="bg1"/>
                </a:solidFill>
              </a:rPr>
              <a:t> </a:t>
            </a:r>
            <a:r>
              <a:rPr lang="en-US" sz="2800" b="1" dirty="0" err="1">
                <a:solidFill>
                  <a:schemeClr val="bg1"/>
                </a:solidFill>
              </a:rPr>
              <a:t>quan</a:t>
            </a:r>
            <a:r>
              <a:rPr lang="en-US" sz="2800" b="1" dirty="0">
                <a:solidFill>
                  <a:schemeClr val="bg1"/>
                </a:solidFill>
              </a:rPr>
              <a:t> </a:t>
            </a:r>
            <a:r>
              <a:rPr lang="en-US" sz="2800" b="1" dirty="0" err="1">
                <a:solidFill>
                  <a:schemeClr val="bg1"/>
                </a:solidFill>
              </a:rPr>
              <a:t>hệ</a:t>
            </a:r>
            <a:r>
              <a:rPr lang="en-US" sz="2800" b="1" dirty="0">
                <a:solidFill>
                  <a:schemeClr val="bg1"/>
                </a:solidFill>
              </a:rPr>
              <a:t> </a:t>
            </a:r>
            <a:r>
              <a:rPr lang="en-US" sz="2800" b="1" dirty="0" err="1">
                <a:solidFill>
                  <a:schemeClr val="bg1"/>
                </a:solidFill>
              </a:rPr>
              <a:t>giữa</a:t>
            </a:r>
            <a:r>
              <a:rPr lang="en-US" sz="2800" b="1" dirty="0">
                <a:solidFill>
                  <a:schemeClr val="bg1"/>
                </a:solidFill>
              </a:rPr>
              <a:t> </a:t>
            </a:r>
            <a:r>
              <a:rPr lang="en-US" sz="2800" b="1" dirty="0" err="1">
                <a:solidFill>
                  <a:schemeClr val="bg1"/>
                </a:solidFill>
              </a:rPr>
              <a:t>giáo</a:t>
            </a:r>
            <a:r>
              <a:rPr lang="en-US" sz="2800" b="1" dirty="0">
                <a:solidFill>
                  <a:schemeClr val="bg1"/>
                </a:solidFill>
              </a:rPr>
              <a:t> </a:t>
            </a:r>
            <a:r>
              <a:rPr lang="en-US" sz="2800" b="1" dirty="0" err="1">
                <a:solidFill>
                  <a:schemeClr val="bg1"/>
                </a:solidFill>
              </a:rPr>
              <a:t>viên</a:t>
            </a:r>
            <a:r>
              <a:rPr lang="en-US" sz="2800" b="1" dirty="0">
                <a:solidFill>
                  <a:schemeClr val="bg1"/>
                </a:solidFill>
              </a:rPr>
              <a:t> &amp; </a:t>
            </a:r>
            <a:r>
              <a:rPr lang="en-US" sz="2800" b="1" dirty="0" err="1">
                <a:solidFill>
                  <a:schemeClr val="bg1"/>
                </a:solidFill>
              </a:rPr>
              <a:t>học</a:t>
            </a:r>
            <a:r>
              <a:rPr lang="en-US" sz="2800" b="1" dirty="0">
                <a:solidFill>
                  <a:schemeClr val="bg1"/>
                </a:solidFill>
              </a:rPr>
              <a:t> </a:t>
            </a:r>
            <a:r>
              <a:rPr lang="en-US" sz="2800" b="1" dirty="0" err="1">
                <a:solidFill>
                  <a:schemeClr val="bg1"/>
                </a:solidFill>
              </a:rPr>
              <a:t>sinh</a:t>
            </a:r>
            <a:r>
              <a:rPr lang="en-US" sz="2800" b="1" dirty="0">
                <a:solidFill>
                  <a:schemeClr val="bg1"/>
                </a:solidFill>
              </a:rPr>
              <a:t> (GS </a:t>
            </a:r>
            <a:r>
              <a:rPr lang="en-US" sz="2800" b="1" dirty="0" err="1">
                <a:solidFill>
                  <a:schemeClr val="bg1"/>
                </a:solidFill>
              </a:rPr>
              <a:t>Froidland</a:t>
            </a:r>
            <a:r>
              <a:rPr lang="en-US" sz="2800" b="1" dirty="0">
                <a:solidFill>
                  <a:schemeClr val="bg1"/>
                </a:solidFill>
              </a:rPr>
              <a:t>, ĐH UC Berkeley, </a:t>
            </a:r>
            <a:r>
              <a:rPr lang="en-US" sz="2800" b="1" dirty="0" err="1">
                <a:solidFill>
                  <a:schemeClr val="bg1"/>
                </a:solidFill>
              </a:rPr>
              <a:t>Mỹ</a:t>
            </a:r>
            <a:r>
              <a:rPr lang="en-US" sz="2800" b="1" dirty="0">
                <a:solidFill>
                  <a:schemeClr val="bg1"/>
                </a:solidFill>
              </a:rPr>
              <a:t>)</a:t>
            </a:r>
            <a:endParaRPr sz="2800" dirty="0">
              <a:solidFill>
                <a:schemeClr val="bg1"/>
              </a:solidFill>
            </a:endParaRPr>
          </a:p>
          <a:p>
            <a:pPr marL="457200" marR="0" lvl="0" indent="0" algn="just" rtl="0">
              <a:lnSpc>
                <a:spcPct val="100000"/>
              </a:lnSpc>
              <a:spcBef>
                <a:spcPts val="0"/>
              </a:spcBef>
              <a:spcAft>
                <a:spcPts val="0"/>
              </a:spcAft>
              <a:buNone/>
            </a:pPr>
            <a:endParaRPr sz="2800" dirty="0">
              <a:solidFill>
                <a:schemeClr val="bg1"/>
              </a:solidFill>
            </a:endParaRPr>
          </a:p>
          <a:p>
            <a:pPr marL="457200" marR="0" lvl="0" indent="-368300" algn="just" rtl="0">
              <a:lnSpc>
                <a:spcPct val="100000"/>
              </a:lnSpc>
              <a:spcBef>
                <a:spcPts val="0"/>
              </a:spcBef>
              <a:spcAft>
                <a:spcPts val="0"/>
              </a:spcAft>
              <a:buSzPts val="2200"/>
              <a:buChar char="+"/>
            </a:pPr>
            <a:r>
              <a:rPr lang="en-US" sz="2800" dirty="0" err="1">
                <a:solidFill>
                  <a:schemeClr val="bg1"/>
                </a:solidFill>
              </a:rPr>
              <a:t>Trẻ</a:t>
            </a:r>
            <a:r>
              <a:rPr lang="en-US" sz="2800" dirty="0">
                <a:solidFill>
                  <a:schemeClr val="bg1"/>
                </a:solidFill>
              </a:rPr>
              <a:t> </a:t>
            </a:r>
            <a:r>
              <a:rPr lang="en-US" sz="2800" dirty="0" err="1">
                <a:solidFill>
                  <a:schemeClr val="bg1"/>
                </a:solidFill>
              </a:rPr>
              <a:t>càng</a:t>
            </a:r>
            <a:r>
              <a:rPr lang="en-US" sz="2800" dirty="0">
                <a:solidFill>
                  <a:schemeClr val="bg1"/>
                </a:solidFill>
              </a:rPr>
              <a:t> </a:t>
            </a:r>
            <a:r>
              <a:rPr lang="en-US" sz="2800" dirty="0" err="1">
                <a:solidFill>
                  <a:schemeClr val="bg1"/>
                </a:solidFill>
              </a:rPr>
              <a:t>được</a:t>
            </a:r>
            <a:r>
              <a:rPr lang="en-US" sz="2800" dirty="0">
                <a:solidFill>
                  <a:schemeClr val="bg1"/>
                </a:solidFill>
              </a:rPr>
              <a:t> </a:t>
            </a:r>
            <a:r>
              <a:rPr lang="en-US" sz="2800" dirty="0" err="1">
                <a:solidFill>
                  <a:schemeClr val="bg1"/>
                </a:solidFill>
              </a:rPr>
              <a:t>thỏa</a:t>
            </a:r>
            <a:r>
              <a:rPr lang="en-US" sz="2800" dirty="0">
                <a:solidFill>
                  <a:schemeClr val="bg1"/>
                </a:solidFill>
              </a:rPr>
              <a:t> </a:t>
            </a:r>
            <a:r>
              <a:rPr lang="en-US" sz="2800" dirty="0" err="1">
                <a:solidFill>
                  <a:schemeClr val="bg1"/>
                </a:solidFill>
              </a:rPr>
              <a:t>mãn</a:t>
            </a:r>
            <a:r>
              <a:rPr lang="en-US" sz="2800" dirty="0">
                <a:solidFill>
                  <a:schemeClr val="bg1"/>
                </a:solidFill>
              </a:rPr>
              <a:t> </a:t>
            </a:r>
            <a:r>
              <a:rPr lang="en-US" sz="2800" dirty="0" err="1">
                <a:solidFill>
                  <a:schemeClr val="bg1"/>
                </a:solidFill>
              </a:rPr>
              <a:t>nhu</a:t>
            </a:r>
            <a:r>
              <a:rPr lang="en-US" sz="2800" dirty="0">
                <a:solidFill>
                  <a:schemeClr val="bg1"/>
                </a:solidFill>
              </a:rPr>
              <a:t> </a:t>
            </a:r>
            <a:r>
              <a:rPr lang="en-US" sz="2800" dirty="0" err="1">
                <a:solidFill>
                  <a:schemeClr val="bg1"/>
                </a:solidFill>
              </a:rPr>
              <a:t>cầu</a:t>
            </a:r>
            <a:r>
              <a:rPr lang="en-US" sz="2800" dirty="0">
                <a:solidFill>
                  <a:schemeClr val="bg1"/>
                </a:solidFill>
              </a:rPr>
              <a:t> </a:t>
            </a:r>
            <a:r>
              <a:rPr lang="en-US" sz="2800" dirty="0" err="1">
                <a:solidFill>
                  <a:schemeClr val="bg1"/>
                </a:solidFill>
              </a:rPr>
              <a:t>tâm</a:t>
            </a:r>
            <a:r>
              <a:rPr lang="en-US" sz="2800" dirty="0">
                <a:solidFill>
                  <a:schemeClr val="bg1"/>
                </a:solidFill>
              </a:rPr>
              <a:t> </a:t>
            </a:r>
            <a:r>
              <a:rPr lang="en-US" sz="2800" dirty="0" err="1">
                <a:solidFill>
                  <a:schemeClr val="bg1"/>
                </a:solidFill>
              </a:rPr>
              <a:t>lý</a:t>
            </a:r>
            <a:r>
              <a:rPr lang="en-US" sz="2800" dirty="0">
                <a:solidFill>
                  <a:schemeClr val="bg1"/>
                </a:solidFill>
              </a:rPr>
              <a:t>, </a:t>
            </a:r>
            <a:r>
              <a:rPr lang="en-US" sz="2800" dirty="0" err="1">
                <a:solidFill>
                  <a:schemeClr val="bg1"/>
                </a:solidFill>
              </a:rPr>
              <a:t>được</a:t>
            </a:r>
            <a:r>
              <a:rPr lang="en-US" sz="2800" dirty="0">
                <a:solidFill>
                  <a:schemeClr val="bg1"/>
                </a:solidFill>
              </a:rPr>
              <a:t> </a:t>
            </a:r>
            <a:r>
              <a:rPr lang="en-US" sz="2800" dirty="0" err="1">
                <a:solidFill>
                  <a:schemeClr val="bg1"/>
                </a:solidFill>
              </a:rPr>
              <a:t>giáo</a:t>
            </a:r>
            <a:r>
              <a:rPr lang="en-US" sz="2800" dirty="0">
                <a:solidFill>
                  <a:schemeClr val="bg1"/>
                </a:solidFill>
              </a:rPr>
              <a:t> </a:t>
            </a:r>
            <a:r>
              <a:rPr lang="en-US" sz="2800" dirty="0" err="1">
                <a:solidFill>
                  <a:schemeClr val="bg1"/>
                </a:solidFill>
              </a:rPr>
              <a:t>viên</a:t>
            </a:r>
            <a:r>
              <a:rPr lang="en-US" sz="2800" dirty="0">
                <a:solidFill>
                  <a:schemeClr val="bg1"/>
                </a:solidFill>
              </a:rPr>
              <a:t> </a:t>
            </a:r>
            <a:r>
              <a:rPr lang="en-US" sz="2800" dirty="0" err="1">
                <a:solidFill>
                  <a:schemeClr val="bg1"/>
                </a:solidFill>
              </a:rPr>
              <a:t>lắng</a:t>
            </a:r>
            <a:r>
              <a:rPr lang="en-US" sz="2800" dirty="0">
                <a:solidFill>
                  <a:schemeClr val="bg1"/>
                </a:solidFill>
              </a:rPr>
              <a:t> </a:t>
            </a:r>
            <a:r>
              <a:rPr lang="en-US" sz="2800" dirty="0" err="1">
                <a:solidFill>
                  <a:schemeClr val="bg1"/>
                </a:solidFill>
              </a:rPr>
              <a:t>nghe</a:t>
            </a:r>
            <a:r>
              <a:rPr lang="en-US" sz="2800" dirty="0">
                <a:solidFill>
                  <a:schemeClr val="bg1"/>
                </a:solidFill>
              </a:rPr>
              <a:t> </a:t>
            </a:r>
            <a:r>
              <a:rPr lang="en-US" sz="2800" dirty="0" err="1">
                <a:solidFill>
                  <a:schemeClr val="bg1"/>
                </a:solidFill>
              </a:rPr>
              <a:t>sẽ</a:t>
            </a:r>
            <a:r>
              <a:rPr lang="en-US" sz="2800" dirty="0">
                <a:solidFill>
                  <a:schemeClr val="bg1"/>
                </a:solidFill>
              </a:rPr>
              <a:t> </a:t>
            </a:r>
            <a:r>
              <a:rPr lang="en-US" sz="2800" dirty="0" err="1">
                <a:solidFill>
                  <a:schemeClr val="bg1"/>
                </a:solidFill>
              </a:rPr>
              <a:t>càng</a:t>
            </a:r>
            <a:r>
              <a:rPr lang="en-US" sz="2800" dirty="0">
                <a:solidFill>
                  <a:schemeClr val="bg1"/>
                </a:solidFill>
              </a:rPr>
              <a:t> </a:t>
            </a:r>
            <a:r>
              <a:rPr lang="en-US" sz="2800" dirty="0" err="1">
                <a:solidFill>
                  <a:schemeClr val="bg1"/>
                </a:solidFill>
              </a:rPr>
              <a:t>hạnh</a:t>
            </a:r>
            <a:r>
              <a:rPr lang="en-US" sz="2800" dirty="0">
                <a:solidFill>
                  <a:schemeClr val="bg1"/>
                </a:solidFill>
              </a:rPr>
              <a:t> </a:t>
            </a:r>
            <a:r>
              <a:rPr lang="en-US" sz="2800" dirty="0" err="1">
                <a:solidFill>
                  <a:schemeClr val="bg1"/>
                </a:solidFill>
              </a:rPr>
              <a:t>phúc</a:t>
            </a:r>
            <a:r>
              <a:rPr lang="en-US" sz="2800" dirty="0">
                <a:solidFill>
                  <a:schemeClr val="bg1"/>
                </a:solidFill>
              </a:rPr>
              <a:t>.</a:t>
            </a:r>
            <a:endParaRPr sz="2800" dirty="0">
              <a:solidFill>
                <a:schemeClr val="bg1"/>
              </a:solidFill>
            </a:endParaRPr>
          </a:p>
          <a:p>
            <a:pPr marL="0" marR="0" lvl="0" indent="0" algn="just" rtl="0">
              <a:lnSpc>
                <a:spcPct val="100000"/>
              </a:lnSpc>
              <a:spcBef>
                <a:spcPts val="0"/>
              </a:spcBef>
              <a:spcAft>
                <a:spcPts val="0"/>
              </a:spcAft>
              <a:buNone/>
            </a:pPr>
            <a:endParaRPr sz="2800" dirty="0">
              <a:solidFill>
                <a:schemeClr val="bg1"/>
              </a:solidFill>
            </a:endParaRPr>
          </a:p>
          <a:p>
            <a:pPr marL="457200" marR="0" lvl="0" indent="-368300" algn="just" rtl="0">
              <a:lnSpc>
                <a:spcPct val="100000"/>
              </a:lnSpc>
              <a:spcBef>
                <a:spcPts val="0"/>
              </a:spcBef>
              <a:spcAft>
                <a:spcPts val="0"/>
              </a:spcAft>
              <a:buSzPts val="2200"/>
              <a:buChar char="+"/>
            </a:pPr>
            <a:r>
              <a:rPr lang="en-US" sz="2800" dirty="0" err="1">
                <a:solidFill>
                  <a:schemeClr val="bg1"/>
                </a:solidFill>
              </a:rPr>
              <a:t>Giáo</a:t>
            </a:r>
            <a:r>
              <a:rPr lang="en-US" sz="2800" dirty="0">
                <a:solidFill>
                  <a:schemeClr val="bg1"/>
                </a:solidFill>
              </a:rPr>
              <a:t> </a:t>
            </a:r>
            <a:r>
              <a:rPr lang="en-US" sz="2800" dirty="0" err="1">
                <a:solidFill>
                  <a:schemeClr val="bg1"/>
                </a:solidFill>
              </a:rPr>
              <a:t>viên</a:t>
            </a:r>
            <a:r>
              <a:rPr lang="en-US" sz="2800" dirty="0">
                <a:solidFill>
                  <a:schemeClr val="bg1"/>
                </a:solidFill>
              </a:rPr>
              <a:t> </a:t>
            </a:r>
            <a:r>
              <a:rPr lang="en-US" sz="2800" dirty="0" err="1">
                <a:solidFill>
                  <a:schemeClr val="bg1"/>
                </a:solidFill>
              </a:rPr>
              <a:t>càng</a:t>
            </a:r>
            <a:r>
              <a:rPr lang="en-US" sz="2800" dirty="0">
                <a:solidFill>
                  <a:schemeClr val="bg1"/>
                </a:solidFill>
              </a:rPr>
              <a:t> </a:t>
            </a:r>
            <a:r>
              <a:rPr lang="en-US" sz="2800" dirty="0" err="1">
                <a:solidFill>
                  <a:schemeClr val="bg1"/>
                </a:solidFill>
              </a:rPr>
              <a:t>thân</a:t>
            </a:r>
            <a:r>
              <a:rPr lang="en-US" sz="2800" dirty="0">
                <a:solidFill>
                  <a:schemeClr val="bg1"/>
                </a:solidFill>
              </a:rPr>
              <a:t> </a:t>
            </a:r>
            <a:r>
              <a:rPr lang="en-US" sz="2800" dirty="0" err="1">
                <a:solidFill>
                  <a:schemeClr val="bg1"/>
                </a:solidFill>
              </a:rPr>
              <a:t>thiết</a:t>
            </a:r>
            <a:r>
              <a:rPr lang="en-US" sz="2800" dirty="0">
                <a:solidFill>
                  <a:schemeClr val="bg1"/>
                </a:solidFill>
              </a:rPr>
              <a:t> </a:t>
            </a:r>
            <a:r>
              <a:rPr lang="en-US" sz="2800" dirty="0" err="1">
                <a:solidFill>
                  <a:schemeClr val="bg1"/>
                </a:solidFill>
              </a:rPr>
              <a:t>với</a:t>
            </a:r>
            <a:r>
              <a:rPr lang="en-US" sz="2800" dirty="0">
                <a:solidFill>
                  <a:schemeClr val="bg1"/>
                </a:solidFill>
              </a:rPr>
              <a:t> </a:t>
            </a:r>
            <a:r>
              <a:rPr lang="en-US" sz="2800" dirty="0" err="1">
                <a:solidFill>
                  <a:schemeClr val="bg1"/>
                </a:solidFill>
              </a:rPr>
              <a:t>học</a:t>
            </a:r>
            <a:r>
              <a:rPr lang="en-US" sz="2800" dirty="0">
                <a:solidFill>
                  <a:schemeClr val="bg1"/>
                </a:solidFill>
              </a:rPr>
              <a:t> </a:t>
            </a:r>
            <a:r>
              <a:rPr lang="en-US" sz="2800" dirty="0" err="1">
                <a:solidFill>
                  <a:schemeClr val="bg1"/>
                </a:solidFill>
              </a:rPr>
              <a:t>sinh</a:t>
            </a:r>
            <a:r>
              <a:rPr lang="en-US" sz="2800" dirty="0">
                <a:solidFill>
                  <a:schemeClr val="bg1"/>
                </a:solidFill>
              </a:rPr>
              <a:t> </a:t>
            </a:r>
            <a:r>
              <a:rPr lang="en-US" sz="2800" dirty="0" err="1">
                <a:solidFill>
                  <a:schemeClr val="bg1"/>
                </a:solidFill>
              </a:rPr>
              <a:t>càng</a:t>
            </a:r>
            <a:r>
              <a:rPr lang="en-US" sz="2800" dirty="0">
                <a:solidFill>
                  <a:schemeClr val="bg1"/>
                </a:solidFill>
              </a:rPr>
              <a:t> </a:t>
            </a:r>
            <a:r>
              <a:rPr lang="en-US" sz="2800" dirty="0" err="1">
                <a:solidFill>
                  <a:schemeClr val="bg1"/>
                </a:solidFill>
              </a:rPr>
              <a:t>thúc</a:t>
            </a:r>
            <a:r>
              <a:rPr lang="en-US" sz="2800" dirty="0">
                <a:solidFill>
                  <a:schemeClr val="bg1"/>
                </a:solidFill>
              </a:rPr>
              <a:t> </a:t>
            </a:r>
            <a:r>
              <a:rPr lang="en-US" sz="2800" dirty="0" err="1">
                <a:solidFill>
                  <a:schemeClr val="bg1"/>
                </a:solidFill>
              </a:rPr>
              <a:t>đẩy</a:t>
            </a:r>
            <a:r>
              <a:rPr lang="en-US" sz="2800" dirty="0">
                <a:solidFill>
                  <a:schemeClr val="bg1"/>
                </a:solidFill>
              </a:rPr>
              <a:t> </a:t>
            </a:r>
            <a:r>
              <a:rPr lang="en-US" sz="2800" dirty="0" err="1">
                <a:solidFill>
                  <a:schemeClr val="bg1"/>
                </a:solidFill>
              </a:rPr>
              <a:t>động</a:t>
            </a:r>
            <a:r>
              <a:rPr lang="en-US" sz="2800" dirty="0">
                <a:solidFill>
                  <a:schemeClr val="bg1"/>
                </a:solidFill>
              </a:rPr>
              <a:t> </a:t>
            </a:r>
            <a:r>
              <a:rPr lang="en-US" sz="2800" dirty="0" err="1">
                <a:solidFill>
                  <a:schemeClr val="bg1"/>
                </a:solidFill>
              </a:rPr>
              <a:t>lực</a:t>
            </a:r>
            <a:r>
              <a:rPr lang="en-US" sz="2800" dirty="0">
                <a:solidFill>
                  <a:schemeClr val="bg1"/>
                </a:solidFill>
              </a:rPr>
              <a:t> </a:t>
            </a:r>
            <a:r>
              <a:rPr lang="en-US" sz="2800" dirty="0" err="1">
                <a:solidFill>
                  <a:schemeClr val="bg1"/>
                </a:solidFill>
              </a:rPr>
              <a:t>học</a:t>
            </a:r>
            <a:r>
              <a:rPr lang="en-US" sz="2800" dirty="0">
                <a:solidFill>
                  <a:schemeClr val="bg1"/>
                </a:solidFill>
              </a:rPr>
              <a:t> </a:t>
            </a:r>
            <a:r>
              <a:rPr lang="en-US" sz="2800" dirty="0" err="1">
                <a:solidFill>
                  <a:schemeClr val="bg1"/>
                </a:solidFill>
              </a:rPr>
              <a:t>tập</a:t>
            </a:r>
            <a:r>
              <a:rPr lang="en-US" sz="2800" dirty="0">
                <a:solidFill>
                  <a:schemeClr val="bg1"/>
                </a:solidFill>
              </a:rPr>
              <a:t> </a:t>
            </a:r>
            <a:r>
              <a:rPr lang="en-US" sz="2800" dirty="0" err="1">
                <a:solidFill>
                  <a:schemeClr val="bg1"/>
                </a:solidFill>
              </a:rPr>
              <a:t>và</a:t>
            </a:r>
            <a:r>
              <a:rPr lang="en-US" sz="2800" dirty="0">
                <a:solidFill>
                  <a:schemeClr val="bg1"/>
                </a:solidFill>
              </a:rPr>
              <a:t> </a:t>
            </a:r>
            <a:r>
              <a:rPr lang="en-US" sz="2800" dirty="0" err="1">
                <a:solidFill>
                  <a:schemeClr val="bg1"/>
                </a:solidFill>
              </a:rPr>
              <a:t>nâng</a:t>
            </a:r>
            <a:r>
              <a:rPr lang="en-US" sz="2800" dirty="0">
                <a:solidFill>
                  <a:schemeClr val="bg1"/>
                </a:solidFill>
              </a:rPr>
              <a:t> </a:t>
            </a:r>
            <a:r>
              <a:rPr lang="en-US" sz="2800" dirty="0" err="1">
                <a:solidFill>
                  <a:schemeClr val="bg1"/>
                </a:solidFill>
              </a:rPr>
              <a:t>cao</a:t>
            </a:r>
            <a:r>
              <a:rPr lang="en-US" sz="2800" dirty="0">
                <a:solidFill>
                  <a:schemeClr val="bg1"/>
                </a:solidFill>
              </a:rPr>
              <a:t> </a:t>
            </a:r>
            <a:r>
              <a:rPr lang="en-US" sz="2800" dirty="0" err="1">
                <a:solidFill>
                  <a:schemeClr val="bg1"/>
                </a:solidFill>
              </a:rPr>
              <a:t>thành</a:t>
            </a:r>
            <a:r>
              <a:rPr lang="en-US" sz="2800" dirty="0">
                <a:solidFill>
                  <a:schemeClr val="bg1"/>
                </a:solidFill>
              </a:rPr>
              <a:t> </a:t>
            </a:r>
            <a:r>
              <a:rPr lang="en-US" sz="2800" dirty="0" err="1">
                <a:solidFill>
                  <a:schemeClr val="bg1"/>
                </a:solidFill>
              </a:rPr>
              <a:t>tích</a:t>
            </a:r>
            <a:r>
              <a:rPr lang="en-US" sz="2800" dirty="0">
                <a:solidFill>
                  <a:schemeClr val="bg1"/>
                </a:solidFill>
              </a:rPr>
              <a:t> </a:t>
            </a:r>
            <a:r>
              <a:rPr lang="en-US" sz="2800" dirty="0" err="1">
                <a:solidFill>
                  <a:schemeClr val="bg1"/>
                </a:solidFill>
              </a:rPr>
              <a:t>học</a:t>
            </a:r>
            <a:r>
              <a:rPr lang="en-US" sz="2800" dirty="0">
                <a:solidFill>
                  <a:schemeClr val="bg1"/>
                </a:solidFill>
              </a:rPr>
              <a:t> </a:t>
            </a:r>
            <a:r>
              <a:rPr lang="en-US" sz="2800" dirty="0" err="1">
                <a:solidFill>
                  <a:schemeClr val="bg1"/>
                </a:solidFill>
              </a:rPr>
              <a:t>tập</a:t>
            </a:r>
            <a:r>
              <a:rPr lang="en-US" sz="2800" dirty="0">
                <a:solidFill>
                  <a:schemeClr val="bg1"/>
                </a:solidFill>
              </a:rPr>
              <a:t> </a:t>
            </a:r>
            <a:r>
              <a:rPr lang="en-US" sz="2800" dirty="0" err="1">
                <a:solidFill>
                  <a:schemeClr val="bg1"/>
                </a:solidFill>
              </a:rPr>
              <a:t>của</a:t>
            </a:r>
            <a:r>
              <a:rPr lang="en-US" sz="2800" dirty="0">
                <a:solidFill>
                  <a:schemeClr val="bg1"/>
                </a:solidFill>
              </a:rPr>
              <a:t> </a:t>
            </a:r>
            <a:r>
              <a:rPr lang="en-US" sz="2800" dirty="0" err="1">
                <a:solidFill>
                  <a:schemeClr val="bg1"/>
                </a:solidFill>
              </a:rPr>
              <a:t>học</a:t>
            </a:r>
            <a:r>
              <a:rPr lang="en-US" sz="2800" dirty="0">
                <a:solidFill>
                  <a:schemeClr val="bg1"/>
                </a:solidFill>
              </a:rPr>
              <a:t> </a:t>
            </a:r>
            <a:r>
              <a:rPr lang="en-US" sz="2800" dirty="0" err="1">
                <a:solidFill>
                  <a:schemeClr val="bg1"/>
                </a:solidFill>
              </a:rPr>
              <a:t>sinh</a:t>
            </a:r>
            <a:r>
              <a:rPr lang="en-US" sz="2800" dirty="0">
                <a:solidFill>
                  <a:schemeClr val="bg1"/>
                </a:solidFill>
              </a:rPr>
              <a:t>.</a:t>
            </a:r>
            <a:endParaRPr sz="2800" dirty="0">
              <a:solidFill>
                <a:schemeClr val="bg1"/>
              </a:solidFill>
            </a:endParaRPr>
          </a:p>
          <a:p>
            <a:pPr marL="0" marR="0" lvl="0" indent="0" algn="just" rtl="0">
              <a:lnSpc>
                <a:spcPct val="100000"/>
              </a:lnSpc>
              <a:spcBef>
                <a:spcPts val="0"/>
              </a:spcBef>
              <a:spcAft>
                <a:spcPts val="0"/>
              </a:spcAft>
              <a:buNone/>
            </a:pPr>
            <a:endParaRPr sz="2200" dirty="0">
              <a:solidFill>
                <a:schemeClr val="bg1"/>
              </a:solidFill>
            </a:endParaRPr>
          </a:p>
        </p:txBody>
      </p:sp>
    </p:spTree>
    <p:extLst>
      <p:ext uri="{BB962C8B-B14F-4D97-AF65-F5344CB8AC3E}">
        <p14:creationId xmlns:p14="http://schemas.microsoft.com/office/powerpoint/2010/main" val="42180724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TotalTime>
  <Words>1155</Words>
  <Application>Microsoft Office PowerPoint</Application>
  <PresentationFormat>Widescreen</PresentationFormat>
  <Paragraphs>91</Paragraphs>
  <Slides>28</Slides>
  <Notes>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28</vt:i4>
      </vt:variant>
    </vt:vector>
  </HeadingPairs>
  <TitlesOfParts>
    <vt:vector size="42" baseType="lpstr">
      <vt:lpstr> UTM uvo</vt:lpstr>
      <vt:lpstr>Arial</vt:lpstr>
      <vt:lpstr>Be Vietnam Pro</vt:lpstr>
      <vt:lpstr>Calibri</vt:lpstr>
      <vt:lpstr>Calibri Light</vt:lpstr>
      <vt:lpstr>Merriweather</vt:lpstr>
      <vt:lpstr>Open Sans</vt:lpstr>
      <vt:lpstr>Söhne</vt:lpstr>
      <vt:lpstr>Tahoma</vt:lpstr>
      <vt:lpstr>Times New Roman</vt:lpstr>
      <vt:lpstr>Utm</vt:lpstr>
      <vt:lpstr>思源黑体 CN Regular</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 Minh Chau</dc:creator>
  <cp:lastModifiedBy>Admin</cp:lastModifiedBy>
  <cp:revision>3</cp:revision>
  <dcterms:created xsi:type="dcterms:W3CDTF">2023-03-29T11:42:16Z</dcterms:created>
  <dcterms:modified xsi:type="dcterms:W3CDTF">2023-07-12T08:17:04Z</dcterms:modified>
</cp:coreProperties>
</file>