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6.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65"/>
  </p:notesMasterIdLst>
  <p:sldIdLst>
    <p:sldId id="308" r:id="rId2"/>
    <p:sldId id="378" r:id="rId3"/>
    <p:sldId id="394" r:id="rId4"/>
    <p:sldId id="366" r:id="rId5"/>
    <p:sldId id="371" r:id="rId6"/>
    <p:sldId id="368" r:id="rId7"/>
    <p:sldId id="367" r:id="rId8"/>
    <p:sldId id="385" r:id="rId9"/>
    <p:sldId id="409" r:id="rId10"/>
    <p:sldId id="380" r:id="rId11"/>
    <p:sldId id="381" r:id="rId12"/>
    <p:sldId id="382" r:id="rId13"/>
    <p:sldId id="383" r:id="rId14"/>
    <p:sldId id="384" r:id="rId15"/>
    <p:sldId id="373" r:id="rId16"/>
    <p:sldId id="410" r:id="rId17"/>
    <p:sldId id="386" r:id="rId18"/>
    <p:sldId id="388" r:id="rId19"/>
    <p:sldId id="390" r:id="rId20"/>
    <p:sldId id="374" r:id="rId21"/>
    <p:sldId id="375" r:id="rId22"/>
    <p:sldId id="376" r:id="rId23"/>
    <p:sldId id="377" r:id="rId24"/>
    <p:sldId id="391" r:id="rId25"/>
    <p:sldId id="392" r:id="rId26"/>
    <p:sldId id="370" r:id="rId27"/>
    <p:sldId id="393" r:id="rId28"/>
    <p:sldId id="258" r:id="rId29"/>
    <p:sldId id="257" r:id="rId30"/>
    <p:sldId id="311" r:id="rId31"/>
    <p:sldId id="313" r:id="rId32"/>
    <p:sldId id="314" r:id="rId33"/>
    <p:sldId id="408" r:id="rId34"/>
    <p:sldId id="353" r:id="rId35"/>
    <p:sldId id="354" r:id="rId36"/>
    <p:sldId id="319" r:id="rId37"/>
    <p:sldId id="407" r:id="rId38"/>
    <p:sldId id="322" r:id="rId39"/>
    <p:sldId id="326" r:id="rId40"/>
    <p:sldId id="325" r:id="rId41"/>
    <p:sldId id="327" r:id="rId42"/>
    <p:sldId id="329" r:id="rId43"/>
    <p:sldId id="330" r:id="rId44"/>
    <p:sldId id="323" r:id="rId45"/>
    <p:sldId id="400" r:id="rId46"/>
    <p:sldId id="398" r:id="rId47"/>
    <p:sldId id="403" r:id="rId48"/>
    <p:sldId id="399" r:id="rId49"/>
    <p:sldId id="331" r:id="rId50"/>
    <p:sldId id="339" r:id="rId51"/>
    <p:sldId id="358" r:id="rId52"/>
    <p:sldId id="340" r:id="rId53"/>
    <p:sldId id="356" r:id="rId54"/>
    <p:sldId id="404" r:id="rId55"/>
    <p:sldId id="342" r:id="rId56"/>
    <p:sldId id="343" r:id="rId57"/>
    <p:sldId id="352" r:id="rId58"/>
    <p:sldId id="405" r:id="rId59"/>
    <p:sldId id="349" r:id="rId60"/>
    <p:sldId id="360" r:id="rId61"/>
    <p:sldId id="365" r:id="rId62"/>
    <p:sldId id="406" r:id="rId63"/>
    <p:sldId id="362" r:id="rId64"/>
  </p:sldIdLst>
  <p:sldSz cx="9144000" cy="5143500" type="screen16x9"/>
  <p:notesSz cx="6858000" cy="9144000"/>
  <p:embeddedFontLst>
    <p:embeddedFont>
      <p:font typeface="Calibri" pitchFamily="34" charset="0"/>
      <p:regular r:id="rId66"/>
      <p:bold r:id="rId67"/>
      <p:italic r:id="rId68"/>
      <p:boldItalic r:id="rId69"/>
    </p:embeddedFont>
    <p:embeddedFont>
      <p:font typeface="Jua" charset="-127"/>
      <p:regular r:id="rId70"/>
    </p:embeddedFont>
    <p:embeddedFont>
      <p:font typeface="SimSun" pitchFamily="2" charset="-122"/>
      <p:regular r:id="rId71"/>
    </p:embeddedFont>
    <p:embeddedFont>
      <p:font typeface="Calibri Light" pitchFamily="34" charset="0"/>
      <p:regular r:id="rId72"/>
      <p:italic r:id="rId73"/>
    </p:embeddedFont>
    <p:embeddedFont>
      <p:font typeface="Playfair Display ExtraBold" charset="0"/>
      <p:bold r:id="rId74"/>
      <p:boldItalic r:id="rId75"/>
    </p:embeddedFont>
    <p:embeddedFont>
      <p:font typeface="Segoe UI Symbol" pitchFamily="3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CC"/>
    <a:srgbClr val="9900CC"/>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E10C52-8B92-4A45-B49C-B8ED235A23E0}" v="101" dt="2024-07-18T09:30:06.604"/>
  </p1510:revLst>
</p1510:revInfo>
</file>

<file path=ppt/tableStyles.xml><?xml version="1.0" encoding="utf-8"?>
<a:tblStyleLst xmlns:a="http://schemas.openxmlformats.org/drawingml/2006/main" def="{FA434ED0-BA14-42CF-BEAB-C03E9EAD6AD8}">
  <a:tblStyle styleId="{FA434ED0-BA14-42CF-BEAB-C03E9EAD6A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32" autoAdjust="0"/>
    <p:restoredTop sz="86477" autoAdjust="0"/>
  </p:normalViewPr>
  <p:slideViewPr>
    <p:cSldViewPr>
      <p:cViewPr>
        <p:scale>
          <a:sx n="137" d="100"/>
          <a:sy n="137" d="100"/>
        </p:scale>
        <p:origin x="-780"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font" Target="fonts/font11.fntdata"/><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tableStyles" Target="tableStyles.xml"/><Relationship Id="rId98"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 Anh Tuyet Nguyen" userId="7f645483f700c802" providerId="LiveId" clId="{AFE10C52-8B92-4A45-B49C-B8ED235A23E0}"/>
    <pc:docChg chg="undo custSel addSld delSld modSld sldOrd">
      <pc:chgData name="Thi Anh Tuyet Nguyen" userId="7f645483f700c802" providerId="LiveId" clId="{AFE10C52-8B92-4A45-B49C-B8ED235A23E0}" dt="2024-07-18T09:32:04.340" v="508" actId="1076"/>
      <pc:docMkLst>
        <pc:docMk/>
      </pc:docMkLst>
      <pc:sldChg chg="del">
        <pc:chgData name="Thi Anh Tuyet Nguyen" userId="7f645483f700c802" providerId="LiveId" clId="{AFE10C52-8B92-4A45-B49C-B8ED235A23E0}" dt="2024-07-18T09:13:06.379" v="100" actId="47"/>
        <pc:sldMkLst>
          <pc:docMk/>
          <pc:sldMk cId="0" sldId="259"/>
        </pc:sldMkLst>
      </pc:sldChg>
      <pc:sldChg chg="modSp mod">
        <pc:chgData name="Thi Anh Tuyet Nguyen" userId="7f645483f700c802" providerId="LiveId" clId="{AFE10C52-8B92-4A45-B49C-B8ED235A23E0}" dt="2024-07-18T09:13:00.780" v="99" actId="14100"/>
        <pc:sldMkLst>
          <pc:docMk/>
          <pc:sldMk cId="1824326747" sldId="308"/>
        </pc:sldMkLst>
        <pc:spChg chg="mod">
          <ac:chgData name="Thi Anh Tuyet Nguyen" userId="7f645483f700c802" providerId="LiveId" clId="{AFE10C52-8B92-4A45-B49C-B8ED235A23E0}" dt="2024-07-18T09:12:54.980" v="97" actId="1076"/>
          <ac:spMkLst>
            <pc:docMk/>
            <pc:sldMk cId="1824326747" sldId="308"/>
            <ac:spMk id="7" creationId="{00000000-0000-0000-0000-000000000000}"/>
          </ac:spMkLst>
        </pc:spChg>
        <pc:spChg chg="mod">
          <ac:chgData name="Thi Anh Tuyet Nguyen" userId="7f645483f700c802" providerId="LiveId" clId="{AFE10C52-8B92-4A45-B49C-B8ED235A23E0}" dt="2024-07-18T09:12:42.600" v="94" actId="1076"/>
          <ac:spMkLst>
            <pc:docMk/>
            <pc:sldMk cId="1824326747" sldId="308"/>
            <ac:spMk id="12" creationId="{00000000-0000-0000-0000-000000000000}"/>
          </ac:spMkLst>
        </pc:spChg>
        <pc:picChg chg="mod">
          <ac:chgData name="Thi Anh Tuyet Nguyen" userId="7f645483f700c802" providerId="LiveId" clId="{AFE10C52-8B92-4A45-B49C-B8ED235A23E0}" dt="2024-07-18T09:13:00.780" v="99" actId="14100"/>
          <ac:picMkLst>
            <pc:docMk/>
            <pc:sldMk cId="1824326747" sldId="308"/>
            <ac:picMk id="9" creationId="{00000000-0000-0000-0000-000000000000}"/>
          </ac:picMkLst>
        </pc:picChg>
      </pc:sldChg>
      <pc:sldChg chg="addSp modSp new mod">
        <pc:chgData name="Thi Anh Tuyet Nguyen" userId="7f645483f700c802" providerId="LiveId" clId="{AFE10C52-8B92-4A45-B49C-B8ED235A23E0}" dt="2024-07-18T09:20:23.892" v="165" actId="123"/>
        <pc:sldMkLst>
          <pc:docMk/>
          <pc:sldMk cId="1103762682" sldId="366"/>
        </pc:sldMkLst>
        <pc:spChg chg="mod">
          <ac:chgData name="Thi Anh Tuyet Nguyen" userId="7f645483f700c802" providerId="LiveId" clId="{AFE10C52-8B92-4A45-B49C-B8ED235A23E0}" dt="2024-07-18T09:19:27.663" v="143" actId="2711"/>
          <ac:spMkLst>
            <pc:docMk/>
            <pc:sldMk cId="1103762682" sldId="366"/>
            <ac:spMk id="2" creationId="{775CBAC3-C559-E74C-A727-EA7E2B63A39D}"/>
          </ac:spMkLst>
        </pc:spChg>
        <pc:spChg chg="add mod">
          <ac:chgData name="Thi Anh Tuyet Nguyen" userId="7f645483f700c802" providerId="LiveId" clId="{AFE10C52-8B92-4A45-B49C-B8ED235A23E0}" dt="2024-07-18T09:20:23.892" v="165" actId="123"/>
          <ac:spMkLst>
            <pc:docMk/>
            <pc:sldMk cId="1103762682" sldId="366"/>
            <ac:spMk id="4" creationId="{17E78EAA-04B6-8813-E64C-B5D4C16931DC}"/>
          </ac:spMkLst>
        </pc:spChg>
      </pc:sldChg>
      <pc:sldChg chg="addSp delSp modSp new mod">
        <pc:chgData name="Thi Anh Tuyet Nguyen" userId="7f645483f700c802" providerId="LiveId" clId="{AFE10C52-8B92-4A45-B49C-B8ED235A23E0}" dt="2024-07-18T09:32:04.340" v="508" actId="1076"/>
        <pc:sldMkLst>
          <pc:docMk/>
          <pc:sldMk cId="2634814761" sldId="367"/>
        </pc:sldMkLst>
        <pc:spChg chg="mod">
          <ac:chgData name="Thi Anh Tuyet Nguyen" userId="7f645483f700c802" providerId="LiveId" clId="{AFE10C52-8B92-4A45-B49C-B8ED235A23E0}" dt="2024-07-18T09:32:04.340" v="508" actId="1076"/>
          <ac:spMkLst>
            <pc:docMk/>
            <pc:sldMk cId="2634814761" sldId="367"/>
            <ac:spMk id="2" creationId="{2ED35D76-5EA7-847B-31F5-002A45CF0510}"/>
          </ac:spMkLst>
        </pc:spChg>
        <pc:spChg chg="add mod">
          <ac:chgData name="Thi Anh Tuyet Nguyen" userId="7f645483f700c802" providerId="LiveId" clId="{AFE10C52-8B92-4A45-B49C-B8ED235A23E0}" dt="2024-07-18T09:31:48.529" v="504" actId="5793"/>
          <ac:spMkLst>
            <pc:docMk/>
            <pc:sldMk cId="2634814761" sldId="367"/>
            <ac:spMk id="4" creationId="{592424B9-BDA4-9F8D-A068-49FC2B508BD6}"/>
          </ac:spMkLst>
        </pc:spChg>
        <pc:spChg chg="add mod">
          <ac:chgData name="Thi Anh Tuyet Nguyen" userId="7f645483f700c802" providerId="LiveId" clId="{AFE10C52-8B92-4A45-B49C-B8ED235A23E0}" dt="2024-07-18T09:31:57.084" v="506" actId="1076"/>
          <ac:spMkLst>
            <pc:docMk/>
            <pc:sldMk cId="2634814761" sldId="367"/>
            <ac:spMk id="6" creationId="{7E351C2F-B7D1-2E61-D12B-81EA83DD2A7C}"/>
          </ac:spMkLst>
        </pc:spChg>
        <pc:spChg chg="add mod">
          <ac:chgData name="Thi Anh Tuyet Nguyen" userId="7f645483f700c802" providerId="LiveId" clId="{AFE10C52-8B92-4A45-B49C-B8ED235A23E0}" dt="2024-07-18T09:32:00.756" v="507" actId="1076"/>
          <ac:spMkLst>
            <pc:docMk/>
            <pc:sldMk cId="2634814761" sldId="367"/>
            <ac:spMk id="7" creationId="{592424B9-BDA4-9F8D-A068-49FC2B508BD6}"/>
          </ac:spMkLst>
        </pc:spChg>
        <pc:graphicFrameChg chg="add del">
          <ac:chgData name="Thi Anh Tuyet Nguyen" userId="7f645483f700c802" providerId="LiveId" clId="{AFE10C52-8B92-4A45-B49C-B8ED235A23E0}" dt="2024-07-18T09:28:53.583" v="356"/>
          <ac:graphicFrameMkLst>
            <pc:docMk/>
            <pc:sldMk cId="2634814761" sldId="367"/>
            <ac:graphicFrameMk id="5" creationId="{C2BDB482-260E-831C-98B3-9024F0FB1984}"/>
          </ac:graphicFrameMkLst>
        </pc:graphicFrameChg>
      </pc:sldChg>
      <pc:sldChg chg="addSp delSp modSp add mod">
        <pc:chgData name="Thi Anh Tuyet Nguyen" userId="7f645483f700c802" providerId="LiveId" clId="{AFE10C52-8B92-4A45-B49C-B8ED235A23E0}" dt="2024-07-18T09:25:44.260" v="278" actId="1076"/>
        <pc:sldMkLst>
          <pc:docMk/>
          <pc:sldMk cId="2977100870" sldId="368"/>
        </pc:sldMkLst>
        <pc:spChg chg="del">
          <ac:chgData name="Thi Anh Tuyet Nguyen" userId="7f645483f700c802" providerId="LiveId" clId="{AFE10C52-8B92-4A45-B49C-B8ED235A23E0}" dt="2024-07-18T09:19:33.293" v="144" actId="478"/>
          <ac:spMkLst>
            <pc:docMk/>
            <pc:sldMk cId="2977100870" sldId="368"/>
            <ac:spMk id="2" creationId="{775CBAC3-C559-E74C-A727-EA7E2B63A39D}"/>
          </ac:spMkLst>
        </pc:spChg>
        <pc:spChg chg="mod">
          <ac:chgData name="Thi Anh Tuyet Nguyen" userId="7f645483f700c802" providerId="LiveId" clId="{AFE10C52-8B92-4A45-B49C-B8ED235A23E0}" dt="2024-07-18T09:25:44.260" v="278" actId="1076"/>
          <ac:spMkLst>
            <pc:docMk/>
            <pc:sldMk cId="2977100870" sldId="368"/>
            <ac:spMk id="4" creationId="{17E78EAA-04B6-8813-E64C-B5D4C16931DC}"/>
          </ac:spMkLst>
        </pc:spChg>
        <pc:spChg chg="add del mod">
          <ac:chgData name="Thi Anh Tuyet Nguyen" userId="7f645483f700c802" providerId="LiveId" clId="{AFE10C52-8B92-4A45-B49C-B8ED235A23E0}" dt="2024-07-18T09:19:35.942" v="145" actId="478"/>
          <ac:spMkLst>
            <pc:docMk/>
            <pc:sldMk cId="2977100870" sldId="368"/>
            <ac:spMk id="5" creationId="{0203B343-F3D4-6660-A97B-CEA1B2A72A75}"/>
          </ac:spMkLst>
        </pc:spChg>
      </pc:sldChg>
      <pc:sldChg chg="addSp delSp modSp add mod ord">
        <pc:chgData name="Thi Anh Tuyet Nguyen" userId="7f645483f700c802" providerId="LiveId" clId="{AFE10C52-8B92-4A45-B49C-B8ED235A23E0}" dt="2024-07-18T09:30:04.201" v="360" actId="21"/>
        <pc:sldMkLst>
          <pc:docMk/>
          <pc:sldMk cId="412391524" sldId="369"/>
        </pc:sldMkLst>
        <pc:spChg chg="del">
          <ac:chgData name="Thi Anh Tuyet Nguyen" userId="7f645483f700c802" providerId="LiveId" clId="{AFE10C52-8B92-4A45-B49C-B8ED235A23E0}" dt="2024-07-18T09:21:38.831" v="175" actId="478"/>
          <ac:spMkLst>
            <pc:docMk/>
            <pc:sldMk cId="412391524" sldId="369"/>
            <ac:spMk id="2" creationId="{2ED35D76-5EA7-847B-31F5-002A45CF0510}"/>
          </ac:spMkLst>
        </pc:spChg>
        <pc:spChg chg="del mod">
          <ac:chgData name="Thi Anh Tuyet Nguyen" userId="7f645483f700c802" providerId="LiveId" clId="{AFE10C52-8B92-4A45-B49C-B8ED235A23E0}" dt="2024-07-18T09:30:04.201" v="360" actId="21"/>
          <ac:spMkLst>
            <pc:docMk/>
            <pc:sldMk cId="412391524" sldId="369"/>
            <ac:spMk id="4" creationId="{592424B9-BDA4-9F8D-A068-49FC2B508BD6}"/>
          </ac:spMkLst>
        </pc:spChg>
        <pc:spChg chg="add del mod">
          <ac:chgData name="Thi Anh Tuyet Nguyen" userId="7f645483f700c802" providerId="LiveId" clId="{AFE10C52-8B92-4A45-B49C-B8ED235A23E0}" dt="2024-07-18T09:21:41.528" v="176" actId="478"/>
          <ac:spMkLst>
            <pc:docMk/>
            <pc:sldMk cId="412391524" sldId="369"/>
            <ac:spMk id="5" creationId="{36DAC2AF-98EE-E5AD-C3F7-A20071310F2F}"/>
          </ac:spMkLst>
        </pc:spChg>
      </pc:sldChg>
      <pc:sldChg chg="delSp modSp add mod">
        <pc:chgData name="Thi Anh Tuyet Nguyen" userId="7f645483f700c802" providerId="LiveId" clId="{AFE10C52-8B92-4A45-B49C-B8ED235A23E0}" dt="2024-07-18T09:21:58.845" v="181" actId="478"/>
        <pc:sldMkLst>
          <pc:docMk/>
          <pc:sldMk cId="3320418058" sldId="370"/>
        </pc:sldMkLst>
        <pc:spChg chg="del mod">
          <ac:chgData name="Thi Anh Tuyet Nguyen" userId="7f645483f700c802" providerId="LiveId" clId="{AFE10C52-8B92-4A45-B49C-B8ED235A23E0}" dt="2024-07-18T09:21:58.845" v="181" actId="478"/>
          <ac:spMkLst>
            <pc:docMk/>
            <pc:sldMk cId="3320418058" sldId="370"/>
            <ac:spMk id="2" creationId="{2ED35D76-5EA7-847B-31F5-002A45CF0510}"/>
          </ac:spMkLst>
        </pc:spChg>
        <pc:spChg chg="mod">
          <ac:chgData name="Thi Anh Tuyet Nguyen" userId="7f645483f700c802" providerId="LiveId" clId="{AFE10C52-8B92-4A45-B49C-B8ED235A23E0}" dt="2024-07-18T09:21:56.178" v="180" actId="6549"/>
          <ac:spMkLst>
            <pc:docMk/>
            <pc:sldMk cId="3320418058" sldId="370"/>
            <ac:spMk id="4" creationId="{592424B9-BDA4-9F8D-A068-49FC2B508BD6}"/>
          </ac:spMkLst>
        </pc:spChg>
      </pc:sldChg>
      <pc:sldChg chg="modSp add mod ord">
        <pc:chgData name="Thi Anh Tuyet Nguyen" userId="7f645483f700c802" providerId="LiveId" clId="{AFE10C52-8B92-4A45-B49C-B8ED235A23E0}" dt="2024-07-18T09:25:33.188" v="275" actId="1076"/>
        <pc:sldMkLst>
          <pc:docMk/>
          <pc:sldMk cId="1199083276" sldId="371"/>
        </pc:sldMkLst>
        <pc:spChg chg="mod">
          <ac:chgData name="Thi Anh Tuyet Nguyen" userId="7f645483f700c802" providerId="LiveId" clId="{AFE10C52-8B92-4A45-B49C-B8ED235A23E0}" dt="2024-07-18T09:25:33.188" v="275" actId="1076"/>
          <ac:spMkLst>
            <pc:docMk/>
            <pc:sldMk cId="1199083276" sldId="371"/>
            <ac:spMk id="4" creationId="{17E78EAA-04B6-8813-E64C-B5D4C16931DC}"/>
          </ac:spMkLst>
        </pc:spChg>
      </pc:sldChg>
    </pc:docChg>
  </pc:docChgLst>
  <pc:docChgLst>
    <pc:chgData name="Nguyen Thi Anh Tuyet" userId="e37ecefe-bcec-4f70-8c89-83f15e92e9ba" providerId="ADAL" clId="{8D70973A-57BB-49B3-973A-F7D351A45421}"/>
    <pc:docChg chg="custSel addSld delSld modSld sldOrd">
      <pc:chgData name="Nguyen Thi Anh Tuyet" userId="e37ecefe-bcec-4f70-8c89-83f15e92e9ba" providerId="ADAL" clId="{8D70973A-57BB-49B3-973A-F7D351A45421}" dt="2023-09-17T01:24:22.194" v="187"/>
      <pc:docMkLst>
        <pc:docMk/>
      </pc:docMkLst>
      <pc:sldChg chg="modSp ord modAnim">
        <pc:chgData name="Nguyen Thi Anh Tuyet" userId="e37ecefe-bcec-4f70-8c89-83f15e92e9ba" providerId="ADAL" clId="{8D70973A-57BB-49B3-973A-F7D351A45421}" dt="2023-09-17T01:24:13.031" v="185"/>
        <pc:sldMkLst>
          <pc:docMk/>
          <pc:sldMk cId="1824326747" sldId="308"/>
        </pc:sldMkLst>
        <pc:spChg chg="mod">
          <ac:chgData name="Nguyen Thi Anh Tuyet" userId="e37ecefe-bcec-4f70-8c89-83f15e92e9ba" providerId="ADAL" clId="{8D70973A-57BB-49B3-973A-F7D351A45421}" dt="2023-09-17T01:23:59.421" v="181" actId="6549"/>
          <ac:spMkLst>
            <pc:docMk/>
            <pc:sldMk cId="1824326747" sldId="308"/>
            <ac:spMk id="7" creationId="{00000000-0000-0000-0000-000000000000}"/>
          </ac:spMkLst>
        </pc:spChg>
      </pc:sldChg>
      <pc:sldChg chg="delSp modSp add mod ord">
        <pc:chgData name="Nguyen Thi Anh Tuyet" userId="e37ecefe-bcec-4f70-8c89-83f15e92e9ba" providerId="ADAL" clId="{8D70973A-57BB-49B3-973A-F7D351A45421}" dt="2023-09-17T01:24:22.194" v="187"/>
        <pc:sldMkLst>
          <pc:docMk/>
          <pc:sldMk cId="3037910242" sldId="366"/>
        </pc:sldMkLst>
        <pc:spChg chg="mod">
          <ac:chgData name="Nguyen Thi Anh Tuyet" userId="e37ecefe-bcec-4f70-8c89-83f15e92e9ba" providerId="ADAL" clId="{8D70973A-57BB-49B3-973A-F7D351A45421}" dt="2023-09-17T01:22:48.650" v="93" actId="20577"/>
          <ac:spMkLst>
            <pc:docMk/>
            <pc:sldMk cId="3037910242" sldId="366"/>
            <ac:spMk id="10" creationId="{00000000-0000-0000-0000-000000000000}"/>
          </ac:spMkLst>
        </pc:spChg>
        <pc:picChg chg="del mod">
          <ac:chgData name="Nguyen Thi Anh Tuyet" userId="e37ecefe-bcec-4f70-8c89-83f15e92e9ba" providerId="ADAL" clId="{8D70973A-57BB-49B3-973A-F7D351A45421}" dt="2023-09-17T01:21:54.837" v="4" actId="478"/>
          <ac:picMkLst>
            <pc:docMk/>
            <pc:sldMk cId="3037910242" sldId="366"/>
            <ac:picMk id="9" creationId="{00000000-0000-0000-0000-000000000000}"/>
          </ac:picMkLst>
        </pc:picChg>
      </pc:sldChg>
      <pc:sldChg chg="add del">
        <pc:chgData name="Nguyen Thi Anh Tuyet" userId="e37ecefe-bcec-4f70-8c89-83f15e92e9ba" providerId="ADAL" clId="{8D70973A-57BB-49B3-973A-F7D351A45421}" dt="2023-09-17T01:23:10.356" v="95"/>
        <pc:sldMkLst>
          <pc:docMk/>
          <pc:sldMk cId="1549585298" sldId="36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133D1-0CBE-4CEC-9270-B5069FF88FD4}" type="doc">
      <dgm:prSet loTypeId="urn:microsoft.com/office/officeart/2005/8/layout/cycle3" loCatId="cycle" qsTypeId="urn:microsoft.com/office/officeart/2005/8/quickstyle/simple3" qsCatId="simple" csTypeId="urn:microsoft.com/office/officeart/2005/8/colors/colorful2" csCatId="colorful" phldr="1"/>
      <dgm:spPr/>
      <dgm:t>
        <a:bodyPr/>
        <a:lstStyle/>
        <a:p>
          <a:endParaRPr lang="en-US"/>
        </a:p>
      </dgm:t>
    </dgm:pt>
    <dgm:pt modelId="{1EE02AB8-3334-47FB-9024-B4732844978F}">
      <dgm:prSet phldrT="[Text]" custT="1"/>
      <dgm:spPr/>
      <dgm:t>
        <a:bodyPr/>
        <a:lstStyle/>
        <a:p>
          <a:r>
            <a:rPr lang="en-US" sz="2400" b="1" dirty="0" err="1" smtClean="0">
              <a:solidFill>
                <a:srgbClr val="0033CC"/>
              </a:solidFill>
              <a:latin typeface="Arial" panose="020B0604020202020204" pitchFamily="34" charset="0"/>
              <a:cs typeface="Arial" panose="020B0604020202020204" pitchFamily="34" charset="0"/>
            </a:rPr>
            <a:t>Giáo</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viên</a:t>
          </a:r>
          <a:endParaRPr lang="en-US" sz="2400" b="1" dirty="0">
            <a:solidFill>
              <a:srgbClr val="0033CC"/>
            </a:solidFill>
            <a:latin typeface="Arial" panose="020B0604020202020204" pitchFamily="34" charset="0"/>
            <a:cs typeface="Arial" panose="020B0604020202020204" pitchFamily="34" charset="0"/>
          </a:endParaRPr>
        </a:p>
      </dgm:t>
    </dgm:pt>
    <dgm:pt modelId="{3A1F9FF1-2D0F-4C77-8A78-19849FFC5AC9}" type="parTrans" cxnId="{4FE3D123-0EC3-44A9-A32C-3E05B98C14FA}">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B4C54C35-73E5-4FCD-B37C-197EABC382AE}" type="sibTrans" cxnId="{4FE3D123-0EC3-44A9-A32C-3E05B98C14FA}">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0D824AA9-6426-40F5-9DAA-94ED36BEA539}">
      <dgm:prSet phldrT="[Text]" custT="1"/>
      <dgm:spPr/>
      <dgm:t>
        <a:bodyPr/>
        <a:lstStyle/>
        <a:p>
          <a:r>
            <a:rPr lang="en-US" sz="2400" b="1" smtClean="0">
              <a:solidFill>
                <a:srgbClr val="0033CC"/>
              </a:solidFill>
              <a:latin typeface="Arial" panose="020B0604020202020204" pitchFamily="34" charset="0"/>
              <a:cs typeface="Arial" panose="020B0604020202020204" pitchFamily="34" charset="0"/>
            </a:rPr>
            <a:t>Trẻ</a:t>
          </a:r>
          <a:endParaRPr lang="en-US" sz="2400" b="1" dirty="0">
            <a:solidFill>
              <a:srgbClr val="0033CC"/>
            </a:solidFill>
            <a:latin typeface="Arial" panose="020B0604020202020204" pitchFamily="34" charset="0"/>
            <a:cs typeface="Arial" panose="020B0604020202020204" pitchFamily="34" charset="0"/>
          </a:endParaRPr>
        </a:p>
      </dgm:t>
    </dgm:pt>
    <dgm:pt modelId="{F53B552E-E6D0-472B-9771-EB4724CD5918}" type="parTrans" cxnId="{03718E29-685A-4333-B39E-AE7D3BEA6244}">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DD8CFB24-DEAF-4E19-B4F8-0E64C053EDE3}" type="sibTrans" cxnId="{03718E29-685A-4333-B39E-AE7D3BEA6244}">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F14569AE-E2A1-4D92-8A99-72B2FFF6E90C}">
      <dgm:prSet phldrT="[Text]" custT="1"/>
      <dgm:spPr/>
      <dgm:t>
        <a:bodyPr/>
        <a:lstStyle/>
        <a:p>
          <a:r>
            <a:rPr lang="en-US" sz="2400" b="1" smtClean="0">
              <a:solidFill>
                <a:srgbClr val="0033CC"/>
              </a:solidFill>
              <a:latin typeface="Arial" panose="020B0604020202020204" pitchFamily="34" charset="0"/>
              <a:cs typeface="Arial" panose="020B0604020202020204" pitchFamily="34" charset="0"/>
            </a:rPr>
            <a:t>Trường/ nhóm lớp</a:t>
          </a:r>
          <a:endParaRPr lang="en-US" sz="2400" b="1" dirty="0">
            <a:solidFill>
              <a:srgbClr val="0033CC"/>
            </a:solidFill>
            <a:latin typeface="Arial" panose="020B0604020202020204" pitchFamily="34" charset="0"/>
            <a:cs typeface="Arial" panose="020B0604020202020204" pitchFamily="34" charset="0"/>
          </a:endParaRPr>
        </a:p>
      </dgm:t>
    </dgm:pt>
    <dgm:pt modelId="{74D0D6DF-3DE2-4E5A-AF97-026EE61848D8}" type="parTrans" cxnId="{F53EDDB8-A037-4075-9038-8BF9904721F9}">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3BC64F0F-58B0-4A80-A56D-DBD10D205BFD}" type="sibTrans" cxnId="{F53EDDB8-A037-4075-9038-8BF9904721F9}">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D863E6B3-4C72-4E70-BD94-F34B62B09BFA}">
      <dgm:prSet phldrT="[Text]" custT="1"/>
      <dgm:spPr/>
      <dgm:t>
        <a:bodyPr/>
        <a:lstStyle/>
        <a:p>
          <a:r>
            <a:rPr lang="en-US" sz="2400" b="1" smtClean="0">
              <a:solidFill>
                <a:srgbClr val="0033CC"/>
              </a:solidFill>
              <a:latin typeface="Arial" panose="020B0604020202020204" pitchFamily="34" charset="0"/>
              <a:cs typeface="Arial" panose="020B0604020202020204" pitchFamily="34" charset="0"/>
            </a:rPr>
            <a:t>Địa phương</a:t>
          </a:r>
          <a:endParaRPr lang="en-US" sz="2400" b="1" dirty="0">
            <a:solidFill>
              <a:srgbClr val="0033CC"/>
            </a:solidFill>
            <a:latin typeface="Arial" panose="020B0604020202020204" pitchFamily="34" charset="0"/>
            <a:cs typeface="Arial" panose="020B0604020202020204" pitchFamily="34" charset="0"/>
          </a:endParaRPr>
        </a:p>
      </dgm:t>
    </dgm:pt>
    <dgm:pt modelId="{398AF099-5719-4355-954D-8810BA8BE90C}" type="parTrans" cxnId="{1C8CD77E-35B5-4760-8B2D-6BC090ED0632}">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A044399B-A4F6-4BF1-A179-9A8AA8E1E24A}" type="sibTrans" cxnId="{1C8CD77E-35B5-4760-8B2D-6BC090ED0632}">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844FEB18-A510-49DE-9899-440F353782E9}">
      <dgm:prSet phldrT="[Text]" custT="1"/>
      <dgm:spPr/>
      <dgm:t>
        <a:bodyPr/>
        <a:lstStyle/>
        <a:p>
          <a:r>
            <a:rPr lang="en-US" sz="2400" b="1" dirty="0" err="1" smtClean="0">
              <a:solidFill>
                <a:srgbClr val="0033CC"/>
              </a:solidFill>
              <a:latin typeface="Arial" panose="020B0604020202020204" pitchFamily="34" charset="0"/>
              <a:cs typeface="Arial" panose="020B0604020202020204" pitchFamily="34" charset="0"/>
            </a:rPr>
            <a:t>Điều</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kiện</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khác</a:t>
          </a:r>
          <a:endParaRPr lang="en-US" sz="2400" b="1" dirty="0">
            <a:solidFill>
              <a:srgbClr val="0033CC"/>
            </a:solidFill>
            <a:latin typeface="Arial" panose="020B0604020202020204" pitchFamily="34" charset="0"/>
            <a:cs typeface="Arial" panose="020B0604020202020204" pitchFamily="34" charset="0"/>
          </a:endParaRPr>
        </a:p>
      </dgm:t>
    </dgm:pt>
    <dgm:pt modelId="{FF09815A-249A-4E5F-9B53-1DB3E447DCFD}" type="parTrans" cxnId="{7B9DF340-0B37-414C-9C3C-C4C3CD57C8B1}">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58FB8C8C-F162-41BB-A37B-6B5E6577D1E5}" type="sibTrans" cxnId="{7B9DF340-0B37-414C-9C3C-C4C3CD57C8B1}">
      <dgm:prSet/>
      <dgm:spPr/>
      <dgm:t>
        <a:bodyPr/>
        <a:lstStyle/>
        <a:p>
          <a:endParaRPr lang="en-US" sz="2400" b="1">
            <a:solidFill>
              <a:srgbClr val="0033CC"/>
            </a:solidFill>
            <a:latin typeface="Arial" panose="020B0604020202020204" pitchFamily="34" charset="0"/>
            <a:cs typeface="Arial" panose="020B0604020202020204" pitchFamily="34" charset="0"/>
          </a:endParaRPr>
        </a:p>
      </dgm:t>
    </dgm:pt>
    <dgm:pt modelId="{FA4E214D-2989-4B44-AA5F-CF9F89E5D237}" type="pres">
      <dgm:prSet presAssocID="{972133D1-0CBE-4CEC-9270-B5069FF88FD4}" presName="Name0" presStyleCnt="0">
        <dgm:presLayoutVars>
          <dgm:dir/>
          <dgm:resizeHandles val="exact"/>
        </dgm:presLayoutVars>
      </dgm:prSet>
      <dgm:spPr/>
      <dgm:t>
        <a:bodyPr/>
        <a:lstStyle/>
        <a:p>
          <a:endParaRPr lang="en-US"/>
        </a:p>
      </dgm:t>
    </dgm:pt>
    <dgm:pt modelId="{993129E5-42DC-411C-A9FE-DB0A68466243}" type="pres">
      <dgm:prSet presAssocID="{972133D1-0CBE-4CEC-9270-B5069FF88FD4}" presName="cycle" presStyleCnt="0"/>
      <dgm:spPr/>
    </dgm:pt>
    <dgm:pt modelId="{8BBF6F2F-5EAA-4D7C-B5F1-C8387CDD8E07}" type="pres">
      <dgm:prSet presAssocID="{1EE02AB8-3334-47FB-9024-B4732844978F}" presName="nodeFirstNode" presStyleLbl="node1" presStyleIdx="0" presStyleCnt="5" custRadScaleRad="97246" custRadScaleInc="2205">
        <dgm:presLayoutVars>
          <dgm:bulletEnabled val="1"/>
        </dgm:presLayoutVars>
      </dgm:prSet>
      <dgm:spPr/>
      <dgm:t>
        <a:bodyPr/>
        <a:lstStyle/>
        <a:p>
          <a:endParaRPr lang="en-US"/>
        </a:p>
      </dgm:t>
    </dgm:pt>
    <dgm:pt modelId="{DEDE504B-8F39-4A5D-80BE-E483F139F177}" type="pres">
      <dgm:prSet presAssocID="{B4C54C35-73E5-4FCD-B37C-197EABC382AE}" presName="sibTransFirstNode" presStyleLbl="bgShp" presStyleIdx="0" presStyleCnt="1"/>
      <dgm:spPr/>
      <dgm:t>
        <a:bodyPr/>
        <a:lstStyle/>
        <a:p>
          <a:endParaRPr lang="en-US"/>
        </a:p>
      </dgm:t>
    </dgm:pt>
    <dgm:pt modelId="{815A7FCA-61C2-4768-AFC6-36341BE116CF}" type="pres">
      <dgm:prSet presAssocID="{0D824AA9-6426-40F5-9DAA-94ED36BEA539}" presName="nodeFollowingNodes" presStyleLbl="node1" presStyleIdx="1" presStyleCnt="5">
        <dgm:presLayoutVars>
          <dgm:bulletEnabled val="1"/>
        </dgm:presLayoutVars>
      </dgm:prSet>
      <dgm:spPr/>
      <dgm:t>
        <a:bodyPr/>
        <a:lstStyle/>
        <a:p>
          <a:endParaRPr lang="en-US"/>
        </a:p>
      </dgm:t>
    </dgm:pt>
    <dgm:pt modelId="{02C61B1E-5662-48F2-8AD1-DAA673BC6D02}" type="pres">
      <dgm:prSet presAssocID="{F14569AE-E2A1-4D92-8A99-72B2FFF6E90C}" presName="nodeFollowingNodes" presStyleLbl="node1" presStyleIdx="2" presStyleCnt="5">
        <dgm:presLayoutVars>
          <dgm:bulletEnabled val="1"/>
        </dgm:presLayoutVars>
      </dgm:prSet>
      <dgm:spPr/>
      <dgm:t>
        <a:bodyPr/>
        <a:lstStyle/>
        <a:p>
          <a:endParaRPr lang="en-US"/>
        </a:p>
      </dgm:t>
    </dgm:pt>
    <dgm:pt modelId="{CDCFB099-9943-4003-8F8A-ACABCBDC235C}" type="pres">
      <dgm:prSet presAssocID="{D863E6B3-4C72-4E70-BD94-F34B62B09BFA}" presName="nodeFollowingNodes" presStyleLbl="node1" presStyleIdx="3" presStyleCnt="5">
        <dgm:presLayoutVars>
          <dgm:bulletEnabled val="1"/>
        </dgm:presLayoutVars>
      </dgm:prSet>
      <dgm:spPr/>
      <dgm:t>
        <a:bodyPr/>
        <a:lstStyle/>
        <a:p>
          <a:endParaRPr lang="en-US"/>
        </a:p>
      </dgm:t>
    </dgm:pt>
    <dgm:pt modelId="{0189F3B4-9891-47E5-BE20-DA90A8613D97}" type="pres">
      <dgm:prSet presAssocID="{844FEB18-A510-49DE-9899-440F353782E9}" presName="nodeFollowingNodes" presStyleLbl="node1" presStyleIdx="4" presStyleCnt="5">
        <dgm:presLayoutVars>
          <dgm:bulletEnabled val="1"/>
        </dgm:presLayoutVars>
      </dgm:prSet>
      <dgm:spPr/>
      <dgm:t>
        <a:bodyPr/>
        <a:lstStyle/>
        <a:p>
          <a:endParaRPr lang="en-US"/>
        </a:p>
      </dgm:t>
    </dgm:pt>
  </dgm:ptLst>
  <dgm:cxnLst>
    <dgm:cxn modelId="{7958D0DE-2FAB-454D-9935-1EC735DEAAD0}" type="presOf" srcId="{1EE02AB8-3334-47FB-9024-B4732844978F}" destId="{8BBF6F2F-5EAA-4D7C-B5F1-C8387CDD8E07}" srcOrd="0" destOrd="0" presId="urn:microsoft.com/office/officeart/2005/8/layout/cycle3"/>
    <dgm:cxn modelId="{1E14EE7A-C350-4458-9FA7-8FC9E39635E2}" type="presOf" srcId="{844FEB18-A510-49DE-9899-440F353782E9}" destId="{0189F3B4-9891-47E5-BE20-DA90A8613D97}" srcOrd="0" destOrd="0" presId="urn:microsoft.com/office/officeart/2005/8/layout/cycle3"/>
    <dgm:cxn modelId="{65FC8816-2510-4182-868C-684424E77009}" type="presOf" srcId="{F14569AE-E2A1-4D92-8A99-72B2FFF6E90C}" destId="{02C61B1E-5662-48F2-8AD1-DAA673BC6D02}" srcOrd="0" destOrd="0" presId="urn:microsoft.com/office/officeart/2005/8/layout/cycle3"/>
    <dgm:cxn modelId="{265019F3-DBC5-4259-8E1F-426A07D460E8}" type="presOf" srcId="{D863E6B3-4C72-4E70-BD94-F34B62B09BFA}" destId="{CDCFB099-9943-4003-8F8A-ACABCBDC235C}" srcOrd="0" destOrd="0" presId="urn:microsoft.com/office/officeart/2005/8/layout/cycle3"/>
    <dgm:cxn modelId="{1C8CD77E-35B5-4760-8B2D-6BC090ED0632}" srcId="{972133D1-0CBE-4CEC-9270-B5069FF88FD4}" destId="{D863E6B3-4C72-4E70-BD94-F34B62B09BFA}" srcOrd="3" destOrd="0" parTransId="{398AF099-5719-4355-954D-8810BA8BE90C}" sibTransId="{A044399B-A4F6-4BF1-A179-9A8AA8E1E24A}"/>
    <dgm:cxn modelId="{4FE3D123-0EC3-44A9-A32C-3E05B98C14FA}" srcId="{972133D1-0CBE-4CEC-9270-B5069FF88FD4}" destId="{1EE02AB8-3334-47FB-9024-B4732844978F}" srcOrd="0" destOrd="0" parTransId="{3A1F9FF1-2D0F-4C77-8A78-19849FFC5AC9}" sibTransId="{B4C54C35-73E5-4FCD-B37C-197EABC382AE}"/>
    <dgm:cxn modelId="{03718E29-685A-4333-B39E-AE7D3BEA6244}" srcId="{972133D1-0CBE-4CEC-9270-B5069FF88FD4}" destId="{0D824AA9-6426-40F5-9DAA-94ED36BEA539}" srcOrd="1" destOrd="0" parTransId="{F53B552E-E6D0-472B-9771-EB4724CD5918}" sibTransId="{DD8CFB24-DEAF-4E19-B4F8-0E64C053EDE3}"/>
    <dgm:cxn modelId="{7B9DF340-0B37-414C-9C3C-C4C3CD57C8B1}" srcId="{972133D1-0CBE-4CEC-9270-B5069FF88FD4}" destId="{844FEB18-A510-49DE-9899-440F353782E9}" srcOrd="4" destOrd="0" parTransId="{FF09815A-249A-4E5F-9B53-1DB3E447DCFD}" sibTransId="{58FB8C8C-F162-41BB-A37B-6B5E6577D1E5}"/>
    <dgm:cxn modelId="{B59186E4-447C-49D9-922C-50D6A833A4F4}" type="presOf" srcId="{0D824AA9-6426-40F5-9DAA-94ED36BEA539}" destId="{815A7FCA-61C2-4768-AFC6-36341BE116CF}" srcOrd="0" destOrd="0" presId="urn:microsoft.com/office/officeart/2005/8/layout/cycle3"/>
    <dgm:cxn modelId="{F53EDDB8-A037-4075-9038-8BF9904721F9}" srcId="{972133D1-0CBE-4CEC-9270-B5069FF88FD4}" destId="{F14569AE-E2A1-4D92-8A99-72B2FFF6E90C}" srcOrd="2" destOrd="0" parTransId="{74D0D6DF-3DE2-4E5A-AF97-026EE61848D8}" sibTransId="{3BC64F0F-58B0-4A80-A56D-DBD10D205BFD}"/>
    <dgm:cxn modelId="{3E75B253-84E2-46F7-8550-4492874E9DFC}" type="presOf" srcId="{B4C54C35-73E5-4FCD-B37C-197EABC382AE}" destId="{DEDE504B-8F39-4A5D-80BE-E483F139F177}" srcOrd="0" destOrd="0" presId="urn:microsoft.com/office/officeart/2005/8/layout/cycle3"/>
    <dgm:cxn modelId="{742F5144-3FC6-406E-AD3C-32F789C2BD8C}" type="presOf" srcId="{972133D1-0CBE-4CEC-9270-B5069FF88FD4}" destId="{FA4E214D-2989-4B44-AA5F-CF9F89E5D237}" srcOrd="0" destOrd="0" presId="urn:microsoft.com/office/officeart/2005/8/layout/cycle3"/>
    <dgm:cxn modelId="{15ED7211-430F-4043-BFD9-0795371FDB8E}" type="presParOf" srcId="{FA4E214D-2989-4B44-AA5F-CF9F89E5D237}" destId="{993129E5-42DC-411C-A9FE-DB0A68466243}" srcOrd="0" destOrd="0" presId="urn:microsoft.com/office/officeart/2005/8/layout/cycle3"/>
    <dgm:cxn modelId="{ECE449E5-7CB5-4641-A3AC-0935A887D8BB}" type="presParOf" srcId="{993129E5-42DC-411C-A9FE-DB0A68466243}" destId="{8BBF6F2F-5EAA-4D7C-B5F1-C8387CDD8E07}" srcOrd="0" destOrd="0" presId="urn:microsoft.com/office/officeart/2005/8/layout/cycle3"/>
    <dgm:cxn modelId="{E9772B07-F1EF-4DDF-A56D-4C1C7B193AF4}" type="presParOf" srcId="{993129E5-42DC-411C-A9FE-DB0A68466243}" destId="{DEDE504B-8F39-4A5D-80BE-E483F139F177}" srcOrd="1" destOrd="0" presId="urn:microsoft.com/office/officeart/2005/8/layout/cycle3"/>
    <dgm:cxn modelId="{461ED1B1-4DC4-43BC-8B07-345E1EA974CB}" type="presParOf" srcId="{993129E5-42DC-411C-A9FE-DB0A68466243}" destId="{815A7FCA-61C2-4768-AFC6-36341BE116CF}" srcOrd="2" destOrd="0" presId="urn:microsoft.com/office/officeart/2005/8/layout/cycle3"/>
    <dgm:cxn modelId="{A0886C8B-AEB2-47C4-8091-7EC9FE8DBBE5}" type="presParOf" srcId="{993129E5-42DC-411C-A9FE-DB0A68466243}" destId="{02C61B1E-5662-48F2-8AD1-DAA673BC6D02}" srcOrd="3" destOrd="0" presId="urn:microsoft.com/office/officeart/2005/8/layout/cycle3"/>
    <dgm:cxn modelId="{B8976300-751D-4664-993B-4926AE76144C}" type="presParOf" srcId="{993129E5-42DC-411C-A9FE-DB0A68466243}" destId="{CDCFB099-9943-4003-8F8A-ACABCBDC235C}" srcOrd="4" destOrd="0" presId="urn:microsoft.com/office/officeart/2005/8/layout/cycle3"/>
    <dgm:cxn modelId="{7EB108C3-8CC4-4C4D-8166-F75FB058EBD3}" type="presParOf" srcId="{993129E5-42DC-411C-A9FE-DB0A68466243}" destId="{0189F3B4-9891-47E5-BE20-DA90A8613D97}"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49FC51-8218-440B-8690-FB86105B06BB}" type="doc">
      <dgm:prSet loTypeId="urn:microsoft.com/office/officeart/2005/8/layout/equation2" loCatId="relationship" qsTypeId="urn:microsoft.com/office/officeart/2005/8/quickstyle/simple1" qsCatId="simple" csTypeId="urn:microsoft.com/office/officeart/2005/8/colors/colorful1" csCatId="colorful" phldr="1"/>
      <dgm:spPr/>
      <dgm:t>
        <a:bodyPr/>
        <a:lstStyle/>
        <a:p>
          <a:endParaRPr lang="en-US"/>
        </a:p>
      </dgm:t>
    </dgm:pt>
    <dgm:pt modelId="{AFA742C2-FA2E-4A42-8D16-0CEF44E49431}">
      <dgm:prSet phldrT="[Text]" custT="1"/>
      <dgm:spPr/>
      <dgm:t>
        <a:bodyPr/>
        <a:lstStyle/>
        <a:p>
          <a:r>
            <a:rPr lang="en-US" sz="1800" b="1" dirty="0" smtClean="0">
              <a:solidFill>
                <a:schemeClr val="tx1"/>
              </a:solidFill>
              <a:latin typeface="Arial" panose="020B0604020202020204" pitchFamily="34" charset="0"/>
              <a:cs typeface="Arial" panose="020B0604020202020204" pitchFamily="34" charset="0"/>
            </a:rPr>
            <a:t>MTGD </a:t>
          </a:r>
          <a:r>
            <a:rPr lang="en-US" sz="1800" b="1" dirty="0" err="1" smtClean="0">
              <a:solidFill>
                <a:schemeClr val="tx1"/>
              </a:solidFill>
              <a:latin typeface="Arial" panose="020B0604020202020204" pitchFamily="34" charset="0"/>
              <a:cs typeface="Arial" panose="020B0604020202020204" pitchFamily="34" charset="0"/>
            </a:rPr>
            <a:t>năm</a:t>
          </a:r>
          <a:r>
            <a:rPr lang="en-US" sz="1800" b="1" dirty="0" smtClean="0">
              <a:solidFill>
                <a:schemeClr val="tx1"/>
              </a:solidFill>
              <a:latin typeface="Arial" panose="020B0604020202020204" pitchFamily="34" charset="0"/>
              <a:cs typeface="Arial" panose="020B0604020202020204" pitchFamily="34" charset="0"/>
            </a:rPr>
            <a:t> </a:t>
          </a:r>
        </a:p>
        <a:p>
          <a:r>
            <a:rPr lang="en-US" sz="1800" b="1" dirty="0" smtClean="0">
              <a:solidFill>
                <a:schemeClr val="tx1"/>
              </a:solidFill>
              <a:latin typeface="Arial" panose="020B0604020202020204" pitchFamily="34" charset="0"/>
              <a:cs typeface="Arial" panose="020B0604020202020204" pitchFamily="34" charset="0"/>
            </a:rPr>
            <a:t>(</a:t>
          </a:r>
          <a:r>
            <a:rPr lang="en-US" sz="1800" b="1" dirty="0" err="1">
              <a:solidFill>
                <a:schemeClr val="tx1"/>
              </a:solidFill>
              <a:latin typeface="Arial" panose="020B0604020202020204" pitchFamily="34" charset="0"/>
              <a:cs typeface="Arial" panose="020B0604020202020204" pitchFamily="34" charset="0"/>
            </a:rPr>
            <a:t>theo</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độ</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tuổi</a:t>
          </a:r>
          <a:r>
            <a:rPr lang="en-US" sz="1800" b="1" dirty="0">
              <a:solidFill>
                <a:schemeClr val="tx1"/>
              </a:solidFill>
              <a:latin typeface="Arial" panose="020B0604020202020204" pitchFamily="34" charset="0"/>
              <a:cs typeface="Arial" panose="020B0604020202020204" pitchFamily="34" charset="0"/>
            </a:rPr>
            <a:t>)</a:t>
          </a:r>
        </a:p>
      </dgm:t>
    </dgm:pt>
    <dgm:pt modelId="{4C8570D5-62F2-4CB7-B99A-FAB7A7D6D919}" type="parTrans" cxnId="{01EB96F2-F8BE-4494-B7EE-BD569877F385}">
      <dgm:prSet/>
      <dgm:spPr/>
      <dgm:t>
        <a:bodyPr/>
        <a:lstStyle/>
        <a:p>
          <a:endParaRPr lang="en-US" sz="1800">
            <a:latin typeface="Arial" panose="020B0604020202020204" pitchFamily="34" charset="0"/>
            <a:cs typeface="Arial" panose="020B0604020202020204" pitchFamily="34" charset="0"/>
          </a:endParaRPr>
        </a:p>
      </dgm:t>
    </dgm:pt>
    <dgm:pt modelId="{4E21C50B-873F-461D-BBE1-5EDB2C153BC8}" type="sibTrans" cxnId="{01EB96F2-F8BE-4494-B7EE-BD569877F385}">
      <dgm:prSet/>
      <dgm:spPr/>
      <dgm:t>
        <a:bodyPr/>
        <a:lstStyle/>
        <a:p>
          <a:endParaRPr lang="en-US" sz="1800">
            <a:latin typeface="Arial" panose="020B0604020202020204" pitchFamily="34" charset="0"/>
            <a:cs typeface="Arial" panose="020B0604020202020204" pitchFamily="34" charset="0"/>
          </a:endParaRPr>
        </a:p>
      </dgm:t>
    </dgm:pt>
    <dgm:pt modelId="{47FA8DD7-7877-4A38-8BE8-9C1FF26B6A19}">
      <dgm:prSet custT="1"/>
      <dgm:spPr/>
      <dgm:t>
        <a:bodyPr/>
        <a:lstStyle/>
        <a:p>
          <a:r>
            <a:rPr lang="en-US" sz="1800" dirty="0">
              <a:solidFill>
                <a:schemeClr val="tx1"/>
              </a:solidFill>
              <a:latin typeface="Arial" panose="020B0604020202020204" pitchFamily="34" charset="0"/>
              <a:cs typeface="Arial" panose="020B0604020202020204" pitchFamily="34" charset="0"/>
            </a:rPr>
            <a:t>- </a:t>
          </a:r>
          <a:r>
            <a:rPr lang="vi-VN" sz="1800" dirty="0">
              <a:solidFill>
                <a:schemeClr val="tx1"/>
              </a:solidFill>
              <a:latin typeface="Arial" panose="020B0604020202020204" pitchFamily="34" charset="0"/>
              <a:cs typeface="Arial" panose="020B0604020202020204" pitchFamily="34" charset="0"/>
            </a:rPr>
            <a:t>Mục tiêu</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chung</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độ</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tuổi</a:t>
          </a:r>
          <a:endParaRPr lang="en-US" sz="1800" dirty="0">
            <a:solidFill>
              <a:schemeClr val="tx1"/>
            </a:solidFill>
            <a:latin typeface="Arial" panose="020B0604020202020204" pitchFamily="34" charset="0"/>
            <a:cs typeface="Arial" panose="020B0604020202020204" pitchFamily="34" charset="0"/>
          </a:endParaRPr>
        </a:p>
      </dgm:t>
    </dgm:pt>
    <dgm:pt modelId="{568429BA-A1F0-44D0-9093-88C130461034}" type="parTrans" cxnId="{6C20FC52-7566-4FB7-A016-BCFBF16E900F}">
      <dgm:prSet/>
      <dgm:spPr/>
      <dgm:t>
        <a:bodyPr/>
        <a:lstStyle/>
        <a:p>
          <a:endParaRPr lang="en-US" sz="1800">
            <a:latin typeface="Arial" panose="020B0604020202020204" pitchFamily="34" charset="0"/>
            <a:cs typeface="Arial" panose="020B0604020202020204" pitchFamily="34" charset="0"/>
          </a:endParaRPr>
        </a:p>
      </dgm:t>
    </dgm:pt>
    <dgm:pt modelId="{C911B12A-FB11-45DE-88E9-330E88C6430E}" type="sibTrans" cxnId="{6C20FC52-7566-4FB7-A016-BCFBF16E900F}">
      <dgm:prSet custT="1"/>
      <dgm:spPr/>
      <dgm:t>
        <a:bodyPr/>
        <a:lstStyle/>
        <a:p>
          <a:endParaRPr lang="en-US" sz="1800">
            <a:latin typeface="Arial" panose="020B0604020202020204" pitchFamily="34" charset="0"/>
            <a:cs typeface="Arial" panose="020B0604020202020204" pitchFamily="34" charset="0"/>
          </a:endParaRPr>
        </a:p>
      </dgm:t>
    </dgm:pt>
    <dgm:pt modelId="{E4165FF9-EAE9-4918-906F-1CD487600E46}">
      <dgm:prSet custT="1"/>
      <dgm:spPr/>
      <dgm:t>
        <a:bodyPr/>
        <a:lstStyle/>
        <a:p>
          <a:pPr algn="ct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Mục</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tiêu</a:t>
          </a:r>
          <a:r>
            <a:rPr lang="en-US" sz="1800" dirty="0">
              <a:solidFill>
                <a:schemeClr val="tx1"/>
              </a:solidFill>
              <a:latin typeface="Arial" panose="020B0604020202020204" pitchFamily="34" charset="0"/>
              <a:cs typeface="Arial" panose="020B0604020202020204" pitchFamily="34" charset="0"/>
            </a:rPr>
            <a:t> </a:t>
          </a:r>
          <a:r>
            <a:rPr lang="vi-VN" sz="1800" dirty="0">
              <a:solidFill>
                <a:schemeClr val="tx1"/>
              </a:solidFill>
              <a:latin typeface="Arial" panose="020B0604020202020204" pitchFamily="34" charset="0"/>
              <a:cs typeface="Arial" panose="020B0604020202020204" pitchFamily="34" charset="0"/>
            </a:rPr>
            <a:t>kết quả mong đợi của từng lĩnh vực giáo dục trong chương trình </a:t>
          </a:r>
          <a:r>
            <a:rPr lang="en-US" sz="1800" dirty="0" smtClean="0">
              <a:solidFill>
                <a:schemeClr val="tx1"/>
              </a:solidFill>
              <a:latin typeface="Arial" panose="020B0604020202020204" pitchFamily="34" charset="0"/>
              <a:cs typeface="Arial" panose="020B0604020202020204" pitchFamily="34" charset="0"/>
            </a:rPr>
            <a:t>GDMN</a:t>
          </a:r>
        </a:p>
        <a:p>
          <a:pPr algn="ctr"/>
          <a:r>
            <a:rPr lang="en-US" sz="1600" b="1" i="1" dirty="0" smtClean="0">
              <a:solidFill>
                <a:srgbClr val="C00000"/>
              </a:solidFill>
              <a:latin typeface="Arial" panose="020B0604020202020204" pitchFamily="34" charset="0"/>
              <a:cs typeface="Arial" panose="020B0604020202020204" pitchFamily="34" charset="0"/>
            </a:rPr>
            <a:t>(</a:t>
          </a:r>
          <a:r>
            <a:rPr lang="en-US" sz="1600" b="1" i="1" dirty="0" err="1" smtClean="0">
              <a:solidFill>
                <a:srgbClr val="C00000"/>
              </a:solidFill>
              <a:latin typeface="Arial" panose="020B0604020202020204" pitchFamily="34" charset="0"/>
              <a:cs typeface="Arial" panose="020B0604020202020204" pitchFamily="34" charset="0"/>
            </a:rPr>
            <a:t>đã</a:t>
          </a:r>
          <a:r>
            <a:rPr lang="en-US" sz="1600" b="1" i="1" dirty="0" smtClean="0">
              <a:solidFill>
                <a:srgbClr val="C00000"/>
              </a:solidFill>
              <a:latin typeface="Arial" panose="020B0604020202020204" pitchFamily="34" charset="0"/>
              <a:cs typeface="Arial" panose="020B0604020202020204" pitchFamily="34" charset="0"/>
            </a:rPr>
            <a:t> </a:t>
          </a:r>
          <a:r>
            <a:rPr lang="en-US" sz="1600" b="1" i="1" dirty="0" err="1" smtClean="0">
              <a:solidFill>
                <a:srgbClr val="C00000"/>
              </a:solidFill>
              <a:latin typeface="Arial" panose="020B0604020202020204" pitchFamily="34" charset="0"/>
              <a:cs typeface="Arial" panose="020B0604020202020204" pitchFamily="34" charset="0"/>
            </a:rPr>
            <a:t>nghiên</a:t>
          </a:r>
          <a:r>
            <a:rPr lang="en-US" sz="1600" b="1" i="1" dirty="0" smtClean="0">
              <a:solidFill>
                <a:srgbClr val="C00000"/>
              </a:solidFill>
              <a:latin typeface="Arial" panose="020B0604020202020204" pitchFamily="34" charset="0"/>
              <a:cs typeface="Arial" panose="020B0604020202020204" pitchFamily="34" charset="0"/>
            </a:rPr>
            <a:t> </a:t>
          </a:r>
          <a:r>
            <a:rPr lang="en-US" sz="1600" b="1" i="1" dirty="0" err="1" smtClean="0">
              <a:solidFill>
                <a:srgbClr val="C00000"/>
              </a:solidFill>
              <a:latin typeface="Arial" panose="020B0604020202020204" pitchFamily="34" charset="0"/>
              <a:cs typeface="Arial" panose="020B0604020202020204" pitchFamily="34" charset="0"/>
            </a:rPr>
            <a:t>cứu</a:t>
          </a:r>
          <a:r>
            <a:rPr lang="en-US" sz="1600" b="1" i="1" dirty="0" smtClean="0">
              <a:solidFill>
                <a:srgbClr val="C00000"/>
              </a:solidFill>
              <a:latin typeface="Arial" panose="020B0604020202020204" pitchFamily="34" charset="0"/>
              <a:cs typeface="Arial" panose="020B0604020202020204" pitchFamily="34" charset="0"/>
            </a:rPr>
            <a:t>)</a:t>
          </a:r>
          <a:endParaRPr lang="en-US" sz="1600" b="1" i="1" dirty="0">
            <a:solidFill>
              <a:srgbClr val="C00000"/>
            </a:solidFill>
            <a:latin typeface="Arial" panose="020B0604020202020204" pitchFamily="34" charset="0"/>
            <a:cs typeface="Arial" panose="020B0604020202020204" pitchFamily="34" charset="0"/>
          </a:endParaRPr>
        </a:p>
      </dgm:t>
    </dgm:pt>
    <dgm:pt modelId="{44A1BC53-C689-4DB9-B730-2F1904CD1245}" type="parTrans" cxnId="{0ADBADF2-81C9-4A50-8FFD-7C6D00925B95}">
      <dgm:prSet/>
      <dgm:spPr/>
      <dgm:t>
        <a:bodyPr/>
        <a:lstStyle/>
        <a:p>
          <a:endParaRPr lang="en-US" sz="1800">
            <a:latin typeface="Arial" panose="020B0604020202020204" pitchFamily="34" charset="0"/>
            <a:cs typeface="Arial" panose="020B0604020202020204" pitchFamily="34" charset="0"/>
          </a:endParaRPr>
        </a:p>
      </dgm:t>
    </dgm:pt>
    <dgm:pt modelId="{D6D4D55F-A99E-4A08-82CA-4A19AC15E5E2}" type="sibTrans" cxnId="{0ADBADF2-81C9-4A50-8FFD-7C6D00925B95}">
      <dgm:prSet custT="1"/>
      <dgm:spPr/>
      <dgm:t>
        <a:bodyPr/>
        <a:lstStyle/>
        <a:p>
          <a:endParaRPr lang="en-US" sz="1800">
            <a:latin typeface="Arial" panose="020B0604020202020204" pitchFamily="34" charset="0"/>
            <a:cs typeface="Arial" panose="020B0604020202020204" pitchFamily="34" charset="0"/>
          </a:endParaRPr>
        </a:p>
      </dgm:t>
    </dgm:pt>
    <dgm:pt modelId="{F7AF81F5-22CD-4FFB-89F7-9A6E028BB82C}">
      <dgm:prSet custT="1"/>
      <dgm:spPr/>
      <dgm:t>
        <a:bodyPr/>
        <a:lstStyle/>
        <a:p>
          <a:r>
            <a:rPr lang="en-US" sz="1800" dirty="0">
              <a:solidFill>
                <a:schemeClr val="tx1"/>
              </a:solidFill>
              <a:latin typeface="Arial" panose="020B0604020202020204" pitchFamily="34" charset="0"/>
              <a:cs typeface="Arial" panose="020B0604020202020204" pitchFamily="34" charset="0"/>
            </a:rPr>
            <a:t>- </a:t>
          </a:r>
          <a:r>
            <a:rPr lang="vi-VN" sz="1800" dirty="0">
              <a:solidFill>
                <a:schemeClr val="tx1"/>
              </a:solidFill>
              <a:latin typeface="Arial" panose="020B0604020202020204" pitchFamily="34" charset="0"/>
              <a:cs typeface="Arial" panose="020B0604020202020204" pitchFamily="34" charset="0"/>
            </a:rPr>
            <a:t>Khả năng của trẻ và điều kiện thực tiễn của trường/lớp. </a:t>
          </a:r>
          <a:endParaRPr lang="en-US" sz="1800" dirty="0">
            <a:solidFill>
              <a:schemeClr val="tx1"/>
            </a:solidFill>
            <a:latin typeface="Arial" panose="020B0604020202020204" pitchFamily="34" charset="0"/>
            <a:cs typeface="Arial" panose="020B0604020202020204" pitchFamily="34" charset="0"/>
          </a:endParaRPr>
        </a:p>
      </dgm:t>
    </dgm:pt>
    <dgm:pt modelId="{97DBC40A-77CF-4E5B-BE57-8EC5E4A8058F}" type="parTrans" cxnId="{52D9AFF4-CC62-41AF-BDCE-156F0B020045}">
      <dgm:prSet/>
      <dgm:spPr/>
      <dgm:t>
        <a:bodyPr/>
        <a:lstStyle/>
        <a:p>
          <a:endParaRPr lang="en-US" sz="1800">
            <a:latin typeface="Arial" panose="020B0604020202020204" pitchFamily="34" charset="0"/>
            <a:cs typeface="Arial" panose="020B0604020202020204" pitchFamily="34" charset="0"/>
          </a:endParaRPr>
        </a:p>
      </dgm:t>
    </dgm:pt>
    <dgm:pt modelId="{F1896F92-3B79-442A-ADE1-897DDF515616}" type="sibTrans" cxnId="{52D9AFF4-CC62-41AF-BDCE-156F0B020045}">
      <dgm:prSet custT="1"/>
      <dgm:spPr/>
      <dgm:t>
        <a:bodyPr/>
        <a:lstStyle/>
        <a:p>
          <a:endParaRPr lang="en-US" sz="1800">
            <a:latin typeface="Arial" panose="020B0604020202020204" pitchFamily="34" charset="0"/>
            <a:cs typeface="Arial" panose="020B0604020202020204" pitchFamily="34" charset="0"/>
          </a:endParaRPr>
        </a:p>
      </dgm:t>
    </dgm:pt>
    <dgm:pt modelId="{A0DF1AAA-6AFB-4E3C-BDE2-7559EB168EE0}">
      <dgm:prSet custT="1"/>
      <dgm:spPr/>
      <dgm:t>
        <a:bodyPr/>
        <a:lstStyle/>
        <a:p>
          <a:r>
            <a:rPr lang="en-US" sz="1800" dirty="0">
              <a:solidFill>
                <a:schemeClr val="tx1"/>
              </a:solidFill>
              <a:latin typeface="Arial" panose="020B0604020202020204" pitchFamily="34" charset="0"/>
              <a:cs typeface="Arial" panose="020B0604020202020204" pitchFamily="34" charset="0"/>
            </a:rPr>
            <a:t>- </a:t>
          </a:r>
          <a:r>
            <a:rPr lang="vi-VN" sz="1800" dirty="0">
              <a:solidFill>
                <a:schemeClr val="tx1"/>
              </a:solidFill>
              <a:latin typeface="Arial" panose="020B0604020202020204" pitchFamily="34" charset="0"/>
              <a:cs typeface="Arial" panose="020B0604020202020204" pitchFamily="34" charset="0"/>
            </a:rPr>
            <a:t>Mục tiêu phát triển chất lượng giáo dục của địa phương (nếu có).</a:t>
          </a:r>
          <a:endParaRPr lang="en-US" sz="1800" dirty="0">
            <a:solidFill>
              <a:schemeClr val="tx1"/>
            </a:solidFill>
            <a:latin typeface="Arial" panose="020B0604020202020204" pitchFamily="34" charset="0"/>
            <a:cs typeface="Arial" panose="020B0604020202020204" pitchFamily="34" charset="0"/>
          </a:endParaRPr>
        </a:p>
      </dgm:t>
    </dgm:pt>
    <dgm:pt modelId="{DC9845FE-AEA5-483D-8838-6FF4D8305C55}" type="parTrans" cxnId="{4BEB7C70-17CD-493F-9619-524B9A50699D}">
      <dgm:prSet/>
      <dgm:spPr/>
      <dgm:t>
        <a:bodyPr/>
        <a:lstStyle/>
        <a:p>
          <a:endParaRPr lang="en-US" sz="1800">
            <a:latin typeface="Arial" panose="020B0604020202020204" pitchFamily="34" charset="0"/>
            <a:cs typeface="Arial" panose="020B0604020202020204" pitchFamily="34" charset="0"/>
          </a:endParaRPr>
        </a:p>
      </dgm:t>
    </dgm:pt>
    <dgm:pt modelId="{C1336E0D-6608-48AB-BA76-2DDF7EF4D18E}" type="sibTrans" cxnId="{4BEB7C70-17CD-493F-9619-524B9A50699D}">
      <dgm:prSet custT="1"/>
      <dgm:spPr/>
      <dgm:t>
        <a:bodyPr/>
        <a:lstStyle/>
        <a:p>
          <a:endParaRPr lang="en-US" sz="1800">
            <a:latin typeface="Arial" panose="020B0604020202020204" pitchFamily="34" charset="0"/>
            <a:cs typeface="Arial" panose="020B0604020202020204" pitchFamily="34" charset="0"/>
          </a:endParaRPr>
        </a:p>
      </dgm:t>
    </dgm:pt>
    <dgm:pt modelId="{BCD9D345-723C-4FFE-9A9F-18B913CBC97C}" type="pres">
      <dgm:prSet presAssocID="{CA49FC51-8218-440B-8690-FB86105B06BB}" presName="Name0" presStyleCnt="0">
        <dgm:presLayoutVars>
          <dgm:dir/>
          <dgm:resizeHandles val="exact"/>
        </dgm:presLayoutVars>
      </dgm:prSet>
      <dgm:spPr/>
      <dgm:t>
        <a:bodyPr/>
        <a:lstStyle/>
        <a:p>
          <a:endParaRPr lang="en-US"/>
        </a:p>
      </dgm:t>
    </dgm:pt>
    <dgm:pt modelId="{6F905A69-0B7C-46CE-9A52-C515380F6C19}" type="pres">
      <dgm:prSet presAssocID="{CA49FC51-8218-440B-8690-FB86105B06BB}" presName="vNodes" presStyleCnt="0"/>
      <dgm:spPr/>
    </dgm:pt>
    <dgm:pt modelId="{7F90F464-947C-4705-B1EC-BA829B7B16C4}" type="pres">
      <dgm:prSet presAssocID="{47FA8DD7-7877-4A38-8BE8-9C1FF26B6A19}" presName="node" presStyleLbl="node1" presStyleIdx="0" presStyleCnt="5" custScaleX="1413174" custScaleY="221261" custLinFactY="-53743" custLinFactNeighborX="-5843" custLinFactNeighborY="-100000">
        <dgm:presLayoutVars>
          <dgm:bulletEnabled val="1"/>
        </dgm:presLayoutVars>
      </dgm:prSet>
      <dgm:spPr/>
      <dgm:t>
        <a:bodyPr/>
        <a:lstStyle/>
        <a:p>
          <a:endParaRPr lang="en-US"/>
        </a:p>
      </dgm:t>
    </dgm:pt>
    <dgm:pt modelId="{4586F7F5-6B79-403B-BD92-47F9227CB481}" type="pres">
      <dgm:prSet presAssocID="{C911B12A-FB11-45DE-88E9-330E88C6430E}" presName="spacerT" presStyleCnt="0"/>
      <dgm:spPr/>
    </dgm:pt>
    <dgm:pt modelId="{8EE5E881-2A16-4FD8-BE89-5335477A458D}" type="pres">
      <dgm:prSet presAssocID="{C911B12A-FB11-45DE-88E9-330E88C6430E}" presName="sibTrans" presStyleLbl="sibTrans2D1" presStyleIdx="0" presStyleCnt="4" custScaleX="74174" custScaleY="80374" custLinFactY="-58420" custLinFactNeighborX="-41828" custLinFactNeighborY="-100000"/>
      <dgm:spPr/>
      <dgm:t>
        <a:bodyPr/>
        <a:lstStyle/>
        <a:p>
          <a:endParaRPr lang="en-US"/>
        </a:p>
      </dgm:t>
    </dgm:pt>
    <dgm:pt modelId="{06F5253E-FAF6-4C1E-B692-AE7BCED55803}" type="pres">
      <dgm:prSet presAssocID="{C911B12A-FB11-45DE-88E9-330E88C6430E}" presName="spacerB" presStyleCnt="0"/>
      <dgm:spPr/>
    </dgm:pt>
    <dgm:pt modelId="{1B908272-ADEF-4DA4-AF43-08753C36A9C2}" type="pres">
      <dgm:prSet presAssocID="{E4165FF9-EAE9-4918-906F-1CD487600E46}" presName="node" presStyleLbl="node1" presStyleIdx="1" presStyleCnt="5" custScaleX="1715905" custScaleY="376512" custLinFactY="-18810" custLinFactNeighborX="-94" custLinFactNeighborY="-100000">
        <dgm:presLayoutVars>
          <dgm:bulletEnabled val="1"/>
        </dgm:presLayoutVars>
      </dgm:prSet>
      <dgm:spPr/>
      <dgm:t>
        <a:bodyPr/>
        <a:lstStyle/>
        <a:p>
          <a:endParaRPr lang="en-US"/>
        </a:p>
      </dgm:t>
    </dgm:pt>
    <dgm:pt modelId="{FC71D5AA-40A6-43AC-98BD-82E007EB1D52}" type="pres">
      <dgm:prSet presAssocID="{D6D4D55F-A99E-4A08-82CA-4A19AC15E5E2}" presName="spacerT" presStyleCnt="0"/>
      <dgm:spPr/>
    </dgm:pt>
    <dgm:pt modelId="{9482AD1A-4978-4E18-A219-1723242A3BD7}" type="pres">
      <dgm:prSet presAssocID="{D6D4D55F-A99E-4A08-82CA-4A19AC15E5E2}" presName="sibTrans" presStyleLbl="sibTrans2D1" presStyleIdx="1" presStyleCnt="4" custLinFactY="-48965" custLinFactNeighborX="-28915" custLinFactNeighborY="-100000"/>
      <dgm:spPr/>
      <dgm:t>
        <a:bodyPr/>
        <a:lstStyle/>
        <a:p>
          <a:endParaRPr lang="en-US"/>
        </a:p>
      </dgm:t>
    </dgm:pt>
    <dgm:pt modelId="{8C51CD19-593E-4914-B1C8-4DE8F8EBF205}" type="pres">
      <dgm:prSet presAssocID="{D6D4D55F-A99E-4A08-82CA-4A19AC15E5E2}" presName="spacerB" presStyleCnt="0"/>
      <dgm:spPr/>
    </dgm:pt>
    <dgm:pt modelId="{6B9E7D85-5C6C-4C9A-87E8-F3973C058639}" type="pres">
      <dgm:prSet presAssocID="{F7AF81F5-22CD-4FFB-89F7-9A6E028BB82C}" presName="node" presStyleLbl="node1" presStyleIdx="2" presStyleCnt="5" custScaleX="1225834" custScaleY="284778" custLinFactY="-24710" custLinFactNeighborX="8664" custLinFactNeighborY="-100000">
        <dgm:presLayoutVars>
          <dgm:bulletEnabled val="1"/>
        </dgm:presLayoutVars>
      </dgm:prSet>
      <dgm:spPr/>
      <dgm:t>
        <a:bodyPr/>
        <a:lstStyle/>
        <a:p>
          <a:endParaRPr lang="en-US"/>
        </a:p>
      </dgm:t>
    </dgm:pt>
    <dgm:pt modelId="{92A1CEEB-8974-44C8-B426-99C7914526DF}" type="pres">
      <dgm:prSet presAssocID="{F1896F92-3B79-442A-ADE1-897DDF515616}" presName="spacerT" presStyleCnt="0"/>
      <dgm:spPr/>
    </dgm:pt>
    <dgm:pt modelId="{235D94AD-AD24-4AFE-9DE4-A8FE77C2448B}" type="pres">
      <dgm:prSet presAssocID="{F1896F92-3B79-442A-ADE1-897DDF515616}" presName="sibTrans" presStyleLbl="sibTrans2D1" presStyleIdx="2" presStyleCnt="4" custLinFactY="-26029" custLinFactNeighborX="11206" custLinFactNeighborY="-100000"/>
      <dgm:spPr/>
      <dgm:t>
        <a:bodyPr/>
        <a:lstStyle/>
        <a:p>
          <a:endParaRPr lang="en-US"/>
        </a:p>
      </dgm:t>
    </dgm:pt>
    <dgm:pt modelId="{7A5DB035-CAAD-436B-A247-E8400A9DF14E}" type="pres">
      <dgm:prSet presAssocID="{F1896F92-3B79-442A-ADE1-897DDF515616}" presName="spacerB" presStyleCnt="0"/>
      <dgm:spPr/>
    </dgm:pt>
    <dgm:pt modelId="{B3ADFD76-43FA-4DAE-A9B8-74294B7CE4DD}" type="pres">
      <dgm:prSet presAssocID="{A0DF1AAA-6AFB-4E3C-BDE2-7559EB168EE0}" presName="node" presStyleLbl="node1" presStyleIdx="3" presStyleCnt="5" custScaleX="1218167" custScaleY="267550" custLinFactY="-11406" custLinFactNeighborX="4831" custLinFactNeighborY="-100000">
        <dgm:presLayoutVars>
          <dgm:bulletEnabled val="1"/>
        </dgm:presLayoutVars>
      </dgm:prSet>
      <dgm:spPr/>
      <dgm:t>
        <a:bodyPr/>
        <a:lstStyle/>
        <a:p>
          <a:endParaRPr lang="en-US"/>
        </a:p>
      </dgm:t>
    </dgm:pt>
    <dgm:pt modelId="{742DD9C4-9E19-4C87-B211-CB30FD7F0587}" type="pres">
      <dgm:prSet presAssocID="{CA49FC51-8218-440B-8690-FB86105B06BB}" presName="sibTransLast" presStyleLbl="sibTrans2D1" presStyleIdx="3" presStyleCnt="4" custScaleX="522437" custScaleY="109149" custLinFactX="-100000" custLinFactNeighborX="-163346" custLinFactNeighborY="2"/>
      <dgm:spPr/>
      <dgm:t>
        <a:bodyPr/>
        <a:lstStyle/>
        <a:p>
          <a:endParaRPr lang="en-US"/>
        </a:p>
      </dgm:t>
    </dgm:pt>
    <dgm:pt modelId="{067631E0-40E9-4F3E-A406-28445ADEAD22}" type="pres">
      <dgm:prSet presAssocID="{CA49FC51-8218-440B-8690-FB86105B06BB}" presName="connectorText" presStyleLbl="sibTrans2D1" presStyleIdx="3" presStyleCnt="4"/>
      <dgm:spPr/>
      <dgm:t>
        <a:bodyPr/>
        <a:lstStyle/>
        <a:p>
          <a:endParaRPr lang="en-US"/>
        </a:p>
      </dgm:t>
    </dgm:pt>
    <dgm:pt modelId="{11A53999-D95F-4DD9-9E4F-F348DD49D336}" type="pres">
      <dgm:prSet presAssocID="{CA49FC51-8218-440B-8690-FB86105B06BB}" presName="lastNode" presStyleLbl="node1" presStyleIdx="4" presStyleCnt="5" custScaleX="459441" custScaleY="142110">
        <dgm:presLayoutVars>
          <dgm:bulletEnabled val="1"/>
        </dgm:presLayoutVars>
      </dgm:prSet>
      <dgm:spPr/>
      <dgm:t>
        <a:bodyPr/>
        <a:lstStyle/>
        <a:p>
          <a:endParaRPr lang="en-US"/>
        </a:p>
      </dgm:t>
    </dgm:pt>
  </dgm:ptLst>
  <dgm:cxnLst>
    <dgm:cxn modelId="{6C20FC52-7566-4FB7-A016-BCFBF16E900F}" srcId="{CA49FC51-8218-440B-8690-FB86105B06BB}" destId="{47FA8DD7-7877-4A38-8BE8-9C1FF26B6A19}" srcOrd="0" destOrd="0" parTransId="{568429BA-A1F0-44D0-9093-88C130461034}" sibTransId="{C911B12A-FB11-45DE-88E9-330E88C6430E}"/>
    <dgm:cxn modelId="{0ADBADF2-81C9-4A50-8FFD-7C6D00925B95}" srcId="{CA49FC51-8218-440B-8690-FB86105B06BB}" destId="{E4165FF9-EAE9-4918-906F-1CD487600E46}" srcOrd="1" destOrd="0" parTransId="{44A1BC53-C689-4DB9-B730-2F1904CD1245}" sibTransId="{D6D4D55F-A99E-4A08-82CA-4A19AC15E5E2}"/>
    <dgm:cxn modelId="{56446BFA-32F9-4CC4-BD39-F1C235FA69BA}" type="presOf" srcId="{D6D4D55F-A99E-4A08-82CA-4A19AC15E5E2}" destId="{9482AD1A-4978-4E18-A219-1723242A3BD7}" srcOrd="0" destOrd="0" presId="urn:microsoft.com/office/officeart/2005/8/layout/equation2"/>
    <dgm:cxn modelId="{FE04B748-D815-4F68-9D09-07F1EA781629}" type="presOf" srcId="{C1336E0D-6608-48AB-BA76-2DDF7EF4D18E}" destId="{742DD9C4-9E19-4C87-B211-CB30FD7F0587}" srcOrd="0" destOrd="0" presId="urn:microsoft.com/office/officeart/2005/8/layout/equation2"/>
    <dgm:cxn modelId="{01EB96F2-F8BE-4494-B7EE-BD569877F385}" srcId="{CA49FC51-8218-440B-8690-FB86105B06BB}" destId="{AFA742C2-FA2E-4A42-8D16-0CEF44E49431}" srcOrd="4" destOrd="0" parTransId="{4C8570D5-62F2-4CB7-B99A-FAB7A7D6D919}" sibTransId="{4E21C50B-873F-461D-BBE1-5EDB2C153BC8}"/>
    <dgm:cxn modelId="{375A8239-7D92-4F69-A8FD-97724FE1A201}" type="presOf" srcId="{AFA742C2-FA2E-4A42-8D16-0CEF44E49431}" destId="{11A53999-D95F-4DD9-9E4F-F348DD49D336}" srcOrd="0" destOrd="0" presId="urn:microsoft.com/office/officeart/2005/8/layout/equation2"/>
    <dgm:cxn modelId="{52D9AFF4-CC62-41AF-BDCE-156F0B020045}" srcId="{CA49FC51-8218-440B-8690-FB86105B06BB}" destId="{F7AF81F5-22CD-4FFB-89F7-9A6E028BB82C}" srcOrd="2" destOrd="0" parTransId="{97DBC40A-77CF-4E5B-BE57-8EC5E4A8058F}" sibTransId="{F1896F92-3B79-442A-ADE1-897DDF515616}"/>
    <dgm:cxn modelId="{31EBDD2D-52B3-4ACC-9856-E86C72A52002}" type="presOf" srcId="{F7AF81F5-22CD-4FFB-89F7-9A6E028BB82C}" destId="{6B9E7D85-5C6C-4C9A-87E8-F3973C058639}" srcOrd="0" destOrd="0" presId="urn:microsoft.com/office/officeart/2005/8/layout/equation2"/>
    <dgm:cxn modelId="{7B88D573-C060-44C2-B3B2-B9703A5024C7}" type="presOf" srcId="{47FA8DD7-7877-4A38-8BE8-9C1FF26B6A19}" destId="{7F90F464-947C-4705-B1EC-BA829B7B16C4}" srcOrd="0" destOrd="0" presId="urn:microsoft.com/office/officeart/2005/8/layout/equation2"/>
    <dgm:cxn modelId="{0F1BB105-24B1-4F42-B711-9769975B0F87}" type="presOf" srcId="{C1336E0D-6608-48AB-BA76-2DDF7EF4D18E}" destId="{067631E0-40E9-4F3E-A406-28445ADEAD22}" srcOrd="1" destOrd="0" presId="urn:microsoft.com/office/officeart/2005/8/layout/equation2"/>
    <dgm:cxn modelId="{4BEB7C70-17CD-493F-9619-524B9A50699D}" srcId="{CA49FC51-8218-440B-8690-FB86105B06BB}" destId="{A0DF1AAA-6AFB-4E3C-BDE2-7559EB168EE0}" srcOrd="3" destOrd="0" parTransId="{DC9845FE-AEA5-483D-8838-6FF4D8305C55}" sibTransId="{C1336E0D-6608-48AB-BA76-2DDF7EF4D18E}"/>
    <dgm:cxn modelId="{F4679F2C-104D-4FE1-B907-9337657C7D0B}" type="presOf" srcId="{CA49FC51-8218-440B-8690-FB86105B06BB}" destId="{BCD9D345-723C-4FFE-9A9F-18B913CBC97C}" srcOrd="0" destOrd="0" presId="urn:microsoft.com/office/officeart/2005/8/layout/equation2"/>
    <dgm:cxn modelId="{AB443CDB-7E24-45B6-B137-4935D5BD9217}" type="presOf" srcId="{E4165FF9-EAE9-4918-906F-1CD487600E46}" destId="{1B908272-ADEF-4DA4-AF43-08753C36A9C2}" srcOrd="0" destOrd="0" presId="urn:microsoft.com/office/officeart/2005/8/layout/equation2"/>
    <dgm:cxn modelId="{BDBDD15B-67A0-4EA3-9C67-851758693191}" type="presOf" srcId="{C911B12A-FB11-45DE-88E9-330E88C6430E}" destId="{8EE5E881-2A16-4FD8-BE89-5335477A458D}" srcOrd="0" destOrd="0" presId="urn:microsoft.com/office/officeart/2005/8/layout/equation2"/>
    <dgm:cxn modelId="{5AECDCD1-75F5-4F21-B91B-A394B9F0531F}" type="presOf" srcId="{A0DF1AAA-6AFB-4E3C-BDE2-7559EB168EE0}" destId="{B3ADFD76-43FA-4DAE-A9B8-74294B7CE4DD}" srcOrd="0" destOrd="0" presId="urn:microsoft.com/office/officeart/2005/8/layout/equation2"/>
    <dgm:cxn modelId="{2EC97DC7-4505-4C6B-8308-50E6AE44861C}" type="presOf" srcId="{F1896F92-3B79-442A-ADE1-897DDF515616}" destId="{235D94AD-AD24-4AFE-9DE4-A8FE77C2448B}" srcOrd="0" destOrd="0" presId="urn:microsoft.com/office/officeart/2005/8/layout/equation2"/>
    <dgm:cxn modelId="{977B5AC7-F07A-4D91-BD96-640D6AAC3B7B}" type="presParOf" srcId="{BCD9D345-723C-4FFE-9A9F-18B913CBC97C}" destId="{6F905A69-0B7C-46CE-9A52-C515380F6C19}" srcOrd="0" destOrd="0" presId="urn:microsoft.com/office/officeart/2005/8/layout/equation2"/>
    <dgm:cxn modelId="{068E73B2-DC7F-4896-AB60-0E255DE773AD}" type="presParOf" srcId="{6F905A69-0B7C-46CE-9A52-C515380F6C19}" destId="{7F90F464-947C-4705-B1EC-BA829B7B16C4}" srcOrd="0" destOrd="0" presId="urn:microsoft.com/office/officeart/2005/8/layout/equation2"/>
    <dgm:cxn modelId="{9D235324-0C09-4D9F-8C4E-B018477124C8}" type="presParOf" srcId="{6F905A69-0B7C-46CE-9A52-C515380F6C19}" destId="{4586F7F5-6B79-403B-BD92-47F9227CB481}" srcOrd="1" destOrd="0" presId="urn:microsoft.com/office/officeart/2005/8/layout/equation2"/>
    <dgm:cxn modelId="{6FB5EFFE-A959-41F6-8847-DB80AA646616}" type="presParOf" srcId="{6F905A69-0B7C-46CE-9A52-C515380F6C19}" destId="{8EE5E881-2A16-4FD8-BE89-5335477A458D}" srcOrd="2" destOrd="0" presId="urn:microsoft.com/office/officeart/2005/8/layout/equation2"/>
    <dgm:cxn modelId="{879D325C-4DF4-414F-985E-111BEAC6CA81}" type="presParOf" srcId="{6F905A69-0B7C-46CE-9A52-C515380F6C19}" destId="{06F5253E-FAF6-4C1E-B692-AE7BCED55803}" srcOrd="3" destOrd="0" presId="urn:microsoft.com/office/officeart/2005/8/layout/equation2"/>
    <dgm:cxn modelId="{33A8930E-8FEB-4717-B2ED-4371F029F44F}" type="presParOf" srcId="{6F905A69-0B7C-46CE-9A52-C515380F6C19}" destId="{1B908272-ADEF-4DA4-AF43-08753C36A9C2}" srcOrd="4" destOrd="0" presId="urn:microsoft.com/office/officeart/2005/8/layout/equation2"/>
    <dgm:cxn modelId="{A0D2CC9A-BC5A-404A-8324-65779161EBC4}" type="presParOf" srcId="{6F905A69-0B7C-46CE-9A52-C515380F6C19}" destId="{FC71D5AA-40A6-43AC-98BD-82E007EB1D52}" srcOrd="5" destOrd="0" presId="urn:microsoft.com/office/officeart/2005/8/layout/equation2"/>
    <dgm:cxn modelId="{1E22D2FE-2CC4-42CF-94A2-BE65EDDDBE1C}" type="presParOf" srcId="{6F905A69-0B7C-46CE-9A52-C515380F6C19}" destId="{9482AD1A-4978-4E18-A219-1723242A3BD7}" srcOrd="6" destOrd="0" presId="urn:microsoft.com/office/officeart/2005/8/layout/equation2"/>
    <dgm:cxn modelId="{5CD126E6-3C3E-4533-8491-BEEFF0CCE516}" type="presParOf" srcId="{6F905A69-0B7C-46CE-9A52-C515380F6C19}" destId="{8C51CD19-593E-4914-B1C8-4DE8F8EBF205}" srcOrd="7" destOrd="0" presId="urn:microsoft.com/office/officeart/2005/8/layout/equation2"/>
    <dgm:cxn modelId="{E445B61A-48F6-41A8-ADA1-9DCEA5539F56}" type="presParOf" srcId="{6F905A69-0B7C-46CE-9A52-C515380F6C19}" destId="{6B9E7D85-5C6C-4C9A-87E8-F3973C058639}" srcOrd="8" destOrd="0" presId="urn:microsoft.com/office/officeart/2005/8/layout/equation2"/>
    <dgm:cxn modelId="{B37D0ABC-D466-4115-99F2-F3816AFA04FD}" type="presParOf" srcId="{6F905A69-0B7C-46CE-9A52-C515380F6C19}" destId="{92A1CEEB-8974-44C8-B426-99C7914526DF}" srcOrd="9" destOrd="0" presId="urn:microsoft.com/office/officeart/2005/8/layout/equation2"/>
    <dgm:cxn modelId="{B3583BC0-1968-4FC6-A2A3-68E55C89582F}" type="presParOf" srcId="{6F905A69-0B7C-46CE-9A52-C515380F6C19}" destId="{235D94AD-AD24-4AFE-9DE4-A8FE77C2448B}" srcOrd="10" destOrd="0" presId="urn:microsoft.com/office/officeart/2005/8/layout/equation2"/>
    <dgm:cxn modelId="{DDE0D3C3-11C9-45E3-8FE7-FD15820F98B1}" type="presParOf" srcId="{6F905A69-0B7C-46CE-9A52-C515380F6C19}" destId="{7A5DB035-CAAD-436B-A247-E8400A9DF14E}" srcOrd="11" destOrd="0" presId="urn:microsoft.com/office/officeart/2005/8/layout/equation2"/>
    <dgm:cxn modelId="{50884DFB-1031-4566-8884-F3DCD8EEC36E}" type="presParOf" srcId="{6F905A69-0B7C-46CE-9A52-C515380F6C19}" destId="{B3ADFD76-43FA-4DAE-A9B8-74294B7CE4DD}" srcOrd="12" destOrd="0" presId="urn:microsoft.com/office/officeart/2005/8/layout/equation2"/>
    <dgm:cxn modelId="{7C887638-6E88-491C-B8D7-1B873F01F540}" type="presParOf" srcId="{BCD9D345-723C-4FFE-9A9F-18B913CBC97C}" destId="{742DD9C4-9E19-4C87-B211-CB30FD7F0587}" srcOrd="1" destOrd="0" presId="urn:microsoft.com/office/officeart/2005/8/layout/equation2"/>
    <dgm:cxn modelId="{5576C89C-82F8-46A3-B8A2-A8153DE39BF3}" type="presParOf" srcId="{742DD9C4-9E19-4C87-B211-CB30FD7F0587}" destId="{067631E0-40E9-4F3E-A406-28445ADEAD22}" srcOrd="0" destOrd="0" presId="urn:microsoft.com/office/officeart/2005/8/layout/equation2"/>
    <dgm:cxn modelId="{D2D2FFFC-DD53-4E62-BFAB-F60A2616D5DD}" type="presParOf" srcId="{BCD9D345-723C-4FFE-9A9F-18B913CBC97C}" destId="{11A53999-D95F-4DD9-9E4F-F348DD49D33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49FC51-8218-440B-8690-FB86105B06BB}" type="doc">
      <dgm:prSet loTypeId="urn:microsoft.com/office/officeart/2005/8/layout/equation2" loCatId="relationship" qsTypeId="urn:microsoft.com/office/officeart/2005/8/quickstyle/simple3" qsCatId="simple" csTypeId="urn:microsoft.com/office/officeart/2005/8/colors/colorful5" csCatId="colorful" phldr="1"/>
      <dgm:spPr/>
      <dgm:t>
        <a:bodyPr/>
        <a:lstStyle/>
        <a:p>
          <a:endParaRPr lang="en-US"/>
        </a:p>
      </dgm:t>
    </dgm:pt>
    <dgm:pt modelId="{AFA742C2-FA2E-4A42-8D16-0CEF44E49431}">
      <dgm:prSet phldrT="[Text]" custT="1"/>
      <dgm:spPr>
        <a:xfrm>
          <a:off x="3885071" y="1377425"/>
          <a:ext cx="2061390" cy="1221064"/>
        </a:xfr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1800" b="1" dirty="0" smtClean="0">
              <a:solidFill>
                <a:sysClr val="windowText" lastClr="000000"/>
              </a:solidFill>
              <a:latin typeface="Arial" panose="020B0604020202020204" pitchFamily="34" charset="0"/>
              <a:ea typeface="+mn-ea"/>
              <a:cs typeface="Arial" panose="020B0604020202020204" pitchFamily="34" charset="0"/>
            </a:rPr>
            <a:t>MTGD </a:t>
          </a:r>
          <a:r>
            <a:rPr lang="en-US" sz="1800" b="1" dirty="0" err="1">
              <a:solidFill>
                <a:sysClr val="windowText" lastClr="000000"/>
              </a:solidFill>
              <a:latin typeface="Arial" panose="020B0604020202020204" pitchFamily="34" charset="0"/>
              <a:ea typeface="+mn-ea"/>
              <a:cs typeface="Arial" panose="020B0604020202020204" pitchFamily="34" charset="0"/>
            </a:rPr>
            <a:t>năm</a:t>
          </a:r>
          <a:r>
            <a:rPr lang="en-US" sz="1800" b="1" dirty="0">
              <a:solidFill>
                <a:sysClr val="windowText" lastClr="000000"/>
              </a:solidFill>
              <a:latin typeface="Arial" panose="020B0604020202020204" pitchFamily="34" charset="0"/>
              <a:ea typeface="+mn-ea"/>
              <a:cs typeface="Arial" panose="020B0604020202020204" pitchFamily="34" charset="0"/>
            </a:rPr>
            <a:t> </a:t>
          </a:r>
          <a:r>
            <a:rPr lang="en-US" sz="1800" b="1" dirty="0" err="1">
              <a:solidFill>
                <a:sysClr val="windowText" lastClr="000000"/>
              </a:solidFill>
              <a:latin typeface="Arial" panose="020B0604020202020204" pitchFamily="34" charset="0"/>
              <a:ea typeface="+mn-ea"/>
              <a:cs typeface="Arial" panose="020B0604020202020204" pitchFamily="34" charset="0"/>
            </a:rPr>
            <a:t>học</a:t>
          </a:r>
          <a:r>
            <a:rPr lang="en-US" sz="1800" b="1" dirty="0">
              <a:solidFill>
                <a:sysClr val="windowText" lastClr="000000"/>
              </a:solidFill>
              <a:latin typeface="Arial" panose="020B0604020202020204" pitchFamily="34" charset="0"/>
              <a:ea typeface="+mn-ea"/>
              <a:cs typeface="Arial" panose="020B0604020202020204" pitchFamily="34" charset="0"/>
            </a:rPr>
            <a:t> </a:t>
          </a:r>
        </a:p>
      </dgm:t>
    </dgm:pt>
    <dgm:pt modelId="{4C8570D5-62F2-4CB7-B99A-FAB7A7D6D919}" type="parTrans" cxnId="{01EB96F2-F8BE-4494-B7EE-BD569877F385}">
      <dgm:prSet/>
      <dgm:spPr/>
      <dgm:t>
        <a:bodyPr/>
        <a:lstStyle/>
        <a:p>
          <a:pPr algn="just"/>
          <a:endParaRPr lang="en-US" sz="1800">
            <a:latin typeface="Arial" panose="020B0604020202020204" pitchFamily="34" charset="0"/>
            <a:cs typeface="Arial" panose="020B0604020202020204" pitchFamily="34" charset="0"/>
          </a:endParaRPr>
        </a:p>
      </dgm:t>
    </dgm:pt>
    <dgm:pt modelId="{4E21C50B-873F-461D-BBE1-5EDB2C153BC8}" type="sibTrans" cxnId="{01EB96F2-F8BE-4494-B7EE-BD569877F385}">
      <dgm:prSet/>
      <dgm:spPr/>
      <dgm:t>
        <a:bodyPr/>
        <a:lstStyle/>
        <a:p>
          <a:pPr algn="just"/>
          <a:endParaRPr lang="en-US" sz="1800">
            <a:latin typeface="Arial" panose="020B0604020202020204" pitchFamily="34" charset="0"/>
            <a:cs typeface="Arial" panose="020B0604020202020204" pitchFamily="34" charset="0"/>
          </a:endParaRPr>
        </a:p>
      </dgm:t>
    </dgm:pt>
    <dgm:pt modelId="{47FA8DD7-7877-4A38-8BE8-9C1FF26B6A19}">
      <dgm:prSet custT="1"/>
      <dgm:spPr>
        <a:xfrm>
          <a:off x="228819" y="75782"/>
          <a:ext cx="3145816" cy="524833"/>
        </a:xfr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1800" dirty="0">
              <a:solidFill>
                <a:sysClr val="windowText" lastClr="000000"/>
              </a:solidFill>
              <a:latin typeface="Arial" panose="020B0604020202020204" pitchFamily="34" charset="0"/>
              <a:ea typeface="+mn-ea"/>
              <a:cs typeface="Arial" panose="020B0604020202020204" pitchFamily="34" charset="0"/>
            </a:rPr>
            <a:t>- </a:t>
          </a:r>
          <a:r>
            <a:rPr lang="vi-VN" sz="1800" dirty="0">
              <a:solidFill>
                <a:sysClr val="windowText" lastClr="000000"/>
              </a:solidFill>
              <a:latin typeface="Arial" panose="020B0604020202020204" pitchFamily="34" charset="0"/>
              <a:ea typeface="+mn-ea"/>
              <a:cs typeface="Arial" panose="020B0604020202020204" pitchFamily="34" charset="0"/>
            </a:rPr>
            <a:t>Mục tiêu</a:t>
          </a:r>
          <a:r>
            <a:rPr lang="en-US" sz="1800" dirty="0">
              <a:solidFill>
                <a:sysClr val="windowText" lastClr="000000"/>
              </a:solidFill>
              <a:latin typeface="Arial" panose="020B0604020202020204" pitchFamily="34" charset="0"/>
              <a:ea typeface="+mn-ea"/>
              <a:cs typeface="Arial" panose="020B0604020202020204" pitchFamily="34" charset="0"/>
            </a:rPr>
            <a:t> </a:t>
          </a:r>
          <a:r>
            <a:rPr lang="en-US" sz="1800" dirty="0" err="1">
              <a:solidFill>
                <a:sysClr val="windowText" lastClr="000000"/>
              </a:solidFill>
              <a:latin typeface="Arial" panose="020B0604020202020204" pitchFamily="34" charset="0"/>
              <a:ea typeface="+mn-ea"/>
              <a:cs typeface="Arial" panose="020B0604020202020204" pitchFamily="34" charset="0"/>
            </a:rPr>
            <a:t>chung</a:t>
          </a:r>
          <a:r>
            <a:rPr lang="en-US" sz="1800" dirty="0">
              <a:solidFill>
                <a:sysClr val="windowText" lastClr="000000"/>
              </a:solidFill>
              <a:latin typeface="Arial" panose="020B0604020202020204" pitchFamily="34" charset="0"/>
              <a:ea typeface="+mn-ea"/>
              <a:cs typeface="Arial" panose="020B0604020202020204" pitchFamily="34" charset="0"/>
            </a:rPr>
            <a:t> </a:t>
          </a:r>
          <a:r>
            <a:rPr lang="en-US" sz="1800" dirty="0" err="1">
              <a:solidFill>
                <a:sysClr val="windowText" lastClr="000000"/>
              </a:solidFill>
              <a:latin typeface="Arial" panose="020B0604020202020204" pitchFamily="34" charset="0"/>
              <a:ea typeface="+mn-ea"/>
              <a:cs typeface="Arial" panose="020B0604020202020204" pitchFamily="34" charset="0"/>
            </a:rPr>
            <a:t>độ</a:t>
          </a:r>
          <a:r>
            <a:rPr lang="en-US" sz="1800" dirty="0">
              <a:solidFill>
                <a:sysClr val="windowText" lastClr="000000"/>
              </a:solidFill>
              <a:latin typeface="Arial" panose="020B0604020202020204" pitchFamily="34" charset="0"/>
              <a:ea typeface="+mn-ea"/>
              <a:cs typeface="Arial" panose="020B0604020202020204" pitchFamily="34" charset="0"/>
            </a:rPr>
            <a:t> </a:t>
          </a:r>
          <a:r>
            <a:rPr lang="en-US" sz="1800" dirty="0" err="1">
              <a:solidFill>
                <a:sysClr val="windowText" lastClr="000000"/>
              </a:solidFill>
              <a:latin typeface="Arial" panose="020B0604020202020204" pitchFamily="34" charset="0"/>
              <a:ea typeface="+mn-ea"/>
              <a:cs typeface="Arial" panose="020B0604020202020204" pitchFamily="34" charset="0"/>
            </a:rPr>
            <a:t>tuổi</a:t>
          </a:r>
          <a:endParaRPr lang="en-US" sz="1800" dirty="0">
            <a:solidFill>
              <a:sysClr val="windowText" lastClr="000000"/>
            </a:solidFill>
            <a:latin typeface="Arial" panose="020B0604020202020204" pitchFamily="34" charset="0"/>
            <a:ea typeface="+mn-ea"/>
            <a:cs typeface="Arial" panose="020B0604020202020204" pitchFamily="34" charset="0"/>
          </a:endParaRPr>
        </a:p>
      </dgm:t>
    </dgm:pt>
    <dgm:pt modelId="{568429BA-A1F0-44D0-9093-88C130461034}" type="parTrans" cxnId="{6C20FC52-7566-4FB7-A016-BCFBF16E900F}">
      <dgm:prSet/>
      <dgm:spPr/>
      <dgm:t>
        <a:bodyPr/>
        <a:lstStyle/>
        <a:p>
          <a:pPr algn="just"/>
          <a:endParaRPr lang="en-US" sz="1800">
            <a:latin typeface="Arial" panose="020B0604020202020204" pitchFamily="34" charset="0"/>
            <a:cs typeface="Arial" panose="020B0604020202020204" pitchFamily="34" charset="0"/>
          </a:endParaRPr>
        </a:p>
      </dgm:t>
    </dgm:pt>
    <dgm:pt modelId="{C911B12A-FB11-45DE-88E9-330E88C6430E}" type="sibTrans" cxnId="{6C20FC52-7566-4FB7-A016-BCFBF16E900F}">
      <dgm:prSet custT="1"/>
      <dgm:spPr>
        <a:xfrm>
          <a:off x="1803992" y="728590"/>
          <a:ext cx="81052" cy="87827"/>
        </a:xfrm>
        <a:solidFill>
          <a:srgbClr val="C0504D"/>
        </a:solidFill>
        <a:ln>
          <a:solidFill>
            <a:srgbClr val="4F81BD"/>
          </a:solidFill>
        </a:ln>
        <a:effectLst>
          <a:outerShdw blurRad="40000" dist="20000" dir="5400000" rotWithShape="0">
            <a:srgbClr val="000000">
              <a:alpha val="38000"/>
            </a:srgbClr>
          </a:outerShdw>
        </a:effectLst>
      </dgm:spPr>
      <dgm:t>
        <a:bodyPr/>
        <a:lstStyle/>
        <a:p>
          <a:pPr algn="just"/>
          <a:endParaRPr lang="en-US" sz="1800">
            <a:solidFill>
              <a:srgbClr val="FF0000"/>
            </a:solidFill>
            <a:latin typeface="Arial" panose="020B0604020202020204" pitchFamily="34" charset="0"/>
            <a:ea typeface="+mn-ea"/>
            <a:cs typeface="Arial" panose="020B0604020202020204" pitchFamily="34" charset="0"/>
          </a:endParaRPr>
        </a:p>
      </dgm:t>
    </dgm:pt>
    <dgm:pt modelId="{E4165FF9-EAE9-4918-906F-1CD487600E46}">
      <dgm:prSet custT="1"/>
      <dgm:spPr>
        <a:xfrm>
          <a:off x="0" y="840028"/>
          <a:ext cx="3768055" cy="573368"/>
        </a:xfrm>
        <a:gradFill rotWithShape="0">
          <a:gsLst>
            <a:gs pos="0">
              <a:srgbClr val="4BACC6">
                <a:hueOff val="-1986775"/>
                <a:satOff val="7962"/>
                <a:lumOff val="1726"/>
                <a:alphaOff val="0"/>
                <a:tint val="50000"/>
                <a:satMod val="300000"/>
              </a:srgbClr>
            </a:gs>
            <a:gs pos="35000">
              <a:srgbClr val="4BACC6">
                <a:hueOff val="-1986775"/>
                <a:satOff val="7962"/>
                <a:lumOff val="1726"/>
                <a:alphaOff val="0"/>
                <a:tint val="37000"/>
                <a:satMod val="300000"/>
              </a:srgbClr>
            </a:gs>
            <a:gs pos="100000">
              <a:srgbClr val="4BACC6">
                <a:hueOff val="-1986775"/>
                <a:satOff val="7962"/>
                <a:lumOff val="172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1800" dirty="0" smtClean="0">
              <a:solidFill>
                <a:sysClr val="windowText" lastClr="000000"/>
              </a:solidFill>
              <a:latin typeface="Arial" panose="020B0604020202020204" pitchFamily="34" charset="0"/>
              <a:ea typeface="+mn-ea"/>
              <a:cs typeface="Arial" panose="020B0604020202020204" pitchFamily="34" charset="0"/>
            </a:rPr>
            <a:t>- </a:t>
          </a:r>
          <a:r>
            <a:rPr lang="en-US" sz="1800" dirty="0" err="1">
              <a:solidFill>
                <a:sysClr val="windowText" lastClr="000000"/>
              </a:solidFill>
              <a:latin typeface="Arial" panose="020B0604020202020204" pitchFamily="34" charset="0"/>
              <a:ea typeface="+mn-ea"/>
              <a:cs typeface="Arial" panose="020B0604020202020204" pitchFamily="34" charset="0"/>
            </a:rPr>
            <a:t>Mục</a:t>
          </a:r>
          <a:r>
            <a:rPr lang="en-US" sz="1800" dirty="0">
              <a:solidFill>
                <a:sysClr val="windowText" lastClr="000000"/>
              </a:solidFill>
              <a:latin typeface="Arial" panose="020B0604020202020204" pitchFamily="34" charset="0"/>
              <a:ea typeface="+mn-ea"/>
              <a:cs typeface="Arial" panose="020B0604020202020204" pitchFamily="34" charset="0"/>
            </a:rPr>
            <a:t> </a:t>
          </a:r>
          <a:r>
            <a:rPr lang="en-US" sz="1800" dirty="0" err="1">
              <a:solidFill>
                <a:sysClr val="windowText" lastClr="000000"/>
              </a:solidFill>
              <a:latin typeface="Arial" panose="020B0604020202020204" pitchFamily="34" charset="0"/>
              <a:ea typeface="+mn-ea"/>
              <a:cs typeface="Arial" panose="020B0604020202020204" pitchFamily="34" charset="0"/>
            </a:rPr>
            <a:t>tiêu</a:t>
          </a:r>
          <a:r>
            <a:rPr lang="en-US" sz="1800" dirty="0">
              <a:solidFill>
                <a:sysClr val="windowText" lastClr="000000"/>
              </a:solidFill>
              <a:latin typeface="Arial" panose="020B0604020202020204" pitchFamily="34" charset="0"/>
              <a:ea typeface="+mn-ea"/>
              <a:cs typeface="Arial" panose="020B0604020202020204" pitchFamily="34" charset="0"/>
            </a:rPr>
            <a:t> KQMĐ c</a:t>
          </a:r>
          <a:r>
            <a:rPr lang="vi-VN" sz="1800" dirty="0">
              <a:solidFill>
                <a:sysClr val="windowText" lastClr="000000"/>
              </a:solidFill>
              <a:latin typeface="Arial" panose="020B0604020202020204" pitchFamily="34" charset="0"/>
              <a:ea typeface="+mn-ea"/>
              <a:cs typeface="Arial" panose="020B0604020202020204" pitchFamily="34" charset="0"/>
            </a:rPr>
            <a:t>ủa từng lĩnh vực </a:t>
          </a:r>
          <a:r>
            <a:rPr lang="vi-VN" sz="1800" dirty="0" smtClean="0">
              <a:solidFill>
                <a:sysClr val="windowText" lastClr="000000"/>
              </a:solidFill>
              <a:latin typeface="Arial" panose="020B0604020202020204" pitchFamily="34" charset="0"/>
              <a:ea typeface="+mn-ea"/>
              <a:cs typeface="Arial" panose="020B0604020202020204" pitchFamily="34" charset="0"/>
            </a:rPr>
            <a:t>giáo dục trong </a:t>
          </a:r>
          <a:r>
            <a:rPr lang="en-US" sz="1800" dirty="0">
              <a:solidFill>
                <a:sysClr val="windowText" lastClr="000000"/>
              </a:solidFill>
              <a:latin typeface="Arial" panose="020B0604020202020204" pitchFamily="34" charset="0"/>
              <a:ea typeface="+mn-ea"/>
              <a:cs typeface="Arial" panose="020B0604020202020204" pitchFamily="34" charset="0"/>
            </a:rPr>
            <a:t>CT. </a:t>
          </a:r>
          <a:r>
            <a:rPr lang="en-US" sz="1800" dirty="0" smtClean="0">
              <a:solidFill>
                <a:sysClr val="windowText" lastClr="000000"/>
              </a:solidFill>
              <a:latin typeface="Arial" panose="020B0604020202020204" pitchFamily="34" charset="0"/>
              <a:ea typeface="+mn-ea"/>
              <a:cs typeface="Arial" panose="020B0604020202020204" pitchFamily="34" charset="0"/>
            </a:rPr>
            <a:t>GDMN </a:t>
          </a:r>
          <a:r>
            <a:rPr lang="en-US" sz="1400" b="1" i="1" dirty="0" smtClean="0">
              <a:solidFill>
                <a:srgbClr val="C00000"/>
              </a:solidFill>
              <a:latin typeface="Arial" panose="020B0604020202020204" pitchFamily="34" charset="0"/>
              <a:ea typeface="+mn-ea"/>
              <a:cs typeface="Arial" panose="020B0604020202020204" pitchFamily="34" charset="0"/>
            </a:rPr>
            <a:t>(</a:t>
          </a:r>
          <a:r>
            <a:rPr lang="en-US" sz="1400" b="1" i="1" dirty="0" err="1" smtClean="0">
              <a:solidFill>
                <a:srgbClr val="C00000"/>
              </a:solidFill>
              <a:latin typeface="Arial" panose="020B0604020202020204" pitchFamily="34" charset="0"/>
              <a:ea typeface="+mn-ea"/>
              <a:cs typeface="Arial" panose="020B0604020202020204" pitchFamily="34" charset="0"/>
            </a:rPr>
            <a:t>đã</a:t>
          </a:r>
          <a:r>
            <a:rPr lang="en-US" sz="1400" b="1" i="1" dirty="0" smtClean="0">
              <a:solidFill>
                <a:srgbClr val="C00000"/>
              </a:solidFill>
              <a:latin typeface="Arial" panose="020B0604020202020204" pitchFamily="34" charset="0"/>
              <a:ea typeface="+mn-ea"/>
              <a:cs typeface="Arial" panose="020B0604020202020204" pitchFamily="34" charset="0"/>
            </a:rPr>
            <a:t> </a:t>
          </a:r>
          <a:r>
            <a:rPr lang="en-US" sz="1400" b="1" i="1" dirty="0" err="1" smtClean="0">
              <a:solidFill>
                <a:srgbClr val="C00000"/>
              </a:solidFill>
              <a:latin typeface="Arial" panose="020B0604020202020204" pitchFamily="34" charset="0"/>
              <a:ea typeface="+mn-ea"/>
              <a:cs typeface="Arial" panose="020B0604020202020204" pitchFamily="34" charset="0"/>
            </a:rPr>
            <a:t>nghiên</a:t>
          </a:r>
          <a:r>
            <a:rPr lang="en-US" sz="1400" b="1" i="1" dirty="0" smtClean="0">
              <a:solidFill>
                <a:srgbClr val="C00000"/>
              </a:solidFill>
              <a:latin typeface="Arial" panose="020B0604020202020204" pitchFamily="34" charset="0"/>
              <a:ea typeface="+mn-ea"/>
              <a:cs typeface="Arial" panose="020B0604020202020204" pitchFamily="34" charset="0"/>
            </a:rPr>
            <a:t> </a:t>
          </a:r>
          <a:r>
            <a:rPr lang="en-US" sz="1400" b="1" i="1" dirty="0" err="1" smtClean="0">
              <a:solidFill>
                <a:srgbClr val="C00000"/>
              </a:solidFill>
              <a:latin typeface="Arial" panose="020B0604020202020204" pitchFamily="34" charset="0"/>
              <a:ea typeface="+mn-ea"/>
              <a:cs typeface="Arial" panose="020B0604020202020204" pitchFamily="34" charset="0"/>
            </a:rPr>
            <a:t>cứu</a:t>
          </a:r>
          <a:r>
            <a:rPr lang="en-US" sz="1400" b="1" i="1" dirty="0" smtClean="0">
              <a:solidFill>
                <a:srgbClr val="C00000"/>
              </a:solidFill>
              <a:latin typeface="Arial" panose="020B0604020202020204" pitchFamily="34" charset="0"/>
              <a:ea typeface="+mn-ea"/>
              <a:cs typeface="Arial" panose="020B0604020202020204" pitchFamily="34" charset="0"/>
            </a:rPr>
            <a:t>)</a:t>
          </a:r>
          <a:endParaRPr lang="en-US" sz="1400" b="1" i="1" dirty="0">
            <a:solidFill>
              <a:srgbClr val="C00000"/>
            </a:solidFill>
            <a:latin typeface="Arial" panose="020B0604020202020204" pitchFamily="34" charset="0"/>
            <a:ea typeface="+mn-ea"/>
            <a:cs typeface="Arial" panose="020B0604020202020204" pitchFamily="34" charset="0"/>
          </a:endParaRPr>
        </a:p>
      </dgm:t>
    </dgm:pt>
    <dgm:pt modelId="{44A1BC53-C689-4DB9-B730-2F1904CD1245}" type="parTrans" cxnId="{0ADBADF2-81C9-4A50-8FFD-7C6D00925B95}">
      <dgm:prSet/>
      <dgm:spPr/>
      <dgm:t>
        <a:bodyPr/>
        <a:lstStyle/>
        <a:p>
          <a:pPr algn="just"/>
          <a:endParaRPr lang="en-US" sz="1800">
            <a:latin typeface="Arial" panose="020B0604020202020204" pitchFamily="34" charset="0"/>
            <a:cs typeface="Arial" panose="020B0604020202020204" pitchFamily="34" charset="0"/>
          </a:endParaRPr>
        </a:p>
      </dgm:t>
    </dgm:pt>
    <dgm:pt modelId="{D6D4D55F-A99E-4A08-82CA-4A19AC15E5E2}" type="sibTrans" cxnId="{0ADBADF2-81C9-4A50-8FFD-7C6D00925B95}">
      <dgm:prSet custT="1"/>
      <dgm:spPr>
        <a:xfrm>
          <a:off x="1792572" y="1411628"/>
          <a:ext cx="109273" cy="109273"/>
        </a:xfrm>
        <a:solidFill>
          <a:srgbClr val="C0504D"/>
        </a:solidFill>
        <a:ln>
          <a:noFill/>
        </a:ln>
        <a:effectLst>
          <a:outerShdw blurRad="40000" dist="20000" dir="5400000" rotWithShape="0">
            <a:srgbClr val="000000">
              <a:alpha val="38000"/>
            </a:srgbClr>
          </a:outerShdw>
        </a:effectLst>
      </dgm:spPr>
      <dgm:t>
        <a:bodyPr/>
        <a:lstStyle/>
        <a:p>
          <a:pPr algn="just"/>
          <a:endParaRPr lang="en-US" sz="1800">
            <a:solidFill>
              <a:srgbClr val="FF0000"/>
            </a:solidFill>
            <a:latin typeface="Arial" panose="020B0604020202020204" pitchFamily="34" charset="0"/>
            <a:ea typeface="+mn-ea"/>
            <a:cs typeface="Arial" panose="020B0604020202020204" pitchFamily="34" charset="0"/>
          </a:endParaRPr>
        </a:p>
      </dgm:t>
    </dgm:pt>
    <dgm:pt modelId="{F7AF81F5-22CD-4FFB-89F7-9A6E028BB82C}">
      <dgm:prSet custT="1"/>
      <dgm:spPr>
        <a:xfrm>
          <a:off x="24752" y="2384070"/>
          <a:ext cx="3723638" cy="593968"/>
        </a:xfrm>
        <a:gradFill rotWithShape="0">
          <a:gsLst>
            <a:gs pos="0">
              <a:srgbClr val="4BACC6">
                <a:hueOff val="-5960326"/>
                <a:satOff val="23887"/>
                <a:lumOff val="5177"/>
                <a:alphaOff val="0"/>
                <a:tint val="50000"/>
                <a:satMod val="300000"/>
              </a:srgbClr>
            </a:gs>
            <a:gs pos="35000">
              <a:srgbClr val="4BACC6">
                <a:hueOff val="-5960326"/>
                <a:satOff val="23887"/>
                <a:lumOff val="5177"/>
                <a:alphaOff val="0"/>
                <a:tint val="37000"/>
                <a:satMod val="300000"/>
              </a:srgbClr>
            </a:gs>
            <a:gs pos="100000">
              <a:srgbClr val="4BACC6">
                <a:hueOff val="-5960326"/>
                <a:satOff val="23887"/>
                <a:lumOff val="517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1800" dirty="0">
              <a:solidFill>
                <a:sysClr val="windowText" lastClr="000000"/>
              </a:solidFill>
              <a:latin typeface="Arial" panose="020B0604020202020204" pitchFamily="34" charset="0"/>
              <a:ea typeface="+mn-ea"/>
              <a:cs typeface="Arial" panose="020B0604020202020204" pitchFamily="34" charset="0"/>
            </a:rPr>
            <a:t>- </a:t>
          </a:r>
          <a:r>
            <a:rPr lang="vi-VN" sz="1800" dirty="0">
              <a:solidFill>
                <a:sysClr val="windowText" lastClr="000000"/>
              </a:solidFill>
              <a:latin typeface="Arial" panose="020B0604020202020204" pitchFamily="34" charset="0"/>
              <a:ea typeface="+mn-ea"/>
              <a:cs typeface="Arial" panose="020B0604020202020204" pitchFamily="34" charset="0"/>
            </a:rPr>
            <a:t>Khả năng của trẻ và điều kiện thực tiễn của trường/lớp. </a:t>
          </a:r>
          <a:endParaRPr lang="en-US" sz="1800" dirty="0">
            <a:solidFill>
              <a:sysClr val="windowText" lastClr="000000"/>
            </a:solidFill>
            <a:latin typeface="Arial" panose="020B0604020202020204" pitchFamily="34" charset="0"/>
            <a:ea typeface="+mn-ea"/>
            <a:cs typeface="Arial" panose="020B0604020202020204" pitchFamily="34" charset="0"/>
          </a:endParaRPr>
        </a:p>
      </dgm:t>
    </dgm:pt>
    <dgm:pt modelId="{97DBC40A-77CF-4E5B-BE57-8EC5E4A8058F}" type="parTrans" cxnId="{52D9AFF4-CC62-41AF-BDCE-156F0B020045}">
      <dgm:prSet/>
      <dgm:spPr/>
      <dgm:t>
        <a:bodyPr/>
        <a:lstStyle/>
        <a:p>
          <a:pPr algn="just"/>
          <a:endParaRPr lang="en-US" sz="1800">
            <a:latin typeface="Arial" panose="020B0604020202020204" pitchFamily="34" charset="0"/>
            <a:cs typeface="Arial" panose="020B0604020202020204" pitchFamily="34" charset="0"/>
          </a:endParaRPr>
        </a:p>
      </dgm:t>
    </dgm:pt>
    <dgm:pt modelId="{F1896F92-3B79-442A-ADE1-897DDF515616}" type="sibTrans" cxnId="{52D9AFF4-CC62-41AF-BDCE-156F0B020045}">
      <dgm:prSet custT="1"/>
      <dgm:spPr>
        <a:xfrm>
          <a:off x="1831934" y="2993337"/>
          <a:ext cx="109273" cy="109273"/>
        </a:xfrm>
        <a:solidFill>
          <a:srgbClr val="C0504D"/>
        </a:solidFill>
        <a:ln>
          <a:noFill/>
        </a:ln>
        <a:effectLst>
          <a:outerShdw blurRad="40000" dist="20000" dir="5400000" rotWithShape="0">
            <a:srgbClr val="000000">
              <a:alpha val="38000"/>
            </a:srgbClr>
          </a:outerShdw>
        </a:effectLst>
      </dgm:spPr>
      <dgm:t>
        <a:bodyPr/>
        <a:lstStyle/>
        <a:p>
          <a:pPr algn="just"/>
          <a:endParaRPr lang="en-US" sz="1800">
            <a:solidFill>
              <a:srgbClr val="FF0000"/>
            </a:solidFill>
            <a:latin typeface="Arial" panose="020B0604020202020204" pitchFamily="34" charset="0"/>
            <a:ea typeface="+mn-ea"/>
            <a:cs typeface="Arial" panose="020B0604020202020204" pitchFamily="34" charset="0"/>
          </a:endParaRPr>
        </a:p>
      </dgm:t>
    </dgm:pt>
    <dgm:pt modelId="{A0DF1AAA-6AFB-4E3C-BDE2-7559EB168EE0}">
      <dgm:prSet custT="1"/>
      <dgm:spPr>
        <a:xfrm>
          <a:off x="2543" y="3117909"/>
          <a:ext cx="3768055" cy="630725"/>
        </a:xfrm>
        <a:gradFill rotWithShape="0">
          <a:gsLst>
            <a:gs pos="0">
              <a:srgbClr val="4BACC6">
                <a:hueOff val="-7947101"/>
                <a:satOff val="31849"/>
                <a:lumOff val="6902"/>
                <a:alphaOff val="0"/>
                <a:tint val="50000"/>
                <a:satMod val="300000"/>
              </a:srgbClr>
            </a:gs>
            <a:gs pos="35000">
              <a:srgbClr val="4BACC6">
                <a:hueOff val="-7947101"/>
                <a:satOff val="31849"/>
                <a:lumOff val="6902"/>
                <a:alphaOff val="0"/>
                <a:tint val="37000"/>
                <a:satMod val="300000"/>
              </a:srgbClr>
            </a:gs>
            <a:gs pos="100000">
              <a:srgbClr val="4BACC6">
                <a:hueOff val="-7947101"/>
                <a:satOff val="31849"/>
                <a:lumOff val="690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r>
            <a:rPr lang="en-US" sz="1800" dirty="0">
              <a:solidFill>
                <a:sysClr val="windowText" lastClr="000000"/>
              </a:solidFill>
              <a:latin typeface="Arial" panose="020B0604020202020204" pitchFamily="34" charset="0"/>
              <a:ea typeface="+mn-ea"/>
              <a:cs typeface="Arial" panose="020B0604020202020204" pitchFamily="34" charset="0"/>
            </a:rPr>
            <a:t>- </a:t>
          </a:r>
          <a:r>
            <a:rPr lang="vi-VN" sz="1800" dirty="0">
              <a:solidFill>
                <a:sysClr val="windowText" lastClr="000000"/>
              </a:solidFill>
              <a:latin typeface="Arial" panose="020B0604020202020204" pitchFamily="34" charset="0"/>
              <a:ea typeface="+mn-ea"/>
              <a:cs typeface="Arial" panose="020B0604020202020204" pitchFamily="34" charset="0"/>
            </a:rPr>
            <a:t>Mục tiêu </a:t>
          </a:r>
          <a:r>
            <a:rPr lang="en-US" sz="1800" dirty="0">
              <a:solidFill>
                <a:sysClr val="windowText" lastClr="000000"/>
              </a:solidFill>
              <a:latin typeface="Arial" panose="020B0604020202020204" pitchFamily="34" charset="0"/>
              <a:ea typeface="+mn-ea"/>
              <a:cs typeface="Arial" panose="020B0604020202020204" pitchFamily="34" charset="0"/>
            </a:rPr>
            <a:t>PT </a:t>
          </a:r>
          <a:r>
            <a:rPr lang="vi-VN" sz="1800" dirty="0">
              <a:solidFill>
                <a:sysClr val="windowText" lastClr="000000"/>
              </a:solidFill>
              <a:latin typeface="Arial" panose="020B0604020202020204" pitchFamily="34" charset="0"/>
              <a:ea typeface="+mn-ea"/>
              <a:cs typeface="Arial" panose="020B0604020202020204" pitchFamily="34" charset="0"/>
            </a:rPr>
            <a:t>chất lượng giáo dục của địa phương (nếu có).</a:t>
          </a:r>
          <a:endParaRPr lang="en-US" sz="1800" dirty="0">
            <a:solidFill>
              <a:sysClr val="windowText" lastClr="000000"/>
            </a:solidFill>
            <a:latin typeface="Arial" panose="020B0604020202020204" pitchFamily="34" charset="0"/>
            <a:ea typeface="+mn-ea"/>
            <a:cs typeface="Arial" panose="020B0604020202020204" pitchFamily="34" charset="0"/>
          </a:endParaRPr>
        </a:p>
      </dgm:t>
    </dgm:pt>
    <dgm:pt modelId="{DC9845FE-AEA5-483D-8838-6FF4D8305C55}" type="parTrans" cxnId="{4BEB7C70-17CD-493F-9619-524B9A50699D}">
      <dgm:prSet/>
      <dgm:spPr/>
      <dgm:t>
        <a:bodyPr/>
        <a:lstStyle/>
        <a:p>
          <a:pPr algn="just"/>
          <a:endParaRPr lang="en-US" sz="1800">
            <a:latin typeface="Arial" panose="020B0604020202020204" pitchFamily="34" charset="0"/>
            <a:cs typeface="Arial" panose="020B0604020202020204" pitchFamily="34" charset="0"/>
          </a:endParaRPr>
        </a:p>
      </dgm:t>
    </dgm:pt>
    <dgm:pt modelId="{C1336E0D-6608-48AB-BA76-2DDF7EF4D18E}" type="sibTrans" cxnId="{4BEB7C70-17CD-493F-9619-524B9A50699D}">
      <dgm:prSet custT="1"/>
      <dgm:spPr>
        <a:xfrm rot="34045">
          <a:off x="3442313" y="1734956"/>
          <a:ext cx="404840" cy="311819"/>
        </a:xfrm>
        <a:solidFill>
          <a:srgbClr val="C0504D"/>
        </a:solidFill>
        <a:ln>
          <a:noFill/>
        </a:ln>
        <a:effectLst>
          <a:outerShdw blurRad="40000" dist="20000" dir="5400000" rotWithShape="0">
            <a:srgbClr val="000000">
              <a:alpha val="38000"/>
            </a:srgbClr>
          </a:outerShdw>
        </a:effectLst>
      </dgm:spPr>
      <dgm:t>
        <a:bodyPr/>
        <a:lstStyle/>
        <a:p>
          <a:pPr algn="just"/>
          <a:endParaRPr lang="en-US" sz="1800">
            <a:solidFill>
              <a:sysClr val="windowText" lastClr="000000"/>
            </a:solidFill>
            <a:latin typeface="Arial" panose="020B0604020202020204" pitchFamily="34" charset="0"/>
            <a:ea typeface="+mn-ea"/>
            <a:cs typeface="Arial" panose="020B0604020202020204" pitchFamily="34" charset="0"/>
          </a:endParaRPr>
        </a:p>
      </dgm:t>
    </dgm:pt>
    <dgm:pt modelId="{8FA45BB1-2B60-4655-AEA8-17F3D3989A91}">
      <dgm:prSet custT="1"/>
      <dgm:spPr>
        <a:xfrm>
          <a:off x="0" y="1568247"/>
          <a:ext cx="3768055" cy="668637"/>
        </a:xfrm>
        <a:gradFill rotWithShape="0">
          <a:gsLst>
            <a:gs pos="0">
              <a:srgbClr val="4BACC6">
                <a:hueOff val="-3973551"/>
                <a:satOff val="15924"/>
                <a:lumOff val="3451"/>
                <a:alphaOff val="0"/>
                <a:tint val="50000"/>
                <a:satMod val="300000"/>
              </a:srgbClr>
            </a:gs>
            <a:gs pos="35000">
              <a:srgbClr val="4BACC6">
                <a:hueOff val="-3973551"/>
                <a:satOff val="15924"/>
                <a:lumOff val="3451"/>
                <a:alphaOff val="0"/>
                <a:tint val="37000"/>
                <a:satMod val="300000"/>
              </a:srgbClr>
            </a:gs>
            <a:gs pos="100000">
              <a:srgbClr val="4BACC6">
                <a:hueOff val="-3973551"/>
                <a:satOff val="15924"/>
                <a:lumOff val="3451"/>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ctr"/>
          <a:r>
            <a:rPr lang="en-US" sz="1800" b="0" dirty="0">
              <a:solidFill>
                <a:sysClr val="windowText" lastClr="000000"/>
              </a:solidFill>
              <a:latin typeface="Arial" panose="020B0604020202020204" pitchFamily="34" charset="0"/>
              <a:ea typeface="+mn-ea"/>
              <a:cs typeface="Arial" panose="020B0604020202020204" pitchFamily="34" charset="0"/>
            </a:rPr>
            <a:t>- </a:t>
          </a:r>
          <a:r>
            <a:rPr lang="en-US" sz="1800" b="0" dirty="0" err="1">
              <a:solidFill>
                <a:sysClr val="windowText" lastClr="000000"/>
              </a:solidFill>
              <a:latin typeface="Arial" panose="020B0604020202020204" pitchFamily="34" charset="0"/>
              <a:ea typeface="+mn-ea"/>
              <a:cs typeface="Arial" panose="020B0604020202020204" pitchFamily="34" charset="0"/>
            </a:rPr>
            <a:t>Các</a:t>
          </a:r>
          <a:r>
            <a:rPr lang="en-US" sz="1800" b="0" dirty="0">
              <a:solidFill>
                <a:sysClr val="windowText" lastClr="000000"/>
              </a:solidFill>
              <a:latin typeface="Arial" panose="020B0604020202020204" pitchFamily="34" charset="0"/>
              <a:ea typeface="+mn-ea"/>
              <a:cs typeface="Arial" panose="020B0604020202020204" pitchFamily="34" charset="0"/>
            </a:rPr>
            <a:t> </a:t>
          </a:r>
          <a:r>
            <a:rPr lang="en-US" sz="1800" b="1" dirty="0" err="1">
              <a:solidFill>
                <a:srgbClr val="C00000"/>
              </a:solidFill>
              <a:latin typeface="Arial" panose="020B0604020202020204" pitchFamily="34" charset="0"/>
              <a:ea typeface="+mn-ea"/>
              <a:cs typeface="Arial" panose="020B0604020202020204" pitchFamily="34" charset="0"/>
            </a:rPr>
            <a:t>chuẩn</a:t>
          </a:r>
          <a:r>
            <a:rPr lang="en-US" sz="1800" b="1" dirty="0">
              <a:solidFill>
                <a:sysClr val="windowText" lastClr="000000"/>
              </a:solidFill>
              <a:latin typeface="Arial" panose="020B0604020202020204" pitchFamily="34" charset="0"/>
              <a:ea typeface="+mn-ea"/>
              <a:cs typeface="Arial" panose="020B0604020202020204" pitchFamily="34" charset="0"/>
            </a:rPr>
            <a:t> </a:t>
          </a:r>
          <a:r>
            <a:rPr lang="en-US" sz="1800" b="0" dirty="0" err="1">
              <a:solidFill>
                <a:sysClr val="windowText" lastClr="000000"/>
              </a:solidFill>
              <a:latin typeface="Arial" panose="020B0604020202020204" pitchFamily="34" charset="0"/>
              <a:ea typeface="+mn-ea"/>
              <a:cs typeface="Arial" panose="020B0604020202020204" pitchFamily="34" charset="0"/>
            </a:rPr>
            <a:t>theo</a:t>
          </a:r>
          <a:r>
            <a:rPr lang="en-US" sz="1800" b="0" dirty="0">
              <a:solidFill>
                <a:sysClr val="windowText" lastClr="000000"/>
              </a:solidFill>
              <a:latin typeface="Arial" panose="020B0604020202020204" pitchFamily="34" charset="0"/>
              <a:ea typeface="+mn-ea"/>
              <a:cs typeface="Arial" panose="020B0604020202020204" pitchFamily="34" charset="0"/>
            </a:rPr>
            <a:t> </a:t>
          </a:r>
          <a:r>
            <a:rPr lang="en-US" sz="1800" b="0" dirty="0" err="1">
              <a:solidFill>
                <a:sysClr val="windowText" lastClr="000000"/>
              </a:solidFill>
              <a:latin typeface="Arial" panose="020B0604020202020204" pitchFamily="34" charset="0"/>
              <a:ea typeface="+mn-ea"/>
              <a:cs typeface="Arial" panose="020B0604020202020204" pitchFamily="34" charset="0"/>
            </a:rPr>
            <a:t>lĩnh</a:t>
          </a:r>
          <a:r>
            <a:rPr lang="en-US" sz="1800" b="0" dirty="0">
              <a:solidFill>
                <a:sysClr val="windowText" lastClr="000000"/>
              </a:solidFill>
              <a:latin typeface="Arial" panose="020B0604020202020204" pitchFamily="34" charset="0"/>
              <a:ea typeface="+mn-ea"/>
              <a:cs typeface="Arial" panose="020B0604020202020204" pitchFamily="34" charset="0"/>
            </a:rPr>
            <a:t> </a:t>
          </a:r>
          <a:r>
            <a:rPr lang="en-US" sz="1800" b="0" dirty="0" err="1">
              <a:solidFill>
                <a:sysClr val="windowText" lastClr="000000"/>
              </a:solidFill>
              <a:latin typeface="Arial" panose="020B0604020202020204" pitchFamily="34" charset="0"/>
              <a:ea typeface="+mn-ea"/>
              <a:cs typeface="Arial" panose="020B0604020202020204" pitchFamily="34" charset="0"/>
            </a:rPr>
            <a:t>vực</a:t>
          </a:r>
          <a:r>
            <a:rPr lang="en-US" sz="1800" b="0" dirty="0">
              <a:solidFill>
                <a:sysClr val="windowText" lastClr="000000"/>
              </a:solidFill>
              <a:latin typeface="Arial" panose="020B0604020202020204" pitchFamily="34" charset="0"/>
              <a:ea typeface="+mn-ea"/>
              <a:cs typeface="Arial" panose="020B0604020202020204" pitchFamily="34" charset="0"/>
            </a:rPr>
            <a:t> PT </a:t>
          </a:r>
          <a:r>
            <a:rPr lang="en-US" sz="1800" b="0" dirty="0" err="1">
              <a:solidFill>
                <a:sysClr val="windowText" lastClr="000000"/>
              </a:solidFill>
              <a:latin typeface="Arial" panose="020B0604020202020204" pitchFamily="34" charset="0"/>
              <a:ea typeface="+mn-ea"/>
              <a:cs typeface="Arial" panose="020B0604020202020204" pitchFamily="34" charset="0"/>
            </a:rPr>
            <a:t>trong</a:t>
          </a:r>
          <a:r>
            <a:rPr lang="en-US" sz="1800" b="0" dirty="0">
              <a:solidFill>
                <a:sysClr val="windowText" lastClr="000000"/>
              </a:solidFill>
              <a:latin typeface="Arial" panose="020B0604020202020204" pitchFamily="34" charset="0"/>
              <a:ea typeface="+mn-ea"/>
              <a:cs typeface="Arial" panose="020B0604020202020204" pitchFamily="34" charset="0"/>
            </a:rPr>
            <a:t> </a:t>
          </a:r>
          <a:r>
            <a:rPr lang="vi-VN" sz="1800" b="0" dirty="0">
              <a:solidFill>
                <a:sysClr val="windowText" lastClr="000000"/>
              </a:solidFill>
              <a:latin typeface="Arial" panose="020B0604020202020204" pitchFamily="34" charset="0"/>
              <a:ea typeface="+mn-ea"/>
              <a:cs typeface="Arial" panose="020B0604020202020204" pitchFamily="34" charset="0"/>
            </a:rPr>
            <a:t>Bộ chuẩn </a:t>
          </a:r>
          <a:r>
            <a:rPr lang="en-US" sz="1800" b="0" dirty="0">
              <a:solidFill>
                <a:sysClr val="windowText" lastClr="000000"/>
              </a:solidFill>
              <a:latin typeface="Arial" panose="020B0604020202020204" pitchFamily="34" charset="0"/>
              <a:ea typeface="+mn-ea"/>
              <a:cs typeface="Arial" panose="020B0604020202020204" pitchFamily="34" charset="0"/>
            </a:rPr>
            <a:t>PTTENT</a:t>
          </a:r>
        </a:p>
      </dgm:t>
    </dgm:pt>
    <dgm:pt modelId="{E2B53DD8-7E82-43EC-BCAD-8BC216FB98ED}" type="parTrans" cxnId="{895B387E-E045-497C-B02F-978A13203D8F}">
      <dgm:prSet/>
      <dgm:spPr/>
      <dgm:t>
        <a:bodyPr/>
        <a:lstStyle/>
        <a:p>
          <a:pPr algn="just"/>
          <a:endParaRPr lang="en-US" sz="1800">
            <a:latin typeface="Arial" panose="020B0604020202020204" pitchFamily="34" charset="0"/>
            <a:cs typeface="Arial" panose="020B0604020202020204" pitchFamily="34" charset="0"/>
          </a:endParaRPr>
        </a:p>
      </dgm:t>
    </dgm:pt>
    <dgm:pt modelId="{BC2F4C63-CB9C-4F24-9B76-40690A58CCFE}" type="sibTrans" cxnId="{895B387E-E045-497C-B02F-978A13203D8F}">
      <dgm:prSet custT="1"/>
      <dgm:spPr>
        <a:xfrm>
          <a:off x="1831934" y="2259498"/>
          <a:ext cx="109273" cy="109273"/>
        </a:xfrm>
        <a:solidFill>
          <a:srgbClr val="C0504D"/>
        </a:solidFill>
        <a:ln>
          <a:solidFill>
            <a:srgbClr val="4F81BD"/>
          </a:solidFill>
        </a:ln>
        <a:effectLst>
          <a:outerShdw blurRad="40000" dist="20000" dir="5400000" rotWithShape="0">
            <a:srgbClr val="000000">
              <a:alpha val="38000"/>
            </a:srgbClr>
          </a:outerShdw>
        </a:effectLst>
      </dgm:spPr>
      <dgm:t>
        <a:bodyPr/>
        <a:lstStyle/>
        <a:p>
          <a:pPr algn="just"/>
          <a:endParaRPr lang="en-US" sz="1800">
            <a:solidFill>
              <a:srgbClr val="FF0000"/>
            </a:solidFill>
            <a:latin typeface="Arial" panose="020B0604020202020204" pitchFamily="34" charset="0"/>
            <a:ea typeface="+mn-ea"/>
            <a:cs typeface="Arial" panose="020B0604020202020204" pitchFamily="34" charset="0"/>
          </a:endParaRPr>
        </a:p>
      </dgm:t>
    </dgm:pt>
    <dgm:pt modelId="{BCD9D345-723C-4FFE-9A9F-18B913CBC97C}" type="pres">
      <dgm:prSet presAssocID="{CA49FC51-8218-440B-8690-FB86105B06BB}" presName="Name0" presStyleCnt="0">
        <dgm:presLayoutVars>
          <dgm:dir/>
          <dgm:resizeHandles val="exact"/>
        </dgm:presLayoutVars>
      </dgm:prSet>
      <dgm:spPr/>
      <dgm:t>
        <a:bodyPr/>
        <a:lstStyle/>
        <a:p>
          <a:endParaRPr lang="en-US"/>
        </a:p>
      </dgm:t>
    </dgm:pt>
    <dgm:pt modelId="{6F905A69-0B7C-46CE-9A52-C515380F6C19}" type="pres">
      <dgm:prSet presAssocID="{CA49FC51-8218-440B-8690-FB86105B06BB}" presName="vNodes" presStyleCnt="0"/>
      <dgm:spPr/>
    </dgm:pt>
    <dgm:pt modelId="{7F90F464-947C-4705-B1EC-BA829B7B16C4}" type="pres">
      <dgm:prSet presAssocID="{47FA8DD7-7877-4A38-8BE8-9C1FF26B6A19}" presName="node" presStyleLbl="node1" presStyleIdx="0" presStyleCnt="6" custScaleX="2000000" custScaleY="407218" custLinFactY="-67932" custLinFactNeighborX="-45033" custLinFactNeighborY="-100000">
        <dgm:presLayoutVars>
          <dgm:bulletEnabled val="1"/>
        </dgm:presLayoutVars>
      </dgm:prSet>
      <dgm:spPr>
        <a:prstGeom prst="ellipse">
          <a:avLst/>
        </a:prstGeom>
      </dgm:spPr>
      <dgm:t>
        <a:bodyPr/>
        <a:lstStyle/>
        <a:p>
          <a:endParaRPr lang="en-US"/>
        </a:p>
      </dgm:t>
    </dgm:pt>
    <dgm:pt modelId="{4586F7F5-6B79-403B-BD92-47F9227CB481}" type="pres">
      <dgm:prSet presAssocID="{C911B12A-FB11-45DE-88E9-330E88C6430E}" presName="spacerT" presStyleCnt="0"/>
      <dgm:spPr/>
    </dgm:pt>
    <dgm:pt modelId="{8EE5E881-2A16-4FD8-BE89-5335477A458D}" type="pres">
      <dgm:prSet presAssocID="{C911B12A-FB11-45DE-88E9-330E88C6430E}" presName="sibTrans" presStyleLbl="sibTrans2D1" presStyleIdx="0" presStyleCnt="5" custScaleX="74174" custScaleY="80374" custLinFactY="-14010" custLinFactNeighborX="-38484" custLinFactNeighborY="-100000"/>
      <dgm:spPr>
        <a:prstGeom prst="mathPlus">
          <a:avLst/>
        </a:prstGeom>
      </dgm:spPr>
      <dgm:t>
        <a:bodyPr/>
        <a:lstStyle/>
        <a:p>
          <a:endParaRPr lang="en-US"/>
        </a:p>
      </dgm:t>
    </dgm:pt>
    <dgm:pt modelId="{06F5253E-FAF6-4C1E-B692-AE7BCED55803}" type="pres">
      <dgm:prSet presAssocID="{C911B12A-FB11-45DE-88E9-330E88C6430E}" presName="spacerB" presStyleCnt="0"/>
      <dgm:spPr/>
    </dgm:pt>
    <dgm:pt modelId="{1B908272-ADEF-4DA4-AF43-08753C36A9C2}" type="pres">
      <dgm:prSet presAssocID="{E4165FF9-EAE9-4918-906F-1CD487600E46}" presName="node" presStyleLbl="node1" presStyleIdx="1" presStyleCnt="6" custScaleX="2000000" custScaleY="695932" custLinFactY="-3714" custLinFactNeighborX="-1405" custLinFactNeighborY="-100000">
        <dgm:presLayoutVars>
          <dgm:bulletEnabled val="1"/>
        </dgm:presLayoutVars>
      </dgm:prSet>
      <dgm:spPr>
        <a:prstGeom prst="ellipse">
          <a:avLst/>
        </a:prstGeom>
      </dgm:spPr>
      <dgm:t>
        <a:bodyPr/>
        <a:lstStyle/>
        <a:p>
          <a:endParaRPr lang="en-US"/>
        </a:p>
      </dgm:t>
    </dgm:pt>
    <dgm:pt modelId="{FC71D5AA-40A6-43AC-98BD-82E007EB1D52}" type="pres">
      <dgm:prSet presAssocID="{D6D4D55F-A99E-4A08-82CA-4A19AC15E5E2}" presName="spacerT" presStyleCnt="0"/>
      <dgm:spPr/>
    </dgm:pt>
    <dgm:pt modelId="{9482AD1A-4978-4E18-A219-1723242A3BD7}" type="pres">
      <dgm:prSet presAssocID="{D6D4D55F-A99E-4A08-82CA-4A19AC15E5E2}" presName="sibTrans" presStyleLbl="sibTrans2D1" presStyleIdx="1" presStyleCnt="5" custLinFactY="-22022" custLinFactNeighborX="-36022" custLinFactNeighborY="-100000"/>
      <dgm:spPr>
        <a:prstGeom prst="mathPlus">
          <a:avLst/>
        </a:prstGeom>
      </dgm:spPr>
      <dgm:t>
        <a:bodyPr/>
        <a:lstStyle/>
        <a:p>
          <a:endParaRPr lang="en-US"/>
        </a:p>
      </dgm:t>
    </dgm:pt>
    <dgm:pt modelId="{8C51CD19-593E-4914-B1C8-4DE8F8EBF205}" type="pres">
      <dgm:prSet presAssocID="{D6D4D55F-A99E-4A08-82CA-4A19AC15E5E2}" presName="spacerB" presStyleCnt="0"/>
      <dgm:spPr/>
    </dgm:pt>
    <dgm:pt modelId="{DA756718-8148-446E-B45A-ADA196164B26}" type="pres">
      <dgm:prSet presAssocID="{8FA45BB1-2B60-4655-AEA8-17F3D3989A91}" presName="node" presStyleLbl="node1" presStyleIdx="2" presStyleCnt="6" custScaleX="2000000" custScaleY="553206" custLinFactNeighborX="-1350" custLinFactNeighborY="-47818">
        <dgm:presLayoutVars>
          <dgm:bulletEnabled val="1"/>
        </dgm:presLayoutVars>
      </dgm:prSet>
      <dgm:spPr>
        <a:prstGeom prst="ellipse">
          <a:avLst/>
        </a:prstGeom>
      </dgm:spPr>
      <dgm:t>
        <a:bodyPr/>
        <a:lstStyle/>
        <a:p>
          <a:endParaRPr lang="en-US"/>
        </a:p>
      </dgm:t>
    </dgm:pt>
    <dgm:pt modelId="{5A8B86A8-6A3B-4B4F-BDFE-F5E684BF0F5F}" type="pres">
      <dgm:prSet presAssocID="{BC2F4C63-CB9C-4F24-9B76-40690A58CCFE}" presName="spacerT" presStyleCnt="0"/>
      <dgm:spPr/>
    </dgm:pt>
    <dgm:pt modelId="{90DB077C-0CCC-4B4D-B70C-D4A60BBE7C73}" type="pres">
      <dgm:prSet presAssocID="{BC2F4C63-CB9C-4F24-9B76-40690A58CCFE}" presName="sibTrans" presStyleLbl="sibTrans2D1" presStyleIdx="2" presStyleCnt="5"/>
      <dgm:spPr>
        <a:prstGeom prst="mathPlus">
          <a:avLst/>
        </a:prstGeom>
      </dgm:spPr>
      <dgm:t>
        <a:bodyPr/>
        <a:lstStyle/>
        <a:p>
          <a:endParaRPr lang="en-US"/>
        </a:p>
      </dgm:t>
    </dgm:pt>
    <dgm:pt modelId="{00AA25A3-B3BA-40FF-AA52-92CC3D4ECC6D}" type="pres">
      <dgm:prSet presAssocID="{BC2F4C63-CB9C-4F24-9B76-40690A58CCFE}" presName="spacerB" presStyleCnt="0"/>
      <dgm:spPr/>
    </dgm:pt>
    <dgm:pt modelId="{6B9E7D85-5C6C-4C9A-87E8-F3973C058639}" type="pres">
      <dgm:prSet presAssocID="{F7AF81F5-22CD-4FFB-89F7-9A6E028BB82C}" presName="node" presStyleLbl="node1" presStyleIdx="3" presStyleCnt="6" custScaleX="2000000" custScaleY="540243">
        <dgm:presLayoutVars>
          <dgm:bulletEnabled val="1"/>
        </dgm:presLayoutVars>
      </dgm:prSet>
      <dgm:spPr>
        <a:prstGeom prst="ellipse">
          <a:avLst/>
        </a:prstGeom>
      </dgm:spPr>
      <dgm:t>
        <a:bodyPr/>
        <a:lstStyle/>
        <a:p>
          <a:endParaRPr lang="en-US"/>
        </a:p>
      </dgm:t>
    </dgm:pt>
    <dgm:pt modelId="{92A1CEEB-8974-44C8-B426-99C7914526DF}" type="pres">
      <dgm:prSet presAssocID="{F1896F92-3B79-442A-ADE1-897DDF515616}" presName="spacerT" presStyleCnt="0"/>
      <dgm:spPr/>
    </dgm:pt>
    <dgm:pt modelId="{235D94AD-AD24-4AFE-9DE4-A8FE77C2448B}" type="pres">
      <dgm:prSet presAssocID="{F1896F92-3B79-442A-ADE1-897DDF515616}" presName="sibTrans" presStyleLbl="sibTrans2D1" presStyleIdx="3" presStyleCnt="5"/>
      <dgm:spPr>
        <a:prstGeom prst="mathPlus">
          <a:avLst/>
        </a:prstGeom>
      </dgm:spPr>
      <dgm:t>
        <a:bodyPr/>
        <a:lstStyle/>
        <a:p>
          <a:endParaRPr lang="en-US"/>
        </a:p>
      </dgm:t>
    </dgm:pt>
    <dgm:pt modelId="{7A5DB035-CAAD-436B-A247-E8400A9DF14E}" type="pres">
      <dgm:prSet presAssocID="{F1896F92-3B79-442A-ADE1-897DDF515616}" presName="spacerB" presStyleCnt="0"/>
      <dgm:spPr/>
    </dgm:pt>
    <dgm:pt modelId="{B3ADFD76-43FA-4DAE-A9B8-74294B7CE4DD}" type="pres">
      <dgm:prSet presAssocID="{A0DF1AAA-6AFB-4E3C-BDE2-7559EB168EE0}" presName="node" presStyleLbl="node1" presStyleIdx="4" presStyleCnt="6" custScaleX="2000000" custScaleY="565613">
        <dgm:presLayoutVars>
          <dgm:bulletEnabled val="1"/>
        </dgm:presLayoutVars>
      </dgm:prSet>
      <dgm:spPr>
        <a:prstGeom prst="ellipse">
          <a:avLst/>
        </a:prstGeom>
      </dgm:spPr>
      <dgm:t>
        <a:bodyPr/>
        <a:lstStyle/>
        <a:p>
          <a:endParaRPr lang="en-US"/>
        </a:p>
      </dgm:t>
    </dgm:pt>
    <dgm:pt modelId="{742DD9C4-9E19-4C87-B211-CB30FD7F0587}" type="pres">
      <dgm:prSet presAssocID="{CA49FC51-8218-440B-8690-FB86105B06BB}" presName="sibTransLast" presStyleLbl="sibTrans2D1" presStyleIdx="4" presStyleCnt="5" custAng="11039553" custFlipHor="1" custScaleX="109125" custScaleY="397940" custLinFactY="-65436" custLinFactNeighborX="3026" custLinFactNeighborY="-100000"/>
      <dgm:spPr>
        <a:prstGeom prst="rightArrow">
          <a:avLst>
            <a:gd name="adj1" fmla="val 60000"/>
            <a:gd name="adj2" fmla="val 50000"/>
          </a:avLst>
        </a:prstGeom>
      </dgm:spPr>
      <dgm:t>
        <a:bodyPr/>
        <a:lstStyle/>
        <a:p>
          <a:endParaRPr lang="en-US"/>
        </a:p>
      </dgm:t>
    </dgm:pt>
    <dgm:pt modelId="{067631E0-40E9-4F3E-A406-28445ADEAD22}" type="pres">
      <dgm:prSet presAssocID="{CA49FC51-8218-440B-8690-FB86105B06BB}" presName="connectorText" presStyleLbl="sibTrans2D1" presStyleIdx="4" presStyleCnt="5"/>
      <dgm:spPr/>
      <dgm:t>
        <a:bodyPr/>
        <a:lstStyle/>
        <a:p>
          <a:endParaRPr lang="en-US"/>
        </a:p>
      </dgm:t>
    </dgm:pt>
    <dgm:pt modelId="{11A53999-D95F-4DD9-9E4F-F348DD49D336}" type="pres">
      <dgm:prSet presAssocID="{CA49FC51-8218-440B-8690-FB86105B06BB}" presName="lastNode" presStyleLbl="node1" presStyleIdx="5" presStyleCnt="6" custScaleX="864963" custScaleY="277985" custLinFactX="300000" custLinFactNeighborX="374246" custLinFactNeighborY="-83189">
        <dgm:presLayoutVars>
          <dgm:bulletEnabled val="1"/>
        </dgm:presLayoutVars>
      </dgm:prSet>
      <dgm:spPr>
        <a:prstGeom prst="ellipse">
          <a:avLst/>
        </a:prstGeom>
      </dgm:spPr>
      <dgm:t>
        <a:bodyPr/>
        <a:lstStyle/>
        <a:p>
          <a:endParaRPr lang="en-US"/>
        </a:p>
      </dgm:t>
    </dgm:pt>
  </dgm:ptLst>
  <dgm:cxnLst>
    <dgm:cxn modelId="{6C20FC52-7566-4FB7-A016-BCFBF16E900F}" srcId="{CA49FC51-8218-440B-8690-FB86105B06BB}" destId="{47FA8DD7-7877-4A38-8BE8-9C1FF26B6A19}" srcOrd="0" destOrd="0" parTransId="{568429BA-A1F0-44D0-9093-88C130461034}" sibTransId="{C911B12A-FB11-45DE-88E9-330E88C6430E}"/>
    <dgm:cxn modelId="{0ADBADF2-81C9-4A50-8FFD-7C6D00925B95}" srcId="{CA49FC51-8218-440B-8690-FB86105B06BB}" destId="{E4165FF9-EAE9-4918-906F-1CD487600E46}" srcOrd="1" destOrd="0" parTransId="{44A1BC53-C689-4DB9-B730-2F1904CD1245}" sibTransId="{D6D4D55F-A99E-4A08-82CA-4A19AC15E5E2}"/>
    <dgm:cxn modelId="{11A9923D-44E2-4DD0-970D-E6D2320F8A46}" type="presOf" srcId="{BC2F4C63-CB9C-4F24-9B76-40690A58CCFE}" destId="{90DB077C-0CCC-4B4D-B70C-D4A60BBE7C73}" srcOrd="0" destOrd="0" presId="urn:microsoft.com/office/officeart/2005/8/layout/equation2"/>
    <dgm:cxn modelId="{35A39757-229B-4CE8-B71D-BC7253A096E9}" type="presOf" srcId="{D6D4D55F-A99E-4A08-82CA-4A19AC15E5E2}" destId="{9482AD1A-4978-4E18-A219-1723242A3BD7}" srcOrd="0" destOrd="0" presId="urn:microsoft.com/office/officeart/2005/8/layout/equation2"/>
    <dgm:cxn modelId="{895B387E-E045-497C-B02F-978A13203D8F}" srcId="{CA49FC51-8218-440B-8690-FB86105B06BB}" destId="{8FA45BB1-2B60-4655-AEA8-17F3D3989A91}" srcOrd="2" destOrd="0" parTransId="{E2B53DD8-7E82-43EC-BCAD-8BC216FB98ED}" sibTransId="{BC2F4C63-CB9C-4F24-9B76-40690A58CCFE}"/>
    <dgm:cxn modelId="{519F8F8C-8516-4DEA-B790-0064BFF8235B}" type="presOf" srcId="{47FA8DD7-7877-4A38-8BE8-9C1FF26B6A19}" destId="{7F90F464-947C-4705-B1EC-BA829B7B16C4}" srcOrd="0" destOrd="0" presId="urn:microsoft.com/office/officeart/2005/8/layout/equation2"/>
    <dgm:cxn modelId="{01EB96F2-F8BE-4494-B7EE-BD569877F385}" srcId="{CA49FC51-8218-440B-8690-FB86105B06BB}" destId="{AFA742C2-FA2E-4A42-8D16-0CEF44E49431}" srcOrd="5" destOrd="0" parTransId="{4C8570D5-62F2-4CB7-B99A-FAB7A7D6D919}" sibTransId="{4E21C50B-873F-461D-BBE1-5EDB2C153BC8}"/>
    <dgm:cxn modelId="{6D855EC6-DC4F-4023-AA00-7B1E4D071CBF}" type="presOf" srcId="{8FA45BB1-2B60-4655-AEA8-17F3D3989A91}" destId="{DA756718-8148-446E-B45A-ADA196164B26}" srcOrd="0" destOrd="0" presId="urn:microsoft.com/office/officeart/2005/8/layout/equation2"/>
    <dgm:cxn modelId="{914574E8-8642-4842-A100-25F92E7491F8}" type="presOf" srcId="{C911B12A-FB11-45DE-88E9-330E88C6430E}" destId="{8EE5E881-2A16-4FD8-BE89-5335477A458D}" srcOrd="0" destOrd="0" presId="urn:microsoft.com/office/officeart/2005/8/layout/equation2"/>
    <dgm:cxn modelId="{52D9AFF4-CC62-41AF-BDCE-156F0B020045}" srcId="{CA49FC51-8218-440B-8690-FB86105B06BB}" destId="{F7AF81F5-22CD-4FFB-89F7-9A6E028BB82C}" srcOrd="3" destOrd="0" parTransId="{97DBC40A-77CF-4E5B-BE57-8EC5E4A8058F}" sibTransId="{F1896F92-3B79-442A-ADE1-897DDF515616}"/>
    <dgm:cxn modelId="{618B355A-F404-4D87-A495-5DC19925A1A1}" type="presOf" srcId="{F1896F92-3B79-442A-ADE1-897DDF515616}" destId="{235D94AD-AD24-4AFE-9DE4-A8FE77C2448B}" srcOrd="0" destOrd="0" presId="urn:microsoft.com/office/officeart/2005/8/layout/equation2"/>
    <dgm:cxn modelId="{C0816603-4AD7-4A5D-AD23-B6BF06C926B2}" type="presOf" srcId="{A0DF1AAA-6AFB-4E3C-BDE2-7559EB168EE0}" destId="{B3ADFD76-43FA-4DAE-A9B8-74294B7CE4DD}" srcOrd="0" destOrd="0" presId="urn:microsoft.com/office/officeart/2005/8/layout/equation2"/>
    <dgm:cxn modelId="{1653FBF3-29EA-40A2-8D42-37022C543645}" type="presOf" srcId="{F7AF81F5-22CD-4FFB-89F7-9A6E028BB82C}" destId="{6B9E7D85-5C6C-4C9A-87E8-F3973C058639}" srcOrd="0" destOrd="0" presId="urn:microsoft.com/office/officeart/2005/8/layout/equation2"/>
    <dgm:cxn modelId="{CABCD6C9-1BCB-463F-9563-5CCCEDA1B273}" type="presOf" srcId="{AFA742C2-FA2E-4A42-8D16-0CEF44E49431}" destId="{11A53999-D95F-4DD9-9E4F-F348DD49D336}" srcOrd="0" destOrd="0" presId="urn:microsoft.com/office/officeart/2005/8/layout/equation2"/>
    <dgm:cxn modelId="{4BEB7C70-17CD-493F-9619-524B9A50699D}" srcId="{CA49FC51-8218-440B-8690-FB86105B06BB}" destId="{A0DF1AAA-6AFB-4E3C-BDE2-7559EB168EE0}" srcOrd="4" destOrd="0" parTransId="{DC9845FE-AEA5-483D-8838-6FF4D8305C55}" sibTransId="{C1336E0D-6608-48AB-BA76-2DDF7EF4D18E}"/>
    <dgm:cxn modelId="{9381A1C8-B6C8-413D-80B9-A5AA4303281D}" type="presOf" srcId="{C1336E0D-6608-48AB-BA76-2DDF7EF4D18E}" destId="{067631E0-40E9-4F3E-A406-28445ADEAD22}" srcOrd="1" destOrd="0" presId="urn:microsoft.com/office/officeart/2005/8/layout/equation2"/>
    <dgm:cxn modelId="{9AE8C32B-EA47-40DD-BDC8-E6E02B3D0ED7}" type="presOf" srcId="{C1336E0D-6608-48AB-BA76-2DDF7EF4D18E}" destId="{742DD9C4-9E19-4C87-B211-CB30FD7F0587}" srcOrd="0" destOrd="0" presId="urn:microsoft.com/office/officeart/2005/8/layout/equation2"/>
    <dgm:cxn modelId="{84E62A00-37B2-4D1D-8664-6C672815CCF0}" type="presOf" srcId="{CA49FC51-8218-440B-8690-FB86105B06BB}" destId="{BCD9D345-723C-4FFE-9A9F-18B913CBC97C}" srcOrd="0" destOrd="0" presId="urn:microsoft.com/office/officeart/2005/8/layout/equation2"/>
    <dgm:cxn modelId="{1A514D23-1807-4B48-926E-B21CDCC4F87D}" type="presOf" srcId="{E4165FF9-EAE9-4918-906F-1CD487600E46}" destId="{1B908272-ADEF-4DA4-AF43-08753C36A9C2}" srcOrd="0" destOrd="0" presId="urn:microsoft.com/office/officeart/2005/8/layout/equation2"/>
    <dgm:cxn modelId="{43C38B86-51E7-4A55-9A0D-EF9A6B995CC3}" type="presParOf" srcId="{BCD9D345-723C-4FFE-9A9F-18B913CBC97C}" destId="{6F905A69-0B7C-46CE-9A52-C515380F6C19}" srcOrd="0" destOrd="0" presId="urn:microsoft.com/office/officeart/2005/8/layout/equation2"/>
    <dgm:cxn modelId="{901F58DE-CD21-4612-B0C4-494B71FBE545}" type="presParOf" srcId="{6F905A69-0B7C-46CE-9A52-C515380F6C19}" destId="{7F90F464-947C-4705-B1EC-BA829B7B16C4}" srcOrd="0" destOrd="0" presId="urn:microsoft.com/office/officeart/2005/8/layout/equation2"/>
    <dgm:cxn modelId="{D0EDF878-126F-4339-8355-FD15B694AD62}" type="presParOf" srcId="{6F905A69-0B7C-46CE-9A52-C515380F6C19}" destId="{4586F7F5-6B79-403B-BD92-47F9227CB481}" srcOrd="1" destOrd="0" presId="urn:microsoft.com/office/officeart/2005/8/layout/equation2"/>
    <dgm:cxn modelId="{08D4EB93-27BA-41CA-9E21-D4E01C05D30C}" type="presParOf" srcId="{6F905A69-0B7C-46CE-9A52-C515380F6C19}" destId="{8EE5E881-2A16-4FD8-BE89-5335477A458D}" srcOrd="2" destOrd="0" presId="urn:microsoft.com/office/officeart/2005/8/layout/equation2"/>
    <dgm:cxn modelId="{7C24CEF7-D469-4FE6-AE24-2091BDF71A70}" type="presParOf" srcId="{6F905A69-0B7C-46CE-9A52-C515380F6C19}" destId="{06F5253E-FAF6-4C1E-B692-AE7BCED55803}" srcOrd="3" destOrd="0" presId="urn:microsoft.com/office/officeart/2005/8/layout/equation2"/>
    <dgm:cxn modelId="{337FA2A4-60B7-490E-80CB-220B744857E1}" type="presParOf" srcId="{6F905A69-0B7C-46CE-9A52-C515380F6C19}" destId="{1B908272-ADEF-4DA4-AF43-08753C36A9C2}" srcOrd="4" destOrd="0" presId="urn:microsoft.com/office/officeart/2005/8/layout/equation2"/>
    <dgm:cxn modelId="{94B1E869-97E2-47A2-85A7-427E12CF0BCE}" type="presParOf" srcId="{6F905A69-0B7C-46CE-9A52-C515380F6C19}" destId="{FC71D5AA-40A6-43AC-98BD-82E007EB1D52}" srcOrd="5" destOrd="0" presId="urn:microsoft.com/office/officeart/2005/8/layout/equation2"/>
    <dgm:cxn modelId="{6E988E05-9B34-49A2-AA0A-F41CF8396C30}" type="presParOf" srcId="{6F905A69-0B7C-46CE-9A52-C515380F6C19}" destId="{9482AD1A-4978-4E18-A219-1723242A3BD7}" srcOrd="6" destOrd="0" presId="urn:microsoft.com/office/officeart/2005/8/layout/equation2"/>
    <dgm:cxn modelId="{71D74FD9-2173-4986-AE73-93E385737E4F}" type="presParOf" srcId="{6F905A69-0B7C-46CE-9A52-C515380F6C19}" destId="{8C51CD19-593E-4914-B1C8-4DE8F8EBF205}" srcOrd="7" destOrd="0" presId="urn:microsoft.com/office/officeart/2005/8/layout/equation2"/>
    <dgm:cxn modelId="{0709EA6E-4F50-4869-BA5C-AB44D4B56787}" type="presParOf" srcId="{6F905A69-0B7C-46CE-9A52-C515380F6C19}" destId="{DA756718-8148-446E-B45A-ADA196164B26}" srcOrd="8" destOrd="0" presId="urn:microsoft.com/office/officeart/2005/8/layout/equation2"/>
    <dgm:cxn modelId="{A075698E-918B-4C0D-A68F-6A9153D3CFD8}" type="presParOf" srcId="{6F905A69-0B7C-46CE-9A52-C515380F6C19}" destId="{5A8B86A8-6A3B-4B4F-BDFE-F5E684BF0F5F}" srcOrd="9" destOrd="0" presId="urn:microsoft.com/office/officeart/2005/8/layout/equation2"/>
    <dgm:cxn modelId="{B24129FD-CACB-40C8-9007-7978037B3FC9}" type="presParOf" srcId="{6F905A69-0B7C-46CE-9A52-C515380F6C19}" destId="{90DB077C-0CCC-4B4D-B70C-D4A60BBE7C73}" srcOrd="10" destOrd="0" presId="urn:microsoft.com/office/officeart/2005/8/layout/equation2"/>
    <dgm:cxn modelId="{680C3CFF-A414-4A4B-B115-A5E6BF0D8BAE}" type="presParOf" srcId="{6F905A69-0B7C-46CE-9A52-C515380F6C19}" destId="{00AA25A3-B3BA-40FF-AA52-92CC3D4ECC6D}" srcOrd="11" destOrd="0" presId="urn:microsoft.com/office/officeart/2005/8/layout/equation2"/>
    <dgm:cxn modelId="{51B45D31-B4E6-4AD8-BB13-C79C86F79AE2}" type="presParOf" srcId="{6F905A69-0B7C-46CE-9A52-C515380F6C19}" destId="{6B9E7D85-5C6C-4C9A-87E8-F3973C058639}" srcOrd="12" destOrd="0" presId="urn:microsoft.com/office/officeart/2005/8/layout/equation2"/>
    <dgm:cxn modelId="{D1011AB6-5572-49D3-B560-0B78B994BBB3}" type="presParOf" srcId="{6F905A69-0B7C-46CE-9A52-C515380F6C19}" destId="{92A1CEEB-8974-44C8-B426-99C7914526DF}" srcOrd="13" destOrd="0" presId="urn:microsoft.com/office/officeart/2005/8/layout/equation2"/>
    <dgm:cxn modelId="{80537E14-DA5E-424F-A53D-93F7831EA2F7}" type="presParOf" srcId="{6F905A69-0B7C-46CE-9A52-C515380F6C19}" destId="{235D94AD-AD24-4AFE-9DE4-A8FE77C2448B}" srcOrd="14" destOrd="0" presId="urn:microsoft.com/office/officeart/2005/8/layout/equation2"/>
    <dgm:cxn modelId="{35FA2BC1-CBDB-473E-AD7C-21596C829D87}" type="presParOf" srcId="{6F905A69-0B7C-46CE-9A52-C515380F6C19}" destId="{7A5DB035-CAAD-436B-A247-E8400A9DF14E}" srcOrd="15" destOrd="0" presId="urn:microsoft.com/office/officeart/2005/8/layout/equation2"/>
    <dgm:cxn modelId="{A8F22F68-5006-4129-83BC-6F39AC30B80C}" type="presParOf" srcId="{6F905A69-0B7C-46CE-9A52-C515380F6C19}" destId="{B3ADFD76-43FA-4DAE-A9B8-74294B7CE4DD}" srcOrd="16" destOrd="0" presId="urn:microsoft.com/office/officeart/2005/8/layout/equation2"/>
    <dgm:cxn modelId="{F72DB126-46F0-45D8-B8CD-CD1F7C9C91AB}" type="presParOf" srcId="{BCD9D345-723C-4FFE-9A9F-18B913CBC97C}" destId="{742DD9C4-9E19-4C87-B211-CB30FD7F0587}" srcOrd="1" destOrd="0" presId="urn:microsoft.com/office/officeart/2005/8/layout/equation2"/>
    <dgm:cxn modelId="{F01CDFB1-E60C-44D6-994B-7E46E2CA2B31}" type="presParOf" srcId="{742DD9C4-9E19-4C87-B211-CB30FD7F0587}" destId="{067631E0-40E9-4F3E-A406-28445ADEAD22}" srcOrd="0" destOrd="0" presId="urn:microsoft.com/office/officeart/2005/8/layout/equation2"/>
    <dgm:cxn modelId="{AAE9C7B5-9170-4A4D-9991-7432AEC40275}" type="presParOf" srcId="{BCD9D345-723C-4FFE-9A9F-18B913CBC97C}" destId="{11A53999-D95F-4DD9-9E4F-F348DD49D33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49FC51-8218-440B-8690-FB86105B06BB}" type="doc">
      <dgm:prSet loTypeId="urn:microsoft.com/office/officeart/2005/8/layout/equation1" loCatId="relationship" qsTypeId="urn:microsoft.com/office/officeart/2005/8/quickstyle/simple1" qsCatId="simple" csTypeId="urn:microsoft.com/office/officeart/2005/8/colors/colorful1" csCatId="colorful" phldr="1"/>
      <dgm:spPr/>
      <dgm:t>
        <a:bodyPr/>
        <a:lstStyle/>
        <a:p>
          <a:endParaRPr lang="en-US"/>
        </a:p>
      </dgm:t>
    </dgm:pt>
    <dgm:pt modelId="{AFA742C2-FA2E-4A42-8D16-0CEF44E49431}">
      <dgm:prSet phldrT="[Text]" custT="1"/>
      <dgm:spPr/>
      <dgm:t>
        <a:bodyPr/>
        <a:lstStyle/>
        <a:p>
          <a:r>
            <a:rPr lang="en-US" sz="2000" b="1" dirty="0" err="1">
              <a:solidFill>
                <a:schemeClr val="tx1"/>
              </a:solidFill>
              <a:latin typeface="Arial" panose="020B0604020202020204" pitchFamily="34" charset="0"/>
              <a:cs typeface="Arial" panose="020B0604020202020204" pitchFamily="34" charset="0"/>
            </a:rPr>
            <a:t>Nội</a:t>
          </a:r>
          <a:r>
            <a:rPr lang="en-US" sz="2000" b="1" dirty="0">
              <a:solidFill>
                <a:schemeClr val="tx1"/>
              </a:solidFill>
              <a:latin typeface="Arial" panose="020B0604020202020204" pitchFamily="34" charset="0"/>
              <a:cs typeface="Arial" panose="020B0604020202020204" pitchFamily="34" charset="0"/>
            </a:rPr>
            <a:t> dung GD </a:t>
          </a:r>
          <a:r>
            <a:rPr lang="en-US" sz="2000" b="1" dirty="0" err="1">
              <a:solidFill>
                <a:schemeClr val="tx1"/>
              </a:solidFill>
              <a:latin typeface="Arial" panose="020B0604020202020204" pitchFamily="34" charset="0"/>
              <a:cs typeface="Arial" panose="020B0604020202020204" pitchFamily="34" charset="0"/>
            </a:rPr>
            <a:t>năm</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học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theo</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độ</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tuổi</a:t>
          </a:r>
          <a:r>
            <a:rPr lang="en-US" sz="2000" b="1" dirty="0">
              <a:solidFill>
                <a:schemeClr val="tx1"/>
              </a:solidFill>
              <a:latin typeface="Arial" panose="020B0604020202020204" pitchFamily="34" charset="0"/>
              <a:cs typeface="Arial" panose="020B0604020202020204" pitchFamily="34" charset="0"/>
            </a:rPr>
            <a:t>)</a:t>
          </a:r>
        </a:p>
      </dgm:t>
    </dgm:pt>
    <dgm:pt modelId="{4C8570D5-62F2-4CB7-B99A-FAB7A7D6D919}" type="parTrans" cxnId="{01EB96F2-F8BE-4494-B7EE-BD569877F385}">
      <dgm:prSet/>
      <dgm:spPr/>
      <dgm:t>
        <a:bodyPr/>
        <a:lstStyle/>
        <a:p>
          <a:endParaRPr lang="en-US" sz="2000">
            <a:latin typeface="Arial" panose="020B0604020202020204" pitchFamily="34" charset="0"/>
            <a:cs typeface="Arial" panose="020B0604020202020204" pitchFamily="34" charset="0"/>
          </a:endParaRPr>
        </a:p>
      </dgm:t>
    </dgm:pt>
    <dgm:pt modelId="{4E21C50B-873F-461D-BBE1-5EDB2C153BC8}" type="sibTrans" cxnId="{01EB96F2-F8BE-4494-B7EE-BD569877F385}">
      <dgm:prSet/>
      <dgm:spPr/>
      <dgm:t>
        <a:bodyPr/>
        <a:lstStyle/>
        <a:p>
          <a:endParaRPr lang="en-US" sz="2000">
            <a:latin typeface="Arial" panose="020B0604020202020204" pitchFamily="34" charset="0"/>
            <a:cs typeface="Arial" panose="020B0604020202020204" pitchFamily="34" charset="0"/>
          </a:endParaRPr>
        </a:p>
      </dgm:t>
    </dgm:pt>
    <dgm:pt modelId="{47FA8DD7-7877-4A38-8BE8-9C1FF26B6A19}">
      <dgm:prSet custT="1"/>
      <dgm:spPr/>
      <dgm:t>
        <a:bodyPr/>
        <a:lstStyle/>
        <a:p>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Nội</a:t>
          </a:r>
          <a:r>
            <a:rPr lang="en-US" sz="2000" dirty="0">
              <a:solidFill>
                <a:schemeClr val="tx1"/>
              </a:solidFill>
              <a:latin typeface="Arial" panose="020B0604020202020204" pitchFamily="34" charset="0"/>
              <a:cs typeface="Arial" panose="020B0604020202020204" pitchFamily="34" charset="0"/>
            </a:rPr>
            <a:t> dung </a:t>
          </a:r>
          <a:r>
            <a:rPr lang="en-US" sz="2000" dirty="0" err="1">
              <a:solidFill>
                <a:schemeClr val="tx1"/>
              </a:solidFill>
              <a:latin typeface="Arial" panose="020B0604020202020204" pitchFamily="34" charset="0"/>
              <a:cs typeface="Arial" panose="020B0604020202020204" pitchFamily="34" charset="0"/>
            </a:rPr>
            <a:t>trong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trình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theo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tuổi</a:t>
          </a:r>
          <a:endParaRPr lang="en-US" sz="2000" dirty="0">
            <a:solidFill>
              <a:schemeClr val="tx1"/>
            </a:solidFill>
            <a:latin typeface="Arial" panose="020B0604020202020204" pitchFamily="34" charset="0"/>
            <a:cs typeface="Arial" panose="020B0604020202020204" pitchFamily="34" charset="0"/>
          </a:endParaRPr>
        </a:p>
      </dgm:t>
    </dgm:pt>
    <dgm:pt modelId="{568429BA-A1F0-44D0-9093-88C130461034}" type="parTrans" cxnId="{6C20FC52-7566-4FB7-A016-BCFBF16E900F}">
      <dgm:prSet/>
      <dgm:spPr/>
      <dgm:t>
        <a:bodyPr/>
        <a:lstStyle/>
        <a:p>
          <a:endParaRPr lang="en-US" sz="2000">
            <a:latin typeface="Arial" panose="020B0604020202020204" pitchFamily="34" charset="0"/>
            <a:cs typeface="Arial" panose="020B0604020202020204" pitchFamily="34" charset="0"/>
          </a:endParaRPr>
        </a:p>
      </dgm:t>
    </dgm:pt>
    <dgm:pt modelId="{C911B12A-FB11-45DE-88E9-330E88C6430E}" type="sibTrans" cxnId="{6C20FC52-7566-4FB7-A016-BCFBF16E900F}">
      <dgm:prSet custT="1"/>
      <dgm:spPr/>
      <dgm:t>
        <a:bodyPr/>
        <a:lstStyle/>
        <a:p>
          <a:endParaRPr lang="en-US" sz="2000">
            <a:latin typeface="Arial" panose="020B0604020202020204" pitchFamily="34" charset="0"/>
            <a:cs typeface="Arial" panose="020B0604020202020204" pitchFamily="34" charset="0"/>
          </a:endParaRPr>
        </a:p>
      </dgm:t>
    </dgm:pt>
    <dgm:pt modelId="{E4165FF9-EAE9-4918-906F-1CD487600E46}">
      <dgm:prSet custT="1"/>
      <dgm:spPr/>
      <dgm:t>
        <a:bodyPr/>
        <a:lstStyle/>
        <a:p>
          <a:pPr algn="ct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Nội</a:t>
          </a:r>
          <a:r>
            <a:rPr lang="en-US" sz="2000" dirty="0">
              <a:solidFill>
                <a:schemeClr val="tx1"/>
              </a:solidFill>
              <a:latin typeface="Arial" panose="020B0604020202020204" pitchFamily="34" charset="0"/>
              <a:cs typeface="Arial" panose="020B0604020202020204" pitchFamily="34" charset="0"/>
            </a:rPr>
            <a:t> dung KQMĐ</a:t>
          </a:r>
          <a:r>
            <a:rPr lang="vi-VN" sz="2000" dirty="0">
              <a:solidFill>
                <a:schemeClr val="tx1"/>
              </a:solidFill>
              <a:latin typeface="Arial" panose="020B0604020202020204" pitchFamily="34" charset="0"/>
              <a:cs typeface="Arial" panose="020B0604020202020204" pitchFamily="34" charset="0"/>
            </a:rPr>
            <a:t> của từng lĩnh vực giáo dục </a:t>
          </a:r>
          <a:r>
            <a:rPr lang="en-US" sz="2000" dirty="0" err="1">
              <a:solidFill>
                <a:schemeClr val="tx1"/>
              </a:solidFill>
              <a:latin typeface="Arial" panose="020B0604020202020204" pitchFamily="34" charset="0"/>
              <a:cs typeface="Arial" panose="020B0604020202020204" pitchFamily="34" charset="0"/>
            </a:rPr>
            <a:t>đã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chọn</a:t>
          </a:r>
          <a:r>
            <a:rPr lang="en-US" sz="2000" dirty="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lọc</a:t>
          </a:r>
          <a:endParaRPr lang="en-US" sz="2000" dirty="0" smtClean="0">
            <a:solidFill>
              <a:schemeClr val="tx1"/>
            </a:solidFill>
            <a:latin typeface="Arial" panose="020B0604020202020204" pitchFamily="34" charset="0"/>
            <a:cs typeface="Arial" panose="020B0604020202020204" pitchFamily="34" charset="0"/>
          </a:endParaRPr>
        </a:p>
        <a:p>
          <a:pPr algn="ctr"/>
          <a:r>
            <a:rPr lang="en-US" sz="1800" i="1" dirty="0" smtClean="0">
              <a:solidFill>
                <a:srgbClr val="C00000"/>
              </a:solidFill>
              <a:latin typeface="Arial" panose="020B0604020202020204" pitchFamily="34" charset="0"/>
              <a:cs typeface="Arial" panose="020B0604020202020204" pitchFamily="34" charset="0"/>
            </a:rPr>
            <a:t>(</a:t>
          </a:r>
          <a:r>
            <a:rPr lang="en-US" sz="1800" i="1" dirty="0" err="1" smtClean="0">
              <a:solidFill>
                <a:srgbClr val="C00000"/>
              </a:solidFill>
              <a:latin typeface="Arial" panose="020B0604020202020204" pitchFamily="34" charset="0"/>
              <a:cs typeface="Arial" panose="020B0604020202020204" pitchFamily="34" charset="0"/>
            </a:rPr>
            <a:t>đã</a:t>
          </a:r>
          <a:r>
            <a:rPr lang="en-US" sz="1800" i="1" dirty="0" smtClean="0">
              <a:solidFill>
                <a:srgbClr val="C00000"/>
              </a:solidFill>
              <a:latin typeface="Arial" panose="020B0604020202020204" pitchFamily="34" charset="0"/>
              <a:cs typeface="Arial" panose="020B0604020202020204" pitchFamily="34" charset="0"/>
            </a:rPr>
            <a:t> </a:t>
          </a:r>
          <a:r>
            <a:rPr lang="en-US" sz="1800" i="1" dirty="0" err="1" smtClean="0">
              <a:solidFill>
                <a:srgbClr val="C00000"/>
              </a:solidFill>
              <a:latin typeface="Arial" panose="020B0604020202020204" pitchFamily="34" charset="0"/>
              <a:cs typeface="Arial" panose="020B0604020202020204" pitchFamily="34" charset="0"/>
            </a:rPr>
            <a:t>nghiên</a:t>
          </a:r>
          <a:r>
            <a:rPr lang="en-US" sz="1800" i="1" dirty="0" smtClean="0">
              <a:solidFill>
                <a:srgbClr val="C00000"/>
              </a:solidFill>
              <a:latin typeface="Arial" panose="020B0604020202020204" pitchFamily="34" charset="0"/>
              <a:cs typeface="Arial" panose="020B0604020202020204" pitchFamily="34" charset="0"/>
            </a:rPr>
            <a:t> </a:t>
          </a:r>
          <a:r>
            <a:rPr lang="en-US" sz="1800" i="1" dirty="0" err="1" smtClean="0">
              <a:solidFill>
                <a:srgbClr val="C00000"/>
              </a:solidFill>
              <a:latin typeface="Arial" panose="020B0604020202020204" pitchFamily="34" charset="0"/>
              <a:cs typeface="Arial" panose="020B0604020202020204" pitchFamily="34" charset="0"/>
            </a:rPr>
            <a:t>cứu</a:t>
          </a:r>
          <a:r>
            <a:rPr lang="en-US" sz="1800" i="1" dirty="0" smtClean="0">
              <a:solidFill>
                <a:srgbClr val="C00000"/>
              </a:solidFill>
              <a:latin typeface="Arial" panose="020B0604020202020204" pitchFamily="34" charset="0"/>
              <a:cs typeface="Arial" panose="020B0604020202020204" pitchFamily="34" charset="0"/>
            </a:rPr>
            <a:t>)</a:t>
          </a:r>
          <a:endParaRPr lang="en-US" sz="1800" i="1" dirty="0">
            <a:solidFill>
              <a:srgbClr val="C00000"/>
            </a:solidFill>
            <a:latin typeface="Arial" panose="020B0604020202020204" pitchFamily="34" charset="0"/>
            <a:cs typeface="Arial" panose="020B0604020202020204" pitchFamily="34" charset="0"/>
          </a:endParaRPr>
        </a:p>
      </dgm:t>
    </dgm:pt>
    <dgm:pt modelId="{44A1BC53-C689-4DB9-B730-2F1904CD1245}" type="parTrans" cxnId="{0ADBADF2-81C9-4A50-8FFD-7C6D00925B95}">
      <dgm:prSet/>
      <dgm:spPr/>
      <dgm:t>
        <a:bodyPr/>
        <a:lstStyle/>
        <a:p>
          <a:endParaRPr lang="en-US" sz="2000">
            <a:latin typeface="Arial" panose="020B0604020202020204" pitchFamily="34" charset="0"/>
            <a:cs typeface="Arial" panose="020B0604020202020204" pitchFamily="34" charset="0"/>
          </a:endParaRPr>
        </a:p>
      </dgm:t>
    </dgm:pt>
    <dgm:pt modelId="{D6D4D55F-A99E-4A08-82CA-4A19AC15E5E2}" type="sibTrans" cxnId="{0ADBADF2-81C9-4A50-8FFD-7C6D00925B95}">
      <dgm:prSet custT="1"/>
      <dgm:spPr/>
      <dgm:t>
        <a:bodyPr/>
        <a:lstStyle/>
        <a:p>
          <a:endParaRPr lang="en-US" sz="2000">
            <a:latin typeface="Arial" panose="020B0604020202020204" pitchFamily="34" charset="0"/>
            <a:cs typeface="Arial" panose="020B0604020202020204" pitchFamily="34" charset="0"/>
          </a:endParaRPr>
        </a:p>
      </dgm:t>
    </dgm:pt>
    <dgm:pt modelId="{F7AF81F5-22CD-4FFB-89F7-9A6E028BB82C}">
      <dgm:prSet custT="1"/>
      <dgm:spPr/>
      <dgm:t>
        <a:bodyPr/>
        <a:lstStyle/>
        <a:p>
          <a:r>
            <a:rPr lang="en-US" sz="2000" dirty="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Khả năng của trẻ và điều kiện thực tiễn của trường/lớp. </a:t>
          </a:r>
          <a:endParaRPr lang="en-US" sz="2000" dirty="0">
            <a:solidFill>
              <a:schemeClr val="tx1"/>
            </a:solidFill>
            <a:latin typeface="Arial" panose="020B0604020202020204" pitchFamily="34" charset="0"/>
            <a:cs typeface="Arial" panose="020B0604020202020204" pitchFamily="34" charset="0"/>
          </a:endParaRPr>
        </a:p>
      </dgm:t>
    </dgm:pt>
    <dgm:pt modelId="{97DBC40A-77CF-4E5B-BE57-8EC5E4A8058F}" type="parTrans" cxnId="{52D9AFF4-CC62-41AF-BDCE-156F0B020045}">
      <dgm:prSet/>
      <dgm:spPr/>
      <dgm:t>
        <a:bodyPr/>
        <a:lstStyle/>
        <a:p>
          <a:endParaRPr lang="en-US" sz="2000">
            <a:latin typeface="Arial" panose="020B0604020202020204" pitchFamily="34" charset="0"/>
            <a:cs typeface="Arial" panose="020B0604020202020204" pitchFamily="34" charset="0"/>
          </a:endParaRPr>
        </a:p>
      </dgm:t>
    </dgm:pt>
    <dgm:pt modelId="{F1896F92-3B79-442A-ADE1-897DDF515616}" type="sibTrans" cxnId="{52D9AFF4-CC62-41AF-BDCE-156F0B020045}">
      <dgm:prSet custT="1"/>
      <dgm:spPr/>
      <dgm:t>
        <a:bodyPr/>
        <a:lstStyle/>
        <a:p>
          <a:endParaRPr lang="en-US" sz="2000">
            <a:latin typeface="Arial" panose="020B0604020202020204" pitchFamily="34" charset="0"/>
            <a:cs typeface="Arial" panose="020B0604020202020204" pitchFamily="34" charset="0"/>
          </a:endParaRPr>
        </a:p>
      </dgm:t>
    </dgm:pt>
    <dgm:pt modelId="{F300211E-8637-4C3F-9399-08537C070C2F}" type="pres">
      <dgm:prSet presAssocID="{CA49FC51-8218-440B-8690-FB86105B06BB}" presName="linearFlow" presStyleCnt="0">
        <dgm:presLayoutVars>
          <dgm:dir/>
          <dgm:resizeHandles val="exact"/>
        </dgm:presLayoutVars>
      </dgm:prSet>
      <dgm:spPr/>
      <dgm:t>
        <a:bodyPr/>
        <a:lstStyle/>
        <a:p>
          <a:endParaRPr lang="en-US"/>
        </a:p>
      </dgm:t>
    </dgm:pt>
    <dgm:pt modelId="{70BCCA02-C90A-4DB2-BF52-46822413B579}" type="pres">
      <dgm:prSet presAssocID="{47FA8DD7-7877-4A38-8BE8-9C1FF26B6A19}" presName="node" presStyleLbl="node1" presStyleIdx="0" presStyleCnt="4" custScaleX="147077" custScaleY="211697">
        <dgm:presLayoutVars>
          <dgm:bulletEnabled val="1"/>
        </dgm:presLayoutVars>
      </dgm:prSet>
      <dgm:spPr/>
      <dgm:t>
        <a:bodyPr/>
        <a:lstStyle/>
        <a:p>
          <a:endParaRPr lang="en-US"/>
        </a:p>
      </dgm:t>
    </dgm:pt>
    <dgm:pt modelId="{8CBA3184-7AD8-4084-BB49-5749E349F0E2}" type="pres">
      <dgm:prSet presAssocID="{C911B12A-FB11-45DE-88E9-330E88C6430E}" presName="spacerL" presStyleCnt="0"/>
      <dgm:spPr/>
    </dgm:pt>
    <dgm:pt modelId="{BD16EBDA-8CD7-4555-99D2-1D89DB04D5AC}" type="pres">
      <dgm:prSet presAssocID="{C911B12A-FB11-45DE-88E9-330E88C6430E}" presName="sibTrans" presStyleLbl="sibTrans2D1" presStyleIdx="0" presStyleCnt="3"/>
      <dgm:spPr/>
      <dgm:t>
        <a:bodyPr/>
        <a:lstStyle/>
        <a:p>
          <a:endParaRPr lang="en-US"/>
        </a:p>
      </dgm:t>
    </dgm:pt>
    <dgm:pt modelId="{5C4F090C-817B-4DF5-B92A-4FD76485CB9E}" type="pres">
      <dgm:prSet presAssocID="{C911B12A-FB11-45DE-88E9-330E88C6430E}" presName="spacerR" presStyleCnt="0"/>
      <dgm:spPr/>
    </dgm:pt>
    <dgm:pt modelId="{E2248229-D4C0-4417-A2B8-B032E54B6A53}" type="pres">
      <dgm:prSet presAssocID="{E4165FF9-EAE9-4918-906F-1CD487600E46}" presName="node" presStyleLbl="node1" presStyleIdx="1" presStyleCnt="4" custScaleX="142740" custScaleY="330481">
        <dgm:presLayoutVars>
          <dgm:bulletEnabled val="1"/>
        </dgm:presLayoutVars>
      </dgm:prSet>
      <dgm:spPr/>
      <dgm:t>
        <a:bodyPr/>
        <a:lstStyle/>
        <a:p>
          <a:endParaRPr lang="en-US"/>
        </a:p>
      </dgm:t>
    </dgm:pt>
    <dgm:pt modelId="{006C30BC-E7AE-420D-B0AB-9A7FC2B168CA}" type="pres">
      <dgm:prSet presAssocID="{D6D4D55F-A99E-4A08-82CA-4A19AC15E5E2}" presName="spacerL" presStyleCnt="0"/>
      <dgm:spPr/>
    </dgm:pt>
    <dgm:pt modelId="{9750DB54-2BE0-462A-9265-C4FC5D42F5BE}" type="pres">
      <dgm:prSet presAssocID="{D6D4D55F-A99E-4A08-82CA-4A19AC15E5E2}" presName="sibTrans" presStyleLbl="sibTrans2D1" presStyleIdx="1" presStyleCnt="3"/>
      <dgm:spPr/>
      <dgm:t>
        <a:bodyPr/>
        <a:lstStyle/>
        <a:p>
          <a:endParaRPr lang="en-US"/>
        </a:p>
      </dgm:t>
    </dgm:pt>
    <dgm:pt modelId="{1F146F61-D887-455B-AE8F-7E119AA082E7}" type="pres">
      <dgm:prSet presAssocID="{D6D4D55F-A99E-4A08-82CA-4A19AC15E5E2}" presName="spacerR" presStyleCnt="0"/>
      <dgm:spPr/>
    </dgm:pt>
    <dgm:pt modelId="{E8A494B3-33C1-45AE-93D5-EC45F93B33AD}" type="pres">
      <dgm:prSet presAssocID="{F7AF81F5-22CD-4FFB-89F7-9A6E028BB82C}" presName="node" presStyleLbl="node1" presStyleIdx="2" presStyleCnt="4" custScaleX="126869" custScaleY="343281">
        <dgm:presLayoutVars>
          <dgm:bulletEnabled val="1"/>
        </dgm:presLayoutVars>
      </dgm:prSet>
      <dgm:spPr/>
      <dgm:t>
        <a:bodyPr/>
        <a:lstStyle/>
        <a:p>
          <a:endParaRPr lang="en-US"/>
        </a:p>
      </dgm:t>
    </dgm:pt>
    <dgm:pt modelId="{D35699F8-3822-40F5-AC77-FFC93E58C6F7}" type="pres">
      <dgm:prSet presAssocID="{F1896F92-3B79-442A-ADE1-897DDF515616}" presName="spacerL" presStyleCnt="0"/>
      <dgm:spPr/>
    </dgm:pt>
    <dgm:pt modelId="{92B486FA-D1D3-4599-A992-09E31C69D8CB}" type="pres">
      <dgm:prSet presAssocID="{F1896F92-3B79-442A-ADE1-897DDF515616}" presName="sibTrans" presStyleLbl="sibTrans2D1" presStyleIdx="2" presStyleCnt="3"/>
      <dgm:spPr/>
      <dgm:t>
        <a:bodyPr/>
        <a:lstStyle/>
        <a:p>
          <a:endParaRPr lang="en-US"/>
        </a:p>
      </dgm:t>
    </dgm:pt>
    <dgm:pt modelId="{6272BAC1-F5A7-4D6B-A8A3-A9EE3634E6E3}" type="pres">
      <dgm:prSet presAssocID="{F1896F92-3B79-442A-ADE1-897DDF515616}" presName="spacerR" presStyleCnt="0"/>
      <dgm:spPr/>
    </dgm:pt>
    <dgm:pt modelId="{0A1B9CEE-23E6-418B-BD6E-7CB45DA6A142}" type="pres">
      <dgm:prSet presAssocID="{AFA742C2-FA2E-4A42-8D16-0CEF44E49431}" presName="node" presStyleLbl="node1" presStyleIdx="3" presStyleCnt="4" custScaleX="100912" custScaleY="289366">
        <dgm:presLayoutVars>
          <dgm:bulletEnabled val="1"/>
        </dgm:presLayoutVars>
      </dgm:prSet>
      <dgm:spPr/>
      <dgm:t>
        <a:bodyPr/>
        <a:lstStyle/>
        <a:p>
          <a:endParaRPr lang="en-US"/>
        </a:p>
      </dgm:t>
    </dgm:pt>
  </dgm:ptLst>
  <dgm:cxnLst>
    <dgm:cxn modelId="{6C20FC52-7566-4FB7-A016-BCFBF16E900F}" srcId="{CA49FC51-8218-440B-8690-FB86105B06BB}" destId="{47FA8DD7-7877-4A38-8BE8-9C1FF26B6A19}" srcOrd="0" destOrd="0" parTransId="{568429BA-A1F0-44D0-9093-88C130461034}" sibTransId="{C911B12A-FB11-45DE-88E9-330E88C6430E}"/>
    <dgm:cxn modelId="{CA289C5F-246E-43B9-9E12-FA0D36729C91}" type="presOf" srcId="{C911B12A-FB11-45DE-88E9-330E88C6430E}" destId="{BD16EBDA-8CD7-4555-99D2-1D89DB04D5AC}" srcOrd="0" destOrd="0" presId="urn:microsoft.com/office/officeart/2005/8/layout/equation1"/>
    <dgm:cxn modelId="{0ADBADF2-81C9-4A50-8FFD-7C6D00925B95}" srcId="{CA49FC51-8218-440B-8690-FB86105B06BB}" destId="{E4165FF9-EAE9-4918-906F-1CD487600E46}" srcOrd="1" destOrd="0" parTransId="{44A1BC53-C689-4DB9-B730-2F1904CD1245}" sibTransId="{D6D4D55F-A99E-4A08-82CA-4A19AC15E5E2}"/>
    <dgm:cxn modelId="{0299F473-060F-4544-BAD8-0D074D6B6FCC}" type="presOf" srcId="{F1896F92-3B79-442A-ADE1-897DDF515616}" destId="{92B486FA-D1D3-4599-A992-09E31C69D8CB}" srcOrd="0" destOrd="0" presId="urn:microsoft.com/office/officeart/2005/8/layout/equation1"/>
    <dgm:cxn modelId="{01EB96F2-F8BE-4494-B7EE-BD569877F385}" srcId="{CA49FC51-8218-440B-8690-FB86105B06BB}" destId="{AFA742C2-FA2E-4A42-8D16-0CEF44E49431}" srcOrd="3" destOrd="0" parTransId="{4C8570D5-62F2-4CB7-B99A-FAB7A7D6D919}" sibTransId="{4E21C50B-873F-461D-BBE1-5EDB2C153BC8}"/>
    <dgm:cxn modelId="{52D9AFF4-CC62-41AF-BDCE-156F0B020045}" srcId="{CA49FC51-8218-440B-8690-FB86105B06BB}" destId="{F7AF81F5-22CD-4FFB-89F7-9A6E028BB82C}" srcOrd="2" destOrd="0" parTransId="{97DBC40A-77CF-4E5B-BE57-8EC5E4A8058F}" sibTransId="{F1896F92-3B79-442A-ADE1-897DDF515616}"/>
    <dgm:cxn modelId="{3CDF353E-8C84-43C0-A2A5-17DA196B770E}" type="presOf" srcId="{AFA742C2-FA2E-4A42-8D16-0CEF44E49431}" destId="{0A1B9CEE-23E6-418B-BD6E-7CB45DA6A142}" srcOrd="0" destOrd="0" presId="urn:microsoft.com/office/officeart/2005/8/layout/equation1"/>
    <dgm:cxn modelId="{C9FE62A8-2888-43D2-920A-676EC911CAE5}" type="presOf" srcId="{47FA8DD7-7877-4A38-8BE8-9C1FF26B6A19}" destId="{70BCCA02-C90A-4DB2-BF52-46822413B579}" srcOrd="0" destOrd="0" presId="urn:microsoft.com/office/officeart/2005/8/layout/equation1"/>
    <dgm:cxn modelId="{254C2940-7193-4442-A08A-B21558B45AC4}" type="presOf" srcId="{F7AF81F5-22CD-4FFB-89F7-9A6E028BB82C}" destId="{E8A494B3-33C1-45AE-93D5-EC45F93B33AD}" srcOrd="0" destOrd="0" presId="urn:microsoft.com/office/officeart/2005/8/layout/equation1"/>
    <dgm:cxn modelId="{BEB6A5A7-1052-44F1-99C0-A0C7CC42EEF8}" type="presOf" srcId="{CA49FC51-8218-440B-8690-FB86105B06BB}" destId="{F300211E-8637-4C3F-9399-08537C070C2F}" srcOrd="0" destOrd="0" presId="urn:microsoft.com/office/officeart/2005/8/layout/equation1"/>
    <dgm:cxn modelId="{B10C0071-297D-4334-BB84-7BA5D383FFF7}" type="presOf" srcId="{E4165FF9-EAE9-4918-906F-1CD487600E46}" destId="{E2248229-D4C0-4417-A2B8-B032E54B6A53}" srcOrd="0" destOrd="0" presId="urn:microsoft.com/office/officeart/2005/8/layout/equation1"/>
    <dgm:cxn modelId="{CF8153E4-971A-495C-9AF4-76446E127687}" type="presOf" srcId="{D6D4D55F-A99E-4A08-82CA-4A19AC15E5E2}" destId="{9750DB54-2BE0-462A-9265-C4FC5D42F5BE}" srcOrd="0" destOrd="0" presId="urn:microsoft.com/office/officeart/2005/8/layout/equation1"/>
    <dgm:cxn modelId="{1A4B246D-A6B3-46C1-8EAB-A1FCC7FB9F09}" type="presParOf" srcId="{F300211E-8637-4C3F-9399-08537C070C2F}" destId="{70BCCA02-C90A-4DB2-BF52-46822413B579}" srcOrd="0" destOrd="0" presId="urn:microsoft.com/office/officeart/2005/8/layout/equation1"/>
    <dgm:cxn modelId="{C9C2581D-C950-4B8D-B017-2E598828834A}" type="presParOf" srcId="{F300211E-8637-4C3F-9399-08537C070C2F}" destId="{8CBA3184-7AD8-4084-BB49-5749E349F0E2}" srcOrd="1" destOrd="0" presId="urn:microsoft.com/office/officeart/2005/8/layout/equation1"/>
    <dgm:cxn modelId="{7BE6F030-B067-41DB-94C5-3D04AE51D9BD}" type="presParOf" srcId="{F300211E-8637-4C3F-9399-08537C070C2F}" destId="{BD16EBDA-8CD7-4555-99D2-1D89DB04D5AC}" srcOrd="2" destOrd="0" presId="urn:microsoft.com/office/officeart/2005/8/layout/equation1"/>
    <dgm:cxn modelId="{D13C1536-3EDE-4C69-94D2-B0F1D16275FB}" type="presParOf" srcId="{F300211E-8637-4C3F-9399-08537C070C2F}" destId="{5C4F090C-817B-4DF5-B92A-4FD76485CB9E}" srcOrd="3" destOrd="0" presId="urn:microsoft.com/office/officeart/2005/8/layout/equation1"/>
    <dgm:cxn modelId="{8BB756F4-901D-47C7-8708-FAE79D126651}" type="presParOf" srcId="{F300211E-8637-4C3F-9399-08537C070C2F}" destId="{E2248229-D4C0-4417-A2B8-B032E54B6A53}" srcOrd="4" destOrd="0" presId="urn:microsoft.com/office/officeart/2005/8/layout/equation1"/>
    <dgm:cxn modelId="{53968851-DCCE-4507-900A-97001FB0C5A6}" type="presParOf" srcId="{F300211E-8637-4C3F-9399-08537C070C2F}" destId="{006C30BC-E7AE-420D-B0AB-9A7FC2B168CA}" srcOrd="5" destOrd="0" presId="urn:microsoft.com/office/officeart/2005/8/layout/equation1"/>
    <dgm:cxn modelId="{39BDB5F5-A769-4B58-AEC3-69B9450BD67F}" type="presParOf" srcId="{F300211E-8637-4C3F-9399-08537C070C2F}" destId="{9750DB54-2BE0-462A-9265-C4FC5D42F5BE}" srcOrd="6" destOrd="0" presId="urn:microsoft.com/office/officeart/2005/8/layout/equation1"/>
    <dgm:cxn modelId="{4641284C-0BD9-412F-98C5-1D939179C8AE}" type="presParOf" srcId="{F300211E-8637-4C3F-9399-08537C070C2F}" destId="{1F146F61-D887-455B-AE8F-7E119AA082E7}" srcOrd="7" destOrd="0" presId="urn:microsoft.com/office/officeart/2005/8/layout/equation1"/>
    <dgm:cxn modelId="{F157D0B1-2B4F-43CD-B026-B8AE8FD012D3}" type="presParOf" srcId="{F300211E-8637-4C3F-9399-08537C070C2F}" destId="{E8A494B3-33C1-45AE-93D5-EC45F93B33AD}" srcOrd="8" destOrd="0" presId="urn:microsoft.com/office/officeart/2005/8/layout/equation1"/>
    <dgm:cxn modelId="{682ACFF9-5941-4368-96E8-6569842C6BBE}" type="presParOf" srcId="{F300211E-8637-4C3F-9399-08537C070C2F}" destId="{D35699F8-3822-40F5-AC77-FFC93E58C6F7}" srcOrd="9" destOrd="0" presId="urn:microsoft.com/office/officeart/2005/8/layout/equation1"/>
    <dgm:cxn modelId="{279F0A48-78F6-4F3E-A358-FA37CC010051}" type="presParOf" srcId="{F300211E-8637-4C3F-9399-08537C070C2F}" destId="{92B486FA-D1D3-4599-A992-09E31C69D8CB}" srcOrd="10" destOrd="0" presId="urn:microsoft.com/office/officeart/2005/8/layout/equation1"/>
    <dgm:cxn modelId="{37AA8D60-4EDF-478B-AE51-0869887BDE42}" type="presParOf" srcId="{F300211E-8637-4C3F-9399-08537C070C2F}" destId="{6272BAC1-F5A7-4D6B-A8A3-A9EE3634E6E3}" srcOrd="11" destOrd="0" presId="urn:microsoft.com/office/officeart/2005/8/layout/equation1"/>
    <dgm:cxn modelId="{2059FB27-7DBD-418F-9CB7-8A3836C72B6A}" type="presParOf" srcId="{F300211E-8637-4C3F-9399-08537C070C2F}" destId="{0A1B9CEE-23E6-418B-BD6E-7CB45DA6A142}"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49FC51-8218-440B-8690-FB86105B06BB}" type="doc">
      <dgm:prSet loTypeId="urn:microsoft.com/office/officeart/2005/8/layout/equation2" loCatId="relationship" qsTypeId="urn:microsoft.com/office/officeart/2005/8/quickstyle/simple3" qsCatId="simple" csTypeId="urn:microsoft.com/office/officeart/2005/8/colors/colorful2" csCatId="colorful" phldr="1"/>
      <dgm:spPr/>
      <dgm:t>
        <a:bodyPr/>
        <a:lstStyle/>
        <a:p>
          <a:endParaRPr lang="en-US"/>
        </a:p>
      </dgm:t>
    </dgm:pt>
    <dgm:pt modelId="{AFA742C2-FA2E-4A42-8D16-0CEF44E49431}">
      <dgm:prSet phldrT="[Text]" custT="1"/>
      <dgm:spPr/>
      <dgm:t>
        <a:bodyPr/>
        <a:lstStyle/>
        <a:p>
          <a:pPr algn="ctr"/>
          <a:r>
            <a:rPr lang="en-US" sz="1800" b="1" dirty="0" err="1">
              <a:latin typeface="Arial" panose="020B0604020202020204" pitchFamily="34" charset="0"/>
              <a:cs typeface="Arial" panose="020B0604020202020204" pitchFamily="34" charset="0"/>
            </a:rPr>
            <a:t>Nội</a:t>
          </a:r>
          <a:r>
            <a:rPr lang="en-US" sz="1800" b="1" dirty="0">
              <a:latin typeface="Arial" panose="020B0604020202020204" pitchFamily="34" charset="0"/>
              <a:cs typeface="Arial" panose="020B0604020202020204" pitchFamily="34" charset="0"/>
            </a:rPr>
            <a:t> dung GD </a:t>
          </a:r>
          <a:r>
            <a:rPr lang="en-US" sz="1800" b="1" dirty="0" err="1">
              <a:latin typeface="Arial" panose="020B0604020202020204" pitchFamily="34" charset="0"/>
              <a:cs typeface="Arial" panose="020B0604020202020204" pitchFamily="34" charset="0"/>
            </a:rPr>
            <a:t>năm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học</a:t>
          </a:r>
          <a:r>
            <a:rPr lang="en-US" sz="1800" b="1" dirty="0">
              <a:latin typeface="Arial" panose="020B0604020202020204" pitchFamily="34" charset="0"/>
              <a:cs typeface="Arial" panose="020B0604020202020204" pitchFamily="34" charset="0"/>
            </a:rPr>
            <a:t> </a:t>
          </a:r>
        </a:p>
      </dgm:t>
    </dgm:pt>
    <dgm:pt modelId="{4C8570D5-62F2-4CB7-B99A-FAB7A7D6D919}" type="parTrans" cxnId="{01EB96F2-F8BE-4494-B7EE-BD569877F385}">
      <dgm:prSet/>
      <dgm:spPr/>
      <dgm:t>
        <a:bodyPr/>
        <a:lstStyle/>
        <a:p>
          <a:endParaRPr lang="en-US" sz="1800">
            <a:latin typeface="Arial" panose="020B0604020202020204" pitchFamily="34" charset="0"/>
            <a:cs typeface="Arial" panose="020B0604020202020204" pitchFamily="34" charset="0"/>
          </a:endParaRPr>
        </a:p>
      </dgm:t>
    </dgm:pt>
    <dgm:pt modelId="{4E21C50B-873F-461D-BBE1-5EDB2C153BC8}" type="sibTrans" cxnId="{01EB96F2-F8BE-4494-B7EE-BD569877F385}">
      <dgm:prSet/>
      <dgm:spPr/>
      <dgm:t>
        <a:bodyPr/>
        <a:lstStyle/>
        <a:p>
          <a:endParaRPr lang="en-US" sz="1800">
            <a:latin typeface="Arial" panose="020B0604020202020204" pitchFamily="34" charset="0"/>
            <a:cs typeface="Arial" panose="020B0604020202020204" pitchFamily="34" charset="0"/>
          </a:endParaRPr>
        </a:p>
      </dgm:t>
    </dgm:pt>
    <dgm:pt modelId="{47FA8DD7-7877-4A38-8BE8-9C1FF26B6A19}">
      <dgm:prSet custT="1"/>
      <dgm:spPr/>
      <dgm:t>
        <a:bodyPr/>
        <a:lstStyle/>
        <a:p>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Nội</a:t>
          </a:r>
          <a:r>
            <a:rPr lang="en-US" sz="1800" dirty="0">
              <a:latin typeface="Arial" panose="020B0604020202020204" pitchFamily="34" charset="0"/>
              <a:cs typeface="Arial" panose="020B0604020202020204" pitchFamily="34" charset="0"/>
            </a:rPr>
            <a:t> dung </a:t>
          </a:r>
          <a:r>
            <a:rPr lang="en-US" sz="1800" dirty="0" err="1">
              <a:latin typeface="Arial" panose="020B0604020202020204" pitchFamily="34" charset="0"/>
              <a:cs typeface="Arial" panose="020B0604020202020204" pitchFamily="34" charset="0"/>
            </a:rPr>
            <a:t>trong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Chương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trình</a:t>
          </a:r>
          <a:r>
            <a:rPr lang="en-US" sz="1800" dirty="0">
              <a:latin typeface="Arial" panose="020B0604020202020204" pitchFamily="34" charset="0"/>
              <a:cs typeface="Arial" panose="020B0604020202020204" pitchFamily="34" charset="0"/>
            </a:rPr>
            <a:t> GDMN</a:t>
          </a:r>
        </a:p>
      </dgm:t>
    </dgm:pt>
    <dgm:pt modelId="{568429BA-A1F0-44D0-9093-88C130461034}" type="parTrans" cxnId="{6C20FC52-7566-4FB7-A016-BCFBF16E900F}">
      <dgm:prSet/>
      <dgm:spPr/>
      <dgm:t>
        <a:bodyPr/>
        <a:lstStyle/>
        <a:p>
          <a:endParaRPr lang="en-US" sz="1800">
            <a:latin typeface="Arial" panose="020B0604020202020204" pitchFamily="34" charset="0"/>
            <a:cs typeface="Arial" panose="020B0604020202020204" pitchFamily="34" charset="0"/>
          </a:endParaRPr>
        </a:p>
      </dgm:t>
    </dgm:pt>
    <dgm:pt modelId="{C911B12A-FB11-45DE-88E9-330E88C6430E}" type="sibTrans" cxnId="{6C20FC52-7566-4FB7-A016-BCFBF16E900F}">
      <dgm:prSet custT="1"/>
      <dgm:spPr>
        <a:solidFill>
          <a:srgbClr val="FF0000"/>
        </a:solidFill>
      </dgm:spPr>
      <dgm:t>
        <a:bodyPr/>
        <a:lstStyle/>
        <a:p>
          <a:endParaRPr lang="en-US" sz="1800">
            <a:latin typeface="Arial" panose="020B0604020202020204" pitchFamily="34" charset="0"/>
            <a:cs typeface="Arial" panose="020B0604020202020204" pitchFamily="34" charset="0"/>
          </a:endParaRPr>
        </a:p>
      </dgm:t>
    </dgm:pt>
    <dgm:pt modelId="{E4165FF9-EAE9-4918-906F-1CD487600E46}">
      <dgm:prSet custT="1"/>
      <dgm:spPr/>
      <dgm:t>
        <a:bodyPr/>
        <a:lstStyle/>
        <a:p>
          <a:pPr algn="ct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Nội</a:t>
          </a:r>
          <a:r>
            <a:rPr lang="en-US" sz="1800" dirty="0">
              <a:latin typeface="Arial" panose="020B0604020202020204" pitchFamily="34" charset="0"/>
              <a:cs typeface="Arial" panose="020B0604020202020204" pitchFamily="34" charset="0"/>
            </a:rPr>
            <a:t> dung KQMĐ </a:t>
          </a:r>
          <a:r>
            <a:rPr lang="vi-VN" sz="1800" dirty="0">
              <a:latin typeface="Arial" panose="020B0604020202020204" pitchFamily="34" charset="0"/>
              <a:cs typeface="Arial" panose="020B0604020202020204" pitchFamily="34" charset="0"/>
            </a:rPr>
            <a:t>của từng lĩnh vực giáo dục </a:t>
          </a:r>
          <a:r>
            <a:rPr lang="en-US" sz="1800" dirty="0" err="1">
              <a:latin typeface="Arial" panose="020B0604020202020204" pitchFamily="34" charset="0"/>
              <a:cs typeface="Arial" panose="020B0604020202020204" pitchFamily="34" charset="0"/>
            </a:rPr>
            <a:t>đã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được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chọn</a:t>
          </a:r>
          <a:r>
            <a:rPr lang="en-US" sz="1800" dirty="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lọc</a:t>
          </a:r>
          <a:r>
            <a:rPr lang="en-US" sz="1800" dirty="0" smtClean="0">
              <a:latin typeface="Arial" panose="020B0604020202020204" pitchFamily="34" charset="0"/>
              <a:cs typeface="Arial" panose="020B0604020202020204" pitchFamily="34" charset="0"/>
            </a:rPr>
            <a:t> </a:t>
          </a:r>
        </a:p>
        <a:p>
          <a:pPr algn="ctr"/>
          <a:r>
            <a:rPr lang="en-US" sz="1800" i="1" dirty="0" smtClean="0">
              <a:solidFill>
                <a:srgbClr val="C00000"/>
              </a:solidFill>
              <a:latin typeface="Arial" panose="020B0604020202020204" pitchFamily="34" charset="0"/>
              <a:cs typeface="Arial" panose="020B0604020202020204" pitchFamily="34" charset="0"/>
            </a:rPr>
            <a:t>(</a:t>
          </a:r>
          <a:r>
            <a:rPr lang="en-US" sz="1800" i="1" dirty="0" err="1" smtClean="0">
              <a:solidFill>
                <a:srgbClr val="C00000"/>
              </a:solidFill>
              <a:latin typeface="Arial" panose="020B0604020202020204" pitchFamily="34" charset="0"/>
              <a:cs typeface="Arial" panose="020B0604020202020204" pitchFamily="34" charset="0"/>
            </a:rPr>
            <a:t>đã</a:t>
          </a:r>
          <a:r>
            <a:rPr lang="en-US" sz="1800" i="1" dirty="0" smtClean="0">
              <a:solidFill>
                <a:srgbClr val="C00000"/>
              </a:solidFill>
              <a:latin typeface="Arial" panose="020B0604020202020204" pitchFamily="34" charset="0"/>
              <a:cs typeface="Arial" panose="020B0604020202020204" pitchFamily="34" charset="0"/>
            </a:rPr>
            <a:t> </a:t>
          </a:r>
          <a:r>
            <a:rPr lang="en-US" sz="1800" i="1" dirty="0" err="1" smtClean="0">
              <a:solidFill>
                <a:srgbClr val="C00000"/>
              </a:solidFill>
              <a:latin typeface="Arial" panose="020B0604020202020204" pitchFamily="34" charset="0"/>
              <a:cs typeface="Arial" panose="020B0604020202020204" pitchFamily="34" charset="0"/>
            </a:rPr>
            <a:t>nghiên</a:t>
          </a:r>
          <a:r>
            <a:rPr lang="en-US" sz="1800" i="1" dirty="0" smtClean="0">
              <a:solidFill>
                <a:srgbClr val="C00000"/>
              </a:solidFill>
              <a:latin typeface="Arial" panose="020B0604020202020204" pitchFamily="34" charset="0"/>
              <a:cs typeface="Arial" panose="020B0604020202020204" pitchFamily="34" charset="0"/>
            </a:rPr>
            <a:t> </a:t>
          </a:r>
          <a:r>
            <a:rPr lang="en-US" sz="1800" i="1" dirty="0" err="1" smtClean="0">
              <a:solidFill>
                <a:srgbClr val="C00000"/>
              </a:solidFill>
              <a:latin typeface="Arial" panose="020B0604020202020204" pitchFamily="34" charset="0"/>
              <a:cs typeface="Arial" panose="020B0604020202020204" pitchFamily="34" charset="0"/>
            </a:rPr>
            <a:t>cứu</a:t>
          </a:r>
          <a:r>
            <a:rPr lang="en-US" sz="1800" i="1" dirty="0" smtClean="0">
              <a:solidFill>
                <a:srgbClr val="C00000"/>
              </a:solidFill>
              <a:latin typeface="Arial" panose="020B0604020202020204" pitchFamily="34" charset="0"/>
              <a:cs typeface="Arial" panose="020B0604020202020204" pitchFamily="34" charset="0"/>
            </a:rPr>
            <a:t>) </a:t>
          </a:r>
          <a:endParaRPr lang="en-US" sz="1800" i="1" dirty="0">
            <a:solidFill>
              <a:srgbClr val="C00000"/>
            </a:solidFill>
            <a:latin typeface="Arial" panose="020B0604020202020204" pitchFamily="34" charset="0"/>
            <a:cs typeface="Arial" panose="020B0604020202020204" pitchFamily="34" charset="0"/>
          </a:endParaRPr>
        </a:p>
      </dgm:t>
    </dgm:pt>
    <dgm:pt modelId="{44A1BC53-C689-4DB9-B730-2F1904CD1245}" type="parTrans" cxnId="{0ADBADF2-81C9-4A50-8FFD-7C6D00925B95}">
      <dgm:prSet/>
      <dgm:spPr/>
      <dgm:t>
        <a:bodyPr/>
        <a:lstStyle/>
        <a:p>
          <a:endParaRPr lang="en-US" sz="1800">
            <a:latin typeface="Arial" panose="020B0604020202020204" pitchFamily="34" charset="0"/>
            <a:cs typeface="Arial" panose="020B0604020202020204" pitchFamily="34" charset="0"/>
          </a:endParaRPr>
        </a:p>
      </dgm:t>
    </dgm:pt>
    <dgm:pt modelId="{D6D4D55F-A99E-4A08-82CA-4A19AC15E5E2}" type="sibTrans" cxnId="{0ADBADF2-81C9-4A50-8FFD-7C6D00925B95}">
      <dgm:prSet custT="1"/>
      <dgm:spPr>
        <a:solidFill>
          <a:srgbClr val="FF0000"/>
        </a:solidFill>
      </dgm:spPr>
      <dgm:t>
        <a:bodyPr/>
        <a:lstStyle/>
        <a:p>
          <a:endParaRPr lang="en-US" sz="1800">
            <a:latin typeface="Arial" panose="020B0604020202020204" pitchFamily="34" charset="0"/>
            <a:cs typeface="Arial" panose="020B0604020202020204" pitchFamily="34" charset="0"/>
          </a:endParaRPr>
        </a:p>
      </dgm:t>
    </dgm:pt>
    <dgm:pt modelId="{F7AF81F5-22CD-4FFB-89F7-9A6E028BB82C}">
      <dgm:prSet custT="1"/>
      <dgm:spPr/>
      <dgm:t>
        <a:bodyPr/>
        <a:lstStyle/>
        <a:p>
          <a:pPr algn="ctr"/>
          <a:r>
            <a:rPr lang="en-US" sz="1800" dirty="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Khả năng của trẻ và điều kiện thực tiễn trường/lớp. </a:t>
          </a:r>
          <a:endParaRPr lang="en-US" sz="1800" dirty="0">
            <a:latin typeface="Arial" panose="020B0604020202020204" pitchFamily="34" charset="0"/>
            <a:cs typeface="Arial" panose="020B0604020202020204" pitchFamily="34" charset="0"/>
          </a:endParaRPr>
        </a:p>
      </dgm:t>
    </dgm:pt>
    <dgm:pt modelId="{97DBC40A-77CF-4E5B-BE57-8EC5E4A8058F}" type="parTrans" cxnId="{52D9AFF4-CC62-41AF-BDCE-156F0B020045}">
      <dgm:prSet/>
      <dgm:spPr/>
      <dgm:t>
        <a:bodyPr/>
        <a:lstStyle/>
        <a:p>
          <a:endParaRPr lang="en-US" sz="1800">
            <a:latin typeface="Arial" panose="020B0604020202020204" pitchFamily="34" charset="0"/>
            <a:cs typeface="Arial" panose="020B0604020202020204" pitchFamily="34" charset="0"/>
          </a:endParaRPr>
        </a:p>
      </dgm:t>
    </dgm:pt>
    <dgm:pt modelId="{F1896F92-3B79-442A-ADE1-897DDF515616}" type="sibTrans" cxnId="{52D9AFF4-CC62-41AF-BDCE-156F0B020045}">
      <dgm:prSet custT="1"/>
      <dgm:spPr>
        <a:solidFill>
          <a:srgbClr val="0033CC"/>
        </a:solidFill>
      </dgm:spPr>
      <dgm:t>
        <a:bodyPr/>
        <a:lstStyle/>
        <a:p>
          <a:endParaRPr lang="en-US" sz="1800">
            <a:latin typeface="Arial" panose="020B0604020202020204" pitchFamily="34" charset="0"/>
            <a:cs typeface="Arial" panose="020B0604020202020204" pitchFamily="34" charset="0"/>
          </a:endParaRPr>
        </a:p>
      </dgm:t>
    </dgm:pt>
    <dgm:pt modelId="{8FA45BB1-2B60-4655-AEA8-17F3D3989A91}">
      <dgm:prSet custT="1"/>
      <dgm:spPr/>
      <dgm:t>
        <a:bodyPr/>
        <a:lstStyle/>
        <a:p>
          <a:pPr algn="ctr"/>
          <a:r>
            <a:rPr lang="en-US" sz="1800" b="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chỉ</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số</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trong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từng</a:t>
          </a:r>
          <a:r>
            <a:rPr lang="en-US" sz="1800" dirty="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chuẩn </a:t>
          </a:r>
          <a:r>
            <a:rPr lang="en-US" sz="1800" dirty="0" err="1">
              <a:latin typeface="Arial" panose="020B0604020202020204" pitchFamily="34" charset="0"/>
              <a:cs typeface="Arial" panose="020B0604020202020204" pitchFamily="34" charset="0"/>
            </a:rPr>
            <a:t>theo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lĩnh</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vực</a:t>
          </a:r>
          <a:r>
            <a:rPr lang="en-US" sz="1800" dirty="0">
              <a:latin typeface="Arial" panose="020B0604020202020204" pitchFamily="34" charset="0"/>
              <a:cs typeface="Arial" panose="020B0604020202020204" pitchFamily="34" charset="0"/>
            </a:rPr>
            <a:t> PT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Bộ</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chuẩn</a:t>
          </a:r>
          <a:r>
            <a:rPr lang="en-US" sz="1800" dirty="0">
              <a:latin typeface="Arial" panose="020B0604020202020204" pitchFamily="34" charset="0"/>
              <a:cs typeface="Arial" panose="020B0604020202020204" pitchFamily="34" charset="0"/>
            </a:rPr>
            <a:t> </a:t>
          </a:r>
          <a:r>
            <a:rPr lang="vi-VN" sz="1800" dirty="0">
              <a:latin typeface="Arial" panose="020B0604020202020204" pitchFamily="34" charset="0"/>
              <a:cs typeface="Arial" panose="020B0604020202020204" pitchFamily="34" charset="0"/>
            </a:rPr>
            <a:t>phát triển trẻ em năm tuổi</a:t>
          </a:r>
          <a:endParaRPr lang="en-US" sz="1800" dirty="0">
            <a:latin typeface="Arial" panose="020B0604020202020204" pitchFamily="34" charset="0"/>
            <a:cs typeface="Arial" panose="020B0604020202020204" pitchFamily="34" charset="0"/>
          </a:endParaRPr>
        </a:p>
      </dgm:t>
    </dgm:pt>
    <dgm:pt modelId="{E2B53DD8-7E82-43EC-BCAD-8BC216FB98ED}" type="parTrans" cxnId="{895B387E-E045-497C-B02F-978A13203D8F}">
      <dgm:prSet/>
      <dgm:spPr/>
      <dgm:t>
        <a:bodyPr/>
        <a:lstStyle/>
        <a:p>
          <a:endParaRPr lang="en-US" sz="1800">
            <a:latin typeface="Arial" panose="020B0604020202020204" pitchFamily="34" charset="0"/>
            <a:cs typeface="Arial" panose="020B0604020202020204" pitchFamily="34" charset="0"/>
          </a:endParaRPr>
        </a:p>
      </dgm:t>
    </dgm:pt>
    <dgm:pt modelId="{BC2F4C63-CB9C-4F24-9B76-40690A58CCFE}" type="sibTrans" cxnId="{895B387E-E045-497C-B02F-978A13203D8F}">
      <dgm:prSet custT="1"/>
      <dgm:spPr>
        <a:solidFill>
          <a:srgbClr val="FF0000"/>
        </a:solidFill>
      </dgm:spPr>
      <dgm:t>
        <a:bodyPr/>
        <a:lstStyle/>
        <a:p>
          <a:endParaRPr lang="en-US" sz="1800">
            <a:latin typeface="Arial" panose="020B0604020202020204" pitchFamily="34" charset="0"/>
            <a:cs typeface="Arial" panose="020B0604020202020204" pitchFamily="34" charset="0"/>
          </a:endParaRPr>
        </a:p>
      </dgm:t>
    </dgm:pt>
    <dgm:pt modelId="{BCD9D345-723C-4FFE-9A9F-18B913CBC97C}" type="pres">
      <dgm:prSet presAssocID="{CA49FC51-8218-440B-8690-FB86105B06BB}" presName="Name0" presStyleCnt="0">
        <dgm:presLayoutVars>
          <dgm:dir/>
          <dgm:resizeHandles val="exact"/>
        </dgm:presLayoutVars>
      </dgm:prSet>
      <dgm:spPr/>
      <dgm:t>
        <a:bodyPr/>
        <a:lstStyle/>
        <a:p>
          <a:endParaRPr lang="en-US"/>
        </a:p>
      </dgm:t>
    </dgm:pt>
    <dgm:pt modelId="{6F905A69-0B7C-46CE-9A52-C515380F6C19}" type="pres">
      <dgm:prSet presAssocID="{CA49FC51-8218-440B-8690-FB86105B06BB}" presName="vNodes" presStyleCnt="0"/>
      <dgm:spPr/>
    </dgm:pt>
    <dgm:pt modelId="{7F90F464-947C-4705-B1EC-BA829B7B16C4}" type="pres">
      <dgm:prSet presAssocID="{47FA8DD7-7877-4A38-8BE8-9C1FF26B6A19}" presName="node" presStyleLbl="node1" presStyleIdx="0" presStyleCnt="5" custScaleX="1865727" custScaleY="216730" custLinFactNeighborX="-56411" custLinFactNeighborY="-2492">
        <dgm:presLayoutVars>
          <dgm:bulletEnabled val="1"/>
        </dgm:presLayoutVars>
      </dgm:prSet>
      <dgm:spPr/>
      <dgm:t>
        <a:bodyPr/>
        <a:lstStyle/>
        <a:p>
          <a:endParaRPr lang="en-US"/>
        </a:p>
      </dgm:t>
    </dgm:pt>
    <dgm:pt modelId="{4586F7F5-6B79-403B-BD92-47F9227CB481}" type="pres">
      <dgm:prSet presAssocID="{C911B12A-FB11-45DE-88E9-330E88C6430E}" presName="spacerT" presStyleCnt="0"/>
      <dgm:spPr/>
    </dgm:pt>
    <dgm:pt modelId="{8EE5E881-2A16-4FD8-BE89-5335477A458D}" type="pres">
      <dgm:prSet presAssocID="{C911B12A-FB11-45DE-88E9-330E88C6430E}" presName="sibTrans" presStyleLbl="sibTrans2D1" presStyleIdx="0" presStyleCnt="4" custScaleX="74174" custScaleY="80374" custLinFactX="-4703" custLinFactY="-14011" custLinFactNeighborX="-100000" custLinFactNeighborY="-100000"/>
      <dgm:spPr/>
      <dgm:t>
        <a:bodyPr/>
        <a:lstStyle/>
        <a:p>
          <a:endParaRPr lang="en-US"/>
        </a:p>
      </dgm:t>
    </dgm:pt>
    <dgm:pt modelId="{06F5253E-FAF6-4C1E-B692-AE7BCED55803}" type="pres">
      <dgm:prSet presAssocID="{C911B12A-FB11-45DE-88E9-330E88C6430E}" presName="spacerB" presStyleCnt="0"/>
      <dgm:spPr/>
    </dgm:pt>
    <dgm:pt modelId="{1B908272-ADEF-4DA4-AF43-08753C36A9C2}" type="pres">
      <dgm:prSet presAssocID="{E4165FF9-EAE9-4918-906F-1CD487600E46}" presName="node" presStyleLbl="node1" presStyleIdx="1" presStyleCnt="5" custScaleX="1900624" custScaleY="527691" custLinFactY="-3714" custLinFactNeighborX="-1405" custLinFactNeighborY="-100000">
        <dgm:presLayoutVars>
          <dgm:bulletEnabled val="1"/>
        </dgm:presLayoutVars>
      </dgm:prSet>
      <dgm:spPr/>
      <dgm:t>
        <a:bodyPr/>
        <a:lstStyle/>
        <a:p>
          <a:endParaRPr lang="en-US"/>
        </a:p>
      </dgm:t>
    </dgm:pt>
    <dgm:pt modelId="{FC71D5AA-40A6-43AC-98BD-82E007EB1D52}" type="pres">
      <dgm:prSet presAssocID="{D6D4D55F-A99E-4A08-82CA-4A19AC15E5E2}" presName="spacerT" presStyleCnt="0"/>
      <dgm:spPr/>
    </dgm:pt>
    <dgm:pt modelId="{9482AD1A-4978-4E18-A219-1723242A3BD7}" type="pres">
      <dgm:prSet presAssocID="{D6D4D55F-A99E-4A08-82CA-4A19AC15E5E2}" presName="sibTrans" presStyleLbl="sibTrans2D1" presStyleIdx="1" presStyleCnt="4" custLinFactY="-22022" custLinFactNeighborX="-36022" custLinFactNeighborY="-100000"/>
      <dgm:spPr/>
      <dgm:t>
        <a:bodyPr/>
        <a:lstStyle/>
        <a:p>
          <a:endParaRPr lang="en-US"/>
        </a:p>
      </dgm:t>
    </dgm:pt>
    <dgm:pt modelId="{8C51CD19-593E-4914-B1C8-4DE8F8EBF205}" type="pres">
      <dgm:prSet presAssocID="{D6D4D55F-A99E-4A08-82CA-4A19AC15E5E2}" presName="spacerB" presStyleCnt="0"/>
      <dgm:spPr/>
    </dgm:pt>
    <dgm:pt modelId="{DA756718-8148-446E-B45A-ADA196164B26}" type="pres">
      <dgm:prSet presAssocID="{8FA45BB1-2B60-4655-AEA8-17F3D3989A91}" presName="node" presStyleLbl="node1" presStyleIdx="2" presStyleCnt="5" custScaleX="2000000" custScaleY="327890">
        <dgm:presLayoutVars>
          <dgm:bulletEnabled val="1"/>
        </dgm:presLayoutVars>
      </dgm:prSet>
      <dgm:spPr/>
      <dgm:t>
        <a:bodyPr/>
        <a:lstStyle/>
        <a:p>
          <a:endParaRPr lang="en-US"/>
        </a:p>
      </dgm:t>
    </dgm:pt>
    <dgm:pt modelId="{5A8B86A8-6A3B-4B4F-BDFE-F5E684BF0F5F}" type="pres">
      <dgm:prSet presAssocID="{BC2F4C63-CB9C-4F24-9B76-40690A58CCFE}" presName="spacerT" presStyleCnt="0"/>
      <dgm:spPr/>
    </dgm:pt>
    <dgm:pt modelId="{90DB077C-0CCC-4B4D-B70C-D4A60BBE7C73}" type="pres">
      <dgm:prSet presAssocID="{BC2F4C63-CB9C-4F24-9B76-40690A58CCFE}" presName="sibTrans" presStyleLbl="sibTrans2D1" presStyleIdx="2" presStyleCnt="4"/>
      <dgm:spPr/>
      <dgm:t>
        <a:bodyPr/>
        <a:lstStyle/>
        <a:p>
          <a:endParaRPr lang="en-US"/>
        </a:p>
      </dgm:t>
    </dgm:pt>
    <dgm:pt modelId="{00AA25A3-B3BA-40FF-AA52-92CC3D4ECC6D}" type="pres">
      <dgm:prSet presAssocID="{BC2F4C63-CB9C-4F24-9B76-40690A58CCFE}" presName="spacerB" presStyleCnt="0"/>
      <dgm:spPr/>
    </dgm:pt>
    <dgm:pt modelId="{6B9E7D85-5C6C-4C9A-87E8-F3973C058639}" type="pres">
      <dgm:prSet presAssocID="{F7AF81F5-22CD-4FFB-89F7-9A6E028BB82C}" presName="node" presStyleLbl="node1" presStyleIdx="3" presStyleCnt="5" custScaleX="1667222" custScaleY="304745">
        <dgm:presLayoutVars>
          <dgm:bulletEnabled val="1"/>
        </dgm:presLayoutVars>
      </dgm:prSet>
      <dgm:spPr/>
      <dgm:t>
        <a:bodyPr/>
        <a:lstStyle/>
        <a:p>
          <a:endParaRPr lang="en-US"/>
        </a:p>
      </dgm:t>
    </dgm:pt>
    <dgm:pt modelId="{742DD9C4-9E19-4C87-B211-CB30FD7F0587}" type="pres">
      <dgm:prSet presAssocID="{CA49FC51-8218-440B-8690-FB86105B06BB}" presName="sibTransLast" presStyleLbl="sibTrans2D1" presStyleIdx="3" presStyleCnt="4" custScaleX="442726" custScaleY="106108" custLinFactX="-100000" custLinFactNeighborX="-101237" custLinFactNeighborY="-98209"/>
      <dgm:spPr/>
      <dgm:t>
        <a:bodyPr/>
        <a:lstStyle/>
        <a:p>
          <a:endParaRPr lang="en-US"/>
        </a:p>
      </dgm:t>
    </dgm:pt>
    <dgm:pt modelId="{067631E0-40E9-4F3E-A406-28445ADEAD22}" type="pres">
      <dgm:prSet presAssocID="{CA49FC51-8218-440B-8690-FB86105B06BB}" presName="connectorText" presStyleLbl="sibTrans2D1" presStyleIdx="3" presStyleCnt="4"/>
      <dgm:spPr/>
      <dgm:t>
        <a:bodyPr/>
        <a:lstStyle/>
        <a:p>
          <a:endParaRPr lang="en-US"/>
        </a:p>
      </dgm:t>
    </dgm:pt>
    <dgm:pt modelId="{11A53999-D95F-4DD9-9E4F-F348DD49D336}" type="pres">
      <dgm:prSet presAssocID="{CA49FC51-8218-440B-8690-FB86105B06BB}" presName="lastNode" presStyleLbl="node1" presStyleIdx="4" presStyleCnt="5" custScaleX="501944" custScaleY="331245" custLinFactNeighborX="46909" custLinFactNeighborY="2119">
        <dgm:presLayoutVars>
          <dgm:bulletEnabled val="1"/>
        </dgm:presLayoutVars>
      </dgm:prSet>
      <dgm:spPr/>
      <dgm:t>
        <a:bodyPr/>
        <a:lstStyle/>
        <a:p>
          <a:endParaRPr lang="en-US"/>
        </a:p>
      </dgm:t>
    </dgm:pt>
  </dgm:ptLst>
  <dgm:cxnLst>
    <dgm:cxn modelId="{CDE13371-0FA4-46FA-BB99-712D0E3CFD04}" type="presOf" srcId="{F1896F92-3B79-442A-ADE1-897DDF515616}" destId="{742DD9C4-9E19-4C87-B211-CB30FD7F0587}" srcOrd="0" destOrd="0" presId="urn:microsoft.com/office/officeart/2005/8/layout/equation2"/>
    <dgm:cxn modelId="{6C20FC52-7566-4FB7-A016-BCFBF16E900F}" srcId="{CA49FC51-8218-440B-8690-FB86105B06BB}" destId="{47FA8DD7-7877-4A38-8BE8-9C1FF26B6A19}" srcOrd="0" destOrd="0" parTransId="{568429BA-A1F0-44D0-9093-88C130461034}" sibTransId="{C911B12A-FB11-45DE-88E9-330E88C6430E}"/>
    <dgm:cxn modelId="{F52F8B20-387D-439A-888A-EE3402F2BB6C}" type="presOf" srcId="{47FA8DD7-7877-4A38-8BE8-9C1FF26B6A19}" destId="{7F90F464-947C-4705-B1EC-BA829B7B16C4}" srcOrd="0" destOrd="0" presId="urn:microsoft.com/office/officeart/2005/8/layout/equation2"/>
    <dgm:cxn modelId="{0ADBADF2-81C9-4A50-8FFD-7C6D00925B95}" srcId="{CA49FC51-8218-440B-8690-FB86105B06BB}" destId="{E4165FF9-EAE9-4918-906F-1CD487600E46}" srcOrd="1" destOrd="0" parTransId="{44A1BC53-C689-4DB9-B730-2F1904CD1245}" sibTransId="{D6D4D55F-A99E-4A08-82CA-4A19AC15E5E2}"/>
    <dgm:cxn modelId="{ED8B7C57-EE6C-46D7-9ACF-68D89191890B}" type="presOf" srcId="{8FA45BB1-2B60-4655-AEA8-17F3D3989A91}" destId="{DA756718-8148-446E-B45A-ADA196164B26}" srcOrd="0" destOrd="0" presId="urn:microsoft.com/office/officeart/2005/8/layout/equation2"/>
    <dgm:cxn modelId="{933CC255-9931-4F76-AE2F-31006A33EE10}" type="presOf" srcId="{BC2F4C63-CB9C-4F24-9B76-40690A58CCFE}" destId="{90DB077C-0CCC-4B4D-B70C-D4A60BBE7C73}" srcOrd="0" destOrd="0" presId="urn:microsoft.com/office/officeart/2005/8/layout/equation2"/>
    <dgm:cxn modelId="{C231B5B2-E71D-45C4-9A4C-3FEEC40BA525}" type="presOf" srcId="{CA49FC51-8218-440B-8690-FB86105B06BB}" destId="{BCD9D345-723C-4FFE-9A9F-18B913CBC97C}" srcOrd="0" destOrd="0" presId="urn:microsoft.com/office/officeart/2005/8/layout/equation2"/>
    <dgm:cxn modelId="{E8ADC1B9-034C-4219-A035-1487455FA43D}" type="presOf" srcId="{E4165FF9-EAE9-4918-906F-1CD487600E46}" destId="{1B908272-ADEF-4DA4-AF43-08753C36A9C2}" srcOrd="0" destOrd="0" presId="urn:microsoft.com/office/officeart/2005/8/layout/equation2"/>
    <dgm:cxn modelId="{895B387E-E045-497C-B02F-978A13203D8F}" srcId="{CA49FC51-8218-440B-8690-FB86105B06BB}" destId="{8FA45BB1-2B60-4655-AEA8-17F3D3989A91}" srcOrd="2" destOrd="0" parTransId="{E2B53DD8-7E82-43EC-BCAD-8BC216FB98ED}" sibTransId="{BC2F4C63-CB9C-4F24-9B76-40690A58CCFE}"/>
    <dgm:cxn modelId="{01EB96F2-F8BE-4494-B7EE-BD569877F385}" srcId="{CA49FC51-8218-440B-8690-FB86105B06BB}" destId="{AFA742C2-FA2E-4A42-8D16-0CEF44E49431}" srcOrd="4" destOrd="0" parTransId="{4C8570D5-62F2-4CB7-B99A-FAB7A7D6D919}" sibTransId="{4E21C50B-873F-461D-BBE1-5EDB2C153BC8}"/>
    <dgm:cxn modelId="{52D9AFF4-CC62-41AF-BDCE-156F0B020045}" srcId="{CA49FC51-8218-440B-8690-FB86105B06BB}" destId="{F7AF81F5-22CD-4FFB-89F7-9A6E028BB82C}" srcOrd="3" destOrd="0" parTransId="{97DBC40A-77CF-4E5B-BE57-8EC5E4A8058F}" sibTransId="{F1896F92-3B79-442A-ADE1-897DDF515616}"/>
    <dgm:cxn modelId="{6949C99A-EEEA-4FBD-8E21-DF07024E3A69}" type="presOf" srcId="{F7AF81F5-22CD-4FFB-89F7-9A6E028BB82C}" destId="{6B9E7D85-5C6C-4C9A-87E8-F3973C058639}" srcOrd="0" destOrd="0" presId="urn:microsoft.com/office/officeart/2005/8/layout/equation2"/>
    <dgm:cxn modelId="{08F5FC89-7CC0-411D-BE5B-11C4FF2598B4}" type="presOf" srcId="{C911B12A-FB11-45DE-88E9-330E88C6430E}" destId="{8EE5E881-2A16-4FD8-BE89-5335477A458D}" srcOrd="0" destOrd="0" presId="urn:microsoft.com/office/officeart/2005/8/layout/equation2"/>
    <dgm:cxn modelId="{7FE5893F-A293-40FA-93E7-271380B8937A}" type="presOf" srcId="{AFA742C2-FA2E-4A42-8D16-0CEF44E49431}" destId="{11A53999-D95F-4DD9-9E4F-F348DD49D336}" srcOrd="0" destOrd="0" presId="urn:microsoft.com/office/officeart/2005/8/layout/equation2"/>
    <dgm:cxn modelId="{0B7AB5A8-9179-49AC-ABAA-5FF3DA608924}" type="presOf" srcId="{F1896F92-3B79-442A-ADE1-897DDF515616}" destId="{067631E0-40E9-4F3E-A406-28445ADEAD22}" srcOrd="1" destOrd="0" presId="urn:microsoft.com/office/officeart/2005/8/layout/equation2"/>
    <dgm:cxn modelId="{54B4B68E-05F0-4AC8-9469-70D4920A3C2F}" type="presOf" srcId="{D6D4D55F-A99E-4A08-82CA-4A19AC15E5E2}" destId="{9482AD1A-4978-4E18-A219-1723242A3BD7}" srcOrd="0" destOrd="0" presId="urn:microsoft.com/office/officeart/2005/8/layout/equation2"/>
    <dgm:cxn modelId="{5D9AA3B9-03BD-4DD7-8B76-DF0DCAFEBC53}" type="presParOf" srcId="{BCD9D345-723C-4FFE-9A9F-18B913CBC97C}" destId="{6F905A69-0B7C-46CE-9A52-C515380F6C19}" srcOrd="0" destOrd="0" presId="urn:microsoft.com/office/officeart/2005/8/layout/equation2"/>
    <dgm:cxn modelId="{E6546C71-E2D3-4EC1-B458-38154E51C784}" type="presParOf" srcId="{6F905A69-0B7C-46CE-9A52-C515380F6C19}" destId="{7F90F464-947C-4705-B1EC-BA829B7B16C4}" srcOrd="0" destOrd="0" presId="urn:microsoft.com/office/officeart/2005/8/layout/equation2"/>
    <dgm:cxn modelId="{C7B47086-B5D0-4251-B8B5-20B4BD3B815C}" type="presParOf" srcId="{6F905A69-0B7C-46CE-9A52-C515380F6C19}" destId="{4586F7F5-6B79-403B-BD92-47F9227CB481}" srcOrd="1" destOrd="0" presId="urn:microsoft.com/office/officeart/2005/8/layout/equation2"/>
    <dgm:cxn modelId="{6DDB07FF-DD6F-4699-889B-3A7B6BEA4BDC}" type="presParOf" srcId="{6F905A69-0B7C-46CE-9A52-C515380F6C19}" destId="{8EE5E881-2A16-4FD8-BE89-5335477A458D}" srcOrd="2" destOrd="0" presId="urn:microsoft.com/office/officeart/2005/8/layout/equation2"/>
    <dgm:cxn modelId="{CD419BC6-065C-4293-AA6B-7801DF2AC28C}" type="presParOf" srcId="{6F905A69-0B7C-46CE-9A52-C515380F6C19}" destId="{06F5253E-FAF6-4C1E-B692-AE7BCED55803}" srcOrd="3" destOrd="0" presId="urn:microsoft.com/office/officeart/2005/8/layout/equation2"/>
    <dgm:cxn modelId="{2DD6954B-B8C3-416E-A9B2-475ECF373CF0}" type="presParOf" srcId="{6F905A69-0B7C-46CE-9A52-C515380F6C19}" destId="{1B908272-ADEF-4DA4-AF43-08753C36A9C2}" srcOrd="4" destOrd="0" presId="urn:microsoft.com/office/officeart/2005/8/layout/equation2"/>
    <dgm:cxn modelId="{02ADB062-9F7A-41F5-A246-30F687A6490D}" type="presParOf" srcId="{6F905A69-0B7C-46CE-9A52-C515380F6C19}" destId="{FC71D5AA-40A6-43AC-98BD-82E007EB1D52}" srcOrd="5" destOrd="0" presId="urn:microsoft.com/office/officeart/2005/8/layout/equation2"/>
    <dgm:cxn modelId="{C4E23876-172E-4A6D-A974-A5C1122C1587}" type="presParOf" srcId="{6F905A69-0B7C-46CE-9A52-C515380F6C19}" destId="{9482AD1A-4978-4E18-A219-1723242A3BD7}" srcOrd="6" destOrd="0" presId="urn:microsoft.com/office/officeart/2005/8/layout/equation2"/>
    <dgm:cxn modelId="{9A634D76-471C-4929-8CFD-44A0891C7C85}" type="presParOf" srcId="{6F905A69-0B7C-46CE-9A52-C515380F6C19}" destId="{8C51CD19-593E-4914-B1C8-4DE8F8EBF205}" srcOrd="7" destOrd="0" presId="urn:microsoft.com/office/officeart/2005/8/layout/equation2"/>
    <dgm:cxn modelId="{AD723101-DBF1-4753-8077-10D013916C3B}" type="presParOf" srcId="{6F905A69-0B7C-46CE-9A52-C515380F6C19}" destId="{DA756718-8148-446E-B45A-ADA196164B26}" srcOrd="8" destOrd="0" presId="urn:microsoft.com/office/officeart/2005/8/layout/equation2"/>
    <dgm:cxn modelId="{895F7B63-9152-47CF-A447-D868913B65FC}" type="presParOf" srcId="{6F905A69-0B7C-46CE-9A52-C515380F6C19}" destId="{5A8B86A8-6A3B-4B4F-BDFE-F5E684BF0F5F}" srcOrd="9" destOrd="0" presId="urn:microsoft.com/office/officeart/2005/8/layout/equation2"/>
    <dgm:cxn modelId="{E172D4B3-254C-440F-9867-E9A974F7875C}" type="presParOf" srcId="{6F905A69-0B7C-46CE-9A52-C515380F6C19}" destId="{90DB077C-0CCC-4B4D-B70C-D4A60BBE7C73}" srcOrd="10" destOrd="0" presId="urn:microsoft.com/office/officeart/2005/8/layout/equation2"/>
    <dgm:cxn modelId="{5800F2E6-9C10-4477-9104-C1CD94EBF0CB}" type="presParOf" srcId="{6F905A69-0B7C-46CE-9A52-C515380F6C19}" destId="{00AA25A3-B3BA-40FF-AA52-92CC3D4ECC6D}" srcOrd="11" destOrd="0" presId="urn:microsoft.com/office/officeart/2005/8/layout/equation2"/>
    <dgm:cxn modelId="{7BC20ECD-1EB2-4A75-A476-962EE058D2B1}" type="presParOf" srcId="{6F905A69-0B7C-46CE-9A52-C515380F6C19}" destId="{6B9E7D85-5C6C-4C9A-87E8-F3973C058639}" srcOrd="12" destOrd="0" presId="urn:microsoft.com/office/officeart/2005/8/layout/equation2"/>
    <dgm:cxn modelId="{0D720D3D-4D5A-4C13-AB93-4D2F074822C6}" type="presParOf" srcId="{BCD9D345-723C-4FFE-9A9F-18B913CBC97C}" destId="{742DD9C4-9E19-4C87-B211-CB30FD7F0587}" srcOrd="1" destOrd="0" presId="urn:microsoft.com/office/officeart/2005/8/layout/equation2"/>
    <dgm:cxn modelId="{F1365E97-14EB-4919-924B-83EBF8740382}" type="presParOf" srcId="{742DD9C4-9E19-4C87-B211-CB30FD7F0587}" destId="{067631E0-40E9-4F3E-A406-28445ADEAD22}" srcOrd="0" destOrd="0" presId="urn:microsoft.com/office/officeart/2005/8/layout/equation2"/>
    <dgm:cxn modelId="{597386DF-7636-4EE8-A472-29026DCAE15A}" type="presParOf" srcId="{BCD9D345-723C-4FFE-9A9F-18B913CBC97C}" destId="{11A53999-D95F-4DD9-9E4F-F348DD49D336}"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E504B-8F39-4A5D-80BE-E483F139F177}">
      <dsp:nvSpPr>
        <dsp:cNvPr id="0" name=""/>
        <dsp:cNvSpPr/>
      </dsp:nvSpPr>
      <dsp:spPr>
        <a:xfrm>
          <a:off x="1059551" y="25982"/>
          <a:ext cx="4054539" cy="4054539"/>
        </a:xfrm>
        <a:prstGeom prst="circularArrow">
          <a:avLst>
            <a:gd name="adj1" fmla="val 5544"/>
            <a:gd name="adj2" fmla="val 330680"/>
            <a:gd name="adj3" fmla="val 13815233"/>
            <a:gd name="adj4" fmla="val 17362087"/>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8BBF6F2F-5EAA-4D7C-B5F1-C8387CDD8E07}">
      <dsp:nvSpPr>
        <dsp:cNvPr id="0" name=""/>
        <dsp:cNvSpPr/>
      </dsp:nvSpPr>
      <dsp:spPr>
        <a:xfrm>
          <a:off x="2153668" y="49580"/>
          <a:ext cx="1866304" cy="933152"/>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smtClean="0">
              <a:solidFill>
                <a:srgbClr val="0033CC"/>
              </a:solidFill>
              <a:latin typeface="Arial" panose="020B0604020202020204" pitchFamily="34" charset="0"/>
              <a:cs typeface="Arial" panose="020B0604020202020204" pitchFamily="34" charset="0"/>
            </a:rPr>
            <a:t>Giáo</a:t>
          </a:r>
          <a:r>
            <a:rPr lang="en-US" sz="2400" b="1" kern="1200" dirty="0" smtClean="0">
              <a:solidFill>
                <a:srgbClr val="0033CC"/>
              </a:solidFill>
              <a:latin typeface="Arial" panose="020B0604020202020204" pitchFamily="34" charset="0"/>
              <a:cs typeface="Arial" panose="020B0604020202020204" pitchFamily="34" charset="0"/>
            </a:rPr>
            <a:t> </a:t>
          </a:r>
          <a:r>
            <a:rPr lang="en-US" sz="2400" b="1" kern="1200" dirty="0" err="1" smtClean="0">
              <a:solidFill>
                <a:srgbClr val="0033CC"/>
              </a:solidFill>
              <a:latin typeface="Arial" panose="020B0604020202020204" pitchFamily="34" charset="0"/>
              <a:cs typeface="Arial" panose="020B0604020202020204" pitchFamily="34" charset="0"/>
            </a:rPr>
            <a:t>viên</a:t>
          </a:r>
          <a:endParaRPr lang="en-US" sz="2400" b="1" kern="1200" dirty="0">
            <a:solidFill>
              <a:srgbClr val="0033CC"/>
            </a:solidFill>
            <a:latin typeface="Arial" panose="020B0604020202020204" pitchFamily="34" charset="0"/>
            <a:cs typeface="Arial" panose="020B0604020202020204" pitchFamily="34" charset="0"/>
          </a:endParaRPr>
        </a:p>
      </dsp:txBody>
      <dsp:txXfrm>
        <a:off x="2199221" y="95133"/>
        <a:ext cx="1775198" cy="842046"/>
      </dsp:txXfrm>
    </dsp:sp>
    <dsp:sp modelId="{815A7FCA-61C2-4768-AFC6-36341BE116CF}">
      <dsp:nvSpPr>
        <dsp:cNvPr id="0" name=""/>
        <dsp:cNvSpPr/>
      </dsp:nvSpPr>
      <dsp:spPr>
        <a:xfrm>
          <a:off x="3759238" y="1196235"/>
          <a:ext cx="1866304" cy="933152"/>
        </a:xfrm>
        <a:prstGeom prst="roundRect">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rgbClr val="0033CC"/>
              </a:solidFill>
              <a:latin typeface="Arial" panose="020B0604020202020204" pitchFamily="34" charset="0"/>
              <a:cs typeface="Arial" panose="020B0604020202020204" pitchFamily="34" charset="0"/>
            </a:rPr>
            <a:t>Trẻ</a:t>
          </a:r>
          <a:endParaRPr lang="en-US" sz="2400" b="1" kern="1200" dirty="0">
            <a:solidFill>
              <a:srgbClr val="0033CC"/>
            </a:solidFill>
            <a:latin typeface="Arial" panose="020B0604020202020204" pitchFamily="34" charset="0"/>
            <a:cs typeface="Arial" panose="020B0604020202020204" pitchFamily="34" charset="0"/>
          </a:endParaRPr>
        </a:p>
      </dsp:txBody>
      <dsp:txXfrm>
        <a:off x="3804791" y="1241788"/>
        <a:ext cx="1775198" cy="842046"/>
      </dsp:txXfrm>
    </dsp:sp>
    <dsp:sp modelId="{02C61B1E-5662-48F2-8AD1-DAA673BC6D02}">
      <dsp:nvSpPr>
        <dsp:cNvPr id="0" name=""/>
        <dsp:cNvSpPr/>
      </dsp:nvSpPr>
      <dsp:spPr>
        <a:xfrm>
          <a:off x="3131137" y="3129332"/>
          <a:ext cx="1866304" cy="933152"/>
        </a:xfrm>
        <a:prstGeom prst="roundRect">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rgbClr val="0033CC"/>
              </a:solidFill>
              <a:latin typeface="Arial" panose="020B0604020202020204" pitchFamily="34" charset="0"/>
              <a:cs typeface="Arial" panose="020B0604020202020204" pitchFamily="34" charset="0"/>
            </a:rPr>
            <a:t>Trường/ nhóm lớp</a:t>
          </a:r>
          <a:endParaRPr lang="en-US" sz="2400" b="1" kern="1200" dirty="0">
            <a:solidFill>
              <a:srgbClr val="0033CC"/>
            </a:solidFill>
            <a:latin typeface="Arial" panose="020B0604020202020204" pitchFamily="34" charset="0"/>
            <a:cs typeface="Arial" panose="020B0604020202020204" pitchFamily="34" charset="0"/>
          </a:endParaRPr>
        </a:p>
      </dsp:txBody>
      <dsp:txXfrm>
        <a:off x="3176690" y="3174885"/>
        <a:ext cx="1775198" cy="842046"/>
      </dsp:txXfrm>
    </dsp:sp>
    <dsp:sp modelId="{CDCFB099-9943-4003-8F8A-ACABCBDC235C}">
      <dsp:nvSpPr>
        <dsp:cNvPr id="0" name=""/>
        <dsp:cNvSpPr/>
      </dsp:nvSpPr>
      <dsp:spPr>
        <a:xfrm>
          <a:off x="1098558" y="3129332"/>
          <a:ext cx="1866304" cy="933152"/>
        </a:xfrm>
        <a:prstGeom prst="roundRect">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smtClean="0">
              <a:solidFill>
                <a:srgbClr val="0033CC"/>
              </a:solidFill>
              <a:latin typeface="Arial" panose="020B0604020202020204" pitchFamily="34" charset="0"/>
              <a:cs typeface="Arial" panose="020B0604020202020204" pitchFamily="34" charset="0"/>
            </a:rPr>
            <a:t>Địa phương</a:t>
          </a:r>
          <a:endParaRPr lang="en-US" sz="2400" b="1" kern="1200" dirty="0">
            <a:solidFill>
              <a:srgbClr val="0033CC"/>
            </a:solidFill>
            <a:latin typeface="Arial" panose="020B0604020202020204" pitchFamily="34" charset="0"/>
            <a:cs typeface="Arial" panose="020B0604020202020204" pitchFamily="34" charset="0"/>
          </a:endParaRPr>
        </a:p>
      </dsp:txBody>
      <dsp:txXfrm>
        <a:off x="1144111" y="3174885"/>
        <a:ext cx="1775198" cy="842046"/>
      </dsp:txXfrm>
    </dsp:sp>
    <dsp:sp modelId="{0189F3B4-9891-47E5-BE20-DA90A8613D97}">
      <dsp:nvSpPr>
        <dsp:cNvPr id="0" name=""/>
        <dsp:cNvSpPr/>
      </dsp:nvSpPr>
      <dsp:spPr>
        <a:xfrm>
          <a:off x="470456" y="1196235"/>
          <a:ext cx="1866304" cy="933152"/>
        </a:xfrm>
        <a:prstGeom prst="round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smtClean="0">
              <a:solidFill>
                <a:srgbClr val="0033CC"/>
              </a:solidFill>
              <a:latin typeface="Arial" panose="020B0604020202020204" pitchFamily="34" charset="0"/>
              <a:cs typeface="Arial" panose="020B0604020202020204" pitchFamily="34" charset="0"/>
            </a:rPr>
            <a:t>Điều</a:t>
          </a:r>
          <a:r>
            <a:rPr lang="en-US" sz="2400" b="1" kern="1200" dirty="0" smtClean="0">
              <a:solidFill>
                <a:srgbClr val="0033CC"/>
              </a:solidFill>
              <a:latin typeface="Arial" panose="020B0604020202020204" pitchFamily="34" charset="0"/>
              <a:cs typeface="Arial" panose="020B0604020202020204" pitchFamily="34" charset="0"/>
            </a:rPr>
            <a:t> </a:t>
          </a:r>
          <a:r>
            <a:rPr lang="en-US" sz="2400" b="1" kern="1200" dirty="0" err="1" smtClean="0">
              <a:solidFill>
                <a:srgbClr val="0033CC"/>
              </a:solidFill>
              <a:latin typeface="Arial" panose="020B0604020202020204" pitchFamily="34" charset="0"/>
              <a:cs typeface="Arial" panose="020B0604020202020204" pitchFamily="34" charset="0"/>
            </a:rPr>
            <a:t>kiện</a:t>
          </a:r>
          <a:r>
            <a:rPr lang="en-US" sz="2400" b="1" kern="1200" dirty="0" smtClean="0">
              <a:solidFill>
                <a:srgbClr val="0033CC"/>
              </a:solidFill>
              <a:latin typeface="Arial" panose="020B0604020202020204" pitchFamily="34" charset="0"/>
              <a:cs typeface="Arial" panose="020B0604020202020204" pitchFamily="34" charset="0"/>
            </a:rPr>
            <a:t> </a:t>
          </a:r>
          <a:r>
            <a:rPr lang="en-US" sz="2400" b="1" kern="1200" dirty="0" err="1" smtClean="0">
              <a:solidFill>
                <a:srgbClr val="0033CC"/>
              </a:solidFill>
              <a:latin typeface="Arial" panose="020B0604020202020204" pitchFamily="34" charset="0"/>
              <a:cs typeface="Arial" panose="020B0604020202020204" pitchFamily="34" charset="0"/>
            </a:rPr>
            <a:t>khác</a:t>
          </a:r>
          <a:endParaRPr lang="en-US" sz="2400" b="1" kern="1200" dirty="0">
            <a:solidFill>
              <a:srgbClr val="0033CC"/>
            </a:solidFill>
            <a:latin typeface="Arial" panose="020B0604020202020204" pitchFamily="34" charset="0"/>
            <a:cs typeface="Arial" panose="020B0604020202020204" pitchFamily="34" charset="0"/>
          </a:endParaRPr>
        </a:p>
      </dsp:txBody>
      <dsp:txXfrm>
        <a:off x="516009" y="1241788"/>
        <a:ext cx="1775198" cy="842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0F464-947C-4705-B1EC-BA829B7B16C4}">
      <dsp:nvSpPr>
        <dsp:cNvPr id="0" name=""/>
        <dsp:cNvSpPr/>
      </dsp:nvSpPr>
      <dsp:spPr>
        <a:xfrm>
          <a:off x="494094" y="0"/>
          <a:ext cx="4456775" cy="69779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 </a:t>
          </a:r>
          <a:r>
            <a:rPr lang="vi-VN" sz="1800" kern="1200" dirty="0">
              <a:solidFill>
                <a:schemeClr val="tx1"/>
              </a:solidFill>
              <a:latin typeface="Arial" panose="020B0604020202020204" pitchFamily="34" charset="0"/>
              <a:cs typeface="Arial" panose="020B0604020202020204" pitchFamily="34" charset="0"/>
            </a:rPr>
            <a:t>Mục tiêu</a:t>
          </a:r>
          <a:r>
            <a:rPr lang="en-US" sz="1800" kern="1200" dirty="0">
              <a:solidFill>
                <a:schemeClr val="tx1"/>
              </a:solidFill>
              <a:latin typeface="Arial" panose="020B0604020202020204" pitchFamily="34" charset="0"/>
              <a:cs typeface="Arial" panose="020B0604020202020204" pitchFamily="34" charset="0"/>
            </a:rPr>
            <a:t> </a:t>
          </a:r>
          <a:r>
            <a:rPr lang="en-US" sz="1800" kern="1200" dirty="0" err="1">
              <a:solidFill>
                <a:schemeClr val="tx1"/>
              </a:solidFill>
              <a:latin typeface="Arial" panose="020B0604020202020204" pitchFamily="34" charset="0"/>
              <a:cs typeface="Arial" panose="020B0604020202020204" pitchFamily="34" charset="0"/>
            </a:rPr>
            <a:t>chung</a:t>
          </a:r>
          <a:r>
            <a:rPr lang="en-US" sz="1800" kern="1200" dirty="0">
              <a:solidFill>
                <a:schemeClr val="tx1"/>
              </a:solidFill>
              <a:latin typeface="Arial" panose="020B0604020202020204" pitchFamily="34" charset="0"/>
              <a:cs typeface="Arial" panose="020B0604020202020204" pitchFamily="34" charset="0"/>
            </a:rPr>
            <a:t> </a:t>
          </a:r>
          <a:r>
            <a:rPr lang="en-US" sz="1800" kern="1200" dirty="0" err="1">
              <a:solidFill>
                <a:schemeClr val="tx1"/>
              </a:solidFill>
              <a:latin typeface="Arial" panose="020B0604020202020204" pitchFamily="34" charset="0"/>
              <a:cs typeface="Arial" panose="020B0604020202020204" pitchFamily="34" charset="0"/>
            </a:rPr>
            <a:t>độ</a:t>
          </a:r>
          <a:r>
            <a:rPr lang="en-US" sz="1800" kern="1200" dirty="0">
              <a:solidFill>
                <a:schemeClr val="tx1"/>
              </a:solidFill>
              <a:latin typeface="Arial" panose="020B0604020202020204" pitchFamily="34" charset="0"/>
              <a:cs typeface="Arial" panose="020B0604020202020204" pitchFamily="34" charset="0"/>
            </a:rPr>
            <a:t> </a:t>
          </a:r>
          <a:r>
            <a:rPr lang="en-US" sz="1800" kern="1200" dirty="0" err="1">
              <a:solidFill>
                <a:schemeClr val="tx1"/>
              </a:solidFill>
              <a:latin typeface="Arial" panose="020B0604020202020204" pitchFamily="34" charset="0"/>
              <a:cs typeface="Arial" panose="020B0604020202020204" pitchFamily="34" charset="0"/>
            </a:rPr>
            <a:t>tuổi</a:t>
          </a:r>
          <a:endParaRPr lang="en-US" sz="1800" kern="1200" dirty="0">
            <a:solidFill>
              <a:schemeClr val="tx1"/>
            </a:solidFill>
            <a:latin typeface="Arial" panose="020B0604020202020204" pitchFamily="34" charset="0"/>
            <a:cs typeface="Arial" panose="020B0604020202020204" pitchFamily="34" charset="0"/>
          </a:endParaRPr>
        </a:p>
      </dsp:txBody>
      <dsp:txXfrm>
        <a:off x="1146774" y="102190"/>
        <a:ext cx="3151415" cy="493418"/>
      </dsp:txXfrm>
    </dsp:sp>
    <dsp:sp modelId="{8EE5E881-2A16-4FD8-BE89-5335477A458D}">
      <dsp:nvSpPr>
        <dsp:cNvPr id="0" name=""/>
        <dsp:cNvSpPr/>
      </dsp:nvSpPr>
      <dsp:spPr>
        <a:xfrm>
          <a:off x="2596560" y="593237"/>
          <a:ext cx="135676" cy="147017"/>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2614544" y="650790"/>
        <a:ext cx="99708" cy="31911"/>
      </dsp:txXfrm>
    </dsp:sp>
    <dsp:sp modelId="{1B908272-ADEF-4DA4-AF43-08753C36A9C2}">
      <dsp:nvSpPr>
        <dsp:cNvPr id="0" name=""/>
        <dsp:cNvSpPr/>
      </dsp:nvSpPr>
      <dsp:spPr>
        <a:xfrm>
          <a:off x="34858" y="813401"/>
          <a:ext cx="5411508" cy="118741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 </a:t>
          </a:r>
          <a:r>
            <a:rPr lang="en-US" sz="1800" kern="1200" dirty="0" err="1">
              <a:solidFill>
                <a:schemeClr val="tx1"/>
              </a:solidFill>
              <a:latin typeface="Arial" panose="020B0604020202020204" pitchFamily="34" charset="0"/>
              <a:cs typeface="Arial" panose="020B0604020202020204" pitchFamily="34" charset="0"/>
            </a:rPr>
            <a:t>Mục</a:t>
          </a:r>
          <a:r>
            <a:rPr lang="en-US" sz="1800" kern="1200" dirty="0">
              <a:solidFill>
                <a:schemeClr val="tx1"/>
              </a:solidFill>
              <a:latin typeface="Arial" panose="020B0604020202020204" pitchFamily="34" charset="0"/>
              <a:cs typeface="Arial" panose="020B0604020202020204" pitchFamily="34" charset="0"/>
            </a:rPr>
            <a:t> </a:t>
          </a:r>
          <a:r>
            <a:rPr lang="en-US" sz="1800" kern="1200" dirty="0" err="1">
              <a:solidFill>
                <a:schemeClr val="tx1"/>
              </a:solidFill>
              <a:latin typeface="Arial" panose="020B0604020202020204" pitchFamily="34" charset="0"/>
              <a:cs typeface="Arial" panose="020B0604020202020204" pitchFamily="34" charset="0"/>
            </a:rPr>
            <a:t>tiêu</a:t>
          </a:r>
          <a:r>
            <a:rPr lang="en-US" sz="1800" kern="1200" dirty="0">
              <a:solidFill>
                <a:schemeClr val="tx1"/>
              </a:solidFill>
              <a:latin typeface="Arial" panose="020B0604020202020204" pitchFamily="34" charset="0"/>
              <a:cs typeface="Arial" panose="020B0604020202020204" pitchFamily="34" charset="0"/>
            </a:rPr>
            <a:t> </a:t>
          </a:r>
          <a:r>
            <a:rPr lang="vi-VN" sz="1800" kern="1200" dirty="0">
              <a:solidFill>
                <a:schemeClr val="tx1"/>
              </a:solidFill>
              <a:latin typeface="Arial" panose="020B0604020202020204" pitchFamily="34" charset="0"/>
              <a:cs typeface="Arial" panose="020B0604020202020204" pitchFamily="34" charset="0"/>
            </a:rPr>
            <a:t>kết quả mong đợi của từng lĩnh vực giáo dục trong chương trình </a:t>
          </a:r>
          <a:r>
            <a:rPr lang="en-US" sz="1800" kern="1200" dirty="0" smtClean="0">
              <a:solidFill>
                <a:schemeClr val="tx1"/>
              </a:solidFill>
              <a:latin typeface="Arial" panose="020B0604020202020204" pitchFamily="34" charset="0"/>
              <a:cs typeface="Arial" panose="020B0604020202020204" pitchFamily="34" charset="0"/>
            </a:rPr>
            <a:t>GDMN</a:t>
          </a:r>
        </a:p>
        <a:p>
          <a:pPr lvl="0" algn="ctr" defTabSz="800100">
            <a:lnSpc>
              <a:spcPct val="90000"/>
            </a:lnSpc>
            <a:spcBef>
              <a:spcPct val="0"/>
            </a:spcBef>
            <a:spcAft>
              <a:spcPct val="35000"/>
            </a:spcAft>
          </a:pPr>
          <a:r>
            <a:rPr lang="en-US" sz="1600" b="1" i="1" kern="1200" dirty="0" smtClean="0">
              <a:solidFill>
                <a:srgbClr val="C00000"/>
              </a:solidFill>
              <a:latin typeface="Arial" panose="020B0604020202020204" pitchFamily="34" charset="0"/>
              <a:cs typeface="Arial" panose="020B0604020202020204" pitchFamily="34" charset="0"/>
            </a:rPr>
            <a:t>(</a:t>
          </a:r>
          <a:r>
            <a:rPr lang="en-US" sz="1600" b="1" i="1" kern="1200" dirty="0" err="1" smtClean="0">
              <a:solidFill>
                <a:srgbClr val="C00000"/>
              </a:solidFill>
              <a:latin typeface="Arial" panose="020B0604020202020204" pitchFamily="34" charset="0"/>
              <a:cs typeface="Arial" panose="020B0604020202020204" pitchFamily="34" charset="0"/>
            </a:rPr>
            <a:t>đã</a:t>
          </a:r>
          <a:r>
            <a:rPr lang="en-US" sz="1600" b="1" i="1" kern="1200" dirty="0" smtClean="0">
              <a:solidFill>
                <a:srgbClr val="C00000"/>
              </a:solidFill>
              <a:latin typeface="Arial" panose="020B0604020202020204" pitchFamily="34" charset="0"/>
              <a:cs typeface="Arial" panose="020B0604020202020204" pitchFamily="34" charset="0"/>
            </a:rPr>
            <a:t> </a:t>
          </a:r>
          <a:r>
            <a:rPr lang="en-US" sz="1600" b="1" i="1" kern="1200" dirty="0" err="1" smtClean="0">
              <a:solidFill>
                <a:srgbClr val="C00000"/>
              </a:solidFill>
              <a:latin typeface="Arial" panose="020B0604020202020204" pitchFamily="34" charset="0"/>
              <a:cs typeface="Arial" panose="020B0604020202020204" pitchFamily="34" charset="0"/>
            </a:rPr>
            <a:t>nghiên</a:t>
          </a:r>
          <a:r>
            <a:rPr lang="en-US" sz="1600" b="1" i="1" kern="1200" dirty="0" smtClean="0">
              <a:solidFill>
                <a:srgbClr val="C00000"/>
              </a:solidFill>
              <a:latin typeface="Arial" panose="020B0604020202020204" pitchFamily="34" charset="0"/>
              <a:cs typeface="Arial" panose="020B0604020202020204" pitchFamily="34" charset="0"/>
            </a:rPr>
            <a:t> </a:t>
          </a:r>
          <a:r>
            <a:rPr lang="en-US" sz="1600" b="1" i="1" kern="1200" dirty="0" err="1" smtClean="0">
              <a:solidFill>
                <a:srgbClr val="C00000"/>
              </a:solidFill>
              <a:latin typeface="Arial" panose="020B0604020202020204" pitchFamily="34" charset="0"/>
              <a:cs typeface="Arial" panose="020B0604020202020204" pitchFamily="34" charset="0"/>
            </a:rPr>
            <a:t>cứu</a:t>
          </a:r>
          <a:r>
            <a:rPr lang="en-US" sz="1600" b="1" i="1" kern="1200" dirty="0" smtClean="0">
              <a:solidFill>
                <a:srgbClr val="C00000"/>
              </a:solidFill>
              <a:latin typeface="Arial" panose="020B0604020202020204" pitchFamily="34" charset="0"/>
              <a:cs typeface="Arial" panose="020B0604020202020204" pitchFamily="34" charset="0"/>
            </a:rPr>
            <a:t>)</a:t>
          </a:r>
          <a:endParaRPr lang="en-US" sz="1600" b="1" i="1" kern="1200" dirty="0">
            <a:solidFill>
              <a:srgbClr val="C00000"/>
            </a:solidFill>
            <a:latin typeface="Arial" panose="020B0604020202020204" pitchFamily="34" charset="0"/>
            <a:cs typeface="Arial" panose="020B0604020202020204" pitchFamily="34" charset="0"/>
          </a:endParaRPr>
        </a:p>
      </dsp:txBody>
      <dsp:txXfrm>
        <a:off x="827355" y="987294"/>
        <a:ext cx="3826514" cy="839632"/>
      </dsp:txXfrm>
    </dsp:sp>
    <dsp:sp modelId="{9482AD1A-4978-4E18-A219-1723242A3BD7}">
      <dsp:nvSpPr>
        <dsp:cNvPr id="0" name=""/>
        <dsp:cNvSpPr/>
      </dsp:nvSpPr>
      <dsp:spPr>
        <a:xfrm>
          <a:off x="2596560" y="1996184"/>
          <a:ext cx="182916" cy="182916"/>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2620806" y="2066131"/>
        <a:ext cx="134424" cy="43022"/>
      </dsp:txXfrm>
    </dsp:sp>
    <dsp:sp modelId="{6B9E7D85-5C6C-4C9A-87E8-F3973C058639}">
      <dsp:nvSpPr>
        <dsp:cNvPr id="0" name=""/>
        <dsp:cNvSpPr/>
      </dsp:nvSpPr>
      <dsp:spPr>
        <a:xfrm>
          <a:off x="835255" y="2216346"/>
          <a:ext cx="3865954" cy="89811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 </a:t>
          </a:r>
          <a:r>
            <a:rPr lang="vi-VN" sz="1800" kern="1200" dirty="0">
              <a:solidFill>
                <a:schemeClr val="tx1"/>
              </a:solidFill>
              <a:latin typeface="Arial" panose="020B0604020202020204" pitchFamily="34" charset="0"/>
              <a:cs typeface="Arial" panose="020B0604020202020204" pitchFamily="34" charset="0"/>
            </a:rPr>
            <a:t>Khả năng của trẻ và điều kiện thực tiễn của trường/lớp. </a:t>
          </a:r>
          <a:endParaRPr lang="en-US" sz="1800" kern="1200" dirty="0">
            <a:solidFill>
              <a:schemeClr val="tx1"/>
            </a:solidFill>
            <a:latin typeface="Arial" panose="020B0604020202020204" pitchFamily="34" charset="0"/>
            <a:cs typeface="Arial" panose="020B0604020202020204" pitchFamily="34" charset="0"/>
          </a:endParaRPr>
        </a:p>
      </dsp:txBody>
      <dsp:txXfrm>
        <a:off x="1401411" y="2347872"/>
        <a:ext cx="2733642" cy="635062"/>
      </dsp:txXfrm>
    </dsp:sp>
    <dsp:sp modelId="{235D94AD-AD24-4AFE-9DE4-A8FE77C2448B}">
      <dsp:nvSpPr>
        <dsp:cNvPr id="0" name=""/>
        <dsp:cNvSpPr/>
      </dsp:nvSpPr>
      <dsp:spPr>
        <a:xfrm>
          <a:off x="2669948" y="3170385"/>
          <a:ext cx="182916" cy="182916"/>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2694194" y="3240332"/>
        <a:ext cx="134424" cy="43022"/>
      </dsp:txXfrm>
    </dsp:sp>
    <dsp:sp modelId="{B3ADFD76-43FA-4DAE-A9B8-74294B7CE4DD}">
      <dsp:nvSpPr>
        <dsp:cNvPr id="0" name=""/>
        <dsp:cNvSpPr/>
      </dsp:nvSpPr>
      <dsp:spPr>
        <a:xfrm>
          <a:off x="835257" y="3390550"/>
          <a:ext cx="3841774" cy="84378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Arial" panose="020B0604020202020204" pitchFamily="34" charset="0"/>
              <a:cs typeface="Arial" panose="020B0604020202020204" pitchFamily="34" charset="0"/>
            </a:rPr>
            <a:t>- </a:t>
          </a:r>
          <a:r>
            <a:rPr lang="vi-VN" sz="1800" kern="1200" dirty="0">
              <a:solidFill>
                <a:schemeClr val="tx1"/>
              </a:solidFill>
              <a:latin typeface="Arial" panose="020B0604020202020204" pitchFamily="34" charset="0"/>
              <a:cs typeface="Arial" panose="020B0604020202020204" pitchFamily="34" charset="0"/>
            </a:rPr>
            <a:t>Mục tiêu phát triển chất lượng giáo dục của địa phương (nếu có).</a:t>
          </a:r>
          <a:endParaRPr lang="en-US" sz="1800" kern="1200" dirty="0">
            <a:solidFill>
              <a:schemeClr val="tx1"/>
            </a:solidFill>
            <a:latin typeface="Arial" panose="020B0604020202020204" pitchFamily="34" charset="0"/>
            <a:cs typeface="Arial" panose="020B0604020202020204" pitchFamily="34" charset="0"/>
          </a:endParaRPr>
        </a:p>
      </dsp:txBody>
      <dsp:txXfrm>
        <a:off x="1397872" y="3514119"/>
        <a:ext cx="2716544" cy="596643"/>
      </dsp:txXfrm>
    </dsp:sp>
    <dsp:sp modelId="{742DD9C4-9E19-4C87-B211-CB30FD7F0587}">
      <dsp:nvSpPr>
        <dsp:cNvPr id="0" name=""/>
        <dsp:cNvSpPr/>
      </dsp:nvSpPr>
      <dsp:spPr>
        <a:xfrm rot="25274">
          <a:off x="5016125" y="2073754"/>
          <a:ext cx="525913" cy="12805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5016126" y="2099223"/>
        <a:ext cx="487497" cy="76832"/>
      </dsp:txXfrm>
    </dsp:sp>
    <dsp:sp modelId="{11A53999-D95F-4DD9-9E4F-F348DD49D336}">
      <dsp:nvSpPr>
        <dsp:cNvPr id="0" name=""/>
        <dsp:cNvSpPr/>
      </dsp:nvSpPr>
      <dsp:spPr>
        <a:xfrm>
          <a:off x="5635887" y="1700928"/>
          <a:ext cx="2897909" cy="89635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panose="020B0604020202020204" pitchFamily="34" charset="0"/>
              <a:cs typeface="Arial" panose="020B0604020202020204" pitchFamily="34" charset="0"/>
            </a:rPr>
            <a:t>MTGD </a:t>
          </a:r>
          <a:r>
            <a:rPr lang="en-US" sz="1800" b="1" kern="1200" dirty="0" err="1" smtClean="0">
              <a:solidFill>
                <a:schemeClr val="tx1"/>
              </a:solidFill>
              <a:latin typeface="Arial" panose="020B0604020202020204" pitchFamily="34" charset="0"/>
              <a:cs typeface="Arial" panose="020B0604020202020204" pitchFamily="34" charset="0"/>
            </a:rPr>
            <a:t>năm</a:t>
          </a:r>
          <a:r>
            <a:rPr lang="en-US" sz="1800" b="1" kern="1200" dirty="0" smtClean="0">
              <a:solidFill>
                <a:schemeClr val="tx1"/>
              </a:solidFill>
              <a:latin typeface="Arial" panose="020B0604020202020204" pitchFamily="34" charset="0"/>
              <a:cs typeface="Arial" panose="020B0604020202020204" pitchFamily="34" charset="0"/>
            </a:rPr>
            <a:t> </a:t>
          </a:r>
        </a:p>
        <a:p>
          <a:pPr lvl="0" algn="ctr" defTabSz="800100">
            <a:lnSpc>
              <a:spcPct val="90000"/>
            </a:lnSpc>
            <a:spcBef>
              <a:spcPct val="0"/>
            </a:spcBef>
            <a:spcAft>
              <a:spcPct val="35000"/>
            </a:spcAft>
          </a:pPr>
          <a:r>
            <a:rPr lang="en-US" sz="1800" b="1" kern="1200" dirty="0" smtClean="0">
              <a:solidFill>
                <a:schemeClr val="tx1"/>
              </a:solidFill>
              <a:latin typeface="Arial" panose="020B0604020202020204" pitchFamily="34" charset="0"/>
              <a:cs typeface="Arial" panose="020B0604020202020204" pitchFamily="34" charset="0"/>
            </a:rPr>
            <a:t>(</a:t>
          </a:r>
          <a:r>
            <a:rPr lang="en-US" sz="1800" b="1" kern="1200" dirty="0" err="1">
              <a:solidFill>
                <a:schemeClr val="tx1"/>
              </a:solidFill>
              <a:latin typeface="Arial" panose="020B0604020202020204" pitchFamily="34" charset="0"/>
              <a:cs typeface="Arial" panose="020B0604020202020204" pitchFamily="34" charset="0"/>
            </a:rPr>
            <a:t>theo</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độ</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tuổi</a:t>
          </a:r>
          <a:r>
            <a:rPr lang="en-US" sz="1800" b="1" kern="1200" dirty="0">
              <a:solidFill>
                <a:schemeClr val="tx1"/>
              </a:solidFill>
              <a:latin typeface="Arial" panose="020B0604020202020204" pitchFamily="34" charset="0"/>
              <a:cs typeface="Arial" panose="020B0604020202020204" pitchFamily="34" charset="0"/>
            </a:rPr>
            <a:t>)</a:t>
          </a:r>
        </a:p>
      </dsp:txBody>
      <dsp:txXfrm>
        <a:off x="6060276" y="1832196"/>
        <a:ext cx="2049131" cy="633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0F464-947C-4705-B1EC-BA829B7B16C4}">
      <dsp:nvSpPr>
        <dsp:cNvPr id="0" name=""/>
        <dsp:cNvSpPr/>
      </dsp:nvSpPr>
      <dsp:spPr>
        <a:xfrm>
          <a:off x="1370674" y="0"/>
          <a:ext cx="3115277" cy="634298"/>
        </a:xfrm>
        <a:prstGeom prst="ellipse">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ysClr val="windowText" lastClr="000000"/>
              </a:solidFill>
              <a:latin typeface="Arial" panose="020B0604020202020204" pitchFamily="34" charset="0"/>
              <a:ea typeface="+mn-ea"/>
              <a:cs typeface="Arial" panose="020B0604020202020204" pitchFamily="34" charset="0"/>
            </a:rPr>
            <a:t>- </a:t>
          </a:r>
          <a:r>
            <a:rPr lang="vi-VN" sz="1800" kern="1200" dirty="0">
              <a:solidFill>
                <a:sysClr val="windowText" lastClr="000000"/>
              </a:solidFill>
              <a:latin typeface="Arial" panose="020B0604020202020204" pitchFamily="34" charset="0"/>
              <a:ea typeface="+mn-ea"/>
              <a:cs typeface="Arial" panose="020B0604020202020204" pitchFamily="34" charset="0"/>
            </a:rPr>
            <a:t>Mục tiêu</a:t>
          </a:r>
          <a:r>
            <a:rPr lang="en-US" sz="1800" kern="1200" dirty="0">
              <a:solidFill>
                <a:sysClr val="windowText" lastClr="000000"/>
              </a:solidFill>
              <a:latin typeface="Arial" panose="020B0604020202020204" pitchFamily="34" charset="0"/>
              <a:ea typeface="+mn-ea"/>
              <a:cs typeface="Arial" panose="020B0604020202020204" pitchFamily="34" charset="0"/>
            </a:rPr>
            <a:t> </a:t>
          </a:r>
          <a:r>
            <a:rPr lang="en-US" sz="1800" kern="1200" dirty="0" err="1">
              <a:solidFill>
                <a:sysClr val="windowText" lastClr="000000"/>
              </a:solidFill>
              <a:latin typeface="Arial" panose="020B0604020202020204" pitchFamily="34" charset="0"/>
              <a:ea typeface="+mn-ea"/>
              <a:cs typeface="Arial" panose="020B0604020202020204" pitchFamily="34" charset="0"/>
            </a:rPr>
            <a:t>chung</a:t>
          </a:r>
          <a:r>
            <a:rPr lang="en-US" sz="1800" kern="1200" dirty="0">
              <a:solidFill>
                <a:sysClr val="windowText" lastClr="000000"/>
              </a:solidFill>
              <a:latin typeface="Arial" panose="020B0604020202020204" pitchFamily="34" charset="0"/>
              <a:ea typeface="+mn-ea"/>
              <a:cs typeface="Arial" panose="020B0604020202020204" pitchFamily="34" charset="0"/>
            </a:rPr>
            <a:t> </a:t>
          </a:r>
          <a:r>
            <a:rPr lang="en-US" sz="1800" kern="1200" dirty="0" err="1">
              <a:solidFill>
                <a:sysClr val="windowText" lastClr="000000"/>
              </a:solidFill>
              <a:latin typeface="Arial" panose="020B0604020202020204" pitchFamily="34" charset="0"/>
              <a:ea typeface="+mn-ea"/>
              <a:cs typeface="Arial" panose="020B0604020202020204" pitchFamily="34" charset="0"/>
            </a:rPr>
            <a:t>độ</a:t>
          </a:r>
          <a:r>
            <a:rPr lang="en-US" sz="1800" kern="1200" dirty="0">
              <a:solidFill>
                <a:sysClr val="windowText" lastClr="000000"/>
              </a:solidFill>
              <a:latin typeface="Arial" panose="020B0604020202020204" pitchFamily="34" charset="0"/>
              <a:ea typeface="+mn-ea"/>
              <a:cs typeface="Arial" panose="020B0604020202020204" pitchFamily="34" charset="0"/>
            </a:rPr>
            <a:t> </a:t>
          </a:r>
          <a:r>
            <a:rPr lang="en-US" sz="1800" kern="1200" dirty="0" err="1">
              <a:solidFill>
                <a:sysClr val="windowText" lastClr="000000"/>
              </a:solidFill>
              <a:latin typeface="Arial" panose="020B0604020202020204" pitchFamily="34" charset="0"/>
              <a:ea typeface="+mn-ea"/>
              <a:cs typeface="Arial" panose="020B0604020202020204" pitchFamily="34" charset="0"/>
            </a:rPr>
            <a:t>tuổi</a:t>
          </a:r>
          <a:endParaRPr lang="en-US" sz="1800" kern="1200" dirty="0">
            <a:solidFill>
              <a:sysClr val="windowText" lastClr="000000"/>
            </a:solidFill>
            <a:latin typeface="Arial" panose="020B0604020202020204" pitchFamily="34" charset="0"/>
            <a:ea typeface="+mn-ea"/>
            <a:cs typeface="Arial" panose="020B0604020202020204" pitchFamily="34" charset="0"/>
          </a:endParaRPr>
        </a:p>
      </dsp:txBody>
      <dsp:txXfrm>
        <a:off x="1826896" y="92891"/>
        <a:ext cx="2202833" cy="448516"/>
      </dsp:txXfrm>
    </dsp:sp>
    <dsp:sp modelId="{8EE5E881-2A16-4FD8-BE89-5335477A458D}">
      <dsp:nvSpPr>
        <dsp:cNvPr id="0" name=""/>
        <dsp:cNvSpPr/>
      </dsp:nvSpPr>
      <dsp:spPr>
        <a:xfrm>
          <a:off x="2930185" y="624228"/>
          <a:ext cx="67011" cy="72612"/>
        </a:xfrm>
        <a:prstGeom prst="mathPlus">
          <a:avLst/>
        </a:prstGeom>
        <a:solidFill>
          <a:srgbClr val="C0504D"/>
        </a:solidFill>
        <a:ln>
          <a:solidFill>
            <a:srgbClr val="4F81BD"/>
          </a:solid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just" defTabSz="800100">
            <a:lnSpc>
              <a:spcPct val="90000"/>
            </a:lnSpc>
            <a:spcBef>
              <a:spcPct val="0"/>
            </a:spcBef>
            <a:spcAft>
              <a:spcPct val="35000"/>
            </a:spcAft>
          </a:pPr>
          <a:endParaRPr lang="en-US" sz="1800" kern="1200">
            <a:solidFill>
              <a:srgbClr val="FF0000"/>
            </a:solidFill>
            <a:latin typeface="Arial" panose="020B0604020202020204" pitchFamily="34" charset="0"/>
            <a:ea typeface="+mn-ea"/>
            <a:cs typeface="Arial" panose="020B0604020202020204" pitchFamily="34" charset="0"/>
          </a:endParaRPr>
        </a:p>
      </dsp:txBody>
      <dsp:txXfrm>
        <a:off x="2939067" y="652654"/>
        <a:ext cx="49247" cy="15760"/>
      </dsp:txXfrm>
    </dsp:sp>
    <dsp:sp modelId="{1B908272-ADEF-4DA4-AF43-08753C36A9C2}">
      <dsp:nvSpPr>
        <dsp:cNvPr id="0" name=""/>
        <dsp:cNvSpPr/>
      </dsp:nvSpPr>
      <dsp:spPr>
        <a:xfrm>
          <a:off x="1438631" y="716360"/>
          <a:ext cx="3115277" cy="1084010"/>
        </a:xfrm>
        <a:prstGeom prst="ellipse">
          <a:avLst/>
        </a:prstGeom>
        <a:gradFill rotWithShape="0">
          <a:gsLst>
            <a:gs pos="0">
              <a:srgbClr val="4BACC6">
                <a:hueOff val="-1986775"/>
                <a:satOff val="7962"/>
                <a:lumOff val="1726"/>
                <a:alphaOff val="0"/>
                <a:tint val="50000"/>
                <a:satMod val="300000"/>
              </a:srgbClr>
            </a:gs>
            <a:gs pos="35000">
              <a:srgbClr val="4BACC6">
                <a:hueOff val="-1986775"/>
                <a:satOff val="7962"/>
                <a:lumOff val="1726"/>
                <a:alphaOff val="0"/>
                <a:tint val="37000"/>
                <a:satMod val="300000"/>
              </a:srgbClr>
            </a:gs>
            <a:gs pos="100000">
              <a:srgbClr val="4BACC6">
                <a:hueOff val="-1986775"/>
                <a:satOff val="7962"/>
                <a:lumOff val="172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Text" lastClr="000000"/>
              </a:solidFill>
              <a:latin typeface="Arial" panose="020B0604020202020204" pitchFamily="34" charset="0"/>
              <a:ea typeface="+mn-ea"/>
              <a:cs typeface="Arial" panose="020B0604020202020204" pitchFamily="34" charset="0"/>
            </a:rPr>
            <a:t>- </a:t>
          </a:r>
          <a:r>
            <a:rPr lang="en-US" sz="1800" kern="1200" dirty="0" err="1">
              <a:solidFill>
                <a:sysClr val="windowText" lastClr="000000"/>
              </a:solidFill>
              <a:latin typeface="Arial" panose="020B0604020202020204" pitchFamily="34" charset="0"/>
              <a:ea typeface="+mn-ea"/>
              <a:cs typeface="Arial" panose="020B0604020202020204" pitchFamily="34" charset="0"/>
            </a:rPr>
            <a:t>Mục</a:t>
          </a:r>
          <a:r>
            <a:rPr lang="en-US" sz="1800" kern="1200" dirty="0">
              <a:solidFill>
                <a:sysClr val="windowText" lastClr="000000"/>
              </a:solidFill>
              <a:latin typeface="Arial" panose="020B0604020202020204" pitchFamily="34" charset="0"/>
              <a:ea typeface="+mn-ea"/>
              <a:cs typeface="Arial" panose="020B0604020202020204" pitchFamily="34" charset="0"/>
            </a:rPr>
            <a:t> </a:t>
          </a:r>
          <a:r>
            <a:rPr lang="en-US" sz="1800" kern="1200" dirty="0" err="1">
              <a:solidFill>
                <a:sysClr val="windowText" lastClr="000000"/>
              </a:solidFill>
              <a:latin typeface="Arial" panose="020B0604020202020204" pitchFamily="34" charset="0"/>
              <a:ea typeface="+mn-ea"/>
              <a:cs typeface="Arial" panose="020B0604020202020204" pitchFamily="34" charset="0"/>
            </a:rPr>
            <a:t>tiêu</a:t>
          </a:r>
          <a:r>
            <a:rPr lang="en-US" sz="1800" kern="1200" dirty="0">
              <a:solidFill>
                <a:sysClr val="windowText" lastClr="000000"/>
              </a:solidFill>
              <a:latin typeface="Arial" panose="020B0604020202020204" pitchFamily="34" charset="0"/>
              <a:ea typeface="+mn-ea"/>
              <a:cs typeface="Arial" panose="020B0604020202020204" pitchFamily="34" charset="0"/>
            </a:rPr>
            <a:t> KQMĐ c</a:t>
          </a:r>
          <a:r>
            <a:rPr lang="vi-VN" sz="1800" kern="1200" dirty="0">
              <a:solidFill>
                <a:sysClr val="windowText" lastClr="000000"/>
              </a:solidFill>
              <a:latin typeface="Arial" panose="020B0604020202020204" pitchFamily="34" charset="0"/>
              <a:ea typeface="+mn-ea"/>
              <a:cs typeface="Arial" panose="020B0604020202020204" pitchFamily="34" charset="0"/>
            </a:rPr>
            <a:t>ủa từng lĩnh vực </a:t>
          </a:r>
          <a:r>
            <a:rPr lang="vi-VN" sz="1800" kern="1200" dirty="0" smtClean="0">
              <a:solidFill>
                <a:sysClr val="windowText" lastClr="000000"/>
              </a:solidFill>
              <a:latin typeface="Arial" panose="020B0604020202020204" pitchFamily="34" charset="0"/>
              <a:ea typeface="+mn-ea"/>
              <a:cs typeface="Arial" panose="020B0604020202020204" pitchFamily="34" charset="0"/>
            </a:rPr>
            <a:t>giáo dục trong </a:t>
          </a:r>
          <a:r>
            <a:rPr lang="en-US" sz="1800" kern="1200" dirty="0">
              <a:solidFill>
                <a:sysClr val="windowText" lastClr="000000"/>
              </a:solidFill>
              <a:latin typeface="Arial" panose="020B0604020202020204" pitchFamily="34" charset="0"/>
              <a:ea typeface="+mn-ea"/>
              <a:cs typeface="Arial" panose="020B0604020202020204" pitchFamily="34" charset="0"/>
            </a:rPr>
            <a:t>CT. </a:t>
          </a:r>
          <a:r>
            <a:rPr lang="en-US" sz="1800" kern="1200" dirty="0" smtClean="0">
              <a:solidFill>
                <a:sysClr val="windowText" lastClr="000000"/>
              </a:solidFill>
              <a:latin typeface="Arial" panose="020B0604020202020204" pitchFamily="34" charset="0"/>
              <a:ea typeface="+mn-ea"/>
              <a:cs typeface="Arial" panose="020B0604020202020204" pitchFamily="34" charset="0"/>
            </a:rPr>
            <a:t>GDMN </a:t>
          </a:r>
          <a:r>
            <a:rPr lang="en-US" sz="1400" b="1" i="1" kern="1200" dirty="0" smtClean="0">
              <a:solidFill>
                <a:srgbClr val="C00000"/>
              </a:solidFill>
              <a:latin typeface="Arial" panose="020B0604020202020204" pitchFamily="34" charset="0"/>
              <a:ea typeface="+mn-ea"/>
              <a:cs typeface="Arial" panose="020B0604020202020204" pitchFamily="34" charset="0"/>
            </a:rPr>
            <a:t>(</a:t>
          </a:r>
          <a:r>
            <a:rPr lang="en-US" sz="1400" b="1" i="1" kern="1200" dirty="0" err="1" smtClean="0">
              <a:solidFill>
                <a:srgbClr val="C00000"/>
              </a:solidFill>
              <a:latin typeface="Arial" panose="020B0604020202020204" pitchFamily="34" charset="0"/>
              <a:ea typeface="+mn-ea"/>
              <a:cs typeface="Arial" panose="020B0604020202020204" pitchFamily="34" charset="0"/>
            </a:rPr>
            <a:t>đã</a:t>
          </a:r>
          <a:r>
            <a:rPr lang="en-US" sz="1400" b="1" i="1" kern="1200" dirty="0" smtClean="0">
              <a:solidFill>
                <a:srgbClr val="C00000"/>
              </a:solidFill>
              <a:latin typeface="Arial" panose="020B0604020202020204" pitchFamily="34" charset="0"/>
              <a:ea typeface="+mn-ea"/>
              <a:cs typeface="Arial" panose="020B0604020202020204" pitchFamily="34" charset="0"/>
            </a:rPr>
            <a:t> </a:t>
          </a:r>
          <a:r>
            <a:rPr lang="en-US" sz="1400" b="1" i="1" kern="1200" dirty="0" err="1" smtClean="0">
              <a:solidFill>
                <a:srgbClr val="C00000"/>
              </a:solidFill>
              <a:latin typeface="Arial" panose="020B0604020202020204" pitchFamily="34" charset="0"/>
              <a:ea typeface="+mn-ea"/>
              <a:cs typeface="Arial" panose="020B0604020202020204" pitchFamily="34" charset="0"/>
            </a:rPr>
            <a:t>nghiên</a:t>
          </a:r>
          <a:r>
            <a:rPr lang="en-US" sz="1400" b="1" i="1" kern="1200" dirty="0" smtClean="0">
              <a:solidFill>
                <a:srgbClr val="C00000"/>
              </a:solidFill>
              <a:latin typeface="Arial" panose="020B0604020202020204" pitchFamily="34" charset="0"/>
              <a:ea typeface="+mn-ea"/>
              <a:cs typeface="Arial" panose="020B0604020202020204" pitchFamily="34" charset="0"/>
            </a:rPr>
            <a:t> </a:t>
          </a:r>
          <a:r>
            <a:rPr lang="en-US" sz="1400" b="1" i="1" kern="1200" dirty="0" err="1" smtClean="0">
              <a:solidFill>
                <a:srgbClr val="C00000"/>
              </a:solidFill>
              <a:latin typeface="Arial" panose="020B0604020202020204" pitchFamily="34" charset="0"/>
              <a:ea typeface="+mn-ea"/>
              <a:cs typeface="Arial" panose="020B0604020202020204" pitchFamily="34" charset="0"/>
            </a:rPr>
            <a:t>cứu</a:t>
          </a:r>
          <a:r>
            <a:rPr lang="en-US" sz="1400" b="1" i="1" kern="1200" dirty="0" smtClean="0">
              <a:solidFill>
                <a:srgbClr val="C00000"/>
              </a:solidFill>
              <a:latin typeface="Arial" panose="020B0604020202020204" pitchFamily="34" charset="0"/>
              <a:ea typeface="+mn-ea"/>
              <a:cs typeface="Arial" panose="020B0604020202020204" pitchFamily="34" charset="0"/>
            </a:rPr>
            <a:t>)</a:t>
          </a:r>
          <a:endParaRPr lang="en-US" sz="1400" b="1" i="1" kern="1200" dirty="0">
            <a:solidFill>
              <a:srgbClr val="C00000"/>
            </a:solidFill>
            <a:latin typeface="Arial" panose="020B0604020202020204" pitchFamily="34" charset="0"/>
            <a:ea typeface="+mn-ea"/>
            <a:cs typeface="Arial" panose="020B0604020202020204" pitchFamily="34" charset="0"/>
          </a:endParaRPr>
        </a:p>
      </dsp:txBody>
      <dsp:txXfrm>
        <a:off x="1894853" y="875110"/>
        <a:ext cx="2202833" cy="766510"/>
      </dsp:txXfrm>
    </dsp:sp>
    <dsp:sp modelId="{9482AD1A-4978-4E18-A219-1723242A3BD7}">
      <dsp:nvSpPr>
        <dsp:cNvPr id="0" name=""/>
        <dsp:cNvSpPr/>
      </dsp:nvSpPr>
      <dsp:spPr>
        <a:xfrm>
          <a:off x="2920743" y="1798909"/>
          <a:ext cx="90343" cy="90343"/>
        </a:xfrm>
        <a:prstGeom prst="mathPlus">
          <a:avLst/>
        </a:prstGeom>
        <a:solidFill>
          <a:srgbClr val="C0504D"/>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just" defTabSz="800100">
            <a:lnSpc>
              <a:spcPct val="90000"/>
            </a:lnSpc>
            <a:spcBef>
              <a:spcPct val="0"/>
            </a:spcBef>
            <a:spcAft>
              <a:spcPct val="35000"/>
            </a:spcAft>
          </a:pPr>
          <a:endParaRPr lang="en-US" sz="1800" kern="1200">
            <a:solidFill>
              <a:srgbClr val="FF0000"/>
            </a:solidFill>
            <a:latin typeface="Arial" panose="020B0604020202020204" pitchFamily="34" charset="0"/>
            <a:ea typeface="+mn-ea"/>
            <a:cs typeface="Arial" panose="020B0604020202020204" pitchFamily="34" charset="0"/>
          </a:endParaRPr>
        </a:p>
      </dsp:txBody>
      <dsp:txXfrm>
        <a:off x="2932718" y="1833456"/>
        <a:ext cx="66393" cy="21249"/>
      </dsp:txXfrm>
    </dsp:sp>
    <dsp:sp modelId="{DA756718-8148-446E-B45A-ADA196164B26}">
      <dsp:nvSpPr>
        <dsp:cNvPr id="0" name=""/>
        <dsp:cNvSpPr/>
      </dsp:nvSpPr>
      <dsp:spPr>
        <a:xfrm>
          <a:off x="1438717" y="1928395"/>
          <a:ext cx="3115277" cy="861695"/>
        </a:xfrm>
        <a:prstGeom prst="ellipse">
          <a:avLst/>
        </a:prstGeom>
        <a:gradFill rotWithShape="0">
          <a:gsLst>
            <a:gs pos="0">
              <a:srgbClr val="4BACC6">
                <a:hueOff val="-3973551"/>
                <a:satOff val="15924"/>
                <a:lumOff val="3451"/>
                <a:alphaOff val="0"/>
                <a:tint val="50000"/>
                <a:satMod val="300000"/>
              </a:srgbClr>
            </a:gs>
            <a:gs pos="35000">
              <a:srgbClr val="4BACC6">
                <a:hueOff val="-3973551"/>
                <a:satOff val="15924"/>
                <a:lumOff val="3451"/>
                <a:alphaOff val="0"/>
                <a:tint val="37000"/>
                <a:satMod val="300000"/>
              </a:srgbClr>
            </a:gs>
            <a:gs pos="100000">
              <a:srgbClr val="4BACC6">
                <a:hueOff val="-3973551"/>
                <a:satOff val="15924"/>
                <a:lumOff val="3451"/>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solidFill>
                <a:sysClr val="windowText" lastClr="000000"/>
              </a:solidFill>
              <a:latin typeface="Arial" panose="020B0604020202020204" pitchFamily="34" charset="0"/>
              <a:ea typeface="+mn-ea"/>
              <a:cs typeface="Arial" panose="020B0604020202020204" pitchFamily="34" charset="0"/>
            </a:rPr>
            <a:t>- </a:t>
          </a:r>
          <a:r>
            <a:rPr lang="en-US" sz="1800" b="0" kern="1200" dirty="0" err="1">
              <a:solidFill>
                <a:sysClr val="windowText" lastClr="000000"/>
              </a:solidFill>
              <a:latin typeface="Arial" panose="020B0604020202020204" pitchFamily="34" charset="0"/>
              <a:ea typeface="+mn-ea"/>
              <a:cs typeface="Arial" panose="020B0604020202020204" pitchFamily="34" charset="0"/>
            </a:rPr>
            <a:t>Các</a:t>
          </a:r>
          <a:r>
            <a:rPr lang="en-US" sz="1800" b="0" kern="1200" dirty="0">
              <a:solidFill>
                <a:sysClr val="windowText" lastClr="000000"/>
              </a:solidFill>
              <a:latin typeface="Arial" panose="020B0604020202020204" pitchFamily="34" charset="0"/>
              <a:ea typeface="+mn-ea"/>
              <a:cs typeface="Arial" panose="020B0604020202020204" pitchFamily="34" charset="0"/>
            </a:rPr>
            <a:t> </a:t>
          </a:r>
          <a:r>
            <a:rPr lang="en-US" sz="1800" b="1" kern="1200" dirty="0" err="1">
              <a:solidFill>
                <a:srgbClr val="C00000"/>
              </a:solidFill>
              <a:latin typeface="Arial" panose="020B0604020202020204" pitchFamily="34" charset="0"/>
              <a:ea typeface="+mn-ea"/>
              <a:cs typeface="Arial" panose="020B0604020202020204" pitchFamily="34" charset="0"/>
            </a:rPr>
            <a:t>chuẩn</a:t>
          </a:r>
          <a:r>
            <a:rPr lang="en-US" sz="1800" b="1" kern="1200" dirty="0">
              <a:solidFill>
                <a:sysClr val="windowText" lastClr="000000"/>
              </a:solidFill>
              <a:latin typeface="Arial" panose="020B0604020202020204" pitchFamily="34" charset="0"/>
              <a:ea typeface="+mn-ea"/>
              <a:cs typeface="Arial" panose="020B0604020202020204" pitchFamily="34" charset="0"/>
            </a:rPr>
            <a:t> </a:t>
          </a:r>
          <a:r>
            <a:rPr lang="en-US" sz="1800" b="0" kern="1200" dirty="0" err="1">
              <a:solidFill>
                <a:sysClr val="windowText" lastClr="000000"/>
              </a:solidFill>
              <a:latin typeface="Arial" panose="020B0604020202020204" pitchFamily="34" charset="0"/>
              <a:ea typeface="+mn-ea"/>
              <a:cs typeface="Arial" panose="020B0604020202020204" pitchFamily="34" charset="0"/>
            </a:rPr>
            <a:t>theo</a:t>
          </a:r>
          <a:r>
            <a:rPr lang="en-US" sz="1800" b="0" kern="1200" dirty="0">
              <a:solidFill>
                <a:sysClr val="windowText" lastClr="000000"/>
              </a:solidFill>
              <a:latin typeface="Arial" panose="020B0604020202020204" pitchFamily="34" charset="0"/>
              <a:ea typeface="+mn-ea"/>
              <a:cs typeface="Arial" panose="020B0604020202020204" pitchFamily="34" charset="0"/>
            </a:rPr>
            <a:t> </a:t>
          </a:r>
          <a:r>
            <a:rPr lang="en-US" sz="1800" b="0" kern="1200" dirty="0" err="1">
              <a:solidFill>
                <a:sysClr val="windowText" lastClr="000000"/>
              </a:solidFill>
              <a:latin typeface="Arial" panose="020B0604020202020204" pitchFamily="34" charset="0"/>
              <a:ea typeface="+mn-ea"/>
              <a:cs typeface="Arial" panose="020B0604020202020204" pitchFamily="34" charset="0"/>
            </a:rPr>
            <a:t>lĩnh</a:t>
          </a:r>
          <a:r>
            <a:rPr lang="en-US" sz="1800" b="0" kern="1200" dirty="0">
              <a:solidFill>
                <a:sysClr val="windowText" lastClr="000000"/>
              </a:solidFill>
              <a:latin typeface="Arial" panose="020B0604020202020204" pitchFamily="34" charset="0"/>
              <a:ea typeface="+mn-ea"/>
              <a:cs typeface="Arial" panose="020B0604020202020204" pitchFamily="34" charset="0"/>
            </a:rPr>
            <a:t> </a:t>
          </a:r>
          <a:r>
            <a:rPr lang="en-US" sz="1800" b="0" kern="1200" dirty="0" err="1">
              <a:solidFill>
                <a:sysClr val="windowText" lastClr="000000"/>
              </a:solidFill>
              <a:latin typeface="Arial" panose="020B0604020202020204" pitchFamily="34" charset="0"/>
              <a:ea typeface="+mn-ea"/>
              <a:cs typeface="Arial" panose="020B0604020202020204" pitchFamily="34" charset="0"/>
            </a:rPr>
            <a:t>vực</a:t>
          </a:r>
          <a:r>
            <a:rPr lang="en-US" sz="1800" b="0" kern="1200" dirty="0">
              <a:solidFill>
                <a:sysClr val="windowText" lastClr="000000"/>
              </a:solidFill>
              <a:latin typeface="Arial" panose="020B0604020202020204" pitchFamily="34" charset="0"/>
              <a:ea typeface="+mn-ea"/>
              <a:cs typeface="Arial" panose="020B0604020202020204" pitchFamily="34" charset="0"/>
            </a:rPr>
            <a:t> PT </a:t>
          </a:r>
          <a:r>
            <a:rPr lang="en-US" sz="1800" b="0" kern="1200" dirty="0" err="1">
              <a:solidFill>
                <a:sysClr val="windowText" lastClr="000000"/>
              </a:solidFill>
              <a:latin typeface="Arial" panose="020B0604020202020204" pitchFamily="34" charset="0"/>
              <a:ea typeface="+mn-ea"/>
              <a:cs typeface="Arial" panose="020B0604020202020204" pitchFamily="34" charset="0"/>
            </a:rPr>
            <a:t>trong</a:t>
          </a:r>
          <a:r>
            <a:rPr lang="en-US" sz="1800" b="0" kern="1200" dirty="0">
              <a:solidFill>
                <a:sysClr val="windowText" lastClr="000000"/>
              </a:solidFill>
              <a:latin typeface="Arial" panose="020B0604020202020204" pitchFamily="34" charset="0"/>
              <a:ea typeface="+mn-ea"/>
              <a:cs typeface="Arial" panose="020B0604020202020204" pitchFamily="34" charset="0"/>
            </a:rPr>
            <a:t> </a:t>
          </a:r>
          <a:r>
            <a:rPr lang="vi-VN" sz="1800" b="0" kern="1200" dirty="0">
              <a:solidFill>
                <a:sysClr val="windowText" lastClr="000000"/>
              </a:solidFill>
              <a:latin typeface="Arial" panose="020B0604020202020204" pitchFamily="34" charset="0"/>
              <a:ea typeface="+mn-ea"/>
              <a:cs typeface="Arial" panose="020B0604020202020204" pitchFamily="34" charset="0"/>
            </a:rPr>
            <a:t>Bộ chuẩn </a:t>
          </a:r>
          <a:r>
            <a:rPr lang="en-US" sz="1800" b="0" kern="1200" dirty="0">
              <a:solidFill>
                <a:sysClr val="windowText" lastClr="000000"/>
              </a:solidFill>
              <a:latin typeface="Arial" panose="020B0604020202020204" pitchFamily="34" charset="0"/>
              <a:ea typeface="+mn-ea"/>
              <a:cs typeface="Arial" panose="020B0604020202020204" pitchFamily="34" charset="0"/>
            </a:rPr>
            <a:t>PTTENT</a:t>
          </a:r>
        </a:p>
      </dsp:txBody>
      <dsp:txXfrm>
        <a:off x="1894939" y="2054587"/>
        <a:ext cx="2202833" cy="609311"/>
      </dsp:txXfrm>
    </dsp:sp>
    <dsp:sp modelId="{90DB077C-0CCC-4B4D-B70C-D4A60BBE7C73}">
      <dsp:nvSpPr>
        <dsp:cNvPr id="0" name=""/>
        <dsp:cNvSpPr/>
      </dsp:nvSpPr>
      <dsp:spPr>
        <a:xfrm>
          <a:off x="2953287" y="2808786"/>
          <a:ext cx="90343" cy="90343"/>
        </a:xfrm>
        <a:prstGeom prst="mathPlus">
          <a:avLst/>
        </a:prstGeom>
        <a:solidFill>
          <a:srgbClr val="C0504D"/>
        </a:solidFill>
        <a:ln>
          <a:solidFill>
            <a:srgbClr val="4F81BD"/>
          </a:solid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just" defTabSz="800100">
            <a:lnSpc>
              <a:spcPct val="90000"/>
            </a:lnSpc>
            <a:spcBef>
              <a:spcPct val="0"/>
            </a:spcBef>
            <a:spcAft>
              <a:spcPct val="35000"/>
            </a:spcAft>
          </a:pPr>
          <a:endParaRPr lang="en-US" sz="1800" kern="1200">
            <a:solidFill>
              <a:srgbClr val="FF0000"/>
            </a:solidFill>
            <a:latin typeface="Arial" panose="020B0604020202020204" pitchFamily="34" charset="0"/>
            <a:ea typeface="+mn-ea"/>
            <a:cs typeface="Arial" panose="020B0604020202020204" pitchFamily="34" charset="0"/>
          </a:endParaRPr>
        </a:p>
      </dsp:txBody>
      <dsp:txXfrm>
        <a:off x="2965262" y="2843333"/>
        <a:ext cx="66393" cy="21249"/>
      </dsp:txXfrm>
    </dsp:sp>
    <dsp:sp modelId="{6B9E7D85-5C6C-4C9A-87E8-F3973C058639}">
      <dsp:nvSpPr>
        <dsp:cNvPr id="0" name=""/>
        <dsp:cNvSpPr/>
      </dsp:nvSpPr>
      <dsp:spPr>
        <a:xfrm>
          <a:off x="1440819" y="2911777"/>
          <a:ext cx="3115277" cy="841503"/>
        </a:xfrm>
        <a:prstGeom prst="ellipse">
          <a:avLst/>
        </a:prstGeom>
        <a:gradFill rotWithShape="0">
          <a:gsLst>
            <a:gs pos="0">
              <a:srgbClr val="4BACC6">
                <a:hueOff val="-5960326"/>
                <a:satOff val="23887"/>
                <a:lumOff val="5177"/>
                <a:alphaOff val="0"/>
                <a:tint val="50000"/>
                <a:satMod val="300000"/>
              </a:srgbClr>
            </a:gs>
            <a:gs pos="35000">
              <a:srgbClr val="4BACC6">
                <a:hueOff val="-5960326"/>
                <a:satOff val="23887"/>
                <a:lumOff val="5177"/>
                <a:alphaOff val="0"/>
                <a:tint val="37000"/>
                <a:satMod val="300000"/>
              </a:srgbClr>
            </a:gs>
            <a:gs pos="100000">
              <a:srgbClr val="4BACC6">
                <a:hueOff val="-5960326"/>
                <a:satOff val="23887"/>
                <a:lumOff val="5177"/>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ysClr val="windowText" lastClr="000000"/>
              </a:solidFill>
              <a:latin typeface="Arial" panose="020B0604020202020204" pitchFamily="34" charset="0"/>
              <a:ea typeface="+mn-ea"/>
              <a:cs typeface="Arial" panose="020B0604020202020204" pitchFamily="34" charset="0"/>
            </a:rPr>
            <a:t>- </a:t>
          </a:r>
          <a:r>
            <a:rPr lang="vi-VN" sz="1800" kern="1200" dirty="0">
              <a:solidFill>
                <a:sysClr val="windowText" lastClr="000000"/>
              </a:solidFill>
              <a:latin typeface="Arial" panose="020B0604020202020204" pitchFamily="34" charset="0"/>
              <a:ea typeface="+mn-ea"/>
              <a:cs typeface="Arial" panose="020B0604020202020204" pitchFamily="34" charset="0"/>
            </a:rPr>
            <a:t>Khả năng của trẻ và điều kiện thực tiễn của trường/lớp. </a:t>
          </a:r>
          <a:endParaRPr lang="en-US" sz="1800" kern="1200" dirty="0">
            <a:solidFill>
              <a:sysClr val="windowText" lastClr="000000"/>
            </a:solidFill>
            <a:latin typeface="Arial" panose="020B0604020202020204" pitchFamily="34" charset="0"/>
            <a:ea typeface="+mn-ea"/>
            <a:cs typeface="Arial" panose="020B0604020202020204" pitchFamily="34" charset="0"/>
          </a:endParaRPr>
        </a:p>
      </dsp:txBody>
      <dsp:txXfrm>
        <a:off x="1897041" y="3035012"/>
        <a:ext cx="2202833" cy="595033"/>
      </dsp:txXfrm>
    </dsp:sp>
    <dsp:sp modelId="{235D94AD-AD24-4AFE-9DE4-A8FE77C2448B}">
      <dsp:nvSpPr>
        <dsp:cNvPr id="0" name=""/>
        <dsp:cNvSpPr/>
      </dsp:nvSpPr>
      <dsp:spPr>
        <a:xfrm>
          <a:off x="2953287" y="3765929"/>
          <a:ext cx="90343" cy="90343"/>
        </a:xfrm>
        <a:prstGeom prst="mathPlus">
          <a:avLst/>
        </a:prstGeom>
        <a:solidFill>
          <a:srgbClr val="C0504D"/>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just" defTabSz="800100">
            <a:lnSpc>
              <a:spcPct val="90000"/>
            </a:lnSpc>
            <a:spcBef>
              <a:spcPct val="0"/>
            </a:spcBef>
            <a:spcAft>
              <a:spcPct val="35000"/>
            </a:spcAft>
          </a:pPr>
          <a:endParaRPr lang="en-US" sz="1800" kern="1200">
            <a:solidFill>
              <a:srgbClr val="FF0000"/>
            </a:solidFill>
            <a:latin typeface="Arial" panose="020B0604020202020204" pitchFamily="34" charset="0"/>
            <a:ea typeface="+mn-ea"/>
            <a:cs typeface="Arial" panose="020B0604020202020204" pitchFamily="34" charset="0"/>
          </a:endParaRPr>
        </a:p>
      </dsp:txBody>
      <dsp:txXfrm>
        <a:off x="2965262" y="3800476"/>
        <a:ext cx="66393" cy="21249"/>
      </dsp:txXfrm>
    </dsp:sp>
    <dsp:sp modelId="{B3ADFD76-43FA-4DAE-A9B8-74294B7CE4DD}">
      <dsp:nvSpPr>
        <dsp:cNvPr id="0" name=""/>
        <dsp:cNvSpPr/>
      </dsp:nvSpPr>
      <dsp:spPr>
        <a:xfrm>
          <a:off x="1440819" y="3868920"/>
          <a:ext cx="3115277" cy="881020"/>
        </a:xfrm>
        <a:prstGeom prst="ellipse">
          <a:avLst/>
        </a:prstGeom>
        <a:gradFill rotWithShape="0">
          <a:gsLst>
            <a:gs pos="0">
              <a:srgbClr val="4BACC6">
                <a:hueOff val="-7947101"/>
                <a:satOff val="31849"/>
                <a:lumOff val="6902"/>
                <a:alphaOff val="0"/>
                <a:tint val="50000"/>
                <a:satMod val="300000"/>
              </a:srgbClr>
            </a:gs>
            <a:gs pos="35000">
              <a:srgbClr val="4BACC6">
                <a:hueOff val="-7947101"/>
                <a:satOff val="31849"/>
                <a:lumOff val="6902"/>
                <a:alphaOff val="0"/>
                <a:tint val="37000"/>
                <a:satMod val="300000"/>
              </a:srgbClr>
            </a:gs>
            <a:gs pos="100000">
              <a:srgbClr val="4BACC6">
                <a:hueOff val="-7947101"/>
                <a:satOff val="31849"/>
                <a:lumOff val="690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just" defTabSz="800100">
            <a:lnSpc>
              <a:spcPct val="90000"/>
            </a:lnSpc>
            <a:spcBef>
              <a:spcPct val="0"/>
            </a:spcBef>
            <a:spcAft>
              <a:spcPct val="35000"/>
            </a:spcAft>
          </a:pPr>
          <a:r>
            <a:rPr lang="en-US" sz="1800" kern="1200" dirty="0">
              <a:solidFill>
                <a:sysClr val="windowText" lastClr="000000"/>
              </a:solidFill>
              <a:latin typeface="Arial" panose="020B0604020202020204" pitchFamily="34" charset="0"/>
              <a:ea typeface="+mn-ea"/>
              <a:cs typeface="Arial" panose="020B0604020202020204" pitchFamily="34" charset="0"/>
            </a:rPr>
            <a:t>- </a:t>
          </a:r>
          <a:r>
            <a:rPr lang="vi-VN" sz="1800" kern="1200" dirty="0">
              <a:solidFill>
                <a:sysClr val="windowText" lastClr="000000"/>
              </a:solidFill>
              <a:latin typeface="Arial" panose="020B0604020202020204" pitchFamily="34" charset="0"/>
              <a:ea typeface="+mn-ea"/>
              <a:cs typeface="Arial" panose="020B0604020202020204" pitchFamily="34" charset="0"/>
            </a:rPr>
            <a:t>Mục tiêu </a:t>
          </a:r>
          <a:r>
            <a:rPr lang="en-US" sz="1800" kern="1200" dirty="0">
              <a:solidFill>
                <a:sysClr val="windowText" lastClr="000000"/>
              </a:solidFill>
              <a:latin typeface="Arial" panose="020B0604020202020204" pitchFamily="34" charset="0"/>
              <a:ea typeface="+mn-ea"/>
              <a:cs typeface="Arial" panose="020B0604020202020204" pitchFamily="34" charset="0"/>
            </a:rPr>
            <a:t>PT </a:t>
          </a:r>
          <a:r>
            <a:rPr lang="vi-VN" sz="1800" kern="1200" dirty="0">
              <a:solidFill>
                <a:sysClr val="windowText" lastClr="000000"/>
              </a:solidFill>
              <a:latin typeface="Arial" panose="020B0604020202020204" pitchFamily="34" charset="0"/>
              <a:ea typeface="+mn-ea"/>
              <a:cs typeface="Arial" panose="020B0604020202020204" pitchFamily="34" charset="0"/>
            </a:rPr>
            <a:t>chất lượng giáo dục của địa phương (nếu có).</a:t>
          </a:r>
          <a:endParaRPr lang="en-US" sz="1800" kern="1200" dirty="0">
            <a:solidFill>
              <a:sysClr val="windowText" lastClr="000000"/>
            </a:solidFill>
            <a:latin typeface="Arial" panose="020B0604020202020204" pitchFamily="34" charset="0"/>
            <a:ea typeface="+mn-ea"/>
            <a:cs typeface="Arial" panose="020B0604020202020204" pitchFamily="34" charset="0"/>
          </a:endParaRPr>
        </a:p>
      </dsp:txBody>
      <dsp:txXfrm>
        <a:off x="1897041" y="3997942"/>
        <a:ext cx="2202833" cy="622976"/>
      </dsp:txXfrm>
    </dsp:sp>
    <dsp:sp modelId="{742DD9C4-9E19-4C87-B211-CB30FD7F0587}">
      <dsp:nvSpPr>
        <dsp:cNvPr id="0" name=""/>
        <dsp:cNvSpPr/>
      </dsp:nvSpPr>
      <dsp:spPr>
        <a:xfrm rot="10766904" flipH="1">
          <a:off x="4887136" y="2025580"/>
          <a:ext cx="794678" cy="230583"/>
        </a:xfrm>
        <a:prstGeom prst="rightArrow">
          <a:avLst>
            <a:gd name="adj1" fmla="val 60000"/>
            <a:gd name="adj2" fmla="val 50000"/>
          </a:avLst>
        </a:prstGeom>
        <a:solidFill>
          <a:srgbClr val="C0504D"/>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just" defTabSz="800100">
            <a:lnSpc>
              <a:spcPct val="90000"/>
            </a:lnSpc>
            <a:spcBef>
              <a:spcPct val="0"/>
            </a:spcBef>
            <a:spcAft>
              <a:spcPct val="35000"/>
            </a:spcAft>
          </a:pPr>
          <a:endParaRPr lang="en-US" sz="1800" kern="1200">
            <a:solidFill>
              <a:sysClr val="windowText" lastClr="000000"/>
            </a:solidFill>
            <a:latin typeface="Arial" panose="020B0604020202020204" pitchFamily="34" charset="0"/>
            <a:ea typeface="+mn-ea"/>
            <a:cs typeface="Arial" panose="020B0604020202020204" pitchFamily="34" charset="0"/>
          </a:endParaRPr>
        </a:p>
      </dsp:txBody>
      <dsp:txXfrm>
        <a:off x="4887138" y="2072030"/>
        <a:ext cx="725503" cy="138349"/>
      </dsp:txXfrm>
    </dsp:sp>
    <dsp:sp modelId="{11A53999-D95F-4DD9-9E4F-F348DD49D336}">
      <dsp:nvSpPr>
        <dsp:cNvPr id="0" name=""/>
        <dsp:cNvSpPr/>
      </dsp:nvSpPr>
      <dsp:spPr>
        <a:xfrm>
          <a:off x="5904656" y="1684106"/>
          <a:ext cx="2694599" cy="866000"/>
        </a:xfrm>
        <a:prstGeom prst="ellipse">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Text" lastClr="000000"/>
              </a:solidFill>
              <a:latin typeface="Arial" panose="020B0604020202020204" pitchFamily="34" charset="0"/>
              <a:ea typeface="+mn-ea"/>
              <a:cs typeface="Arial" panose="020B0604020202020204" pitchFamily="34" charset="0"/>
            </a:rPr>
            <a:t>MTGD </a:t>
          </a:r>
          <a:r>
            <a:rPr lang="en-US" sz="1800" b="1" kern="1200" dirty="0" err="1">
              <a:solidFill>
                <a:sysClr val="windowText" lastClr="000000"/>
              </a:solidFill>
              <a:latin typeface="Arial" panose="020B0604020202020204" pitchFamily="34" charset="0"/>
              <a:ea typeface="+mn-ea"/>
              <a:cs typeface="Arial" panose="020B0604020202020204" pitchFamily="34" charset="0"/>
            </a:rPr>
            <a:t>năm</a:t>
          </a:r>
          <a:r>
            <a:rPr lang="en-US" sz="1800" b="1" kern="1200" dirty="0">
              <a:solidFill>
                <a:sysClr val="windowText" lastClr="000000"/>
              </a:solidFill>
              <a:latin typeface="Arial" panose="020B0604020202020204" pitchFamily="34" charset="0"/>
              <a:ea typeface="+mn-ea"/>
              <a:cs typeface="Arial" panose="020B0604020202020204" pitchFamily="34" charset="0"/>
            </a:rPr>
            <a:t> </a:t>
          </a:r>
          <a:r>
            <a:rPr lang="en-US" sz="1800" b="1" kern="1200" dirty="0" err="1">
              <a:solidFill>
                <a:sysClr val="windowText" lastClr="000000"/>
              </a:solidFill>
              <a:latin typeface="Arial" panose="020B0604020202020204" pitchFamily="34" charset="0"/>
              <a:ea typeface="+mn-ea"/>
              <a:cs typeface="Arial" panose="020B0604020202020204" pitchFamily="34" charset="0"/>
            </a:rPr>
            <a:t>học</a:t>
          </a:r>
          <a:r>
            <a:rPr lang="en-US" sz="1800" b="1" kern="1200" dirty="0">
              <a:solidFill>
                <a:sysClr val="windowText" lastClr="000000"/>
              </a:solidFill>
              <a:latin typeface="Arial" panose="020B0604020202020204" pitchFamily="34" charset="0"/>
              <a:ea typeface="+mn-ea"/>
              <a:cs typeface="Arial" panose="020B0604020202020204" pitchFamily="34" charset="0"/>
            </a:rPr>
            <a:t> </a:t>
          </a:r>
        </a:p>
      </dsp:txBody>
      <dsp:txXfrm>
        <a:off x="6299271" y="1810929"/>
        <a:ext cx="1905369" cy="6123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CCA02-C90A-4DB2-BF52-46822413B579}">
      <dsp:nvSpPr>
        <dsp:cNvPr id="0" name=""/>
        <dsp:cNvSpPr/>
      </dsp:nvSpPr>
      <dsp:spPr>
        <a:xfrm>
          <a:off x="81447" y="697239"/>
          <a:ext cx="1555563" cy="223901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Nội</a:t>
          </a:r>
          <a:r>
            <a:rPr lang="en-US" sz="2000" kern="1200" dirty="0">
              <a:solidFill>
                <a:schemeClr val="tx1"/>
              </a:solidFill>
              <a:latin typeface="Arial" panose="020B0604020202020204" pitchFamily="34" charset="0"/>
              <a:cs typeface="Arial" panose="020B0604020202020204" pitchFamily="34" charset="0"/>
            </a:rPr>
            <a:t> dung </a:t>
          </a:r>
          <a:r>
            <a:rPr lang="en-US" sz="2000" kern="1200" dirty="0" err="1">
              <a:solidFill>
                <a:schemeClr val="tx1"/>
              </a:solidFill>
              <a:latin typeface="Arial" panose="020B0604020202020204" pitchFamily="34" charset="0"/>
              <a:cs typeface="Arial" panose="020B0604020202020204" pitchFamily="34" charset="0"/>
            </a:rPr>
            <a:t>trong</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Chương</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trình</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theo</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độ</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tuổi</a:t>
          </a:r>
          <a:endParaRPr lang="en-US" sz="2000" kern="1200" dirty="0">
            <a:solidFill>
              <a:schemeClr val="tx1"/>
            </a:solidFill>
            <a:latin typeface="Arial" panose="020B0604020202020204" pitchFamily="34" charset="0"/>
            <a:cs typeface="Arial" panose="020B0604020202020204" pitchFamily="34" charset="0"/>
          </a:endParaRPr>
        </a:p>
      </dsp:txBody>
      <dsp:txXfrm>
        <a:off x="309254" y="1025136"/>
        <a:ext cx="1099949" cy="1583224"/>
      </dsp:txXfrm>
    </dsp:sp>
    <dsp:sp modelId="{BD16EBDA-8CD7-4555-99D2-1D89DB04D5AC}">
      <dsp:nvSpPr>
        <dsp:cNvPr id="0" name=""/>
        <dsp:cNvSpPr/>
      </dsp:nvSpPr>
      <dsp:spPr>
        <a:xfrm>
          <a:off x="1722892" y="1510029"/>
          <a:ext cx="613438" cy="61343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latin typeface="Arial" panose="020B0604020202020204" pitchFamily="34" charset="0"/>
            <a:cs typeface="Arial" panose="020B0604020202020204" pitchFamily="34" charset="0"/>
          </a:endParaRPr>
        </a:p>
      </dsp:txBody>
      <dsp:txXfrm>
        <a:off x="1804203" y="1744608"/>
        <a:ext cx="450816" cy="144280"/>
      </dsp:txXfrm>
    </dsp:sp>
    <dsp:sp modelId="{E2248229-D4C0-4417-A2B8-B032E54B6A53}">
      <dsp:nvSpPr>
        <dsp:cNvPr id="0" name=""/>
        <dsp:cNvSpPr/>
      </dsp:nvSpPr>
      <dsp:spPr>
        <a:xfrm>
          <a:off x="2422212" y="69078"/>
          <a:ext cx="1509693" cy="349534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Nội</a:t>
          </a:r>
          <a:r>
            <a:rPr lang="en-US" sz="2000" kern="1200" dirty="0">
              <a:solidFill>
                <a:schemeClr val="tx1"/>
              </a:solidFill>
              <a:latin typeface="Arial" panose="020B0604020202020204" pitchFamily="34" charset="0"/>
              <a:cs typeface="Arial" panose="020B0604020202020204" pitchFamily="34" charset="0"/>
            </a:rPr>
            <a:t> dung KQMĐ</a:t>
          </a:r>
          <a:r>
            <a:rPr lang="vi-VN" sz="2000" kern="1200" dirty="0">
              <a:solidFill>
                <a:schemeClr val="tx1"/>
              </a:solidFill>
              <a:latin typeface="Arial" panose="020B0604020202020204" pitchFamily="34" charset="0"/>
              <a:cs typeface="Arial" panose="020B0604020202020204" pitchFamily="34" charset="0"/>
            </a:rPr>
            <a:t> của từng lĩnh vực giáo dục </a:t>
          </a:r>
          <a:r>
            <a:rPr lang="en-US" sz="2000" kern="1200" dirty="0" err="1">
              <a:solidFill>
                <a:schemeClr val="tx1"/>
              </a:solidFill>
              <a:latin typeface="Arial" panose="020B0604020202020204" pitchFamily="34" charset="0"/>
              <a:cs typeface="Arial" panose="020B0604020202020204" pitchFamily="34" charset="0"/>
            </a:rPr>
            <a:t>đã</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được</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a:solidFill>
                <a:schemeClr val="tx1"/>
              </a:solidFill>
              <a:latin typeface="Arial" panose="020B0604020202020204" pitchFamily="34" charset="0"/>
              <a:cs typeface="Arial" panose="020B0604020202020204" pitchFamily="34" charset="0"/>
            </a:rPr>
            <a:t>chọn</a:t>
          </a:r>
          <a:r>
            <a:rPr lang="en-US" sz="2000" kern="1200" dirty="0">
              <a:solidFill>
                <a:schemeClr val="tx1"/>
              </a:solidFill>
              <a:latin typeface="Arial" panose="020B0604020202020204" pitchFamily="34" charset="0"/>
              <a:cs typeface="Arial" panose="020B0604020202020204" pitchFamily="34" charset="0"/>
            </a:rPr>
            <a:t> </a:t>
          </a:r>
          <a:r>
            <a:rPr lang="en-US" sz="2000" kern="1200" dirty="0" err="1" smtClean="0">
              <a:solidFill>
                <a:schemeClr val="tx1"/>
              </a:solidFill>
              <a:latin typeface="Arial" panose="020B0604020202020204" pitchFamily="34" charset="0"/>
              <a:cs typeface="Arial" panose="020B0604020202020204" pitchFamily="34" charset="0"/>
            </a:rPr>
            <a:t>lọc</a:t>
          </a:r>
          <a:endParaRPr lang="en-US" sz="2000" kern="1200" dirty="0" smtClean="0">
            <a:solidFill>
              <a:schemeClr val="tx1"/>
            </a:solidFill>
            <a:latin typeface="Arial" panose="020B0604020202020204" pitchFamily="34" charset="0"/>
            <a:cs typeface="Arial" panose="020B0604020202020204" pitchFamily="34" charset="0"/>
          </a:endParaRPr>
        </a:p>
        <a:p>
          <a:pPr lvl="0" algn="ctr" defTabSz="889000">
            <a:lnSpc>
              <a:spcPct val="90000"/>
            </a:lnSpc>
            <a:spcBef>
              <a:spcPct val="0"/>
            </a:spcBef>
            <a:spcAft>
              <a:spcPct val="35000"/>
            </a:spcAft>
          </a:pPr>
          <a:r>
            <a:rPr lang="en-US" sz="1800" i="1" kern="1200" dirty="0" smtClean="0">
              <a:solidFill>
                <a:srgbClr val="C00000"/>
              </a:solidFill>
              <a:latin typeface="Arial" panose="020B0604020202020204" pitchFamily="34" charset="0"/>
              <a:cs typeface="Arial" panose="020B0604020202020204" pitchFamily="34" charset="0"/>
            </a:rPr>
            <a:t>(</a:t>
          </a:r>
          <a:r>
            <a:rPr lang="en-US" sz="1800" i="1" kern="1200" dirty="0" err="1" smtClean="0">
              <a:solidFill>
                <a:srgbClr val="C00000"/>
              </a:solidFill>
              <a:latin typeface="Arial" panose="020B0604020202020204" pitchFamily="34" charset="0"/>
              <a:cs typeface="Arial" panose="020B0604020202020204" pitchFamily="34" charset="0"/>
            </a:rPr>
            <a:t>đã</a:t>
          </a:r>
          <a:r>
            <a:rPr lang="en-US" sz="1800" i="1" kern="1200" dirty="0" smtClean="0">
              <a:solidFill>
                <a:srgbClr val="C00000"/>
              </a:solidFill>
              <a:latin typeface="Arial" panose="020B0604020202020204" pitchFamily="34" charset="0"/>
              <a:cs typeface="Arial" panose="020B0604020202020204" pitchFamily="34" charset="0"/>
            </a:rPr>
            <a:t> </a:t>
          </a:r>
          <a:r>
            <a:rPr lang="en-US" sz="1800" i="1" kern="1200" dirty="0" err="1" smtClean="0">
              <a:solidFill>
                <a:srgbClr val="C00000"/>
              </a:solidFill>
              <a:latin typeface="Arial" panose="020B0604020202020204" pitchFamily="34" charset="0"/>
              <a:cs typeface="Arial" panose="020B0604020202020204" pitchFamily="34" charset="0"/>
            </a:rPr>
            <a:t>nghiên</a:t>
          </a:r>
          <a:r>
            <a:rPr lang="en-US" sz="1800" i="1" kern="1200" dirty="0" smtClean="0">
              <a:solidFill>
                <a:srgbClr val="C00000"/>
              </a:solidFill>
              <a:latin typeface="Arial" panose="020B0604020202020204" pitchFamily="34" charset="0"/>
              <a:cs typeface="Arial" panose="020B0604020202020204" pitchFamily="34" charset="0"/>
            </a:rPr>
            <a:t> </a:t>
          </a:r>
          <a:r>
            <a:rPr lang="en-US" sz="1800" i="1" kern="1200" dirty="0" err="1" smtClean="0">
              <a:solidFill>
                <a:srgbClr val="C00000"/>
              </a:solidFill>
              <a:latin typeface="Arial" panose="020B0604020202020204" pitchFamily="34" charset="0"/>
              <a:cs typeface="Arial" panose="020B0604020202020204" pitchFamily="34" charset="0"/>
            </a:rPr>
            <a:t>cứu</a:t>
          </a:r>
          <a:r>
            <a:rPr lang="en-US" sz="1800" i="1" kern="1200" dirty="0" smtClean="0">
              <a:solidFill>
                <a:srgbClr val="C00000"/>
              </a:solidFill>
              <a:latin typeface="Arial" panose="020B0604020202020204" pitchFamily="34" charset="0"/>
              <a:cs typeface="Arial" panose="020B0604020202020204" pitchFamily="34" charset="0"/>
            </a:rPr>
            <a:t>)</a:t>
          </a:r>
          <a:endParaRPr lang="en-US" sz="1800" i="1" kern="1200" dirty="0">
            <a:solidFill>
              <a:srgbClr val="C00000"/>
            </a:solidFill>
            <a:latin typeface="Arial" panose="020B0604020202020204" pitchFamily="34" charset="0"/>
            <a:cs typeface="Arial" panose="020B0604020202020204" pitchFamily="34" charset="0"/>
          </a:endParaRPr>
        </a:p>
      </dsp:txBody>
      <dsp:txXfrm>
        <a:off x="2643301" y="580959"/>
        <a:ext cx="1067515" cy="2471579"/>
      </dsp:txXfrm>
    </dsp:sp>
    <dsp:sp modelId="{9750DB54-2BE0-462A-9265-C4FC5D42F5BE}">
      <dsp:nvSpPr>
        <dsp:cNvPr id="0" name=""/>
        <dsp:cNvSpPr/>
      </dsp:nvSpPr>
      <dsp:spPr>
        <a:xfrm>
          <a:off x="4017787" y="1510029"/>
          <a:ext cx="613438" cy="613438"/>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latin typeface="Arial" panose="020B0604020202020204" pitchFamily="34" charset="0"/>
            <a:cs typeface="Arial" panose="020B0604020202020204" pitchFamily="34" charset="0"/>
          </a:endParaRPr>
        </a:p>
      </dsp:txBody>
      <dsp:txXfrm>
        <a:off x="4099098" y="1744608"/>
        <a:ext cx="450816" cy="144280"/>
      </dsp:txXfrm>
    </dsp:sp>
    <dsp:sp modelId="{E8A494B3-33C1-45AE-93D5-EC45F93B33AD}">
      <dsp:nvSpPr>
        <dsp:cNvPr id="0" name=""/>
        <dsp:cNvSpPr/>
      </dsp:nvSpPr>
      <dsp:spPr>
        <a:xfrm>
          <a:off x="4717107" y="1388"/>
          <a:ext cx="1341833" cy="363072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latin typeface="Arial" panose="020B0604020202020204" pitchFamily="34" charset="0"/>
              <a:cs typeface="Arial" panose="020B0604020202020204" pitchFamily="34" charset="0"/>
            </a:rPr>
            <a:t>- </a:t>
          </a:r>
          <a:r>
            <a:rPr lang="vi-VN" sz="2000" kern="1200" dirty="0">
              <a:solidFill>
                <a:schemeClr val="tx1"/>
              </a:solidFill>
              <a:latin typeface="Arial" panose="020B0604020202020204" pitchFamily="34" charset="0"/>
              <a:cs typeface="Arial" panose="020B0604020202020204" pitchFamily="34" charset="0"/>
            </a:rPr>
            <a:t>Khả năng của trẻ và điều kiện thực tiễn của trường/lớp. </a:t>
          </a:r>
          <a:endParaRPr lang="en-US" sz="2000" kern="1200" dirty="0">
            <a:solidFill>
              <a:schemeClr val="tx1"/>
            </a:solidFill>
            <a:latin typeface="Arial" panose="020B0604020202020204" pitchFamily="34" charset="0"/>
            <a:cs typeface="Arial" panose="020B0604020202020204" pitchFamily="34" charset="0"/>
          </a:endParaRPr>
        </a:p>
      </dsp:txBody>
      <dsp:txXfrm>
        <a:off x="4913614" y="533095"/>
        <a:ext cx="948819" cy="2567306"/>
      </dsp:txXfrm>
    </dsp:sp>
    <dsp:sp modelId="{92B486FA-D1D3-4599-A992-09E31C69D8CB}">
      <dsp:nvSpPr>
        <dsp:cNvPr id="0" name=""/>
        <dsp:cNvSpPr/>
      </dsp:nvSpPr>
      <dsp:spPr>
        <a:xfrm>
          <a:off x="6144822" y="1510029"/>
          <a:ext cx="613438" cy="613438"/>
        </a:xfrm>
        <a:prstGeom prst="mathEqual">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latin typeface="Arial" panose="020B0604020202020204" pitchFamily="34" charset="0"/>
            <a:cs typeface="Arial" panose="020B0604020202020204" pitchFamily="34" charset="0"/>
          </a:endParaRPr>
        </a:p>
      </dsp:txBody>
      <dsp:txXfrm>
        <a:off x="6226133" y="1636397"/>
        <a:ext cx="450816" cy="360702"/>
      </dsp:txXfrm>
    </dsp:sp>
    <dsp:sp modelId="{0A1B9CEE-23E6-418B-BD6E-7CB45DA6A142}">
      <dsp:nvSpPr>
        <dsp:cNvPr id="0" name=""/>
        <dsp:cNvSpPr/>
      </dsp:nvSpPr>
      <dsp:spPr>
        <a:xfrm>
          <a:off x="6844142" y="286505"/>
          <a:ext cx="1067298" cy="306048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1"/>
              </a:solidFill>
              <a:latin typeface="Arial" panose="020B0604020202020204" pitchFamily="34" charset="0"/>
              <a:cs typeface="Arial" panose="020B0604020202020204" pitchFamily="34" charset="0"/>
            </a:rPr>
            <a:t>Nội</a:t>
          </a:r>
          <a:r>
            <a:rPr lang="en-US" sz="2000" b="1" kern="1200" dirty="0">
              <a:solidFill>
                <a:schemeClr val="tx1"/>
              </a:solidFill>
              <a:latin typeface="Arial" panose="020B0604020202020204" pitchFamily="34" charset="0"/>
              <a:cs typeface="Arial" panose="020B0604020202020204" pitchFamily="34" charset="0"/>
            </a:rPr>
            <a:t> dung GD </a:t>
          </a:r>
          <a:r>
            <a:rPr lang="en-US" sz="2000" b="1" kern="1200" dirty="0" err="1">
              <a:solidFill>
                <a:schemeClr val="tx1"/>
              </a:solidFill>
              <a:latin typeface="Arial" panose="020B0604020202020204" pitchFamily="34" charset="0"/>
              <a:cs typeface="Arial" panose="020B0604020202020204" pitchFamily="34" charset="0"/>
            </a:rPr>
            <a:t>năm</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học</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theo</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độ</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tuổi</a:t>
          </a:r>
          <a:r>
            <a:rPr lang="en-US" sz="2000" b="1" kern="1200" dirty="0">
              <a:solidFill>
                <a:schemeClr val="tx1"/>
              </a:solidFill>
              <a:latin typeface="Arial" panose="020B0604020202020204" pitchFamily="34" charset="0"/>
              <a:cs typeface="Arial" panose="020B0604020202020204" pitchFamily="34" charset="0"/>
            </a:rPr>
            <a:t>)</a:t>
          </a:r>
        </a:p>
      </dsp:txBody>
      <dsp:txXfrm>
        <a:off x="7000444" y="734703"/>
        <a:ext cx="754694" cy="21640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0F464-947C-4705-B1EC-BA829B7B16C4}">
      <dsp:nvSpPr>
        <dsp:cNvPr id="0" name=""/>
        <dsp:cNvSpPr/>
      </dsp:nvSpPr>
      <dsp:spPr>
        <a:xfrm>
          <a:off x="564129" y="970"/>
          <a:ext cx="4209627" cy="489006"/>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Nội</a:t>
          </a:r>
          <a:r>
            <a:rPr lang="en-US" sz="1800" kern="1200" dirty="0">
              <a:latin typeface="Arial" panose="020B0604020202020204" pitchFamily="34" charset="0"/>
              <a:cs typeface="Arial" panose="020B0604020202020204" pitchFamily="34" charset="0"/>
            </a:rPr>
            <a:t> dung </a:t>
          </a:r>
          <a:r>
            <a:rPr lang="en-US" sz="1800" kern="1200" dirty="0" err="1">
              <a:latin typeface="Arial" panose="020B0604020202020204" pitchFamily="34" charset="0"/>
              <a:cs typeface="Arial" panose="020B0604020202020204" pitchFamily="34" charset="0"/>
            </a:rPr>
            <a:t>trong</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Chương</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trình</a:t>
          </a:r>
          <a:r>
            <a:rPr lang="en-US" sz="1800" kern="1200" dirty="0">
              <a:latin typeface="Arial" panose="020B0604020202020204" pitchFamily="34" charset="0"/>
              <a:cs typeface="Arial" panose="020B0604020202020204" pitchFamily="34" charset="0"/>
            </a:rPr>
            <a:t> GDMN</a:t>
          </a:r>
        </a:p>
      </dsp:txBody>
      <dsp:txXfrm>
        <a:off x="1180615" y="72583"/>
        <a:ext cx="2976655" cy="345780"/>
      </dsp:txXfrm>
    </dsp:sp>
    <dsp:sp modelId="{8EE5E881-2A16-4FD8-BE89-5335477A458D}">
      <dsp:nvSpPr>
        <dsp:cNvPr id="0" name=""/>
        <dsp:cNvSpPr/>
      </dsp:nvSpPr>
      <dsp:spPr>
        <a:xfrm>
          <a:off x="2610668" y="472097"/>
          <a:ext cx="97067" cy="105181"/>
        </a:xfrm>
        <a:prstGeom prst="mathPlus">
          <a:avLst/>
        </a:prstGeom>
        <a:solidFill>
          <a:srgbClr val="FF0000"/>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2623534" y="513272"/>
        <a:ext cx="71335" cy="22831"/>
      </dsp:txXfrm>
    </dsp:sp>
    <dsp:sp modelId="{1B908272-ADEF-4DA4-AF43-08753C36A9C2}">
      <dsp:nvSpPr>
        <dsp:cNvPr id="0" name=""/>
        <dsp:cNvSpPr/>
      </dsp:nvSpPr>
      <dsp:spPr>
        <a:xfrm>
          <a:off x="648869" y="605556"/>
          <a:ext cx="4288364" cy="1190625"/>
        </a:xfrm>
        <a:prstGeom prst="ellipse">
          <a:avLst/>
        </a:prstGeom>
        <a:gradFill rotWithShape="0">
          <a:gsLst>
            <a:gs pos="0">
              <a:schemeClr val="accent2">
                <a:hueOff val="-363841"/>
                <a:satOff val="-20982"/>
                <a:lumOff val="2157"/>
                <a:alphaOff val="0"/>
                <a:lumMod val="110000"/>
                <a:satMod val="105000"/>
                <a:tint val="67000"/>
              </a:schemeClr>
            </a:gs>
            <a:gs pos="50000">
              <a:schemeClr val="accent2">
                <a:hueOff val="-363841"/>
                <a:satOff val="-20982"/>
                <a:lumOff val="2157"/>
                <a:alphaOff val="0"/>
                <a:lumMod val="105000"/>
                <a:satMod val="103000"/>
                <a:tint val="73000"/>
              </a:schemeClr>
            </a:gs>
            <a:gs pos="100000">
              <a:schemeClr val="accent2">
                <a:hueOff val="-363841"/>
                <a:satOff val="-20982"/>
                <a:lumOff val="21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Nội</a:t>
          </a:r>
          <a:r>
            <a:rPr lang="en-US" sz="1800" kern="1200" dirty="0">
              <a:latin typeface="Arial" panose="020B0604020202020204" pitchFamily="34" charset="0"/>
              <a:cs typeface="Arial" panose="020B0604020202020204" pitchFamily="34" charset="0"/>
            </a:rPr>
            <a:t> dung KQMĐ </a:t>
          </a:r>
          <a:r>
            <a:rPr lang="vi-VN" sz="1800" kern="1200" dirty="0">
              <a:latin typeface="Arial" panose="020B0604020202020204" pitchFamily="34" charset="0"/>
              <a:cs typeface="Arial" panose="020B0604020202020204" pitchFamily="34" charset="0"/>
            </a:rPr>
            <a:t>của từng lĩnh vực giáo dục </a:t>
          </a:r>
          <a:r>
            <a:rPr lang="en-US" sz="1800" kern="1200" dirty="0" err="1">
              <a:latin typeface="Arial" panose="020B0604020202020204" pitchFamily="34" charset="0"/>
              <a:cs typeface="Arial" panose="020B0604020202020204" pitchFamily="34" charset="0"/>
            </a:rPr>
            <a:t>đã</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được</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chọn</a:t>
          </a:r>
          <a:r>
            <a:rPr lang="en-US" sz="1800" kern="1200" dirty="0">
              <a:latin typeface="Arial" panose="020B0604020202020204" pitchFamily="34" charset="0"/>
              <a:cs typeface="Arial" panose="020B0604020202020204" pitchFamily="34" charset="0"/>
            </a:rPr>
            <a:t> </a:t>
          </a:r>
          <a:r>
            <a:rPr lang="en-US" sz="1800" kern="1200" dirty="0" err="1" smtClean="0">
              <a:latin typeface="Arial" panose="020B0604020202020204" pitchFamily="34" charset="0"/>
              <a:cs typeface="Arial" panose="020B0604020202020204" pitchFamily="34" charset="0"/>
            </a:rPr>
            <a:t>lọc</a:t>
          </a:r>
          <a:r>
            <a:rPr lang="en-US" sz="1800" kern="1200" dirty="0" smtClean="0">
              <a:latin typeface="Arial" panose="020B0604020202020204" pitchFamily="34" charset="0"/>
              <a:cs typeface="Arial" panose="020B0604020202020204" pitchFamily="34" charset="0"/>
            </a:rPr>
            <a:t> </a:t>
          </a:r>
        </a:p>
        <a:p>
          <a:pPr lvl="0" algn="ctr" defTabSz="800100">
            <a:lnSpc>
              <a:spcPct val="90000"/>
            </a:lnSpc>
            <a:spcBef>
              <a:spcPct val="0"/>
            </a:spcBef>
            <a:spcAft>
              <a:spcPct val="35000"/>
            </a:spcAft>
          </a:pPr>
          <a:r>
            <a:rPr lang="en-US" sz="1800" i="1" kern="1200" dirty="0" smtClean="0">
              <a:solidFill>
                <a:srgbClr val="C00000"/>
              </a:solidFill>
              <a:latin typeface="Arial" panose="020B0604020202020204" pitchFamily="34" charset="0"/>
              <a:cs typeface="Arial" panose="020B0604020202020204" pitchFamily="34" charset="0"/>
            </a:rPr>
            <a:t>(</a:t>
          </a:r>
          <a:r>
            <a:rPr lang="en-US" sz="1800" i="1" kern="1200" dirty="0" err="1" smtClean="0">
              <a:solidFill>
                <a:srgbClr val="C00000"/>
              </a:solidFill>
              <a:latin typeface="Arial" panose="020B0604020202020204" pitchFamily="34" charset="0"/>
              <a:cs typeface="Arial" panose="020B0604020202020204" pitchFamily="34" charset="0"/>
            </a:rPr>
            <a:t>đã</a:t>
          </a:r>
          <a:r>
            <a:rPr lang="en-US" sz="1800" i="1" kern="1200" dirty="0" smtClean="0">
              <a:solidFill>
                <a:srgbClr val="C00000"/>
              </a:solidFill>
              <a:latin typeface="Arial" panose="020B0604020202020204" pitchFamily="34" charset="0"/>
              <a:cs typeface="Arial" panose="020B0604020202020204" pitchFamily="34" charset="0"/>
            </a:rPr>
            <a:t> </a:t>
          </a:r>
          <a:r>
            <a:rPr lang="en-US" sz="1800" i="1" kern="1200" dirty="0" err="1" smtClean="0">
              <a:solidFill>
                <a:srgbClr val="C00000"/>
              </a:solidFill>
              <a:latin typeface="Arial" panose="020B0604020202020204" pitchFamily="34" charset="0"/>
              <a:cs typeface="Arial" panose="020B0604020202020204" pitchFamily="34" charset="0"/>
            </a:rPr>
            <a:t>nghiên</a:t>
          </a:r>
          <a:r>
            <a:rPr lang="en-US" sz="1800" i="1" kern="1200" dirty="0" smtClean="0">
              <a:solidFill>
                <a:srgbClr val="C00000"/>
              </a:solidFill>
              <a:latin typeface="Arial" panose="020B0604020202020204" pitchFamily="34" charset="0"/>
              <a:cs typeface="Arial" panose="020B0604020202020204" pitchFamily="34" charset="0"/>
            </a:rPr>
            <a:t> </a:t>
          </a:r>
          <a:r>
            <a:rPr lang="en-US" sz="1800" i="1" kern="1200" dirty="0" err="1" smtClean="0">
              <a:solidFill>
                <a:srgbClr val="C00000"/>
              </a:solidFill>
              <a:latin typeface="Arial" panose="020B0604020202020204" pitchFamily="34" charset="0"/>
              <a:cs typeface="Arial" panose="020B0604020202020204" pitchFamily="34" charset="0"/>
            </a:rPr>
            <a:t>cứu</a:t>
          </a:r>
          <a:r>
            <a:rPr lang="en-US" sz="1800" i="1" kern="1200" dirty="0" smtClean="0">
              <a:solidFill>
                <a:srgbClr val="C00000"/>
              </a:solidFill>
              <a:latin typeface="Arial" panose="020B0604020202020204" pitchFamily="34" charset="0"/>
              <a:cs typeface="Arial" panose="020B0604020202020204" pitchFamily="34" charset="0"/>
            </a:rPr>
            <a:t>) </a:t>
          </a:r>
          <a:endParaRPr lang="en-US" sz="1800" i="1" kern="1200" dirty="0">
            <a:solidFill>
              <a:srgbClr val="C00000"/>
            </a:solidFill>
            <a:latin typeface="Arial" panose="020B0604020202020204" pitchFamily="34" charset="0"/>
            <a:cs typeface="Arial" panose="020B0604020202020204" pitchFamily="34" charset="0"/>
          </a:endParaRPr>
        </a:p>
      </dsp:txBody>
      <dsp:txXfrm>
        <a:off x="1276885" y="779919"/>
        <a:ext cx="3032332" cy="841899"/>
      </dsp:txXfrm>
    </dsp:sp>
    <dsp:sp modelId="{9482AD1A-4978-4E18-A219-1723242A3BD7}">
      <dsp:nvSpPr>
        <dsp:cNvPr id="0" name=""/>
        <dsp:cNvSpPr/>
      </dsp:nvSpPr>
      <dsp:spPr>
        <a:xfrm>
          <a:off x="2683649" y="1794063"/>
          <a:ext cx="130865" cy="130865"/>
        </a:xfrm>
        <a:prstGeom prst="mathPlus">
          <a:avLst/>
        </a:prstGeom>
        <a:solidFill>
          <a:srgbClr val="FF0000"/>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2700995" y="1844106"/>
        <a:ext cx="96173" cy="30779"/>
      </dsp:txXfrm>
    </dsp:sp>
    <dsp:sp modelId="{DA756718-8148-446E-B45A-ADA196164B26}">
      <dsp:nvSpPr>
        <dsp:cNvPr id="0" name=""/>
        <dsp:cNvSpPr/>
      </dsp:nvSpPr>
      <dsp:spPr>
        <a:xfrm>
          <a:off x="539929" y="1990389"/>
          <a:ext cx="4512586" cy="739815"/>
        </a:xfrm>
        <a:prstGeom prst="ellipse">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Các</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chỉ</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số</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trong</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từng</a:t>
          </a:r>
          <a:r>
            <a:rPr lang="en-US" sz="1800" kern="1200" dirty="0">
              <a:latin typeface="Arial" panose="020B0604020202020204" pitchFamily="34" charset="0"/>
              <a:cs typeface="Arial" panose="020B0604020202020204" pitchFamily="34" charset="0"/>
            </a:rPr>
            <a:t> </a:t>
          </a:r>
          <a:r>
            <a:rPr lang="vi-VN" sz="1800" kern="1200" dirty="0">
              <a:latin typeface="Arial" panose="020B0604020202020204" pitchFamily="34" charset="0"/>
              <a:cs typeface="Arial" panose="020B0604020202020204" pitchFamily="34" charset="0"/>
            </a:rPr>
            <a:t>chuẩn </a:t>
          </a:r>
          <a:r>
            <a:rPr lang="en-US" sz="1800" kern="1200" dirty="0" err="1">
              <a:latin typeface="Arial" panose="020B0604020202020204" pitchFamily="34" charset="0"/>
              <a:cs typeface="Arial" panose="020B0604020202020204" pitchFamily="34" charset="0"/>
            </a:rPr>
            <a:t>theo</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lĩnh</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vực</a:t>
          </a:r>
          <a:r>
            <a:rPr lang="en-US" sz="1800" kern="1200" dirty="0">
              <a:latin typeface="Arial" panose="020B0604020202020204" pitchFamily="34" charset="0"/>
              <a:cs typeface="Arial" panose="020B0604020202020204" pitchFamily="34" charset="0"/>
            </a:rPr>
            <a:t> PT </a:t>
          </a:r>
          <a:r>
            <a:rPr lang="en-US" sz="1800" kern="1200" dirty="0" err="1">
              <a:latin typeface="Arial" panose="020B0604020202020204" pitchFamily="34" charset="0"/>
              <a:cs typeface="Arial" panose="020B0604020202020204" pitchFamily="34" charset="0"/>
            </a:rPr>
            <a:t>của</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Bộ</a:t>
          </a:r>
          <a:r>
            <a:rPr lang="en-US" sz="1800" kern="1200" dirty="0">
              <a:latin typeface="Arial" panose="020B0604020202020204" pitchFamily="34" charset="0"/>
              <a:cs typeface="Arial" panose="020B0604020202020204" pitchFamily="34" charset="0"/>
            </a:rPr>
            <a:t> </a:t>
          </a:r>
          <a:r>
            <a:rPr lang="en-US" sz="1800" kern="1200" dirty="0" err="1">
              <a:latin typeface="Arial" panose="020B0604020202020204" pitchFamily="34" charset="0"/>
              <a:cs typeface="Arial" panose="020B0604020202020204" pitchFamily="34" charset="0"/>
            </a:rPr>
            <a:t>chuẩn</a:t>
          </a:r>
          <a:r>
            <a:rPr lang="en-US" sz="1800" kern="1200" dirty="0">
              <a:latin typeface="Arial" panose="020B0604020202020204" pitchFamily="34" charset="0"/>
              <a:cs typeface="Arial" panose="020B0604020202020204" pitchFamily="34" charset="0"/>
            </a:rPr>
            <a:t> </a:t>
          </a:r>
          <a:r>
            <a:rPr lang="vi-VN" sz="1800" kern="1200" dirty="0">
              <a:latin typeface="Arial" panose="020B0604020202020204" pitchFamily="34" charset="0"/>
              <a:cs typeface="Arial" panose="020B0604020202020204" pitchFamily="34" charset="0"/>
            </a:rPr>
            <a:t>phát triển trẻ em năm tuổi</a:t>
          </a:r>
          <a:endParaRPr lang="en-US" sz="1800" kern="1200" dirty="0">
            <a:latin typeface="Arial" panose="020B0604020202020204" pitchFamily="34" charset="0"/>
            <a:cs typeface="Arial" panose="020B0604020202020204" pitchFamily="34" charset="0"/>
          </a:endParaRPr>
        </a:p>
      </dsp:txBody>
      <dsp:txXfrm>
        <a:off x="1200782" y="2098732"/>
        <a:ext cx="3190880" cy="523129"/>
      </dsp:txXfrm>
    </dsp:sp>
    <dsp:sp modelId="{90DB077C-0CCC-4B4D-B70C-D4A60BBE7C73}">
      <dsp:nvSpPr>
        <dsp:cNvPr id="0" name=""/>
        <dsp:cNvSpPr/>
      </dsp:nvSpPr>
      <dsp:spPr>
        <a:xfrm>
          <a:off x="2730789" y="2748526"/>
          <a:ext cx="130865" cy="130865"/>
        </a:xfrm>
        <a:prstGeom prst="mathPlus">
          <a:avLst/>
        </a:prstGeom>
        <a:solidFill>
          <a:srgbClr val="FF0000"/>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2748135" y="2798569"/>
        <a:ext cx="96173" cy="30779"/>
      </dsp:txXfrm>
    </dsp:sp>
    <dsp:sp modelId="{6B9E7D85-5C6C-4C9A-87E8-F3973C058639}">
      <dsp:nvSpPr>
        <dsp:cNvPr id="0" name=""/>
        <dsp:cNvSpPr/>
      </dsp:nvSpPr>
      <dsp:spPr>
        <a:xfrm>
          <a:off x="915351" y="2897712"/>
          <a:ext cx="3761741" cy="687594"/>
        </a:xfrm>
        <a:prstGeom prst="ellipse">
          <a:avLst/>
        </a:prstGeom>
        <a:gradFill rotWithShape="0">
          <a:gsLst>
            <a:gs pos="0">
              <a:schemeClr val="accent2">
                <a:hueOff val="-1091522"/>
                <a:satOff val="-62946"/>
                <a:lumOff val="6471"/>
                <a:alphaOff val="0"/>
                <a:lumMod val="110000"/>
                <a:satMod val="105000"/>
                <a:tint val="67000"/>
              </a:schemeClr>
            </a:gs>
            <a:gs pos="50000">
              <a:schemeClr val="accent2">
                <a:hueOff val="-1091522"/>
                <a:satOff val="-62946"/>
                <a:lumOff val="6471"/>
                <a:alphaOff val="0"/>
                <a:lumMod val="105000"/>
                <a:satMod val="103000"/>
                <a:tint val="73000"/>
              </a:schemeClr>
            </a:gs>
            <a:gs pos="100000">
              <a:schemeClr val="accent2">
                <a:hueOff val="-1091522"/>
                <a:satOff val="-62946"/>
                <a:lumOff val="64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latin typeface="Arial" panose="020B0604020202020204" pitchFamily="34" charset="0"/>
              <a:cs typeface="Arial" panose="020B0604020202020204" pitchFamily="34" charset="0"/>
            </a:rPr>
            <a:t>- </a:t>
          </a:r>
          <a:r>
            <a:rPr lang="vi-VN" sz="1800" kern="1200" dirty="0">
              <a:latin typeface="Arial" panose="020B0604020202020204" pitchFamily="34" charset="0"/>
              <a:cs typeface="Arial" panose="020B0604020202020204" pitchFamily="34" charset="0"/>
            </a:rPr>
            <a:t>Khả năng của trẻ và điều kiện thực tiễn trường/lớp. </a:t>
          </a:r>
          <a:endParaRPr lang="en-US" sz="1800" kern="1200" dirty="0">
            <a:latin typeface="Arial" panose="020B0604020202020204" pitchFamily="34" charset="0"/>
            <a:cs typeface="Arial" panose="020B0604020202020204" pitchFamily="34" charset="0"/>
          </a:endParaRPr>
        </a:p>
      </dsp:txBody>
      <dsp:txXfrm>
        <a:off x="1466245" y="2998408"/>
        <a:ext cx="2659953" cy="486202"/>
      </dsp:txXfrm>
    </dsp:sp>
    <dsp:sp modelId="{742DD9C4-9E19-4C87-B211-CB30FD7F0587}">
      <dsp:nvSpPr>
        <dsp:cNvPr id="0" name=""/>
        <dsp:cNvSpPr/>
      </dsp:nvSpPr>
      <dsp:spPr>
        <a:xfrm rot="9512">
          <a:off x="4794260" y="1672633"/>
          <a:ext cx="351338" cy="89060"/>
        </a:xfrm>
        <a:prstGeom prst="rightArrow">
          <a:avLst>
            <a:gd name="adj1" fmla="val 60000"/>
            <a:gd name="adj2" fmla="val 50000"/>
          </a:avLst>
        </a:prstGeom>
        <a:solidFill>
          <a:srgbClr val="0033CC"/>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latin typeface="Arial" panose="020B0604020202020204" pitchFamily="34" charset="0"/>
            <a:cs typeface="Arial" panose="020B0604020202020204" pitchFamily="34" charset="0"/>
          </a:endParaRPr>
        </a:p>
      </dsp:txBody>
      <dsp:txXfrm>
        <a:off x="4794260" y="1690408"/>
        <a:ext cx="324620" cy="53436"/>
      </dsp:txXfrm>
    </dsp:sp>
    <dsp:sp modelId="{11A53999-D95F-4DD9-9E4F-F348DD49D336}">
      <dsp:nvSpPr>
        <dsp:cNvPr id="0" name=""/>
        <dsp:cNvSpPr/>
      </dsp:nvSpPr>
      <dsp:spPr>
        <a:xfrm>
          <a:off x="5202237" y="1055543"/>
          <a:ext cx="2265065" cy="1494771"/>
        </a:xfrm>
        <a:prstGeom prst="ellips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err="1">
              <a:latin typeface="Arial" panose="020B0604020202020204" pitchFamily="34" charset="0"/>
              <a:cs typeface="Arial" panose="020B0604020202020204" pitchFamily="34" charset="0"/>
            </a:rPr>
            <a:t>Nội</a:t>
          </a:r>
          <a:r>
            <a:rPr lang="en-US" sz="1800" b="1" kern="1200" dirty="0">
              <a:latin typeface="Arial" panose="020B0604020202020204" pitchFamily="34" charset="0"/>
              <a:cs typeface="Arial" panose="020B0604020202020204" pitchFamily="34" charset="0"/>
            </a:rPr>
            <a:t> dung GD </a:t>
          </a:r>
          <a:r>
            <a:rPr lang="en-US" sz="1800" b="1" kern="1200" dirty="0" err="1">
              <a:latin typeface="Arial" panose="020B0604020202020204" pitchFamily="34" charset="0"/>
              <a:cs typeface="Arial" panose="020B0604020202020204" pitchFamily="34" charset="0"/>
            </a:rPr>
            <a:t>năm</a:t>
          </a:r>
          <a:r>
            <a:rPr lang="en-US" sz="1800" b="1" kern="1200" dirty="0">
              <a:latin typeface="Arial" panose="020B0604020202020204" pitchFamily="34" charset="0"/>
              <a:cs typeface="Arial" panose="020B0604020202020204" pitchFamily="34" charset="0"/>
            </a:rPr>
            <a:t> </a:t>
          </a:r>
          <a:r>
            <a:rPr lang="en-US" sz="1800" b="1" kern="1200" dirty="0" err="1">
              <a:latin typeface="Arial" panose="020B0604020202020204" pitchFamily="34" charset="0"/>
              <a:cs typeface="Arial" panose="020B0604020202020204" pitchFamily="34" charset="0"/>
            </a:rPr>
            <a:t>học</a:t>
          </a:r>
          <a:r>
            <a:rPr lang="en-US" sz="1800" b="1" kern="1200" dirty="0">
              <a:latin typeface="Arial" panose="020B0604020202020204" pitchFamily="34" charset="0"/>
              <a:cs typeface="Arial" panose="020B0604020202020204" pitchFamily="34" charset="0"/>
            </a:rPr>
            <a:t> </a:t>
          </a:r>
        </a:p>
      </dsp:txBody>
      <dsp:txXfrm>
        <a:off x="5533948" y="1274447"/>
        <a:ext cx="1601643" cy="105696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288534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e609c09cc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e609c09cc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b0babbdd12_1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b0babbdd12_1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941020-9ABC-4522-8BBB-CFD7E08F386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228848297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41020-9ABC-4522-8BBB-CFD7E08F386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272250921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41020-9ABC-4522-8BBB-CFD7E08F386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223948733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Tree>
    <p:extLst>
      <p:ext uri="{BB962C8B-B14F-4D97-AF65-F5344CB8AC3E}">
        <p14:creationId xmlns:p14="http://schemas.microsoft.com/office/powerpoint/2010/main" val="3514863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Tree>
    <p:extLst>
      <p:ext uri="{BB962C8B-B14F-4D97-AF65-F5344CB8AC3E}">
        <p14:creationId xmlns:p14="http://schemas.microsoft.com/office/powerpoint/2010/main" val="97042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895" name="Google Shape;895;p27"/>
          <p:cNvSpPr txBox="1">
            <a:spLocks noGrp="1"/>
          </p:cNvSpPr>
          <p:nvPr>
            <p:ph type="title"/>
          </p:nvPr>
        </p:nvSpPr>
        <p:spPr>
          <a:xfrm>
            <a:off x="1006400" y="478125"/>
            <a:ext cx="7424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1pPr>
            <a:lvl2pPr lvl="1"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3600">
                <a:solidFill>
                  <a:schemeClr val="dk1"/>
                </a:solidFill>
                <a:latin typeface="Playfair Display ExtraBold"/>
                <a:ea typeface="Playfair Display ExtraBold"/>
                <a:cs typeface="Playfair Display ExtraBold"/>
                <a:sym typeface="Playfair Display ExtraBold"/>
              </a:defRPr>
            </a:lvl9pPr>
          </a:lstStyle>
          <a:p>
            <a:endParaRPr/>
          </a:p>
        </p:txBody>
      </p:sp>
    </p:spTree>
    <p:extLst>
      <p:ext uri="{BB962C8B-B14F-4D97-AF65-F5344CB8AC3E}">
        <p14:creationId xmlns:p14="http://schemas.microsoft.com/office/powerpoint/2010/main" val="395996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29100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941020-9ABC-4522-8BBB-CFD7E08F386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79297076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4941020-9ABC-4522-8BBB-CFD7E08F3867}"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153418794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941020-9ABC-4522-8BBB-CFD7E08F3867}"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343231421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941020-9ABC-4522-8BBB-CFD7E08F3867}"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209163727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941020-9ABC-4522-8BBB-CFD7E08F3867}"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121878691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41020-9ABC-4522-8BBB-CFD7E08F3867}"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39329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4941020-9ABC-4522-8BBB-CFD7E08F3867}"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65711412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4941020-9ABC-4522-8BBB-CFD7E08F3867}"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C8375-05D5-4DEB-B26E-9ADE00E9B34C}" type="slidenum">
              <a:rPr lang="en-US" smtClean="0"/>
              <a:t>‹#›</a:t>
            </a:fld>
            <a:endParaRPr lang="en-US"/>
          </a:p>
        </p:txBody>
      </p:sp>
    </p:spTree>
    <p:extLst>
      <p:ext uri="{BB962C8B-B14F-4D97-AF65-F5344CB8AC3E}">
        <p14:creationId xmlns:p14="http://schemas.microsoft.com/office/powerpoint/2010/main" val="276008728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941020-9ABC-4522-8BBB-CFD7E08F3867}" type="datetimeFigureOut">
              <a:rPr lang="en-US" smtClean="0"/>
              <a:t>10/2/2024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29C8375-05D5-4DEB-B26E-9ADE00E9B34C}" type="slidenum">
              <a:rPr lang="en-US" smtClean="0"/>
              <a:t>‹#›</a:t>
            </a:fld>
            <a:endParaRPr lang="en-US"/>
          </a:p>
        </p:txBody>
      </p:sp>
    </p:spTree>
    <p:extLst>
      <p:ext uri="{BB962C8B-B14F-4D97-AF65-F5344CB8AC3E}">
        <p14:creationId xmlns:p14="http://schemas.microsoft.com/office/powerpoint/2010/main" val="26154224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1.jfif"/></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0.jp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0.jpg"/><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1.jfif"/></Relationships>
</file>

<file path=ppt/slides/_rels/slide5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2743200" y="4051959"/>
            <a:ext cx="3657600" cy="400110"/>
          </a:xfrm>
          <a:prstGeom prst="rect">
            <a:avLst/>
          </a:prstGeom>
          <a:noFill/>
        </p:spPr>
        <p:txBody>
          <a:bodyPr>
            <a:spAutoFit/>
          </a:bodyPr>
          <a:lstStyle/>
          <a:p>
            <a:pPr algn="ctr">
              <a:defRPr/>
            </a:pPr>
            <a:r>
              <a:rPr lang="en-US" sz="2000" b="1" kern="10" dirty="0" err="1" smtClean="0">
                <a:ln w="1905"/>
                <a:solidFill>
                  <a:srgbClr val="491FE1"/>
                </a:solidFill>
                <a:effectLst>
                  <a:innerShdw blurRad="69850" dist="43180" dir="5400000">
                    <a:srgbClr val="000000">
                      <a:alpha val="65000"/>
                    </a:srgbClr>
                  </a:innerShdw>
                </a:effectLst>
                <a:latin typeface="Arial" pitchFamily="34" charset="0"/>
                <a:cs typeface="Arial" pitchFamily="34" charset="0"/>
              </a:rPr>
              <a:t>Tháng</a:t>
            </a:r>
            <a:r>
              <a:rPr lang="en-US" sz="2000" b="1" kern="10" dirty="0" smtClean="0">
                <a:ln w="1905"/>
                <a:solidFill>
                  <a:srgbClr val="491FE1"/>
                </a:solidFill>
                <a:effectLst>
                  <a:innerShdw blurRad="69850" dist="43180" dir="5400000">
                    <a:srgbClr val="000000">
                      <a:alpha val="65000"/>
                    </a:srgbClr>
                  </a:innerShdw>
                </a:effectLst>
                <a:latin typeface="Arial" pitchFamily="34" charset="0"/>
                <a:cs typeface="Arial" pitchFamily="34" charset="0"/>
              </a:rPr>
              <a:t> 10 </a:t>
            </a:r>
            <a:r>
              <a:rPr lang="en-US" sz="2000" b="1" kern="10" dirty="0" err="1" smtClean="0">
                <a:ln w="1905"/>
                <a:solidFill>
                  <a:srgbClr val="491FE1"/>
                </a:solidFill>
                <a:effectLst>
                  <a:innerShdw blurRad="69850" dist="43180" dir="5400000">
                    <a:srgbClr val="000000">
                      <a:alpha val="65000"/>
                    </a:srgbClr>
                  </a:innerShdw>
                </a:effectLst>
                <a:latin typeface="Arial" pitchFamily="34" charset="0"/>
                <a:cs typeface="Arial" pitchFamily="34" charset="0"/>
              </a:rPr>
              <a:t>năm</a:t>
            </a:r>
            <a:r>
              <a:rPr lang="en-US" sz="2000" b="1" kern="10" dirty="0" smtClean="0">
                <a:ln w="1905"/>
                <a:solidFill>
                  <a:srgbClr val="491FE1"/>
                </a:solidFill>
                <a:effectLst>
                  <a:innerShdw blurRad="69850" dist="43180" dir="5400000">
                    <a:srgbClr val="000000">
                      <a:alpha val="65000"/>
                    </a:srgbClr>
                  </a:innerShdw>
                </a:effectLst>
                <a:latin typeface="Arial" pitchFamily="34" charset="0"/>
                <a:cs typeface="Arial" pitchFamily="34" charset="0"/>
              </a:rPr>
              <a:t> 2024</a:t>
            </a:r>
            <a:endParaRPr lang="en-US" sz="2000" b="1" dirty="0">
              <a:ln w="1905"/>
              <a:solidFill>
                <a:srgbClr val="491FE1"/>
              </a:solidFill>
              <a:effectLst>
                <a:innerShdw blurRad="69850" dist="43180" dir="5400000">
                  <a:srgbClr val="000000">
                    <a:alpha val="65000"/>
                  </a:srgbClr>
                </a:innerShdw>
              </a:effectLst>
            </a:endParaRPr>
          </a:p>
        </p:txBody>
      </p:sp>
      <p:sp>
        <p:nvSpPr>
          <p:cNvPr id="7" name="TextBox 6"/>
          <p:cNvSpPr txBox="1"/>
          <p:nvPr/>
        </p:nvSpPr>
        <p:spPr>
          <a:xfrm>
            <a:off x="266700" y="1542668"/>
            <a:ext cx="8610600" cy="2369880"/>
          </a:xfrm>
          <a:prstGeom prst="rect">
            <a:avLst/>
          </a:prstGeom>
          <a:noFill/>
        </p:spPr>
        <p:txBody>
          <a:bodyPr>
            <a:spAutoFit/>
          </a:bodyPr>
          <a:lstStyle/>
          <a:p>
            <a:pPr algn="ctr">
              <a:defRPr/>
            </a:pPr>
            <a:r>
              <a:rPr lang="en-US" sz="3600" b="1" dirty="0">
                <a:solidFill>
                  <a:srgbClr val="C00000"/>
                </a:solidFill>
                <a:latin typeface="Arial" pitchFamily="34" charset="0"/>
                <a:cs typeface="Arial" pitchFamily="34" charset="0"/>
              </a:rPr>
              <a:t>RÚT KINH </a:t>
            </a:r>
            <a:r>
              <a:rPr lang="en-US" sz="3600" b="1" dirty="0" smtClean="0">
                <a:solidFill>
                  <a:srgbClr val="C00000"/>
                </a:solidFill>
                <a:latin typeface="Arial" pitchFamily="34" charset="0"/>
                <a:cs typeface="Arial" pitchFamily="34" charset="0"/>
              </a:rPr>
              <a:t>NGHIỆM,  </a:t>
            </a:r>
          </a:p>
          <a:p>
            <a:pPr algn="ctr">
              <a:defRPr/>
            </a:pPr>
            <a:r>
              <a:rPr lang="en-US" sz="3600" b="1" dirty="0" smtClean="0">
                <a:solidFill>
                  <a:srgbClr val="C00000"/>
                </a:solidFill>
                <a:latin typeface="Arial" pitchFamily="34" charset="0"/>
                <a:cs typeface="Arial" pitchFamily="34" charset="0"/>
              </a:rPr>
              <a:t>HƯỚNG </a:t>
            </a:r>
            <a:r>
              <a:rPr lang="en-US" sz="3600" b="1" dirty="0">
                <a:solidFill>
                  <a:srgbClr val="C00000"/>
                </a:solidFill>
                <a:latin typeface="Arial" pitchFamily="34" charset="0"/>
                <a:cs typeface="Arial" pitchFamily="34" charset="0"/>
              </a:rPr>
              <a:t>DẪN XÂY DỰNG </a:t>
            </a:r>
          </a:p>
          <a:p>
            <a:pPr algn="ctr">
              <a:defRPr/>
            </a:pPr>
            <a:r>
              <a:rPr lang="en-US" sz="3600" b="1" dirty="0">
                <a:solidFill>
                  <a:srgbClr val="C00000"/>
                </a:solidFill>
                <a:latin typeface="Arial" pitchFamily="34" charset="0"/>
                <a:cs typeface="Arial" pitchFamily="34" charset="0"/>
              </a:rPr>
              <a:t>KẾ HOẠCH GIÁO DỤC</a:t>
            </a:r>
          </a:p>
          <a:p>
            <a:pPr algn="ctr">
              <a:defRPr/>
            </a:pPr>
            <a:endParaRPr lang="en-US" sz="4000" b="1" dirty="0">
              <a:solidFill>
                <a:srgbClr val="C00000"/>
              </a:solidFill>
              <a:latin typeface="Arial" pitchFamily="34" charset="0"/>
              <a:cs typeface="Arial" pitchFamily="34" charset="0"/>
            </a:endParaRPr>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628710"/>
            <a:ext cx="864096" cy="73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63233" y="89189"/>
            <a:ext cx="8382000" cy="400110"/>
          </a:xfrm>
          <a:prstGeom prst="rect">
            <a:avLst/>
          </a:prstGeom>
          <a:noFill/>
        </p:spPr>
        <p:txBody>
          <a:bodyPr>
            <a:spAutoFit/>
          </a:bodyPr>
          <a:lstStyle/>
          <a:p>
            <a:pPr algn="ctr">
              <a:defRPr/>
            </a:pPr>
            <a:r>
              <a:rPr lang="en-US" sz="2000" b="1" dirty="0">
                <a:ln w="10541" cmpd="sng">
                  <a:solidFill>
                    <a:schemeClr val="accent1">
                      <a:shade val="88000"/>
                      <a:satMod val="110000"/>
                    </a:schemeClr>
                  </a:solidFill>
                  <a:prstDash val="solid"/>
                </a:ln>
                <a:solidFill>
                  <a:srgbClr val="0000CC"/>
                </a:solidFill>
                <a:latin typeface="Arial" pitchFamily="34" charset="0"/>
                <a:cs typeface="Arial" pitchFamily="34" charset="0"/>
              </a:rPr>
              <a:t>SỞ GIÁO DỤC VÀ ĐÀO TẠO THÀNH PHỐ </a:t>
            </a:r>
            <a:r>
              <a:rPr lang="vi-VN" sz="2000" b="1" dirty="0">
                <a:ln w="10541" cmpd="sng">
                  <a:solidFill>
                    <a:schemeClr val="accent1">
                      <a:shade val="88000"/>
                      <a:satMod val="110000"/>
                    </a:schemeClr>
                  </a:solidFill>
                  <a:prstDash val="solid"/>
                </a:ln>
                <a:solidFill>
                  <a:srgbClr val="0000CC"/>
                </a:solidFill>
                <a:latin typeface="Arial" pitchFamily="34" charset="0"/>
                <a:cs typeface="Arial" pitchFamily="34" charset="0"/>
              </a:rPr>
              <a:t>HỒ</a:t>
            </a:r>
            <a:r>
              <a:rPr lang="en-US" sz="2000" b="1" dirty="0">
                <a:ln w="10541" cmpd="sng">
                  <a:solidFill>
                    <a:schemeClr val="accent1">
                      <a:shade val="88000"/>
                      <a:satMod val="110000"/>
                    </a:schemeClr>
                  </a:solidFill>
                  <a:prstDash val="solid"/>
                </a:ln>
                <a:solidFill>
                  <a:srgbClr val="0000CC"/>
                </a:solidFill>
                <a:latin typeface="Arial" pitchFamily="34" charset="0"/>
                <a:cs typeface="Arial" pitchFamily="34" charset="0"/>
              </a:rPr>
              <a:t> CHÍ MINH </a:t>
            </a:r>
          </a:p>
        </p:txBody>
      </p:sp>
    </p:spTree>
    <p:extLst>
      <p:ext uri="{BB962C8B-B14F-4D97-AF65-F5344CB8AC3E}">
        <p14:creationId xmlns:p14="http://schemas.microsoft.com/office/powerpoint/2010/main" val="18243267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IMG_776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82880" y="0"/>
            <a:ext cx="6858000" cy="5143500"/>
          </a:xfrm>
          <a:prstGeom prst="rect">
            <a:avLst/>
          </a:prstGeom>
          <a:ln w="38100">
            <a:solidFill>
              <a:srgbClr val="C00000"/>
            </a:solidFill>
          </a:ln>
        </p:spPr>
      </p:pic>
      <p:sp>
        <p:nvSpPr>
          <p:cNvPr id="3" name="Rectangle 2"/>
          <p:cNvSpPr/>
          <p:nvPr/>
        </p:nvSpPr>
        <p:spPr>
          <a:xfrm>
            <a:off x="7540511" y="1093865"/>
            <a:ext cx="1286688" cy="2052228"/>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500" dirty="0" smtClean="0">
                <a:solidFill>
                  <a:schemeClr val="tx1"/>
                </a:solidFill>
                <a:latin typeface="Arial" panose="020B0604020202020204" pitchFamily="34" charset="0"/>
                <a:cs typeface="Arial" panose="020B0604020202020204" pitchFamily="34" charset="0"/>
              </a:rPr>
              <a:t>-</a:t>
            </a:r>
            <a:r>
              <a:rPr lang="en-US" sz="1500" dirty="0">
                <a:solidFill>
                  <a:schemeClr val="tx1"/>
                </a:solidFill>
                <a:latin typeface="Arial" panose="020B0604020202020204" pitchFamily="34" charset="0"/>
                <a:cs typeface="Arial" panose="020B0604020202020204" pitchFamily="34" charset="0"/>
              </a:rPr>
              <a:t> </a:t>
            </a:r>
            <a:r>
              <a:rPr lang="en-US" sz="1500" dirty="0" err="1" smtClean="0">
                <a:solidFill>
                  <a:schemeClr val="tx1"/>
                </a:solidFill>
                <a:latin typeface="Arial" panose="020B0604020202020204" pitchFamily="34" charset="0"/>
                <a:cs typeface="Arial" panose="020B0604020202020204" pitchFamily="34" charset="0"/>
              </a:rPr>
              <a:t>Mục</a:t>
            </a:r>
            <a:r>
              <a:rPr lang="en-US" sz="1500" dirty="0" smtClean="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tiêu</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nhầm</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lẫn</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nội</a:t>
            </a:r>
            <a:r>
              <a:rPr lang="en-US" sz="1500" dirty="0">
                <a:solidFill>
                  <a:schemeClr val="tx1"/>
                </a:solidFill>
                <a:latin typeface="Arial" panose="020B0604020202020204" pitchFamily="34" charset="0"/>
                <a:cs typeface="Arial" panose="020B0604020202020204" pitchFamily="34" charset="0"/>
              </a:rPr>
              <a:t> dung; </a:t>
            </a:r>
            <a:r>
              <a:rPr lang="en-US" sz="1500" dirty="0" err="1">
                <a:solidFill>
                  <a:schemeClr val="tx1"/>
                </a:solidFill>
                <a:latin typeface="Arial" panose="020B0604020202020204" pitchFamily="34" charset="0"/>
                <a:cs typeface="Arial" panose="020B0604020202020204" pitchFamily="34" charset="0"/>
              </a:rPr>
              <a:t>nhiều</a:t>
            </a:r>
            <a:r>
              <a:rPr lang="en-US" sz="1500" dirty="0">
                <a:solidFill>
                  <a:schemeClr val="tx1"/>
                </a:solidFill>
                <a:latin typeface="Arial" panose="020B0604020202020204" pitchFamily="34" charset="0"/>
                <a:cs typeface="Arial" panose="020B0604020202020204" pitchFamily="34" charset="0"/>
              </a:rPr>
              <a:t> ý </a:t>
            </a:r>
            <a:r>
              <a:rPr lang="en-US" sz="1500" dirty="0" err="1">
                <a:solidFill>
                  <a:schemeClr val="tx1"/>
                </a:solidFill>
                <a:latin typeface="Arial" panose="020B0604020202020204" pitchFamily="34" charset="0"/>
                <a:cs typeface="Arial" panose="020B0604020202020204" pitchFamily="34" charset="0"/>
              </a:rPr>
              <a:t>bị</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lặp</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lại</a:t>
            </a:r>
            <a:r>
              <a:rPr lang="en-US" sz="1500" dirty="0">
                <a:solidFill>
                  <a:schemeClr val="tx1"/>
                </a:solidFill>
                <a:latin typeface="Arial" panose="020B0604020202020204" pitchFamily="34" charset="0"/>
                <a:cs typeface="Arial" panose="020B0604020202020204" pitchFamily="34" charset="0"/>
              </a:rPr>
              <a:t>.</a:t>
            </a:r>
          </a:p>
          <a:p>
            <a:pPr algn="ctr"/>
            <a:r>
              <a:rPr lang="en-US" sz="1500" dirty="0" err="1">
                <a:solidFill>
                  <a:schemeClr val="tx1"/>
                </a:solidFill>
                <a:latin typeface="Arial" panose="020B0604020202020204" pitchFamily="34" charset="0"/>
                <a:cs typeface="Arial" panose="020B0604020202020204" pitchFamily="34" charset="0"/>
              </a:rPr>
              <a:t>Thiếu</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từ</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trẻ</a:t>
            </a:r>
            <a:endParaRPr lang="en-US" sz="1500" dirty="0">
              <a:solidFill>
                <a:schemeClr val="tx1"/>
              </a:solidFill>
              <a:latin typeface="Arial" panose="020B0604020202020204" pitchFamily="34" charset="0"/>
              <a:cs typeface="Arial" panose="020B0604020202020204" pitchFamily="34" charset="0"/>
            </a:endParaRPr>
          </a:p>
        </p:txBody>
      </p:sp>
      <p:cxnSp>
        <p:nvCxnSpPr>
          <p:cNvPr id="5" name="Straight Connector 4"/>
          <p:cNvCxnSpPr/>
          <p:nvPr/>
        </p:nvCxnSpPr>
        <p:spPr>
          <a:xfrm>
            <a:off x="2011680" y="3008376"/>
            <a:ext cx="1783080" cy="91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174236" y="3008376"/>
            <a:ext cx="699516" cy="45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27048" y="3931920"/>
            <a:ext cx="1271016" cy="970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174236" y="2692908"/>
            <a:ext cx="699516" cy="45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488186" y="4283964"/>
            <a:ext cx="699516" cy="457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45278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65449970174_1544cb0543d2f81270e72d8020b46c95"/>
          <p:cNvPicPr>
            <a:picLocks noGrp="1" noChangeAspect="1"/>
          </p:cNvPicPr>
          <p:nvPr isPhoto="1"/>
        </p:nvPicPr>
        <p:blipFill rotWithShape="1">
          <a:blip r:embed="rId3">
            <a:lum/>
            <a:extLst>
              <a:ext uri="{28A0092B-C50C-407E-A947-70E740481C1C}">
                <a14:useLocalDpi xmlns:a14="http://schemas.microsoft.com/office/drawing/2010/main" val="0"/>
              </a:ext>
            </a:extLst>
          </a:blip>
          <a:srcRect l="26400" b="2045"/>
          <a:stretch/>
        </p:blipFill>
        <p:spPr>
          <a:xfrm>
            <a:off x="1331640" y="195486"/>
            <a:ext cx="6444207" cy="4824400"/>
          </a:xfrm>
          <a:prstGeom prst="rect">
            <a:avLst/>
          </a:prstGeom>
        </p:spPr>
      </p:pic>
    </p:spTree>
    <p:extLst>
      <p:ext uri="{BB962C8B-B14F-4D97-AF65-F5344CB8AC3E}">
        <p14:creationId xmlns:p14="http://schemas.microsoft.com/office/powerpoint/2010/main" val="3693981001"/>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65449977927_44ffb36134382a193c5088cf4bfb4224"/>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5434284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descr="z5645487408875_8266fdca152e451f4fd5270eeff9dd5b">
            <a:extLst>
              <a:ext uri="{FF2B5EF4-FFF2-40B4-BE49-F238E27FC236}">
                <a16:creationId xmlns:a16="http://schemas.microsoft.com/office/drawing/2014/main" xmlns="" id="{F73CE806-170C-7D93-F344-169A3851F57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20753" t="23213" r="-1076" b="1118"/>
          <a:stretch/>
        </p:blipFill>
        <p:spPr>
          <a:xfrm>
            <a:off x="150740" y="195486"/>
            <a:ext cx="6752980" cy="4772106"/>
          </a:xfrm>
          <a:prstGeom prst="rect">
            <a:avLst/>
          </a:prstGeom>
        </p:spPr>
      </p:pic>
      <p:grpSp>
        <p:nvGrpSpPr>
          <p:cNvPr id="20" name="Group 19"/>
          <p:cNvGrpSpPr/>
          <p:nvPr/>
        </p:nvGrpSpPr>
        <p:grpSpPr>
          <a:xfrm>
            <a:off x="5573157" y="2325745"/>
            <a:ext cx="1330560" cy="100698"/>
            <a:chOff x="8595360" y="3462528"/>
            <a:chExt cx="1847088" cy="140208"/>
          </a:xfrm>
        </p:grpSpPr>
        <p:cxnSp>
          <p:nvCxnSpPr>
            <p:cNvPr id="17" name="Straight Arrow Connector 16"/>
            <p:cNvCxnSpPr/>
            <p:nvPr/>
          </p:nvCxnSpPr>
          <p:spPr>
            <a:xfrm flipV="1">
              <a:off x="8595360" y="3462528"/>
              <a:ext cx="377952" cy="2438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p:nvPr/>
          </p:nvCxnSpPr>
          <p:spPr>
            <a:xfrm flipV="1">
              <a:off x="10064496" y="3578352"/>
              <a:ext cx="377952" cy="2438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sp>
        <p:nvSpPr>
          <p:cNvPr id="19" name="Rectangle 18"/>
          <p:cNvSpPr/>
          <p:nvPr/>
        </p:nvSpPr>
        <p:spPr>
          <a:xfrm>
            <a:off x="3483865" y="713232"/>
            <a:ext cx="34289" cy="64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21" name="Rectangle 20"/>
          <p:cNvSpPr/>
          <p:nvPr/>
        </p:nvSpPr>
        <p:spPr>
          <a:xfrm>
            <a:off x="6903720" y="1779662"/>
            <a:ext cx="2132776" cy="2448272"/>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Trình</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bày</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chưa</a:t>
            </a:r>
            <a:r>
              <a:rPr lang="en-US" sz="1800" dirty="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theo</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trình</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tự</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từ</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đơn</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giản</a:t>
            </a:r>
            <a:r>
              <a:rPr lang="en-US" sz="1800" dirty="0" smtClean="0">
                <a:solidFill>
                  <a:schemeClr val="tx1"/>
                </a:solidFill>
                <a:latin typeface="Arial" panose="020B0604020202020204" pitchFamily="34" charset="0"/>
                <a:cs typeface="Arial" panose="020B0604020202020204" pitchFamily="34" charset="0"/>
              </a:rPr>
              <a:t> -&gt; </a:t>
            </a:r>
            <a:r>
              <a:rPr lang="en-US" sz="1800" dirty="0" err="1" smtClean="0">
                <a:solidFill>
                  <a:schemeClr val="tx1"/>
                </a:solidFill>
                <a:latin typeface="Arial" panose="020B0604020202020204" pitchFamily="34" charset="0"/>
                <a:cs typeface="Arial" panose="020B0604020202020204" pitchFamily="34" charset="0"/>
              </a:rPr>
              <a:t>phức</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tạp</a:t>
            </a:r>
            <a:r>
              <a:rPr lang="en-US" sz="1800" dirty="0" smtClean="0">
                <a:solidFill>
                  <a:schemeClr val="tx1"/>
                </a:solidFill>
                <a:latin typeface="Arial" panose="020B0604020202020204" pitchFamily="34" charset="0"/>
                <a:cs typeface="Arial" panose="020B0604020202020204" pitchFamily="34" charset="0"/>
              </a:rPr>
              <a:t>; </a:t>
            </a:r>
          </a:p>
          <a:p>
            <a:pPr marL="119063" indent="-119063" algn="just">
              <a:buFontTx/>
              <a:buChar char="-"/>
            </a:pPr>
            <a:r>
              <a:rPr lang="en-US" sz="1800" dirty="0" err="1" smtClean="0">
                <a:solidFill>
                  <a:schemeClr val="tx1"/>
                </a:solidFill>
                <a:latin typeface="Arial" panose="020B0604020202020204" pitchFamily="34" charset="0"/>
                <a:cs typeface="Arial" panose="020B0604020202020204" pitchFamily="34" charset="0"/>
              </a:rPr>
              <a:t>Mục</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tiêu</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bị</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lặp</a:t>
            </a:r>
            <a:r>
              <a:rPr lang="en-US" sz="1800" dirty="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lại</a:t>
            </a:r>
            <a:r>
              <a:rPr lang="en-US" sz="1800" dirty="0" smtClean="0">
                <a:solidFill>
                  <a:schemeClr val="tx1"/>
                </a:solidFill>
                <a:latin typeface="Arial" panose="020B0604020202020204" pitchFamily="34" charset="0"/>
                <a:cs typeface="Arial" panose="020B0604020202020204" pitchFamily="34" charset="0"/>
              </a:rPr>
              <a:t>. </a:t>
            </a:r>
          </a:p>
          <a:p>
            <a:pPr marL="119063" indent="-119063" algn="just">
              <a:buFontTx/>
              <a:buChar char="-"/>
            </a:pPr>
            <a:r>
              <a:rPr lang="en-US" sz="1800" dirty="0" err="1" smtClean="0">
                <a:solidFill>
                  <a:schemeClr val="tx1"/>
                </a:solidFill>
                <a:latin typeface="Arial" panose="020B0604020202020204" pitchFamily="34" charset="0"/>
                <a:cs typeface="Arial" panose="020B0604020202020204" pitchFamily="34" charset="0"/>
              </a:rPr>
              <a:t>Thiếu</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mục</a:t>
            </a:r>
            <a:r>
              <a:rPr lang="en-US" sz="1800" dirty="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tiêu</a:t>
            </a:r>
            <a:r>
              <a:rPr lang="en-US" sz="1800" dirty="0" smtClean="0">
                <a:solidFill>
                  <a:schemeClr val="tx1"/>
                </a:solidFill>
                <a:latin typeface="Arial" panose="020B0604020202020204" pitchFamily="34" charset="0"/>
                <a:cs typeface="Arial" panose="020B0604020202020204" pitchFamily="34" charset="0"/>
              </a:rPr>
              <a:t>. </a:t>
            </a:r>
          </a:p>
          <a:p>
            <a:pPr marL="119063" indent="-119063" algn="just">
              <a:buFontTx/>
              <a:buChar char="-"/>
            </a:pPr>
            <a:r>
              <a:rPr lang="en-US" sz="1800" dirty="0" err="1" smtClean="0">
                <a:solidFill>
                  <a:schemeClr val="tx1"/>
                </a:solidFill>
                <a:latin typeface="Arial" panose="020B0604020202020204" pitchFamily="34" charset="0"/>
                <a:cs typeface="Arial" panose="020B0604020202020204" pitchFamily="34" charset="0"/>
              </a:rPr>
              <a:t>Mục</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tiêu</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có</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nhầm</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lẫn</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nội</a:t>
            </a:r>
            <a:r>
              <a:rPr lang="en-US" sz="1800" dirty="0" smtClean="0">
                <a:solidFill>
                  <a:schemeClr val="tx1"/>
                </a:solidFill>
                <a:latin typeface="Arial" panose="020B0604020202020204" pitchFamily="34" charset="0"/>
                <a:cs typeface="Arial" panose="020B0604020202020204" pitchFamily="34" charset="0"/>
              </a:rPr>
              <a:t> dung </a:t>
            </a:r>
            <a:endParaRPr 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22586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92424B9-BDA4-9F8D-A068-49FC2B508BD6}"/>
              </a:ext>
            </a:extLst>
          </p:cNvPr>
          <p:cNvSpPr txBox="1"/>
          <p:nvPr/>
        </p:nvSpPr>
        <p:spPr>
          <a:xfrm>
            <a:off x="539552" y="1635646"/>
            <a:ext cx="8136904" cy="1366528"/>
          </a:xfrm>
          <a:prstGeom prst="rect">
            <a:avLst/>
          </a:prstGeom>
          <a:noFill/>
        </p:spPr>
        <p:txBody>
          <a:bodyPr wrap="square">
            <a:spAutoFit/>
          </a:bodyPr>
          <a:lstStyle/>
          <a:p>
            <a:pPr lvl="0" algn="just">
              <a:lnSpc>
                <a:spcPct val="115000"/>
              </a:lnSpc>
              <a:spcAft>
                <a:spcPts val="600"/>
              </a:spcAft>
              <a:buClr>
                <a:srgbClr val="00B0F0"/>
              </a:buClr>
              <a:buSzPts val="1300"/>
              <a:tabLst>
                <a:tab pos="457200" algn="ctr"/>
              </a:tabLst>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Mục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tiêu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nội</a:t>
            </a:r>
            <a:r>
              <a:rPr lang="en-US" sz="2400" dirty="0">
                <a:effectLst/>
                <a:latin typeface="Arial" panose="020B0604020202020204" pitchFamily="34" charset="0"/>
                <a:ea typeface="Times New Roman" panose="02020603050405020304" pitchFamily="18" charset="0"/>
                <a:cs typeface="Arial" panose="020B0604020202020204" pitchFamily="34" charset="0"/>
              </a:rPr>
              <a:t> dung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tải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tháng</a:t>
            </a:r>
            <a:r>
              <a:rPr lang="en-US" sz="2400" dirty="0">
                <a:effectLst/>
                <a:latin typeface="Arial" panose="020B0604020202020204" pitchFamily="34" charset="0"/>
                <a:ea typeface="Times New Roman" panose="02020603050405020304" pitchFamily="18" charset="0"/>
                <a:cs typeface="Arial" panose="020B0604020202020204" pitchFamily="34" charset="0"/>
              </a:rPr>
              <a:t>/</a:t>
            </a:r>
            <a:r>
              <a:rPr lang="en-US" sz="2400" dirty="0" err="1">
                <a:effectLst/>
                <a:latin typeface="Arial" panose="020B0604020202020204" pitchFamily="34" charset="0"/>
                <a:ea typeface="Times New Roman" panose="02020603050405020304" pitchFamily="18" charset="0"/>
                <a:cs typeface="Arial" panose="020B0604020202020204" pitchFamily="34" charset="0"/>
              </a:rPr>
              <a:t>chủ</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đề</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thông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a:effectLst/>
                <a:latin typeface="Arial" panose="020B0604020202020204" pitchFamily="34" charset="0"/>
                <a:ea typeface="Times New Roman" panose="02020603050405020304" pitchFamily="18" charset="0"/>
                <a:cs typeface="Arial" panose="020B0604020202020204" pitchFamily="34" charset="0"/>
              </a:rPr>
              <a:t>qua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chưa</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hợp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gian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lực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trẻ</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p>
        </p:txBody>
      </p:sp>
      <p:sp>
        <p:nvSpPr>
          <p:cNvPr id="4" name="TextBox 3">
            <a:extLst>
              <a:ext uri="{FF2B5EF4-FFF2-40B4-BE49-F238E27FC236}">
                <a16:creationId xmlns:a16="http://schemas.microsoft.com/office/drawing/2014/main" xmlns="" id="{592424B9-BDA4-9F8D-A068-49FC2B508BD6}"/>
              </a:ext>
            </a:extLst>
          </p:cNvPr>
          <p:cNvSpPr txBox="1"/>
          <p:nvPr/>
        </p:nvSpPr>
        <p:spPr>
          <a:xfrm>
            <a:off x="2109736" y="483518"/>
            <a:ext cx="4665845" cy="58907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ctr">
              <a:lnSpc>
                <a:spcPct val="150000"/>
              </a:lnSpc>
              <a:spcAft>
                <a:spcPts val="600"/>
              </a:spcAft>
              <a:buClr>
                <a:srgbClr val="00B0F0"/>
              </a:buClr>
              <a:buSzPts val="1300"/>
              <a:tabLst>
                <a:tab pos="457200" algn="ctr"/>
              </a:tabLst>
            </a:pPr>
            <a:r>
              <a:rPr lang="en-US" sz="2400" b="1" dirty="0" smtClean="0">
                <a:solidFill>
                  <a:srgbClr val="9900CC"/>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Kế</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hoạch</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giáo</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dục</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tháng</a:t>
            </a:r>
            <a:endParaRPr lang="en-US" sz="2400" b="1" dirty="0">
              <a:solidFill>
                <a:srgbClr val="9900CC"/>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46146575"/>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descr="z5645487409951_1e78e0ed6143600762ae2bc4646477eb">
            <a:extLst>
              <a:ext uri="{FF2B5EF4-FFF2-40B4-BE49-F238E27FC236}">
                <a16:creationId xmlns:a16="http://schemas.microsoft.com/office/drawing/2014/main" xmlns="" id="{EC487348-5212-F4EF-7708-A6D493130085}"/>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20421" t="22711" r="6067" b="19889"/>
          <a:stretch/>
        </p:blipFill>
        <p:spPr>
          <a:xfrm>
            <a:off x="179512" y="483518"/>
            <a:ext cx="6480720" cy="4176464"/>
          </a:xfrm>
          <a:prstGeom prst="rect">
            <a:avLst/>
          </a:prstGeom>
        </p:spPr>
      </p:pic>
      <p:sp>
        <p:nvSpPr>
          <p:cNvPr id="4" name="Rectangle 3"/>
          <p:cNvSpPr/>
          <p:nvPr/>
        </p:nvSpPr>
        <p:spPr>
          <a:xfrm>
            <a:off x="6858001" y="987574"/>
            <a:ext cx="2285999" cy="3581549"/>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endParaRPr lang="en-US" sz="1800" dirty="0" smtClean="0">
              <a:solidFill>
                <a:schemeClr val="tx1"/>
              </a:solidFill>
              <a:latin typeface="Arial" panose="020B0604020202020204" pitchFamily="34" charset="0"/>
              <a:cs typeface="Arial" panose="020B0604020202020204" pitchFamily="34" charset="0"/>
            </a:endParaRPr>
          </a:p>
          <a:p>
            <a:pPr algn="just"/>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Mục</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tiêu</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tải</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trong</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tháng</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chưa</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đảm</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bảo</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các</a:t>
            </a:r>
            <a:r>
              <a:rPr lang="en-US" sz="1800" dirty="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yêu</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cầu</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sau</a:t>
            </a:r>
            <a:r>
              <a:rPr lang="en-US" sz="1800" dirty="0">
                <a:solidFill>
                  <a:schemeClr val="tx1"/>
                </a:solidFill>
                <a:latin typeface="Arial" panose="020B0604020202020204" pitchFamily="34" charset="0"/>
                <a:cs typeface="Arial" panose="020B0604020202020204" pitchFamily="34" charset="0"/>
              </a:rPr>
              <a:t>: </a:t>
            </a:r>
          </a:p>
          <a:p>
            <a:pPr algn="just"/>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Cân</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đối</a:t>
            </a:r>
            <a:endParaRPr lang="en-US" sz="1800" dirty="0">
              <a:solidFill>
                <a:schemeClr val="tx1"/>
              </a:solidFill>
              <a:latin typeface="Arial" panose="020B0604020202020204" pitchFamily="34" charset="0"/>
              <a:cs typeface="Arial" panose="020B0604020202020204" pitchFamily="34" charset="0"/>
            </a:endParaRPr>
          </a:p>
          <a:p>
            <a:pPr algn="just"/>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Cụ</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thể</a:t>
            </a:r>
            <a:r>
              <a:rPr lang="en-US" sz="1800" dirty="0">
                <a:solidFill>
                  <a:schemeClr val="tx1"/>
                </a:solidFill>
                <a:latin typeface="Arial" panose="020B0604020202020204" pitchFamily="34" charset="0"/>
                <a:cs typeface="Arial" panose="020B0604020202020204" pitchFamily="34" charset="0"/>
              </a:rPr>
              <a:t> </a:t>
            </a:r>
          </a:p>
          <a:p>
            <a:pPr>
              <a:tabLst>
                <a:tab pos="225425" algn="l"/>
                <a:tab pos="285750" algn="l"/>
              </a:tabLst>
            </a:pP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Phù</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hợp</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thời</a:t>
            </a:r>
            <a:r>
              <a:rPr lang="en-US" sz="1800" dirty="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điểm</a:t>
            </a:r>
            <a:endParaRPr lang="en-US" sz="1800" dirty="0" smtClean="0">
              <a:solidFill>
                <a:schemeClr val="tx1"/>
              </a:solidFill>
              <a:latin typeface="Arial" panose="020B0604020202020204" pitchFamily="34" charset="0"/>
              <a:cs typeface="Arial" panose="020B0604020202020204" pitchFamily="34" charset="0"/>
            </a:endParaRPr>
          </a:p>
          <a:p>
            <a:pPr>
              <a:tabLst>
                <a:tab pos="225425" algn="l"/>
                <a:tab pos="285750" algn="l"/>
              </a:tabLst>
            </a:pP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Phù</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hợp</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năng</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lực</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trẻ</a:t>
            </a:r>
            <a:r>
              <a:rPr lang="en-US" sz="1800" dirty="0">
                <a:solidFill>
                  <a:schemeClr val="tx1"/>
                </a:solidFill>
                <a:latin typeface="Arial" panose="020B0604020202020204" pitchFamily="34" charset="0"/>
                <a:cs typeface="Arial" panose="020B0604020202020204" pitchFamily="34" charset="0"/>
              </a:rPr>
              <a:t> </a:t>
            </a:r>
          </a:p>
          <a:p>
            <a:pPr>
              <a:tabLst>
                <a:tab pos="225425" algn="l"/>
                <a:tab pos="285750" algn="l"/>
              </a:tabLst>
            </a:pPr>
            <a:endParaRPr lang="en-US" sz="1800" dirty="0">
              <a:solidFill>
                <a:schemeClr val="tx1"/>
              </a:solidFill>
              <a:latin typeface="Arial" panose="020B0604020202020204" pitchFamily="34" charset="0"/>
              <a:cs typeface="Arial" panose="020B0604020202020204" pitchFamily="34" charset="0"/>
            </a:endParaRPr>
          </a:p>
          <a:p>
            <a:endParaRPr lang="en-US" sz="18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5004048" y="807554"/>
            <a:ext cx="108012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Tháng</a:t>
            </a:r>
            <a:r>
              <a:rPr lang="en-US" dirty="0" smtClean="0">
                <a:solidFill>
                  <a:schemeClr val="tx1"/>
                </a:solidFill>
              </a:rPr>
              <a:t> 9</a:t>
            </a:r>
            <a:endParaRPr lang="en-US" dirty="0">
              <a:solidFill>
                <a:schemeClr val="tx1"/>
              </a:solidFill>
            </a:endParaRPr>
          </a:p>
        </p:txBody>
      </p:sp>
    </p:spTree>
    <p:extLst>
      <p:ext uri="{BB962C8B-B14F-4D97-AF65-F5344CB8AC3E}">
        <p14:creationId xmlns:p14="http://schemas.microsoft.com/office/powerpoint/2010/main" val="273376805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88429632759_a224e2256db0ead41ac93c3df541f53c"/>
          <p:cNvPicPr>
            <a:picLocks noGrp="1" noChangeAspect="1"/>
          </p:cNvPicPr>
          <p:nvPr isPhoto="1"/>
        </p:nvPicPr>
        <p:blipFill rotWithShape="1">
          <a:blip r:embed="rId3">
            <a:lum/>
            <a:extLst>
              <a:ext uri="{28A0092B-C50C-407E-A947-70E740481C1C}">
                <a14:useLocalDpi xmlns:a14="http://schemas.microsoft.com/office/drawing/2010/main" val="0"/>
              </a:ext>
            </a:extLst>
          </a:blip>
          <a:srcRect l="26000" t="1133" r="18500" b="1892"/>
          <a:stretch/>
        </p:blipFill>
        <p:spPr>
          <a:xfrm>
            <a:off x="1547664" y="195487"/>
            <a:ext cx="6101132" cy="4913886"/>
          </a:xfrm>
          <a:prstGeom prst="rect">
            <a:avLst/>
          </a:prstGeom>
        </p:spPr>
      </p:pic>
    </p:spTree>
    <p:extLst>
      <p:ext uri="{BB962C8B-B14F-4D97-AF65-F5344CB8AC3E}">
        <p14:creationId xmlns:p14="http://schemas.microsoft.com/office/powerpoint/2010/main" val="317465313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65449984002_e788c800335b510494c6023003ebeff5"/>
          <p:cNvPicPr>
            <a:picLocks noGrp="1" noChangeAspect="1"/>
          </p:cNvPicPr>
          <p:nvPr isPhoto="1"/>
        </p:nvPicPr>
        <p:blipFill rotWithShape="1">
          <a:blip r:embed="rId3">
            <a:lum/>
            <a:extLst>
              <a:ext uri="{28A0092B-C50C-407E-A947-70E740481C1C}">
                <a14:useLocalDpi xmlns:a14="http://schemas.microsoft.com/office/drawing/2010/main" val="0"/>
              </a:ext>
            </a:extLst>
          </a:blip>
          <a:srcRect l="26375" t="16400" r="388" b="3800"/>
          <a:stretch/>
        </p:blipFill>
        <p:spPr>
          <a:xfrm>
            <a:off x="179512" y="483518"/>
            <a:ext cx="6696744" cy="4104456"/>
          </a:xfrm>
          <a:prstGeom prst="rect">
            <a:avLst/>
          </a:prstGeom>
        </p:spPr>
      </p:pic>
      <p:sp>
        <p:nvSpPr>
          <p:cNvPr id="3" name="Rectangle 2"/>
          <p:cNvSpPr/>
          <p:nvPr/>
        </p:nvSpPr>
        <p:spPr>
          <a:xfrm>
            <a:off x="6876256" y="1203598"/>
            <a:ext cx="2278642" cy="2592288"/>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endParaRPr lang="en-US" sz="1600" dirty="0" smtClean="0">
              <a:solidFill>
                <a:schemeClr val="tx1"/>
              </a:solidFill>
              <a:latin typeface="Arial" panose="020B0604020202020204" pitchFamily="34" charset="0"/>
              <a:cs typeface="Arial" panose="020B0604020202020204" pitchFamily="34" charset="0"/>
            </a:endParaRPr>
          </a:p>
          <a:p>
            <a:pPr algn="just"/>
            <a:endParaRPr lang="en-US" sz="1600" dirty="0" smtClean="0">
              <a:solidFill>
                <a:schemeClr val="tx1"/>
              </a:solidFill>
              <a:latin typeface="Arial" panose="020B0604020202020204" pitchFamily="34" charset="0"/>
              <a:cs typeface="Arial" panose="020B0604020202020204" pitchFamily="34" charset="0"/>
            </a:endParaRPr>
          </a:p>
          <a:p>
            <a:pPr algn="just"/>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Mục</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tiêu</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tải</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trong</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tháng</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chưa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đảm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bảo</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các</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yêu</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cầu</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sau</a:t>
            </a:r>
            <a:r>
              <a:rPr lang="en-US" sz="1600" dirty="0">
                <a:solidFill>
                  <a:schemeClr val="tx1"/>
                </a:solidFill>
                <a:latin typeface="Arial" panose="020B0604020202020204" pitchFamily="34" charset="0"/>
                <a:cs typeface="Arial" panose="020B0604020202020204" pitchFamily="34" charset="0"/>
              </a:rPr>
              <a:t>: </a:t>
            </a:r>
          </a:p>
          <a:p>
            <a:pPr algn="just"/>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Cân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đối</a:t>
            </a:r>
            <a:r>
              <a:rPr lang="en-US" sz="1600" dirty="0">
                <a:solidFill>
                  <a:schemeClr val="tx1"/>
                </a:solidFill>
                <a:latin typeface="Arial" panose="020B0604020202020204" pitchFamily="34" charset="0"/>
                <a:cs typeface="Arial" panose="020B0604020202020204" pitchFamily="34" charset="0"/>
              </a:rPr>
              <a:t> (MT </a:t>
            </a:r>
            <a:r>
              <a:rPr lang="en-US" sz="1600" dirty="0" err="1">
                <a:solidFill>
                  <a:schemeClr val="tx1"/>
                </a:solidFill>
                <a:latin typeface="Arial" panose="020B0604020202020204" pitchFamily="34" charset="0"/>
                <a:cs typeface="Arial" panose="020B0604020202020204" pitchFamily="34" charset="0"/>
              </a:rPr>
              <a:t>về</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Toán</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nhiều</a:t>
            </a:r>
            <a:r>
              <a:rPr lang="en-US" sz="1600" dirty="0" smtClean="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a:p>
            <a:pPr algn="just"/>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Cụ</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thể</a:t>
            </a:r>
            <a:r>
              <a:rPr lang="en-US" sz="1600" dirty="0">
                <a:solidFill>
                  <a:schemeClr val="tx1"/>
                </a:solidFill>
                <a:latin typeface="Arial" panose="020B0604020202020204" pitchFamily="34" charset="0"/>
                <a:cs typeface="Arial" panose="020B0604020202020204" pitchFamily="34" charset="0"/>
              </a:rPr>
              <a:t> </a:t>
            </a:r>
          </a:p>
          <a:p>
            <a:pPr>
              <a:tabLst>
                <a:tab pos="225425" algn="l"/>
                <a:tab pos="285750" algn="l"/>
              </a:tabLst>
            </a:pP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Phù</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hợp</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thời</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điểm</a:t>
            </a:r>
            <a:endParaRPr lang="en-US" sz="1600" dirty="0" smtClean="0">
              <a:solidFill>
                <a:schemeClr val="tx1"/>
              </a:solidFill>
              <a:latin typeface="Arial" panose="020B0604020202020204" pitchFamily="34" charset="0"/>
              <a:cs typeface="Arial" panose="020B0604020202020204" pitchFamily="34" charset="0"/>
            </a:endParaRPr>
          </a:p>
          <a:p>
            <a:pPr>
              <a:tabLst>
                <a:tab pos="225425" algn="l"/>
                <a:tab pos="285750" algn="l"/>
              </a:tabLst>
            </a:pP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Phù</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hợp</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năng</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lực</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trẻ</a:t>
            </a:r>
            <a:r>
              <a:rPr lang="en-US" sz="1600" dirty="0">
                <a:solidFill>
                  <a:schemeClr val="tx1"/>
                </a:solidFill>
                <a:latin typeface="Arial" panose="020B0604020202020204" pitchFamily="34" charset="0"/>
                <a:cs typeface="Arial" panose="020B0604020202020204" pitchFamily="34" charset="0"/>
              </a:rPr>
              <a:t> </a:t>
            </a:r>
            <a:endParaRPr lang="en-US" sz="1600" dirty="0" smtClean="0">
              <a:solidFill>
                <a:schemeClr val="tx1"/>
              </a:solidFill>
              <a:latin typeface="Arial" panose="020B0604020202020204" pitchFamily="34" charset="0"/>
              <a:cs typeface="Arial" panose="020B0604020202020204" pitchFamily="34" charset="0"/>
            </a:endParaRPr>
          </a:p>
          <a:p>
            <a:pPr>
              <a:tabLst>
                <a:tab pos="225425" algn="l"/>
                <a:tab pos="285750" algn="l"/>
              </a:tabLst>
            </a:pPr>
            <a:endParaRPr lang="en-US" sz="1600" dirty="0">
              <a:solidFill>
                <a:schemeClr val="tx1"/>
              </a:solidFill>
              <a:latin typeface="Arial" panose="020B0604020202020204" pitchFamily="34" charset="0"/>
              <a:cs typeface="Arial" panose="020B0604020202020204" pitchFamily="34" charset="0"/>
            </a:endParaRPr>
          </a:p>
          <a:p>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0837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65449987790_8f823cf3e2b81ca07f5c8ee7739b551c"/>
          <p:cNvPicPr>
            <a:picLocks noGrp="1" noChangeAspect="1"/>
          </p:cNvPicPr>
          <p:nvPr isPhoto="1"/>
        </p:nvPicPr>
        <p:blipFill rotWithShape="1">
          <a:blip r:embed="rId3">
            <a:lum/>
            <a:extLst>
              <a:ext uri="{28A0092B-C50C-407E-A947-70E740481C1C}">
                <a14:useLocalDpi xmlns:a14="http://schemas.microsoft.com/office/drawing/2010/main" val="0"/>
              </a:ext>
            </a:extLst>
          </a:blip>
          <a:srcRect l="20075" b="9401"/>
          <a:stretch/>
        </p:blipFill>
        <p:spPr>
          <a:xfrm>
            <a:off x="539552" y="267494"/>
            <a:ext cx="8136904" cy="4659982"/>
          </a:xfrm>
          <a:prstGeom prst="rect">
            <a:avLst/>
          </a:prstGeom>
        </p:spPr>
      </p:pic>
    </p:spTree>
    <p:extLst>
      <p:ext uri="{BB962C8B-B14F-4D97-AF65-F5344CB8AC3E}">
        <p14:creationId xmlns:p14="http://schemas.microsoft.com/office/powerpoint/2010/main" val="2058830292"/>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65449995388_1c00eafa80308e51b536a64ed53d4b8d"/>
          <p:cNvPicPr>
            <a:picLocks noGrp="1" noChangeAspect="1"/>
          </p:cNvPicPr>
          <p:nvPr isPhoto="1"/>
        </p:nvPicPr>
        <p:blipFill rotWithShape="1">
          <a:blip r:embed="rId3">
            <a:lum/>
            <a:extLst>
              <a:ext uri="{28A0092B-C50C-407E-A947-70E740481C1C}">
                <a14:useLocalDpi xmlns:a14="http://schemas.microsoft.com/office/drawing/2010/main" val="0"/>
              </a:ext>
            </a:extLst>
          </a:blip>
          <a:srcRect l="14175" t="-1000" r="9439" b="18801"/>
          <a:stretch/>
        </p:blipFill>
        <p:spPr>
          <a:xfrm>
            <a:off x="539552" y="123478"/>
            <a:ext cx="7920880" cy="4794564"/>
          </a:xfrm>
          <a:prstGeom prst="rect">
            <a:avLst/>
          </a:prstGeom>
        </p:spPr>
      </p:pic>
    </p:spTree>
    <p:extLst>
      <p:ext uri="{BB962C8B-B14F-4D97-AF65-F5344CB8AC3E}">
        <p14:creationId xmlns:p14="http://schemas.microsoft.com/office/powerpoint/2010/main" val="301249578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519" y="543322"/>
            <a:ext cx="9252519" cy="1410320"/>
          </a:xfrm>
        </p:spPr>
        <p:txBody>
          <a:bodyPr>
            <a:normAutofit fontScale="90000"/>
          </a:bodyPr>
          <a:lstStyle/>
          <a:p>
            <a:pPr algn="ctr"/>
            <a:r>
              <a:rPr lang="en-US" dirty="0" smtClean="0">
                <a:solidFill>
                  <a:srgbClr val="0033CC"/>
                </a:solidFill>
                <a:latin typeface="Arial" panose="020B0604020202020204" pitchFamily="34" charset="0"/>
                <a:cs typeface="Arial" panose="020B0604020202020204" pitchFamily="34" charset="0"/>
              </a:rPr>
              <a:t>PHẦN 1: Chia </a:t>
            </a:r>
            <a:r>
              <a:rPr lang="en-US" dirty="0" err="1" smtClean="0">
                <a:solidFill>
                  <a:srgbClr val="0033CC"/>
                </a:solidFill>
                <a:latin typeface="Arial" panose="020B0604020202020204" pitchFamily="34" charset="0"/>
                <a:cs typeface="Arial" panose="020B0604020202020204" pitchFamily="34" charset="0"/>
              </a:rPr>
              <a:t>sẻ</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của</a:t>
            </a:r>
            <a:r>
              <a:rPr lang="en-US" dirty="0" smtClean="0">
                <a:solidFill>
                  <a:srgbClr val="0033CC"/>
                </a:solidFill>
                <a:latin typeface="Arial" panose="020B0604020202020204" pitchFamily="34" charset="0"/>
                <a:cs typeface="Arial" panose="020B0604020202020204" pitchFamily="34" charset="0"/>
              </a:rPr>
              <a:t> 02 </a:t>
            </a:r>
            <a:r>
              <a:rPr lang="en-US" dirty="0" err="1" smtClean="0">
                <a:solidFill>
                  <a:srgbClr val="0033CC"/>
                </a:solidFill>
                <a:latin typeface="Arial" panose="020B0604020202020204" pitchFamily="34" charset="0"/>
                <a:cs typeface="Arial" panose="020B0604020202020204" pitchFamily="34" charset="0"/>
              </a:rPr>
              <a:t>đơn</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vị</a:t>
            </a:r>
            <a:r>
              <a:rPr lang="en-US" dirty="0" smtClean="0">
                <a:solidFill>
                  <a:srgbClr val="0033CC"/>
                </a:solidFill>
                <a:latin typeface="Arial" panose="020B0604020202020204" pitchFamily="34" charset="0"/>
                <a:cs typeface="Arial" panose="020B0604020202020204" pitchFamily="34" charset="0"/>
              </a:rPr>
              <a:t> </a:t>
            </a:r>
            <a:br>
              <a:rPr lang="en-US" dirty="0" smtClean="0">
                <a:solidFill>
                  <a:srgbClr val="0033CC"/>
                </a:solidFill>
                <a:latin typeface="Arial" panose="020B0604020202020204" pitchFamily="34" charset="0"/>
                <a:cs typeface="Arial" panose="020B0604020202020204" pitchFamily="34" charset="0"/>
              </a:rPr>
            </a:br>
            <a:r>
              <a:rPr lang="en-US" dirty="0" err="1" smtClean="0">
                <a:solidFill>
                  <a:srgbClr val="0033CC"/>
                </a:solidFill>
                <a:latin typeface="Arial" panose="020B0604020202020204" pitchFamily="34" charset="0"/>
                <a:cs typeface="Arial" panose="020B0604020202020204" pitchFamily="34" charset="0"/>
              </a:rPr>
              <a:t>thực</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hiện</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phần</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mềm</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trong</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xây</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dựng</a:t>
            </a:r>
            <a:r>
              <a:rPr lang="en-US" dirty="0" smtClean="0">
                <a:solidFill>
                  <a:srgbClr val="0033CC"/>
                </a:solidFill>
                <a:latin typeface="Arial" panose="020B0604020202020204" pitchFamily="34" charset="0"/>
                <a:cs typeface="Arial" panose="020B0604020202020204" pitchFamily="34" charset="0"/>
              </a:rPr>
              <a:t> </a:t>
            </a:r>
            <a:br>
              <a:rPr lang="en-US" dirty="0" smtClean="0">
                <a:solidFill>
                  <a:srgbClr val="0033CC"/>
                </a:solidFill>
                <a:latin typeface="Arial" panose="020B0604020202020204" pitchFamily="34" charset="0"/>
                <a:cs typeface="Arial" panose="020B0604020202020204" pitchFamily="34" charset="0"/>
              </a:rPr>
            </a:br>
            <a:r>
              <a:rPr lang="en-US" dirty="0" err="1" smtClean="0">
                <a:solidFill>
                  <a:srgbClr val="0033CC"/>
                </a:solidFill>
                <a:latin typeface="Arial" panose="020B0604020202020204" pitchFamily="34" charset="0"/>
                <a:cs typeface="Arial" panose="020B0604020202020204" pitchFamily="34" charset="0"/>
              </a:rPr>
              <a:t>kế</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hoạch</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giáo</a:t>
            </a:r>
            <a:r>
              <a:rPr lang="en-US" dirty="0" smtClean="0">
                <a:solidFill>
                  <a:srgbClr val="0033CC"/>
                </a:solidFill>
                <a:latin typeface="Arial" panose="020B0604020202020204" pitchFamily="34" charset="0"/>
                <a:cs typeface="Arial" panose="020B0604020202020204" pitchFamily="34" charset="0"/>
              </a:rPr>
              <a:t> </a:t>
            </a:r>
            <a:r>
              <a:rPr lang="en-US" dirty="0" err="1" smtClean="0">
                <a:solidFill>
                  <a:srgbClr val="0033CC"/>
                </a:solidFill>
                <a:latin typeface="Arial" panose="020B0604020202020204" pitchFamily="34" charset="0"/>
                <a:cs typeface="Arial" panose="020B0604020202020204" pitchFamily="34" charset="0"/>
              </a:rPr>
              <a:t>dục</a:t>
            </a:r>
            <a:r>
              <a:rPr lang="en-US" dirty="0" smtClean="0">
                <a:solidFill>
                  <a:srgbClr val="0033CC"/>
                </a:solidFill>
                <a:latin typeface="Arial" panose="020B0604020202020204" pitchFamily="34" charset="0"/>
                <a:cs typeface="Arial" panose="020B0604020202020204" pitchFamily="34" charset="0"/>
              </a:rPr>
              <a:t> </a:t>
            </a:r>
            <a:br>
              <a:rPr lang="en-US" dirty="0" smtClean="0">
                <a:solidFill>
                  <a:srgbClr val="0033CC"/>
                </a:solidFill>
                <a:latin typeface="Arial" panose="020B0604020202020204" pitchFamily="34" charset="0"/>
                <a:cs typeface="Arial" panose="020B0604020202020204" pitchFamily="34" charset="0"/>
              </a:rPr>
            </a:br>
            <a:endParaRPr lang="en-US" dirty="0">
              <a:solidFill>
                <a:srgbClr val="0033CC"/>
              </a:solidFill>
              <a:latin typeface="Arial" panose="020B0604020202020204" pitchFamily="34" charset="0"/>
              <a:cs typeface="Arial" panose="020B0604020202020204" pitchFamily="34" charset="0"/>
            </a:endParaRPr>
          </a:p>
        </p:txBody>
      </p:sp>
      <p:sp>
        <p:nvSpPr>
          <p:cNvPr id="3" name="Title 1"/>
          <p:cNvSpPr txBox="1">
            <a:spLocks/>
          </p:cNvSpPr>
          <p:nvPr/>
        </p:nvSpPr>
        <p:spPr>
          <a:xfrm>
            <a:off x="1115412" y="2118680"/>
            <a:ext cx="6899312" cy="576064"/>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US" dirty="0" err="1" smtClean="0">
                <a:solidFill>
                  <a:schemeClr val="accent1">
                    <a:lumMod val="75000"/>
                  </a:schemeClr>
                </a:solidFill>
                <a:latin typeface="Arial" panose="020B0604020202020204" pitchFamily="34" charset="0"/>
                <a:cs typeface="Arial" panose="020B0604020202020204" pitchFamily="34" charset="0"/>
              </a:rPr>
              <a:t>Trường</a:t>
            </a:r>
            <a:r>
              <a:rPr lang="en-US" dirty="0" smtClean="0">
                <a:solidFill>
                  <a:schemeClr val="accent1">
                    <a:lumMod val="75000"/>
                  </a:schemeClr>
                </a:solidFill>
                <a:latin typeface="Arial" panose="020B0604020202020204" pitchFamily="34" charset="0"/>
                <a:cs typeface="Arial" panose="020B0604020202020204" pitchFamily="34" charset="0"/>
              </a:rPr>
              <a:t> </a:t>
            </a:r>
            <a:r>
              <a:rPr lang="en-US" dirty="0" err="1" smtClean="0">
                <a:solidFill>
                  <a:schemeClr val="accent1">
                    <a:lumMod val="75000"/>
                  </a:schemeClr>
                </a:solidFill>
                <a:latin typeface="Arial" panose="020B0604020202020204" pitchFamily="34" charset="0"/>
                <a:cs typeface="Arial" panose="020B0604020202020204" pitchFamily="34" charset="0"/>
              </a:rPr>
              <a:t>mầm</a:t>
            </a:r>
            <a:r>
              <a:rPr lang="en-US" dirty="0" smtClean="0">
                <a:solidFill>
                  <a:schemeClr val="accent1">
                    <a:lumMod val="75000"/>
                  </a:schemeClr>
                </a:solidFill>
                <a:latin typeface="Arial" panose="020B0604020202020204" pitchFamily="34" charset="0"/>
                <a:cs typeface="Arial" panose="020B0604020202020204" pitchFamily="34" charset="0"/>
              </a:rPr>
              <a:t> non </a:t>
            </a:r>
            <a:r>
              <a:rPr lang="en-US" dirty="0" err="1" smtClean="0">
                <a:solidFill>
                  <a:schemeClr val="accent1">
                    <a:lumMod val="75000"/>
                  </a:schemeClr>
                </a:solidFill>
                <a:latin typeface="Arial" panose="020B0604020202020204" pitchFamily="34" charset="0"/>
                <a:cs typeface="Arial" panose="020B0604020202020204" pitchFamily="34" charset="0"/>
              </a:rPr>
              <a:t>Tuổi</a:t>
            </a:r>
            <a:r>
              <a:rPr lang="en-US" dirty="0" smtClean="0">
                <a:solidFill>
                  <a:schemeClr val="accent1">
                    <a:lumMod val="75000"/>
                  </a:schemeClr>
                </a:solidFill>
                <a:latin typeface="Arial" panose="020B0604020202020204" pitchFamily="34" charset="0"/>
                <a:cs typeface="Arial" panose="020B0604020202020204" pitchFamily="34" charset="0"/>
              </a:rPr>
              <a:t> </a:t>
            </a:r>
            <a:r>
              <a:rPr lang="en-US" dirty="0" err="1" smtClean="0">
                <a:solidFill>
                  <a:schemeClr val="accent1">
                    <a:lumMod val="75000"/>
                  </a:schemeClr>
                </a:solidFill>
                <a:latin typeface="Arial" panose="020B0604020202020204" pitchFamily="34" charset="0"/>
                <a:cs typeface="Arial" panose="020B0604020202020204" pitchFamily="34" charset="0"/>
              </a:rPr>
              <a:t>Thơ</a:t>
            </a:r>
            <a:r>
              <a:rPr lang="en-US" dirty="0" smtClean="0">
                <a:solidFill>
                  <a:schemeClr val="accent1">
                    <a:lumMod val="75000"/>
                  </a:schemeClr>
                </a:solidFill>
                <a:latin typeface="Arial" panose="020B0604020202020204" pitchFamily="34" charset="0"/>
                <a:cs typeface="Arial" panose="020B0604020202020204" pitchFamily="34" charset="0"/>
              </a:rPr>
              <a:t> 7, </a:t>
            </a:r>
            <a:r>
              <a:rPr lang="en-US" dirty="0" err="1" smtClean="0">
                <a:solidFill>
                  <a:schemeClr val="accent1">
                    <a:lumMod val="75000"/>
                  </a:schemeClr>
                </a:solidFill>
                <a:latin typeface="Arial" panose="020B0604020202020204" pitchFamily="34" charset="0"/>
                <a:cs typeface="Arial" panose="020B0604020202020204" pitchFamily="34" charset="0"/>
              </a:rPr>
              <a:t>Quận</a:t>
            </a:r>
            <a:r>
              <a:rPr lang="en-US" dirty="0" smtClean="0">
                <a:solidFill>
                  <a:schemeClr val="accent1">
                    <a:lumMod val="75000"/>
                  </a:schemeClr>
                </a:solidFill>
                <a:latin typeface="Arial" panose="020B0604020202020204" pitchFamily="34" charset="0"/>
                <a:cs typeface="Arial" panose="020B0604020202020204" pitchFamily="34" charset="0"/>
              </a:rPr>
              <a:t> 3</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a:xfrm>
            <a:off x="1115412" y="3003798"/>
            <a:ext cx="6794072" cy="72008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lnSpc>
                <a:spcPct val="80000"/>
              </a:lnSpc>
              <a:buClr>
                <a:schemeClr val="accent6"/>
              </a:buClr>
              <a:buSzPts val="2800"/>
              <a:buFont typeface="Jua"/>
              <a:buNone/>
              <a:defRPr sz="2800" b="1">
                <a:solidFill>
                  <a:schemeClr val="accent1">
                    <a:lumMod val="75000"/>
                  </a:schemeClr>
                </a:solidFill>
                <a:latin typeface="+mn-lt"/>
                <a:ea typeface="Jua"/>
                <a:cs typeface="Jua"/>
              </a:defRPr>
            </a:lvl1pPr>
            <a:lvl2pPr algn="ctr">
              <a:lnSpc>
                <a:spcPct val="80000"/>
              </a:lnSpc>
              <a:buClr>
                <a:schemeClr val="accent6"/>
              </a:buClr>
              <a:buSzPts val="2800"/>
              <a:buFont typeface="Jua"/>
              <a:buNone/>
              <a:defRPr sz="2800" b="1">
                <a:solidFill>
                  <a:schemeClr val="accent6"/>
                </a:solidFill>
                <a:latin typeface="Jua"/>
                <a:ea typeface="Jua"/>
                <a:cs typeface="Jua"/>
              </a:defRPr>
            </a:lvl2pPr>
            <a:lvl3pPr algn="ctr">
              <a:lnSpc>
                <a:spcPct val="80000"/>
              </a:lnSpc>
              <a:buClr>
                <a:schemeClr val="accent6"/>
              </a:buClr>
              <a:buSzPts val="2800"/>
              <a:buFont typeface="Jua"/>
              <a:buNone/>
              <a:defRPr sz="2800" b="1">
                <a:solidFill>
                  <a:schemeClr val="accent6"/>
                </a:solidFill>
                <a:latin typeface="Jua"/>
                <a:ea typeface="Jua"/>
                <a:cs typeface="Jua"/>
              </a:defRPr>
            </a:lvl3pPr>
            <a:lvl4pPr algn="ctr">
              <a:lnSpc>
                <a:spcPct val="80000"/>
              </a:lnSpc>
              <a:buClr>
                <a:schemeClr val="accent6"/>
              </a:buClr>
              <a:buSzPts val="2800"/>
              <a:buFont typeface="Jua"/>
              <a:buNone/>
              <a:defRPr sz="2800" b="1">
                <a:solidFill>
                  <a:schemeClr val="accent6"/>
                </a:solidFill>
                <a:latin typeface="Jua"/>
                <a:ea typeface="Jua"/>
                <a:cs typeface="Jua"/>
              </a:defRPr>
            </a:lvl4pPr>
            <a:lvl5pPr algn="ctr">
              <a:lnSpc>
                <a:spcPct val="80000"/>
              </a:lnSpc>
              <a:buClr>
                <a:schemeClr val="accent6"/>
              </a:buClr>
              <a:buSzPts val="2800"/>
              <a:buFont typeface="Jua"/>
              <a:buNone/>
              <a:defRPr sz="2800" b="1">
                <a:solidFill>
                  <a:schemeClr val="accent6"/>
                </a:solidFill>
                <a:latin typeface="Jua"/>
                <a:ea typeface="Jua"/>
                <a:cs typeface="Jua"/>
              </a:defRPr>
            </a:lvl5pPr>
            <a:lvl6pPr algn="ctr">
              <a:lnSpc>
                <a:spcPct val="80000"/>
              </a:lnSpc>
              <a:buClr>
                <a:schemeClr val="accent6"/>
              </a:buClr>
              <a:buSzPts val="2800"/>
              <a:buFont typeface="Jua"/>
              <a:buNone/>
              <a:defRPr sz="2800" b="1">
                <a:solidFill>
                  <a:schemeClr val="accent6"/>
                </a:solidFill>
                <a:latin typeface="Jua"/>
                <a:ea typeface="Jua"/>
                <a:cs typeface="Jua"/>
              </a:defRPr>
            </a:lvl6pPr>
            <a:lvl7pPr algn="ctr">
              <a:lnSpc>
                <a:spcPct val="80000"/>
              </a:lnSpc>
              <a:buClr>
                <a:schemeClr val="accent6"/>
              </a:buClr>
              <a:buSzPts val="2800"/>
              <a:buFont typeface="Jua"/>
              <a:buNone/>
              <a:defRPr sz="2800" b="1">
                <a:solidFill>
                  <a:schemeClr val="accent6"/>
                </a:solidFill>
                <a:latin typeface="Jua"/>
                <a:ea typeface="Jua"/>
                <a:cs typeface="Jua"/>
              </a:defRPr>
            </a:lvl7pPr>
            <a:lvl8pPr algn="ctr">
              <a:lnSpc>
                <a:spcPct val="80000"/>
              </a:lnSpc>
              <a:buClr>
                <a:schemeClr val="accent6"/>
              </a:buClr>
              <a:buSzPts val="2800"/>
              <a:buFont typeface="Jua"/>
              <a:buNone/>
              <a:defRPr sz="2800" b="1">
                <a:solidFill>
                  <a:schemeClr val="accent6"/>
                </a:solidFill>
                <a:latin typeface="Jua"/>
                <a:ea typeface="Jua"/>
                <a:cs typeface="Jua"/>
              </a:defRPr>
            </a:lvl8pPr>
            <a:lvl9pPr algn="ctr">
              <a:lnSpc>
                <a:spcPct val="80000"/>
              </a:lnSpc>
              <a:buClr>
                <a:schemeClr val="accent6"/>
              </a:buClr>
              <a:buSzPts val="2800"/>
              <a:buFont typeface="Jua"/>
              <a:buNone/>
              <a:defRPr sz="2800" b="1">
                <a:solidFill>
                  <a:schemeClr val="accent6"/>
                </a:solidFill>
                <a:latin typeface="Jua"/>
                <a:ea typeface="Jua"/>
                <a:cs typeface="Jua"/>
              </a:defRPr>
            </a:lvl9pPr>
          </a:lstStyle>
          <a:p>
            <a:r>
              <a:rPr lang="en-US" dirty="0" err="1" smtClean="0">
                <a:latin typeface="Arial" panose="020B0604020202020204" pitchFamily="34" charset="0"/>
                <a:cs typeface="Arial" panose="020B0604020202020204" pitchFamily="34" charset="0"/>
              </a:rPr>
              <a:t>Trường</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mầm</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Họa</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Mi</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3, </a:t>
            </a:r>
            <a:r>
              <a:rPr lang="en-US" dirty="0" err="1">
                <a:latin typeface="Arial" panose="020B0604020202020204" pitchFamily="34" charset="0"/>
                <a:cs typeface="Arial" panose="020B0604020202020204" pitchFamily="34" charset="0"/>
              </a:rPr>
              <a:t>Quận</a:t>
            </a:r>
            <a:r>
              <a:rPr lang="en-US" dirty="0">
                <a:latin typeface="Arial" panose="020B0604020202020204" pitchFamily="34" charset="0"/>
                <a:cs typeface="Arial" panose="020B0604020202020204" pitchFamily="34" charset="0"/>
              </a:rPr>
              <a:t> 5</a:t>
            </a:r>
          </a:p>
        </p:txBody>
      </p:sp>
    </p:spTree>
    <p:extLst>
      <p:ext uri="{BB962C8B-B14F-4D97-AF65-F5344CB8AC3E}">
        <p14:creationId xmlns:p14="http://schemas.microsoft.com/office/powerpoint/2010/main" val="3273354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descr="z5645487383825_7bd6837522adda2971531222618c9bfb">
            <a:extLst>
              <a:ext uri="{FF2B5EF4-FFF2-40B4-BE49-F238E27FC236}">
                <a16:creationId xmlns:a16="http://schemas.microsoft.com/office/drawing/2014/main" xmlns="" id="{EFFF4E4F-0ED9-C5D5-1A9E-C4AAFEFFE44E}"/>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8803" t="9644" r="13442" b="-476"/>
          <a:stretch/>
        </p:blipFill>
        <p:spPr>
          <a:xfrm>
            <a:off x="1331640" y="339502"/>
            <a:ext cx="6912768" cy="3722260"/>
          </a:xfrm>
          <a:prstGeom prst="rect">
            <a:avLst/>
          </a:prstGeom>
        </p:spPr>
      </p:pic>
      <p:sp>
        <p:nvSpPr>
          <p:cNvPr id="2" name="Rectangle 1"/>
          <p:cNvSpPr/>
          <p:nvPr/>
        </p:nvSpPr>
        <p:spPr>
          <a:xfrm>
            <a:off x="482976" y="4227934"/>
            <a:ext cx="8424936" cy="745259"/>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dirty="0" err="1">
                <a:solidFill>
                  <a:schemeClr val="tx1"/>
                </a:solidFill>
                <a:latin typeface="Arial" panose="020B0604020202020204" pitchFamily="34" charset="0"/>
                <a:cs typeface="Arial" panose="020B0604020202020204" pitchFamily="34" charset="0"/>
              </a:rPr>
              <a:t>Giờ</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học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trong</a:t>
            </a:r>
            <a:r>
              <a:rPr lang="en-US" dirty="0">
                <a:solidFill>
                  <a:schemeClr val="tx1"/>
                </a:solidFill>
                <a:latin typeface="Arial" panose="020B0604020202020204" pitchFamily="34" charset="0"/>
                <a:cs typeface="Arial" panose="020B0604020202020204" pitchFamily="34" charset="0"/>
              </a:rPr>
              <a:t> 1 </a:t>
            </a:r>
            <a:r>
              <a:rPr lang="en-US" dirty="0" err="1">
                <a:solidFill>
                  <a:schemeClr val="tx1"/>
                </a:solidFill>
                <a:latin typeface="Arial" panose="020B0604020202020204" pitchFamily="34" charset="0"/>
                <a:cs typeface="Arial" panose="020B0604020202020204" pitchFamily="34" charset="0"/>
              </a:rPr>
              <a:t>tháng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lĩnh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vực</a:t>
            </a:r>
            <a:r>
              <a:rPr lang="en-US" dirty="0">
                <a:solidFill>
                  <a:schemeClr val="tx1"/>
                </a:solidFill>
                <a:latin typeface="Arial" panose="020B0604020202020204" pitchFamily="34" charset="0"/>
                <a:cs typeface="Arial" panose="020B0604020202020204" pitchFamily="34" charset="0"/>
              </a:rPr>
              <a:t> PT </a:t>
            </a:r>
            <a:r>
              <a:rPr lang="en-US" dirty="0" err="1">
                <a:solidFill>
                  <a:schemeClr val="tx1"/>
                </a:solidFill>
                <a:latin typeface="Arial" panose="020B0604020202020204" pitchFamily="34" charset="0"/>
                <a:cs typeface="Arial" panose="020B0604020202020204" pitchFamily="34" charset="0"/>
              </a:rPr>
              <a:t>nhận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thức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chưa</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cân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đối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thiếu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toán</a:t>
            </a:r>
            <a:r>
              <a:rPr lang="en-US" dirty="0">
                <a:solidFill>
                  <a:schemeClr val="tx1"/>
                </a:solidFill>
                <a:latin typeface="Arial" panose="020B0604020202020204" pitchFamily="34" charset="0"/>
                <a:cs typeface="Arial" panose="020B0604020202020204" pitchFamily="34" charset="0"/>
              </a:rPr>
              <a:t>).</a:t>
            </a:r>
          </a:p>
          <a:p>
            <a:pPr algn="ctr"/>
            <a:r>
              <a:rPr lang="en-US" dirty="0" err="1">
                <a:solidFill>
                  <a:schemeClr val="tx1"/>
                </a:solidFill>
                <a:latin typeface="Arial" panose="020B0604020202020204" pitchFamily="34" charset="0"/>
                <a:cs typeface="Arial" panose="020B0604020202020204" pitchFamily="34" charset="0"/>
              </a:rPr>
              <a:t>Tên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nội</a:t>
            </a:r>
            <a:r>
              <a:rPr lang="en-US" dirty="0">
                <a:solidFill>
                  <a:schemeClr val="tx1"/>
                </a:solidFill>
                <a:latin typeface="Arial" panose="020B0604020202020204" pitchFamily="34" charset="0"/>
                <a:cs typeface="Arial" panose="020B0604020202020204" pitchFamily="34" charset="0"/>
              </a:rPr>
              <a:t> dung </a:t>
            </a:r>
            <a:r>
              <a:rPr lang="en-US" dirty="0" err="1">
                <a:solidFill>
                  <a:schemeClr val="tx1"/>
                </a:solidFill>
                <a:latin typeface="Arial" panose="020B0604020202020204" pitchFamily="34" charset="0"/>
                <a:cs typeface="Arial" panose="020B0604020202020204" pitchFamily="34" charset="0"/>
              </a:rPr>
              <a:t>trong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giờ</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học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không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rõ</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Sâu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bướm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đói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bụng</a:t>
            </a:r>
            <a:r>
              <a:rPr lang="en-US"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383289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descr="z5645487390947_98afe4fe875fa0d213bcfb910e254d34">
            <a:extLst>
              <a:ext uri="{FF2B5EF4-FFF2-40B4-BE49-F238E27FC236}">
                <a16:creationId xmlns:a16="http://schemas.microsoft.com/office/drawing/2014/main" xmlns="" id="{2F0EB88A-CD03-38CB-F1A9-2A801ACE62AB}"/>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6300" t="11959" r="17313" b="4326"/>
          <a:stretch/>
        </p:blipFill>
        <p:spPr>
          <a:xfrm>
            <a:off x="683568" y="191032"/>
            <a:ext cx="7848872" cy="3964894"/>
          </a:xfrm>
          <a:prstGeom prst="rect">
            <a:avLst/>
          </a:prstGeom>
        </p:spPr>
      </p:pic>
      <p:sp>
        <p:nvSpPr>
          <p:cNvPr id="4" name="Rectangle 3"/>
          <p:cNvSpPr/>
          <p:nvPr/>
        </p:nvSpPr>
        <p:spPr>
          <a:xfrm>
            <a:off x="287524" y="4371950"/>
            <a:ext cx="8640960" cy="585217"/>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dirty="0" err="1">
                <a:solidFill>
                  <a:schemeClr val="tx1"/>
                </a:solidFill>
                <a:latin typeface="Arial" panose="020B0604020202020204" pitchFamily="34" charset="0"/>
                <a:cs typeface="Arial" panose="020B0604020202020204" pitchFamily="34" charset="0"/>
              </a:rPr>
              <a:t>Giờ</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học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trong</a:t>
            </a:r>
            <a:r>
              <a:rPr lang="en-US" dirty="0">
                <a:solidFill>
                  <a:schemeClr val="tx1"/>
                </a:solidFill>
                <a:latin typeface="Arial" panose="020B0604020202020204" pitchFamily="34" charset="0"/>
                <a:cs typeface="Arial" panose="020B0604020202020204" pitchFamily="34" charset="0"/>
              </a:rPr>
              <a:t> 1 </a:t>
            </a:r>
            <a:r>
              <a:rPr lang="en-US" dirty="0" err="1">
                <a:solidFill>
                  <a:schemeClr val="tx1"/>
                </a:solidFill>
                <a:latin typeface="Arial" panose="020B0604020202020204" pitchFamily="34" charset="0"/>
                <a:cs typeface="Arial" panose="020B0604020202020204" pitchFamily="34" charset="0"/>
              </a:rPr>
              <a:t>tháng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chưa</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cân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đối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nhiều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hoạt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trong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giờ</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học</a:t>
            </a:r>
            <a:r>
              <a:rPr lang="en-US" dirty="0">
                <a:solidFill>
                  <a:schemeClr val="tx1"/>
                </a:solidFill>
                <a:latin typeface="Arial" panose="020B0604020202020204" pitchFamily="34" charset="0"/>
                <a:cs typeface="Arial" panose="020B0604020202020204" pitchFamily="34" charset="0"/>
              </a:rPr>
              <a:t>).</a:t>
            </a:r>
          </a:p>
          <a:p>
            <a:pPr algn="ctr"/>
            <a:r>
              <a:rPr lang="en-US" dirty="0" err="1">
                <a:solidFill>
                  <a:schemeClr val="tx1"/>
                </a:solidFill>
                <a:latin typeface="Arial" panose="020B0604020202020204" pitchFamily="34" charset="0"/>
                <a:cs typeface="Arial" panose="020B0604020202020204" pitchFamily="34" charset="0"/>
              </a:rPr>
              <a:t>Không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thể</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nhiều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nội</a:t>
            </a:r>
            <a:r>
              <a:rPr lang="en-US" dirty="0">
                <a:solidFill>
                  <a:schemeClr val="tx1"/>
                </a:solidFill>
                <a:latin typeface="Arial" panose="020B0604020202020204" pitchFamily="34" charset="0"/>
                <a:cs typeface="Arial" panose="020B0604020202020204" pitchFamily="34" charset="0"/>
              </a:rPr>
              <a:t> dung </a:t>
            </a:r>
            <a:r>
              <a:rPr lang="en-US" dirty="0" err="1">
                <a:solidFill>
                  <a:schemeClr val="tx1"/>
                </a:solidFill>
                <a:latin typeface="Arial" panose="020B0604020202020204" pitchFamily="34" charset="0"/>
                <a:cs typeface="Arial" panose="020B0604020202020204" pitchFamily="34" charset="0"/>
              </a:rPr>
              <a:t>tải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trong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tháng</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36458"/>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descr="z5645487397045_75ff13d86c497a3f0c284fd92e0383d3">
            <a:extLst>
              <a:ext uri="{FF2B5EF4-FFF2-40B4-BE49-F238E27FC236}">
                <a16:creationId xmlns:a16="http://schemas.microsoft.com/office/drawing/2014/main" xmlns="" id="{02C37FB4-3841-A160-4358-3DA308AC1607}"/>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14100" t="700" r="8200" b="-2014"/>
          <a:stretch/>
        </p:blipFill>
        <p:spPr>
          <a:xfrm>
            <a:off x="1115616" y="771550"/>
            <a:ext cx="7104888" cy="4270249"/>
          </a:xfrm>
          <a:prstGeom prst="rect">
            <a:avLst/>
          </a:prstGeom>
        </p:spPr>
      </p:pic>
      <p:sp>
        <p:nvSpPr>
          <p:cNvPr id="4" name="Rectangle 3"/>
          <p:cNvSpPr/>
          <p:nvPr/>
        </p:nvSpPr>
        <p:spPr>
          <a:xfrm>
            <a:off x="2330517" y="4443958"/>
            <a:ext cx="5581307" cy="411480"/>
          </a:xfrm>
          <a:prstGeom prst="rect">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000" dirty="0" err="1">
                <a:solidFill>
                  <a:schemeClr val="tx1"/>
                </a:solidFill>
                <a:latin typeface="Arial" panose="020B0604020202020204" pitchFamily="34" charset="0"/>
                <a:cs typeface="Arial" panose="020B0604020202020204" pitchFamily="34" charset="0"/>
              </a:rPr>
              <a:t>Mạng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nội</a:t>
            </a:r>
            <a:r>
              <a:rPr lang="en-US" sz="2000"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dung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hoạt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không</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liên</a:t>
            </a:r>
            <a:r>
              <a:rPr lang="en-US" sz="2000" dirty="0" smtClean="0">
                <a:solidFill>
                  <a:schemeClr val="tx1"/>
                </a:solidFill>
                <a:latin typeface="Arial" panose="020B0604020202020204" pitchFamily="34" charset="0"/>
                <a:cs typeface="Arial" panose="020B0604020202020204" pitchFamily="34" charset="0"/>
              </a:rPr>
              <a:t> ý </a:t>
            </a:r>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592424B9-BDA4-9F8D-A068-49FC2B508BD6}"/>
              </a:ext>
            </a:extLst>
          </p:cNvPr>
          <p:cNvSpPr txBox="1"/>
          <p:nvPr/>
        </p:nvSpPr>
        <p:spPr>
          <a:xfrm>
            <a:off x="2330517" y="49914"/>
            <a:ext cx="4665845" cy="5890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spcAft>
                <a:spcPts val="600"/>
              </a:spcAft>
              <a:buClr>
                <a:srgbClr val="00B0F0"/>
              </a:buClr>
              <a:buSzPts val="1300"/>
              <a:tabLst>
                <a:tab pos="457200" algn="ctr"/>
              </a:tabLst>
            </a:pPr>
            <a:r>
              <a:rPr lang="en-US" sz="2400" dirty="0" smtClean="0">
                <a:solidFill>
                  <a:srgbClr val="9900CC"/>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Kế</a:t>
            </a:r>
            <a:r>
              <a:rPr lang="en-US" sz="2400"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hoạch</a:t>
            </a:r>
            <a:r>
              <a:rPr lang="en-US" sz="2400"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giáo</a:t>
            </a:r>
            <a:r>
              <a:rPr lang="en-US" sz="2400"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dục</a:t>
            </a:r>
            <a:r>
              <a:rPr lang="en-US" sz="2400"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theo</a:t>
            </a:r>
            <a:r>
              <a:rPr lang="en-US" sz="2400"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chủ</a:t>
            </a:r>
            <a:r>
              <a:rPr lang="en-US" sz="2400"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đề</a:t>
            </a:r>
            <a:endParaRPr lang="en-US" sz="2400" dirty="0">
              <a:solidFill>
                <a:srgbClr val="9900CC"/>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23561794"/>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descr="z5645487420733_71686f541be96a9494b36cd448f09ef8">
            <a:extLst>
              <a:ext uri="{FF2B5EF4-FFF2-40B4-BE49-F238E27FC236}">
                <a16:creationId xmlns:a16="http://schemas.microsoft.com/office/drawing/2014/main" xmlns="" id="{E51F6CD5-3A9A-5EC2-DEE3-D6368AD36801}"/>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r="22700" b="-1580"/>
          <a:stretch/>
        </p:blipFill>
        <p:spPr>
          <a:xfrm>
            <a:off x="1152144" y="510064"/>
            <a:ext cx="7068312" cy="4281392"/>
          </a:xfrm>
          <a:prstGeom prst="rect">
            <a:avLst/>
          </a:prstGeom>
        </p:spPr>
      </p:pic>
    </p:spTree>
    <p:extLst>
      <p:ext uri="{BB962C8B-B14F-4D97-AF65-F5344CB8AC3E}">
        <p14:creationId xmlns:p14="http://schemas.microsoft.com/office/powerpoint/2010/main" val="137259259"/>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65449995298_7a8985f5742c0ecbb08a68792f26b262"/>
          <p:cNvPicPr>
            <a:picLocks noGrp="1" noChangeAspect="1"/>
          </p:cNvPicPr>
          <p:nvPr isPhoto="1"/>
        </p:nvPicPr>
        <p:blipFill rotWithShape="1">
          <a:blip r:embed="rId3">
            <a:extLst>
              <a:ext uri="{28A0092B-C50C-407E-A947-70E740481C1C}">
                <a14:useLocalDpi xmlns:a14="http://schemas.microsoft.com/office/drawing/2010/main" val="0"/>
              </a:ext>
            </a:extLst>
          </a:blip>
          <a:srcRect l="7476" t="12201"/>
          <a:stretch/>
        </p:blipFill>
        <p:spPr>
          <a:xfrm>
            <a:off x="179511" y="123478"/>
            <a:ext cx="8903619" cy="4752528"/>
          </a:xfrm>
          <a:prstGeom prst="rect">
            <a:avLst/>
          </a:prstGeom>
        </p:spPr>
      </p:pic>
      <p:sp>
        <p:nvSpPr>
          <p:cNvPr id="3" name="TextBox 2">
            <a:extLst>
              <a:ext uri="{FF2B5EF4-FFF2-40B4-BE49-F238E27FC236}">
                <a16:creationId xmlns:a16="http://schemas.microsoft.com/office/drawing/2014/main" xmlns="" id="{592424B9-BDA4-9F8D-A068-49FC2B508BD6}"/>
              </a:ext>
            </a:extLst>
          </p:cNvPr>
          <p:cNvSpPr txBox="1"/>
          <p:nvPr/>
        </p:nvSpPr>
        <p:spPr>
          <a:xfrm>
            <a:off x="4860032" y="3867894"/>
            <a:ext cx="382835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lvl="0" algn="ctr">
              <a:lnSpc>
                <a:spcPct val="150000"/>
              </a:lnSpc>
              <a:spcAft>
                <a:spcPts val="600"/>
              </a:spcAft>
              <a:buClr>
                <a:srgbClr val="00B0F0"/>
              </a:buClr>
              <a:buSzPts val="1300"/>
              <a:tabLst>
                <a:tab pos="457200" algn="ctr"/>
              </a:tabLst>
              <a:defRPr sz="2400">
                <a:solidFill>
                  <a:srgbClr val="9900CC"/>
                </a:solidFill>
                <a:latin typeface="Arial" panose="020B0604020202020204" pitchFamily="34" charset="0"/>
                <a:ea typeface="Times New Roman" panose="02020603050405020304" pitchFamily="18" charset="0"/>
                <a:cs typeface="Arial" panose="020B0604020202020204" pitchFamily="34" charset="0"/>
              </a:defRPr>
            </a:lvl1pPr>
          </a:lstStyle>
          <a:p>
            <a:r>
              <a:rPr lang="en-US" dirty="0"/>
              <a:t>+ </a:t>
            </a:r>
            <a:r>
              <a:rPr lang="en-US" dirty="0" err="1"/>
              <a:t>Kế</a:t>
            </a:r>
            <a:r>
              <a:rPr lang="en-US" dirty="0"/>
              <a:t> </a:t>
            </a:r>
            <a:r>
              <a:rPr lang="en-US" dirty="0" err="1"/>
              <a:t>hoạch</a:t>
            </a:r>
            <a:r>
              <a:rPr lang="en-US" dirty="0"/>
              <a:t> </a:t>
            </a:r>
            <a:r>
              <a:rPr lang="en-US" dirty="0" err="1"/>
              <a:t>giáo</a:t>
            </a:r>
            <a:r>
              <a:rPr lang="en-US" dirty="0"/>
              <a:t> </a:t>
            </a:r>
            <a:r>
              <a:rPr lang="en-US" dirty="0" err="1"/>
              <a:t>dục</a:t>
            </a:r>
            <a:r>
              <a:rPr lang="en-US" dirty="0"/>
              <a:t> </a:t>
            </a:r>
            <a:r>
              <a:rPr lang="en-US" dirty="0" err="1"/>
              <a:t>tuần</a:t>
            </a:r>
            <a:endParaRPr lang="en-US" dirty="0"/>
          </a:p>
        </p:txBody>
      </p:sp>
    </p:spTree>
    <p:extLst>
      <p:ext uri="{BB962C8B-B14F-4D97-AF65-F5344CB8AC3E}">
        <p14:creationId xmlns:p14="http://schemas.microsoft.com/office/powerpoint/2010/main" val="375109403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descr="z5865450005312_d4128936f4bdd374274d02c2805218e0"/>
          <p:cNvPicPr>
            <a:picLocks noGrp="1" noChangeAspect="1"/>
          </p:cNvPicPr>
          <p:nvPr isPhoto="1"/>
        </p:nvPicPr>
        <p:blipFill rotWithShape="1">
          <a:blip r:embed="rId3">
            <a:lum/>
            <a:extLst>
              <a:ext uri="{28A0092B-C50C-407E-A947-70E740481C1C}">
                <a14:useLocalDpi xmlns:a14="http://schemas.microsoft.com/office/drawing/2010/main" val="0"/>
              </a:ext>
            </a:extLst>
          </a:blip>
          <a:srcRect l="5114" t="9401" r="-400" b="-399"/>
          <a:stretch/>
        </p:blipFill>
        <p:spPr>
          <a:xfrm>
            <a:off x="323528" y="195486"/>
            <a:ext cx="8712968" cy="4680520"/>
          </a:xfrm>
          <a:prstGeom prst="rect">
            <a:avLst/>
          </a:prstGeom>
        </p:spPr>
      </p:pic>
    </p:spTree>
    <p:extLst>
      <p:ext uri="{BB962C8B-B14F-4D97-AF65-F5344CB8AC3E}">
        <p14:creationId xmlns:p14="http://schemas.microsoft.com/office/powerpoint/2010/main" val="199696462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645487386542_de97edba68c9d8f70afce44af2bca032">
            <a:extLst>
              <a:ext uri="{FF2B5EF4-FFF2-40B4-BE49-F238E27FC236}">
                <a16:creationId xmlns:a16="http://schemas.microsoft.com/office/drawing/2014/main" xmlns="" id="{CF2625D2-1F46-12CB-326B-E9CFDDE55A30}"/>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1" t="16000" r="-11358" b="16089"/>
          <a:stretch/>
        </p:blipFill>
        <p:spPr>
          <a:xfrm>
            <a:off x="0" y="521400"/>
            <a:ext cx="4972124" cy="3997527"/>
          </a:xfrm>
          <a:prstGeom prst="rect">
            <a:avLst/>
          </a:prstGeom>
        </p:spPr>
      </p:pic>
      <p:pic>
        <p:nvPicPr>
          <p:cNvPr id="3" name="Picture 2" descr="z5888700155591_2386f1d2eefdc788a56a5f0ae5310c54"/>
          <p:cNvPicPr>
            <a:picLocks noGrp="1" noChangeAspect="1"/>
          </p:cNvPicPr>
          <p:nvPr isPhoto="1"/>
        </p:nvPicPr>
        <p:blipFill rotWithShape="1">
          <a:blip r:embed="rId4">
            <a:lum/>
            <a:extLst>
              <a:ext uri="{28A0092B-C50C-407E-A947-70E740481C1C}">
                <a14:useLocalDpi xmlns:a14="http://schemas.microsoft.com/office/drawing/2010/main" val="0"/>
              </a:ext>
            </a:extLst>
          </a:blip>
          <a:srcRect l="27700" r="20500" b="-1145"/>
          <a:stretch/>
        </p:blipFill>
        <p:spPr>
          <a:xfrm>
            <a:off x="4572000" y="555526"/>
            <a:ext cx="4429043" cy="3986299"/>
          </a:xfrm>
          <a:prstGeom prst="rect">
            <a:avLst/>
          </a:prstGeom>
        </p:spPr>
      </p:pic>
    </p:spTree>
    <p:extLst>
      <p:ext uri="{BB962C8B-B14F-4D97-AF65-F5344CB8AC3E}">
        <p14:creationId xmlns:p14="http://schemas.microsoft.com/office/powerpoint/2010/main" val="332041805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TextBox 6"/>
          <p:cNvSpPr txBox="1"/>
          <p:nvPr/>
        </p:nvSpPr>
        <p:spPr>
          <a:xfrm>
            <a:off x="251520" y="1203598"/>
            <a:ext cx="8610600" cy="2369880"/>
          </a:xfrm>
          <a:prstGeom prst="rect">
            <a:avLst/>
          </a:prstGeom>
          <a:noFill/>
        </p:spPr>
        <p:txBody>
          <a:bodyPr>
            <a:spAutoFit/>
          </a:bodyPr>
          <a:lstStyle/>
          <a:p>
            <a:pPr algn="ctr">
              <a:defRPr/>
            </a:pPr>
            <a:r>
              <a:rPr lang="en-US" sz="3600" b="1" dirty="0" smtClean="0">
                <a:solidFill>
                  <a:srgbClr val="C00000"/>
                </a:solidFill>
                <a:latin typeface="Arial" pitchFamily="34" charset="0"/>
                <a:cs typeface="Arial" pitchFamily="34" charset="0"/>
              </a:rPr>
              <a:t>PHẦN II</a:t>
            </a:r>
          </a:p>
          <a:p>
            <a:pPr algn="ctr">
              <a:defRPr/>
            </a:pPr>
            <a:r>
              <a:rPr lang="en-US" sz="3600" b="1" dirty="0" smtClean="0">
                <a:solidFill>
                  <a:srgbClr val="C00000"/>
                </a:solidFill>
                <a:latin typeface="Arial" pitchFamily="34" charset="0"/>
                <a:cs typeface="Arial" pitchFamily="34" charset="0"/>
              </a:rPr>
              <a:t>HƯỚNG </a:t>
            </a:r>
            <a:r>
              <a:rPr lang="en-US" sz="3600" b="1" dirty="0">
                <a:solidFill>
                  <a:srgbClr val="C00000"/>
                </a:solidFill>
                <a:latin typeface="Arial" pitchFamily="34" charset="0"/>
                <a:cs typeface="Arial" pitchFamily="34" charset="0"/>
              </a:rPr>
              <a:t>DẪN XÂY DỰNG </a:t>
            </a:r>
          </a:p>
          <a:p>
            <a:pPr algn="ctr">
              <a:defRPr/>
            </a:pPr>
            <a:r>
              <a:rPr lang="en-US" sz="3600" b="1" dirty="0">
                <a:solidFill>
                  <a:srgbClr val="C00000"/>
                </a:solidFill>
                <a:latin typeface="Arial" pitchFamily="34" charset="0"/>
                <a:cs typeface="Arial" pitchFamily="34" charset="0"/>
              </a:rPr>
              <a:t>KẾ HOẠCH GIÁO DỤC</a:t>
            </a:r>
          </a:p>
          <a:p>
            <a:pPr algn="ctr">
              <a:defRPr/>
            </a:pPr>
            <a:endParaRPr lang="en-US" sz="4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6733823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1741"/>
        <p:cNvGrpSpPr/>
        <p:nvPr/>
      </p:nvGrpSpPr>
      <p:grpSpPr>
        <a:xfrm>
          <a:off x="0" y="0"/>
          <a:ext cx="0" cy="0"/>
          <a:chOff x="0" y="0"/>
          <a:chExt cx="0" cy="0"/>
        </a:xfrm>
      </p:grpSpPr>
      <p:sp>
        <p:nvSpPr>
          <p:cNvPr id="21" name="Rectangle 20"/>
          <p:cNvSpPr/>
          <p:nvPr/>
        </p:nvSpPr>
        <p:spPr>
          <a:xfrm>
            <a:off x="1043607" y="642095"/>
            <a:ext cx="7085594" cy="461665"/>
          </a:xfrm>
          <a:prstGeom prst="rect">
            <a:avLst/>
          </a:prstGeom>
        </p:spPr>
        <p:txBody>
          <a:bodyPr wrap="none">
            <a:spAutoFit/>
          </a:bodyPr>
          <a:lstStyle/>
          <a:p>
            <a:pPr lvl="0"/>
            <a:r>
              <a:rPr lang="en-US" sz="2400" b="1" dirty="0">
                <a:solidFill>
                  <a:srgbClr val="FF0000"/>
                </a:solidFill>
                <a:latin typeface="Arial" panose="020B0604020202020204" pitchFamily="34" charset="0"/>
                <a:cs typeface="Arial" panose="020B0604020202020204" pitchFamily="34" charset="0"/>
              </a:rPr>
              <a:t>I. CƠ SỞ ĐỂ XÂY DỰNG KẾ HOẠCH GIÁO DỤC</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954275"/>
            <a:ext cx="1085968" cy="1085968"/>
          </a:xfrm>
          <a:prstGeom prst="rect">
            <a:avLst/>
          </a:prstGeom>
          <a:ln>
            <a:noFill/>
          </a:ln>
          <a:effectLst>
            <a:softEdge rad="112500"/>
          </a:effectLst>
        </p:spPr>
      </p:pic>
      <p:sp>
        <p:nvSpPr>
          <p:cNvPr id="5" name="Rectangle 4"/>
          <p:cNvSpPr/>
          <p:nvPr/>
        </p:nvSpPr>
        <p:spPr>
          <a:xfrm>
            <a:off x="611560" y="1419622"/>
            <a:ext cx="8167587"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en-US" sz="2400" i="1" dirty="0" smtClean="0">
                <a:solidFill>
                  <a:schemeClr val="tx1"/>
                </a:solidFill>
                <a:latin typeface="Arial" panose="020B0604020202020204" pitchFamily="34" charset="0"/>
                <a:cs typeface="Arial" panose="020B0604020202020204" pitchFamily="34" charset="0"/>
              </a:rPr>
              <a:t>- </a:t>
            </a:r>
            <a:r>
              <a:rPr lang="en-US" sz="2400" i="1" dirty="0" err="1" smtClean="0">
                <a:solidFill>
                  <a:schemeClr val="tx1"/>
                </a:solidFill>
                <a:latin typeface="Arial" panose="020B0604020202020204" pitchFamily="34" charset="0"/>
                <a:cs typeface="Arial" panose="020B0604020202020204" pitchFamily="34" charset="0"/>
              </a:rPr>
              <a:t>Căn</a:t>
            </a:r>
            <a:r>
              <a:rPr lang="en-US" sz="2400" i="1" dirty="0" smtClean="0">
                <a:solidFill>
                  <a:schemeClr val="tx1"/>
                </a:solidFill>
                <a:latin typeface="Arial" panose="020B0604020202020204" pitchFamily="34" charset="0"/>
                <a:cs typeface="Arial" panose="020B0604020202020204" pitchFamily="34" charset="0"/>
              </a:rPr>
              <a:t> </a:t>
            </a:r>
            <a:r>
              <a:rPr lang="en-US" sz="2400" i="1" dirty="0" err="1" smtClean="0">
                <a:solidFill>
                  <a:schemeClr val="tx1"/>
                </a:solidFill>
                <a:latin typeface="Arial" panose="020B0604020202020204" pitchFamily="34" charset="0"/>
                <a:cs typeface="Arial" panose="020B0604020202020204" pitchFamily="34" charset="0"/>
              </a:rPr>
              <a:t>cứ</a:t>
            </a:r>
            <a:r>
              <a:rPr lang="en-US" sz="2400" i="1" dirty="0" smtClean="0">
                <a:solidFill>
                  <a:schemeClr val="tx1"/>
                </a:solidFill>
                <a:latin typeface="Arial" panose="020B0604020202020204" pitchFamily="34" charset="0"/>
                <a:cs typeface="Arial" panose="020B0604020202020204" pitchFamily="34" charset="0"/>
              </a:rPr>
              <a:t> </a:t>
            </a:r>
            <a:r>
              <a:rPr lang="en-US" sz="2400" i="1" dirty="0" err="1" smtClean="0">
                <a:solidFill>
                  <a:schemeClr val="tx1"/>
                </a:solidFill>
                <a:latin typeface="Arial" panose="020B0604020202020204" pitchFamily="34" charset="0"/>
                <a:cs typeface="Arial" panose="020B0604020202020204" pitchFamily="34" charset="0"/>
              </a:rPr>
              <a:t>Thông</a:t>
            </a:r>
            <a:r>
              <a:rPr lang="en-US" sz="2400" i="1" dirty="0" smtClean="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tư</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số</a:t>
            </a:r>
            <a:r>
              <a:rPr lang="en-US" sz="2400" i="1" dirty="0">
                <a:solidFill>
                  <a:schemeClr val="tx1"/>
                </a:solidFill>
                <a:latin typeface="Arial" panose="020B0604020202020204" pitchFamily="34" charset="0"/>
                <a:cs typeface="Arial" panose="020B0604020202020204" pitchFamily="34" charset="0"/>
              </a:rPr>
              <a:t> 01/VBHN-BGDĐT </a:t>
            </a:r>
            <a:r>
              <a:rPr lang="en-US" sz="2400" i="1" dirty="0" err="1">
                <a:solidFill>
                  <a:schemeClr val="tx1"/>
                </a:solidFill>
                <a:latin typeface="Arial" panose="020B0604020202020204" pitchFamily="34" charset="0"/>
                <a:cs typeface="Arial" panose="020B0604020202020204" pitchFamily="34" charset="0"/>
              </a:rPr>
              <a:t>ngày</a:t>
            </a:r>
            <a:r>
              <a:rPr lang="en-US" sz="2400" i="1" dirty="0">
                <a:solidFill>
                  <a:schemeClr val="tx1"/>
                </a:solidFill>
                <a:latin typeface="Arial" panose="020B0604020202020204" pitchFamily="34" charset="0"/>
                <a:cs typeface="Arial" panose="020B0604020202020204" pitchFamily="34" charset="0"/>
              </a:rPr>
              <a:t> 13/04/2021 </a:t>
            </a:r>
            <a:r>
              <a:rPr lang="en-US" sz="2400" i="1" dirty="0" err="1">
                <a:solidFill>
                  <a:schemeClr val="tx1"/>
                </a:solidFill>
                <a:latin typeface="Arial" panose="020B0604020202020204" pitchFamily="34" charset="0"/>
                <a:cs typeface="Arial" panose="020B0604020202020204" pitchFamily="34" charset="0"/>
              </a:rPr>
              <a:t>của</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Bộ</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Giáo</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dục</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và</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Đào</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tạo</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về</a:t>
            </a:r>
            <a:r>
              <a:rPr lang="en-US" sz="2400" i="1" dirty="0">
                <a:solidFill>
                  <a:schemeClr val="tx1"/>
                </a:solidFill>
                <a:latin typeface="Arial" panose="020B0604020202020204" pitchFamily="34" charset="0"/>
                <a:cs typeface="Arial" panose="020B0604020202020204" pitchFamily="34" charset="0"/>
              </a:rPr>
              <a:t> ban </a:t>
            </a:r>
            <a:r>
              <a:rPr lang="en-US" sz="2400" i="1" dirty="0" err="1">
                <a:solidFill>
                  <a:schemeClr val="tx1"/>
                </a:solidFill>
                <a:latin typeface="Arial" panose="020B0604020202020204" pitchFamily="34" charset="0"/>
                <a:cs typeface="Arial" panose="020B0604020202020204" pitchFamily="34" charset="0"/>
              </a:rPr>
              <a:t>hành</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Chương</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trình</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giáo</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dục</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mầm</a:t>
            </a:r>
            <a:r>
              <a:rPr lang="en-US" sz="2400" i="1" dirty="0">
                <a:solidFill>
                  <a:schemeClr val="tx1"/>
                </a:solidFill>
                <a:latin typeface="Arial" panose="020B0604020202020204" pitchFamily="34" charset="0"/>
                <a:cs typeface="Arial" panose="020B0604020202020204" pitchFamily="34" charset="0"/>
              </a:rPr>
              <a:t> non</a:t>
            </a:r>
            <a:r>
              <a:rPr lang="en-US" sz="2400" dirty="0">
                <a:solidFill>
                  <a:schemeClr val="tx1"/>
                </a:solidFill>
                <a:latin typeface="Arial" panose="020B0604020202020204" pitchFamily="34" charset="0"/>
                <a:cs typeface="Arial" panose="020B0604020202020204" pitchFamily="34" charset="0"/>
              </a:rPr>
              <a:t>. </a:t>
            </a:r>
          </a:p>
        </p:txBody>
      </p:sp>
      <p:sp>
        <p:nvSpPr>
          <p:cNvPr id="6" name="Rectangle 5"/>
          <p:cNvSpPr/>
          <p:nvPr/>
        </p:nvSpPr>
        <p:spPr>
          <a:xfrm>
            <a:off x="611560" y="2935813"/>
            <a:ext cx="8167587"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Thông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tư</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số</a:t>
            </a:r>
            <a:r>
              <a:rPr lang="en-US" sz="2400" i="1" dirty="0">
                <a:latin typeface="Arial" panose="020B0604020202020204" pitchFamily="34" charset="0"/>
                <a:cs typeface="Arial" panose="020B0604020202020204" pitchFamily="34" charset="0"/>
              </a:rPr>
              <a:t> 23/2010/TT-BGDĐT </a:t>
            </a:r>
            <a:r>
              <a:rPr lang="en-US" sz="2400" i="1" dirty="0" err="1">
                <a:latin typeface="Arial" panose="020B0604020202020204" pitchFamily="34" charset="0"/>
                <a:cs typeface="Arial" panose="020B0604020202020204" pitchFamily="34" charset="0"/>
              </a:rPr>
              <a:t>ngày</a:t>
            </a:r>
            <a:r>
              <a:rPr lang="en-US" sz="2400" i="1" dirty="0">
                <a:latin typeface="Arial" panose="020B0604020202020204" pitchFamily="34" charset="0"/>
                <a:cs typeface="Arial" panose="020B0604020202020204" pitchFamily="34" charset="0"/>
              </a:rPr>
              <a:t> 23 </a:t>
            </a:r>
            <a:r>
              <a:rPr lang="en-US" sz="2400" i="1" dirty="0" err="1">
                <a:latin typeface="Arial" panose="020B0604020202020204" pitchFamily="34" charset="0"/>
                <a:cs typeface="Arial" panose="020B0604020202020204" pitchFamily="34" charset="0"/>
              </a:rPr>
              <a:t>tháng</a:t>
            </a:r>
            <a:r>
              <a:rPr lang="en-US" sz="2400" i="1" dirty="0">
                <a:latin typeface="Arial" panose="020B0604020202020204" pitchFamily="34" charset="0"/>
                <a:cs typeface="Arial" panose="020B0604020202020204" pitchFamily="34" charset="0"/>
              </a:rPr>
              <a:t> 7 </a:t>
            </a:r>
            <a:r>
              <a:rPr lang="en-US" sz="2400" i="1" dirty="0" err="1">
                <a:latin typeface="Arial" panose="020B0604020202020204" pitchFamily="34" charset="0"/>
                <a:cs typeface="Arial" panose="020B0604020202020204" pitchFamily="34" charset="0"/>
              </a:rPr>
              <a:t>năm</a:t>
            </a:r>
            <a:r>
              <a:rPr lang="en-US" sz="2400" i="1" dirty="0">
                <a:latin typeface="Arial" panose="020B0604020202020204" pitchFamily="34" charset="0"/>
                <a:cs typeface="Arial" panose="020B0604020202020204" pitchFamily="34" charset="0"/>
              </a:rPr>
              <a:t> 2010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Bộ</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Giáo</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dục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và</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Đào</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tạo</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định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về</a:t>
            </a:r>
            <a:r>
              <a:rPr lang="en-US" sz="2400" i="1" dirty="0">
                <a:latin typeface="Arial" panose="020B0604020202020204" pitchFamily="34" charset="0"/>
                <a:cs typeface="Arial" panose="020B0604020202020204" pitchFamily="34" charset="0"/>
              </a:rPr>
              <a:t> ban </a:t>
            </a:r>
            <a:r>
              <a:rPr lang="en-US" sz="2400" i="1" dirty="0" err="1">
                <a:latin typeface="Arial" panose="020B0604020202020204" pitchFamily="34" charset="0"/>
                <a:cs typeface="Arial" panose="020B0604020202020204" pitchFamily="34" charset="0"/>
              </a:rPr>
              <a:t>hành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bộ</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chuẩn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triển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5 </a:t>
            </a:r>
            <a:r>
              <a:rPr lang="en-US" sz="2400" i="1" dirty="0" err="1">
                <a:latin typeface="Arial" panose="020B0604020202020204" pitchFamily="34" charset="0"/>
                <a:cs typeface="Arial" panose="020B0604020202020204" pitchFamily="34" charset="0"/>
              </a:rPr>
              <a:t>tuổi</a:t>
            </a:r>
            <a:r>
              <a:rPr lang="en-US" sz="2400" i="1"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1735"/>
        <p:cNvGrpSpPr/>
        <p:nvPr/>
      </p:nvGrpSpPr>
      <p:grpSpPr>
        <a:xfrm>
          <a:off x="0" y="0"/>
          <a:ext cx="0" cy="0"/>
          <a:chOff x="0" y="0"/>
          <a:chExt cx="0" cy="0"/>
        </a:xfrm>
      </p:grpSpPr>
      <p:sp>
        <p:nvSpPr>
          <p:cNvPr id="4" name="Rectangle 3"/>
          <p:cNvSpPr/>
          <p:nvPr/>
        </p:nvSpPr>
        <p:spPr>
          <a:xfrm>
            <a:off x="467544" y="182666"/>
            <a:ext cx="2809057"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fontAlgn="base">
              <a:lnSpc>
                <a:spcPct val="150000"/>
              </a:lnSpc>
            </a:pP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cứ</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thực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tế</a:t>
            </a:r>
            <a:r>
              <a:rPr lang="en-US" sz="2400" dirty="0" smtClean="0">
                <a:latin typeface="Arial" panose="020B0604020202020204" pitchFamily="34" charset="0"/>
                <a:cs typeface="Arial" panose="020B0604020202020204" pitchFamily="34" charset="0"/>
              </a:rPr>
              <a:t>:</a:t>
            </a:r>
          </a:p>
        </p:txBody>
      </p:sp>
      <p:grpSp>
        <p:nvGrpSpPr>
          <p:cNvPr id="8" name="Group 7"/>
          <p:cNvGrpSpPr/>
          <p:nvPr/>
        </p:nvGrpSpPr>
        <p:grpSpPr>
          <a:xfrm>
            <a:off x="8285348" y="3860609"/>
            <a:ext cx="859910" cy="1082275"/>
            <a:chOff x="3129073" y="2802451"/>
            <a:chExt cx="1172977" cy="1419107"/>
          </a:xfrm>
        </p:grpSpPr>
        <p:grpSp>
          <p:nvGrpSpPr>
            <p:cNvPr id="9" name="Google Shape;1804;p27"/>
            <p:cNvGrpSpPr/>
            <p:nvPr/>
          </p:nvGrpSpPr>
          <p:grpSpPr>
            <a:xfrm>
              <a:off x="3129073" y="3540607"/>
              <a:ext cx="1090723" cy="680951"/>
              <a:chOff x="5523425" y="1961150"/>
              <a:chExt cx="976475" cy="609625"/>
            </a:xfrm>
          </p:grpSpPr>
          <p:sp>
            <p:nvSpPr>
              <p:cNvPr id="20" name="Google Shape;1805;p27"/>
              <p:cNvSpPr/>
              <p:nvPr/>
            </p:nvSpPr>
            <p:spPr>
              <a:xfrm>
                <a:off x="5807675" y="1961150"/>
                <a:ext cx="692225" cy="87900"/>
              </a:xfrm>
              <a:custGeom>
                <a:avLst/>
                <a:gdLst/>
                <a:ahLst/>
                <a:cxnLst/>
                <a:rect l="l" t="t" r="r" b="b"/>
                <a:pathLst>
                  <a:path w="27689" h="3516" extrusionOk="0">
                    <a:moveTo>
                      <a:pt x="0" y="1"/>
                    </a:moveTo>
                    <a:cubicBezTo>
                      <a:pt x="3599" y="2669"/>
                      <a:pt x="9230" y="3513"/>
                      <a:pt x="16034" y="3513"/>
                    </a:cubicBezTo>
                    <a:cubicBezTo>
                      <a:pt x="16105" y="3513"/>
                      <a:pt x="16177" y="3513"/>
                      <a:pt x="16248" y="3513"/>
                    </a:cubicBezTo>
                    <a:cubicBezTo>
                      <a:pt x="16395" y="3512"/>
                      <a:pt x="16543" y="3511"/>
                      <a:pt x="16691" y="3511"/>
                    </a:cubicBezTo>
                    <a:cubicBezTo>
                      <a:pt x="17182" y="3511"/>
                      <a:pt x="17675" y="3516"/>
                      <a:pt x="18168" y="3516"/>
                    </a:cubicBezTo>
                    <a:cubicBezTo>
                      <a:pt x="19934" y="3516"/>
                      <a:pt x="21695" y="3456"/>
                      <a:pt x="23361" y="2910"/>
                    </a:cubicBezTo>
                    <a:cubicBezTo>
                      <a:pt x="25028" y="2342"/>
                      <a:pt x="26536" y="1331"/>
                      <a:pt x="27689"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06;p27"/>
              <p:cNvSpPr/>
              <p:nvPr/>
            </p:nvSpPr>
            <p:spPr>
              <a:xfrm>
                <a:off x="5523425" y="2067625"/>
                <a:ext cx="406650" cy="243425"/>
              </a:xfrm>
              <a:custGeom>
                <a:avLst/>
                <a:gdLst/>
                <a:ahLst/>
                <a:cxnLst/>
                <a:rect l="l" t="t" r="r" b="b"/>
                <a:pathLst>
                  <a:path w="16266" h="9737" extrusionOk="0">
                    <a:moveTo>
                      <a:pt x="2499" y="1"/>
                    </a:moveTo>
                    <a:cubicBezTo>
                      <a:pt x="1675" y="1"/>
                      <a:pt x="886" y="582"/>
                      <a:pt x="497" y="1311"/>
                    </a:cubicBezTo>
                    <a:cubicBezTo>
                      <a:pt x="54" y="2127"/>
                      <a:pt x="1" y="3085"/>
                      <a:pt x="19" y="4007"/>
                    </a:cubicBezTo>
                    <a:cubicBezTo>
                      <a:pt x="54" y="4965"/>
                      <a:pt x="196" y="5959"/>
                      <a:pt x="710" y="6757"/>
                    </a:cubicBezTo>
                    <a:cubicBezTo>
                      <a:pt x="1012" y="7236"/>
                      <a:pt x="1438" y="7626"/>
                      <a:pt x="1881" y="7963"/>
                    </a:cubicBezTo>
                    <a:cubicBezTo>
                      <a:pt x="4222" y="9648"/>
                      <a:pt x="7309" y="9737"/>
                      <a:pt x="10182" y="9737"/>
                    </a:cubicBezTo>
                    <a:cubicBezTo>
                      <a:pt x="11069" y="9737"/>
                      <a:pt x="16266" y="9701"/>
                      <a:pt x="14971" y="7573"/>
                    </a:cubicBezTo>
                    <a:cubicBezTo>
                      <a:pt x="14772" y="7260"/>
                      <a:pt x="14416" y="7165"/>
                      <a:pt x="14033" y="7165"/>
                    </a:cubicBezTo>
                    <a:cubicBezTo>
                      <a:pt x="13633" y="7165"/>
                      <a:pt x="13204" y="7269"/>
                      <a:pt x="12896" y="7342"/>
                    </a:cubicBezTo>
                    <a:cubicBezTo>
                      <a:pt x="11672" y="7608"/>
                      <a:pt x="10466" y="7821"/>
                      <a:pt x="9207" y="7821"/>
                    </a:cubicBezTo>
                    <a:cubicBezTo>
                      <a:pt x="7362" y="7785"/>
                      <a:pt x="5464" y="7289"/>
                      <a:pt x="3974" y="6171"/>
                    </a:cubicBezTo>
                    <a:cubicBezTo>
                      <a:pt x="3318" y="5675"/>
                      <a:pt x="2715" y="5018"/>
                      <a:pt x="2466" y="4220"/>
                    </a:cubicBezTo>
                    <a:cubicBezTo>
                      <a:pt x="2236" y="3404"/>
                      <a:pt x="2431" y="2447"/>
                      <a:pt x="3087" y="1932"/>
                    </a:cubicBezTo>
                    <a:cubicBezTo>
                      <a:pt x="3282" y="1772"/>
                      <a:pt x="3495" y="1666"/>
                      <a:pt x="3637" y="1471"/>
                    </a:cubicBezTo>
                    <a:cubicBezTo>
                      <a:pt x="3832" y="1187"/>
                      <a:pt x="3797" y="797"/>
                      <a:pt x="3601" y="513"/>
                    </a:cubicBezTo>
                    <a:cubicBezTo>
                      <a:pt x="3406" y="229"/>
                      <a:pt x="3069" y="70"/>
                      <a:pt x="2732" y="16"/>
                    </a:cubicBezTo>
                    <a:cubicBezTo>
                      <a:pt x="2654" y="6"/>
                      <a:pt x="2576" y="1"/>
                      <a:pt x="2499"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07;p27"/>
              <p:cNvSpPr/>
              <p:nvPr/>
            </p:nvSpPr>
            <p:spPr>
              <a:xfrm>
                <a:off x="5837825" y="1985300"/>
                <a:ext cx="452775" cy="475150"/>
              </a:xfrm>
              <a:custGeom>
                <a:avLst/>
                <a:gdLst/>
                <a:ahLst/>
                <a:cxnLst/>
                <a:rect l="l" t="t" r="r" b="b"/>
                <a:pathLst>
                  <a:path w="18111" h="19006" extrusionOk="0">
                    <a:moveTo>
                      <a:pt x="6216" y="1"/>
                    </a:moveTo>
                    <a:cubicBezTo>
                      <a:pt x="5730" y="1"/>
                      <a:pt x="5491" y="170"/>
                      <a:pt x="5091" y="684"/>
                    </a:cubicBezTo>
                    <a:cubicBezTo>
                      <a:pt x="4470" y="1465"/>
                      <a:pt x="3992" y="2334"/>
                      <a:pt x="3548" y="3221"/>
                    </a:cubicBezTo>
                    <a:cubicBezTo>
                      <a:pt x="1934" y="6502"/>
                      <a:pt x="781" y="9996"/>
                      <a:pt x="143" y="13597"/>
                    </a:cubicBezTo>
                    <a:cubicBezTo>
                      <a:pt x="72" y="13987"/>
                      <a:pt x="1" y="14395"/>
                      <a:pt x="107" y="14786"/>
                    </a:cubicBezTo>
                    <a:cubicBezTo>
                      <a:pt x="249" y="15264"/>
                      <a:pt x="621" y="15655"/>
                      <a:pt x="1012" y="15974"/>
                    </a:cubicBezTo>
                    <a:cubicBezTo>
                      <a:pt x="2892" y="17535"/>
                      <a:pt x="5304" y="18298"/>
                      <a:pt x="7699" y="18706"/>
                    </a:cubicBezTo>
                    <a:cubicBezTo>
                      <a:pt x="8697" y="18887"/>
                      <a:pt x="9707" y="19005"/>
                      <a:pt x="10711" y="19005"/>
                    </a:cubicBezTo>
                    <a:cubicBezTo>
                      <a:pt x="11474" y="19005"/>
                      <a:pt x="12234" y="18937"/>
                      <a:pt x="12984" y="18776"/>
                    </a:cubicBezTo>
                    <a:cubicBezTo>
                      <a:pt x="13960" y="18581"/>
                      <a:pt x="14882" y="18227"/>
                      <a:pt x="15805" y="17890"/>
                    </a:cubicBezTo>
                    <a:cubicBezTo>
                      <a:pt x="16213" y="17730"/>
                      <a:pt x="16621" y="17570"/>
                      <a:pt x="16940" y="17251"/>
                    </a:cubicBezTo>
                    <a:cubicBezTo>
                      <a:pt x="17295" y="16914"/>
                      <a:pt x="17454" y="16435"/>
                      <a:pt x="17578" y="15956"/>
                    </a:cubicBezTo>
                    <a:cubicBezTo>
                      <a:pt x="17827" y="14945"/>
                      <a:pt x="17915" y="13916"/>
                      <a:pt x="17951" y="12870"/>
                    </a:cubicBezTo>
                    <a:cubicBezTo>
                      <a:pt x="18111" y="8755"/>
                      <a:pt x="17472" y="4604"/>
                      <a:pt x="16071" y="738"/>
                    </a:cubicBezTo>
                    <a:cubicBezTo>
                      <a:pt x="16035" y="649"/>
                      <a:pt x="16018" y="560"/>
                      <a:pt x="15947" y="489"/>
                    </a:cubicBezTo>
                    <a:cubicBezTo>
                      <a:pt x="15840" y="418"/>
                      <a:pt x="15698" y="401"/>
                      <a:pt x="15574" y="401"/>
                    </a:cubicBezTo>
                    <a:cubicBezTo>
                      <a:pt x="15321" y="403"/>
                      <a:pt x="15069" y="404"/>
                      <a:pt x="14817" y="404"/>
                    </a:cubicBezTo>
                    <a:cubicBezTo>
                      <a:pt x="13051" y="404"/>
                      <a:pt x="11297" y="350"/>
                      <a:pt x="9543" y="241"/>
                    </a:cubicBezTo>
                    <a:cubicBezTo>
                      <a:pt x="8568" y="188"/>
                      <a:pt x="7575" y="135"/>
                      <a:pt x="6617" y="28"/>
                    </a:cubicBezTo>
                    <a:cubicBezTo>
                      <a:pt x="6465" y="11"/>
                      <a:pt x="6333" y="1"/>
                      <a:pt x="6216"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08;p27"/>
              <p:cNvSpPr/>
              <p:nvPr/>
            </p:nvSpPr>
            <p:spPr>
              <a:xfrm>
                <a:off x="5941600" y="2074050"/>
                <a:ext cx="281525" cy="314400"/>
              </a:xfrm>
              <a:custGeom>
                <a:avLst/>
                <a:gdLst/>
                <a:ahLst/>
                <a:cxnLst/>
                <a:rect l="l" t="t" r="r" b="b"/>
                <a:pathLst>
                  <a:path w="11261" h="12576" extrusionOk="0">
                    <a:moveTo>
                      <a:pt x="7146" y="0"/>
                    </a:moveTo>
                    <a:cubicBezTo>
                      <a:pt x="6934" y="0"/>
                      <a:pt x="6710" y="20"/>
                      <a:pt x="6474" y="61"/>
                    </a:cubicBezTo>
                    <a:cubicBezTo>
                      <a:pt x="5233" y="274"/>
                      <a:pt x="4098" y="788"/>
                      <a:pt x="3264" y="1746"/>
                    </a:cubicBezTo>
                    <a:cubicBezTo>
                      <a:pt x="2927" y="2154"/>
                      <a:pt x="2661" y="2597"/>
                      <a:pt x="2377" y="3041"/>
                    </a:cubicBezTo>
                    <a:cubicBezTo>
                      <a:pt x="2005" y="3662"/>
                      <a:pt x="1614" y="4283"/>
                      <a:pt x="1277" y="4921"/>
                    </a:cubicBezTo>
                    <a:cubicBezTo>
                      <a:pt x="656" y="6056"/>
                      <a:pt x="160" y="7280"/>
                      <a:pt x="89" y="8557"/>
                    </a:cubicBezTo>
                    <a:cubicBezTo>
                      <a:pt x="0" y="9834"/>
                      <a:pt x="426" y="11200"/>
                      <a:pt x="1419" y="12016"/>
                    </a:cubicBezTo>
                    <a:cubicBezTo>
                      <a:pt x="1614" y="12158"/>
                      <a:pt x="1827" y="12300"/>
                      <a:pt x="2058" y="12389"/>
                    </a:cubicBezTo>
                    <a:cubicBezTo>
                      <a:pt x="2324" y="12477"/>
                      <a:pt x="2608" y="12495"/>
                      <a:pt x="2874" y="12513"/>
                    </a:cubicBezTo>
                    <a:cubicBezTo>
                      <a:pt x="3670" y="12553"/>
                      <a:pt x="4462" y="12576"/>
                      <a:pt x="5254" y="12576"/>
                    </a:cubicBezTo>
                    <a:cubicBezTo>
                      <a:pt x="5872" y="12576"/>
                      <a:pt x="6491" y="12562"/>
                      <a:pt x="7113" y="12530"/>
                    </a:cubicBezTo>
                    <a:cubicBezTo>
                      <a:pt x="8106" y="12495"/>
                      <a:pt x="9224" y="12353"/>
                      <a:pt x="9844" y="11573"/>
                    </a:cubicBezTo>
                    <a:cubicBezTo>
                      <a:pt x="10164" y="11182"/>
                      <a:pt x="10306" y="10686"/>
                      <a:pt x="10412" y="10189"/>
                    </a:cubicBezTo>
                    <a:cubicBezTo>
                      <a:pt x="11053" y="7372"/>
                      <a:pt x="11261" y="0"/>
                      <a:pt x="7146" y="0"/>
                    </a:cubicBezTo>
                    <a:close/>
                  </a:path>
                </a:pathLst>
              </a:custGeom>
              <a:solidFill>
                <a:srgbClr val="FFCE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09;p27"/>
              <p:cNvSpPr/>
              <p:nvPr/>
            </p:nvSpPr>
            <p:spPr>
              <a:xfrm>
                <a:off x="6217850" y="2067075"/>
                <a:ext cx="188475" cy="91575"/>
              </a:xfrm>
              <a:custGeom>
                <a:avLst/>
                <a:gdLst/>
                <a:ahLst/>
                <a:cxnLst/>
                <a:rect l="l" t="t" r="r" b="b"/>
                <a:pathLst>
                  <a:path w="7539" h="3663" extrusionOk="0">
                    <a:moveTo>
                      <a:pt x="6360" y="1"/>
                    </a:moveTo>
                    <a:cubicBezTo>
                      <a:pt x="5030" y="1"/>
                      <a:pt x="3917" y="1377"/>
                      <a:pt x="2555" y="1493"/>
                    </a:cubicBezTo>
                    <a:cubicBezTo>
                      <a:pt x="2377" y="1510"/>
                      <a:pt x="2200" y="1515"/>
                      <a:pt x="2028" y="1515"/>
                    </a:cubicBezTo>
                    <a:cubicBezTo>
                      <a:pt x="1822" y="1515"/>
                      <a:pt x="1621" y="1508"/>
                      <a:pt x="1432" y="1508"/>
                    </a:cubicBezTo>
                    <a:cubicBezTo>
                      <a:pt x="635" y="1508"/>
                      <a:pt x="38" y="1628"/>
                      <a:pt x="1" y="2876"/>
                    </a:cubicBezTo>
                    <a:cubicBezTo>
                      <a:pt x="1224" y="3409"/>
                      <a:pt x="2750" y="3550"/>
                      <a:pt x="4062" y="3639"/>
                    </a:cubicBezTo>
                    <a:cubicBezTo>
                      <a:pt x="4279" y="3652"/>
                      <a:pt x="4497" y="3662"/>
                      <a:pt x="4715" y="3662"/>
                    </a:cubicBezTo>
                    <a:cubicBezTo>
                      <a:pt x="5106" y="3662"/>
                      <a:pt x="5496" y="3629"/>
                      <a:pt x="5872" y="3515"/>
                    </a:cubicBezTo>
                    <a:cubicBezTo>
                      <a:pt x="6457" y="3338"/>
                      <a:pt x="7007" y="2965"/>
                      <a:pt x="7255" y="2415"/>
                    </a:cubicBezTo>
                    <a:cubicBezTo>
                      <a:pt x="7379" y="2149"/>
                      <a:pt x="7433" y="1848"/>
                      <a:pt x="7468" y="1564"/>
                    </a:cubicBezTo>
                    <a:cubicBezTo>
                      <a:pt x="7521" y="1103"/>
                      <a:pt x="7539" y="588"/>
                      <a:pt x="7202" y="287"/>
                    </a:cubicBezTo>
                    <a:cubicBezTo>
                      <a:pt x="7042" y="127"/>
                      <a:pt x="6830" y="56"/>
                      <a:pt x="6634" y="21"/>
                    </a:cubicBezTo>
                    <a:cubicBezTo>
                      <a:pt x="6542" y="7"/>
                      <a:pt x="6450" y="1"/>
                      <a:pt x="6360"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0;p27"/>
              <p:cNvSpPr/>
              <p:nvPr/>
            </p:nvSpPr>
            <p:spPr>
              <a:xfrm>
                <a:off x="6369950" y="2097550"/>
                <a:ext cx="24425" cy="14400"/>
              </a:xfrm>
              <a:custGeom>
                <a:avLst/>
                <a:gdLst/>
                <a:ahLst/>
                <a:cxnLst/>
                <a:rect l="l" t="t" r="r" b="b"/>
                <a:pathLst>
                  <a:path w="977" h="576" extrusionOk="0">
                    <a:moveTo>
                      <a:pt x="680" y="1"/>
                    </a:moveTo>
                    <a:cubicBezTo>
                      <a:pt x="519" y="1"/>
                      <a:pt x="358" y="36"/>
                      <a:pt x="213" y="97"/>
                    </a:cubicBezTo>
                    <a:cubicBezTo>
                      <a:pt x="125" y="150"/>
                      <a:pt x="54" y="185"/>
                      <a:pt x="54" y="292"/>
                    </a:cubicBezTo>
                    <a:cubicBezTo>
                      <a:pt x="36" y="416"/>
                      <a:pt x="1" y="505"/>
                      <a:pt x="178" y="540"/>
                    </a:cubicBezTo>
                    <a:cubicBezTo>
                      <a:pt x="242" y="565"/>
                      <a:pt x="307" y="576"/>
                      <a:pt x="372" y="576"/>
                    </a:cubicBezTo>
                    <a:cubicBezTo>
                      <a:pt x="542" y="576"/>
                      <a:pt x="711" y="501"/>
                      <a:pt x="852" y="398"/>
                    </a:cubicBezTo>
                    <a:cubicBezTo>
                      <a:pt x="870" y="363"/>
                      <a:pt x="905" y="345"/>
                      <a:pt x="923" y="309"/>
                    </a:cubicBezTo>
                    <a:cubicBezTo>
                      <a:pt x="976" y="256"/>
                      <a:pt x="976" y="168"/>
                      <a:pt x="958" y="97"/>
                    </a:cubicBezTo>
                    <a:cubicBezTo>
                      <a:pt x="958" y="79"/>
                      <a:pt x="958" y="61"/>
                      <a:pt x="958" y="43"/>
                    </a:cubicBezTo>
                    <a:cubicBezTo>
                      <a:pt x="941" y="26"/>
                      <a:pt x="923" y="26"/>
                      <a:pt x="905" y="26"/>
                    </a:cubicBezTo>
                    <a:cubicBezTo>
                      <a:pt x="831" y="9"/>
                      <a:pt x="756" y="1"/>
                      <a:pt x="680"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1;p27"/>
              <p:cNvSpPr/>
              <p:nvPr/>
            </p:nvSpPr>
            <p:spPr>
              <a:xfrm>
                <a:off x="6352650" y="2082675"/>
                <a:ext cx="24425" cy="14200"/>
              </a:xfrm>
              <a:custGeom>
                <a:avLst/>
                <a:gdLst/>
                <a:ahLst/>
                <a:cxnLst/>
                <a:rect l="l" t="t" r="r" b="b"/>
                <a:pathLst>
                  <a:path w="977" h="568" extrusionOk="0">
                    <a:moveTo>
                      <a:pt x="693" y="1"/>
                    </a:moveTo>
                    <a:cubicBezTo>
                      <a:pt x="528" y="1"/>
                      <a:pt x="362" y="32"/>
                      <a:pt x="214" y="106"/>
                    </a:cubicBezTo>
                    <a:cubicBezTo>
                      <a:pt x="107" y="159"/>
                      <a:pt x="54" y="177"/>
                      <a:pt x="54" y="284"/>
                    </a:cubicBezTo>
                    <a:cubicBezTo>
                      <a:pt x="36" y="408"/>
                      <a:pt x="1" y="514"/>
                      <a:pt x="178" y="532"/>
                    </a:cubicBezTo>
                    <a:cubicBezTo>
                      <a:pt x="242" y="556"/>
                      <a:pt x="307" y="567"/>
                      <a:pt x="372" y="567"/>
                    </a:cubicBezTo>
                    <a:cubicBezTo>
                      <a:pt x="542" y="567"/>
                      <a:pt x="711" y="493"/>
                      <a:pt x="852" y="390"/>
                    </a:cubicBezTo>
                    <a:cubicBezTo>
                      <a:pt x="870" y="372"/>
                      <a:pt x="905" y="355"/>
                      <a:pt x="923" y="319"/>
                    </a:cubicBezTo>
                    <a:cubicBezTo>
                      <a:pt x="976" y="248"/>
                      <a:pt x="959" y="159"/>
                      <a:pt x="959" y="89"/>
                    </a:cubicBezTo>
                    <a:cubicBezTo>
                      <a:pt x="959" y="71"/>
                      <a:pt x="959" y="53"/>
                      <a:pt x="959" y="35"/>
                    </a:cubicBezTo>
                    <a:cubicBezTo>
                      <a:pt x="941" y="35"/>
                      <a:pt x="923" y="18"/>
                      <a:pt x="905" y="18"/>
                    </a:cubicBezTo>
                    <a:cubicBezTo>
                      <a:pt x="836" y="7"/>
                      <a:pt x="764" y="1"/>
                      <a:pt x="693"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2;p27"/>
              <p:cNvSpPr/>
              <p:nvPr/>
            </p:nvSpPr>
            <p:spPr>
              <a:xfrm>
                <a:off x="6363750" y="2121525"/>
                <a:ext cx="23975" cy="14375"/>
              </a:xfrm>
              <a:custGeom>
                <a:avLst/>
                <a:gdLst/>
                <a:ahLst/>
                <a:cxnLst/>
                <a:rect l="l" t="t" r="r" b="b"/>
                <a:pathLst>
                  <a:path w="959" h="575" extrusionOk="0">
                    <a:moveTo>
                      <a:pt x="687" y="0"/>
                    </a:moveTo>
                    <a:cubicBezTo>
                      <a:pt x="524" y="0"/>
                      <a:pt x="360" y="40"/>
                      <a:pt x="213" y="113"/>
                    </a:cubicBezTo>
                    <a:cubicBezTo>
                      <a:pt x="107" y="149"/>
                      <a:pt x="53" y="184"/>
                      <a:pt x="36" y="291"/>
                    </a:cubicBezTo>
                    <a:cubicBezTo>
                      <a:pt x="36" y="415"/>
                      <a:pt x="0" y="503"/>
                      <a:pt x="178" y="539"/>
                    </a:cubicBezTo>
                    <a:cubicBezTo>
                      <a:pt x="237" y="563"/>
                      <a:pt x="300" y="574"/>
                      <a:pt x="364" y="574"/>
                    </a:cubicBezTo>
                    <a:cubicBezTo>
                      <a:pt x="532" y="574"/>
                      <a:pt x="711" y="500"/>
                      <a:pt x="852" y="397"/>
                    </a:cubicBezTo>
                    <a:cubicBezTo>
                      <a:pt x="869" y="361"/>
                      <a:pt x="905" y="344"/>
                      <a:pt x="923" y="308"/>
                    </a:cubicBezTo>
                    <a:cubicBezTo>
                      <a:pt x="958" y="255"/>
                      <a:pt x="958" y="166"/>
                      <a:pt x="958" y="95"/>
                    </a:cubicBezTo>
                    <a:cubicBezTo>
                      <a:pt x="958" y="78"/>
                      <a:pt x="958" y="60"/>
                      <a:pt x="958" y="42"/>
                    </a:cubicBezTo>
                    <a:cubicBezTo>
                      <a:pt x="940" y="24"/>
                      <a:pt x="923" y="24"/>
                      <a:pt x="905" y="24"/>
                    </a:cubicBezTo>
                    <a:cubicBezTo>
                      <a:pt x="833" y="8"/>
                      <a:pt x="760" y="0"/>
                      <a:pt x="687"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3;p27"/>
              <p:cNvSpPr/>
              <p:nvPr/>
            </p:nvSpPr>
            <p:spPr>
              <a:xfrm>
                <a:off x="6322500" y="2094875"/>
                <a:ext cx="41700" cy="43750"/>
              </a:xfrm>
              <a:custGeom>
                <a:avLst/>
                <a:gdLst/>
                <a:ahLst/>
                <a:cxnLst/>
                <a:rect l="l" t="t" r="r" b="b"/>
                <a:pathLst>
                  <a:path w="1668" h="1750" extrusionOk="0">
                    <a:moveTo>
                      <a:pt x="525" y="0"/>
                    </a:moveTo>
                    <a:cubicBezTo>
                      <a:pt x="453" y="0"/>
                      <a:pt x="388" y="8"/>
                      <a:pt x="338" y="26"/>
                    </a:cubicBezTo>
                    <a:cubicBezTo>
                      <a:pt x="1" y="168"/>
                      <a:pt x="1" y="647"/>
                      <a:pt x="36" y="931"/>
                    </a:cubicBezTo>
                    <a:cubicBezTo>
                      <a:pt x="72" y="1144"/>
                      <a:pt x="107" y="1357"/>
                      <a:pt x="231" y="1534"/>
                    </a:cubicBezTo>
                    <a:cubicBezTo>
                      <a:pt x="346" y="1671"/>
                      <a:pt x="527" y="1750"/>
                      <a:pt x="712" y="1750"/>
                    </a:cubicBezTo>
                    <a:cubicBezTo>
                      <a:pt x="814" y="1750"/>
                      <a:pt x="917" y="1726"/>
                      <a:pt x="1012" y="1676"/>
                    </a:cubicBezTo>
                    <a:cubicBezTo>
                      <a:pt x="1100" y="1623"/>
                      <a:pt x="1171" y="1552"/>
                      <a:pt x="1242" y="1481"/>
                    </a:cubicBezTo>
                    <a:cubicBezTo>
                      <a:pt x="1366" y="1357"/>
                      <a:pt x="1491" y="1215"/>
                      <a:pt x="1562" y="1055"/>
                    </a:cubicBezTo>
                    <a:cubicBezTo>
                      <a:pt x="1632" y="895"/>
                      <a:pt x="1668" y="718"/>
                      <a:pt x="1615" y="558"/>
                    </a:cubicBezTo>
                    <a:cubicBezTo>
                      <a:pt x="1544" y="345"/>
                      <a:pt x="1349" y="186"/>
                      <a:pt x="1136" y="115"/>
                    </a:cubicBezTo>
                    <a:cubicBezTo>
                      <a:pt x="991" y="62"/>
                      <a:pt x="730" y="0"/>
                      <a:pt x="525"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14;p27"/>
              <p:cNvSpPr/>
              <p:nvPr/>
            </p:nvSpPr>
            <p:spPr>
              <a:xfrm>
                <a:off x="5844475" y="2249825"/>
                <a:ext cx="58125" cy="59450"/>
              </a:xfrm>
              <a:custGeom>
                <a:avLst/>
                <a:gdLst/>
                <a:ahLst/>
                <a:cxnLst/>
                <a:rect l="l" t="t" r="r" b="b"/>
                <a:pathLst>
                  <a:path w="2325" h="2378" extrusionOk="0">
                    <a:moveTo>
                      <a:pt x="533" y="1"/>
                    </a:moveTo>
                    <a:cubicBezTo>
                      <a:pt x="338" y="781"/>
                      <a:pt x="160" y="1579"/>
                      <a:pt x="1" y="2378"/>
                    </a:cubicBezTo>
                    <a:cubicBezTo>
                      <a:pt x="249" y="2378"/>
                      <a:pt x="497" y="2360"/>
                      <a:pt x="763" y="2342"/>
                    </a:cubicBezTo>
                    <a:cubicBezTo>
                      <a:pt x="1136" y="2324"/>
                      <a:pt x="1562" y="2253"/>
                      <a:pt x="1845" y="2023"/>
                    </a:cubicBezTo>
                    <a:cubicBezTo>
                      <a:pt x="2324" y="1597"/>
                      <a:pt x="2111" y="817"/>
                      <a:pt x="1597" y="427"/>
                    </a:cubicBezTo>
                    <a:cubicBezTo>
                      <a:pt x="1296" y="196"/>
                      <a:pt x="923" y="72"/>
                      <a:pt x="533"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15;p27"/>
              <p:cNvSpPr/>
              <p:nvPr/>
            </p:nvSpPr>
            <p:spPr>
              <a:xfrm>
                <a:off x="5879500" y="2130250"/>
                <a:ext cx="74450" cy="49100"/>
              </a:xfrm>
              <a:custGeom>
                <a:avLst/>
                <a:gdLst/>
                <a:ahLst/>
                <a:cxnLst/>
                <a:rect l="l" t="t" r="r" b="b"/>
                <a:pathLst>
                  <a:path w="2978" h="1964" extrusionOk="0">
                    <a:moveTo>
                      <a:pt x="1381" y="1"/>
                    </a:moveTo>
                    <a:cubicBezTo>
                      <a:pt x="1143" y="1"/>
                      <a:pt x="909" y="19"/>
                      <a:pt x="710" y="48"/>
                    </a:cubicBezTo>
                    <a:cubicBezTo>
                      <a:pt x="462" y="669"/>
                      <a:pt x="214" y="1325"/>
                      <a:pt x="1" y="1964"/>
                    </a:cubicBezTo>
                    <a:cubicBezTo>
                      <a:pt x="675" y="1768"/>
                      <a:pt x="1349" y="1556"/>
                      <a:pt x="2023" y="1343"/>
                    </a:cubicBezTo>
                    <a:cubicBezTo>
                      <a:pt x="2307" y="1254"/>
                      <a:pt x="2626" y="1112"/>
                      <a:pt x="2733" y="864"/>
                    </a:cubicBezTo>
                    <a:cubicBezTo>
                      <a:pt x="2977" y="198"/>
                      <a:pt x="2160" y="1"/>
                      <a:pt x="1381"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16;p27"/>
              <p:cNvSpPr/>
              <p:nvPr/>
            </p:nvSpPr>
            <p:spPr>
              <a:xfrm>
                <a:off x="5860000" y="2193075"/>
                <a:ext cx="67875" cy="50575"/>
              </a:xfrm>
              <a:custGeom>
                <a:avLst/>
                <a:gdLst/>
                <a:ahLst/>
                <a:cxnLst/>
                <a:rect l="l" t="t" r="r" b="b"/>
                <a:pathLst>
                  <a:path w="2715" h="2023" extrusionOk="0">
                    <a:moveTo>
                      <a:pt x="586" y="0"/>
                    </a:moveTo>
                    <a:cubicBezTo>
                      <a:pt x="373" y="639"/>
                      <a:pt x="178" y="1295"/>
                      <a:pt x="0" y="1952"/>
                    </a:cubicBezTo>
                    <a:cubicBezTo>
                      <a:pt x="160" y="1952"/>
                      <a:pt x="320" y="1952"/>
                      <a:pt x="479" y="1969"/>
                    </a:cubicBezTo>
                    <a:cubicBezTo>
                      <a:pt x="719" y="1996"/>
                      <a:pt x="963" y="2022"/>
                      <a:pt x="1204" y="2022"/>
                    </a:cubicBezTo>
                    <a:cubicBezTo>
                      <a:pt x="1446" y="2022"/>
                      <a:pt x="1686" y="1996"/>
                      <a:pt x="1916" y="1916"/>
                    </a:cubicBezTo>
                    <a:cubicBezTo>
                      <a:pt x="2360" y="1756"/>
                      <a:pt x="2714" y="1278"/>
                      <a:pt x="2519" y="887"/>
                    </a:cubicBezTo>
                    <a:cubicBezTo>
                      <a:pt x="2413" y="657"/>
                      <a:pt x="2147" y="515"/>
                      <a:pt x="1898" y="408"/>
                    </a:cubicBezTo>
                    <a:cubicBezTo>
                      <a:pt x="1490" y="213"/>
                      <a:pt x="1047" y="89"/>
                      <a:pt x="586"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17;p27"/>
              <p:cNvSpPr/>
              <p:nvPr/>
            </p:nvSpPr>
            <p:spPr>
              <a:xfrm>
                <a:off x="6221850" y="2212475"/>
                <a:ext cx="65200" cy="56900"/>
              </a:xfrm>
              <a:custGeom>
                <a:avLst/>
                <a:gdLst/>
                <a:ahLst/>
                <a:cxnLst/>
                <a:rect l="l" t="t" r="r" b="b"/>
                <a:pathLst>
                  <a:path w="2608" h="2276" extrusionOk="0">
                    <a:moveTo>
                      <a:pt x="1311" y="0"/>
                    </a:moveTo>
                    <a:cubicBezTo>
                      <a:pt x="1230" y="0"/>
                      <a:pt x="1147" y="2"/>
                      <a:pt x="1064" y="5"/>
                    </a:cubicBezTo>
                    <a:cubicBezTo>
                      <a:pt x="798" y="23"/>
                      <a:pt x="515" y="58"/>
                      <a:pt x="320" y="235"/>
                    </a:cubicBezTo>
                    <a:cubicBezTo>
                      <a:pt x="0" y="537"/>
                      <a:pt x="160" y="1105"/>
                      <a:pt x="532" y="1406"/>
                    </a:cubicBezTo>
                    <a:cubicBezTo>
                      <a:pt x="887" y="1725"/>
                      <a:pt x="1384" y="1850"/>
                      <a:pt x="1845" y="1991"/>
                    </a:cubicBezTo>
                    <a:cubicBezTo>
                      <a:pt x="2111" y="2062"/>
                      <a:pt x="2377" y="2151"/>
                      <a:pt x="2608" y="2275"/>
                    </a:cubicBezTo>
                    <a:cubicBezTo>
                      <a:pt x="2608" y="1548"/>
                      <a:pt x="2572" y="839"/>
                      <a:pt x="2519" y="111"/>
                    </a:cubicBezTo>
                    <a:cubicBezTo>
                      <a:pt x="2120" y="37"/>
                      <a:pt x="1721" y="0"/>
                      <a:pt x="1311"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18;p27"/>
              <p:cNvSpPr/>
              <p:nvPr/>
            </p:nvSpPr>
            <p:spPr>
              <a:xfrm>
                <a:off x="6229375" y="2136850"/>
                <a:ext cx="54125" cy="63775"/>
              </a:xfrm>
              <a:custGeom>
                <a:avLst/>
                <a:gdLst/>
                <a:ahLst/>
                <a:cxnLst/>
                <a:rect l="l" t="t" r="r" b="b"/>
                <a:pathLst>
                  <a:path w="2165" h="2551" extrusionOk="0">
                    <a:moveTo>
                      <a:pt x="615" y="0"/>
                    </a:moveTo>
                    <a:cubicBezTo>
                      <a:pt x="269" y="0"/>
                      <a:pt x="19" y="139"/>
                      <a:pt x="19" y="529"/>
                    </a:cubicBezTo>
                    <a:cubicBezTo>
                      <a:pt x="1" y="813"/>
                      <a:pt x="267" y="1043"/>
                      <a:pt x="497" y="1238"/>
                    </a:cubicBezTo>
                    <a:cubicBezTo>
                      <a:pt x="1047" y="1682"/>
                      <a:pt x="1597" y="2125"/>
                      <a:pt x="2165" y="2551"/>
                    </a:cubicBezTo>
                    <a:cubicBezTo>
                      <a:pt x="2094" y="1824"/>
                      <a:pt x="2005" y="1079"/>
                      <a:pt x="1881" y="352"/>
                    </a:cubicBezTo>
                    <a:cubicBezTo>
                      <a:pt x="1483" y="166"/>
                      <a:pt x="992" y="0"/>
                      <a:pt x="615"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19;p27"/>
              <p:cNvSpPr/>
              <p:nvPr/>
            </p:nvSpPr>
            <p:spPr>
              <a:xfrm>
                <a:off x="6222275" y="2272575"/>
                <a:ext cx="64775" cy="66850"/>
              </a:xfrm>
              <a:custGeom>
                <a:avLst/>
                <a:gdLst/>
                <a:ahLst/>
                <a:cxnLst/>
                <a:rect l="l" t="t" r="r" b="b"/>
                <a:pathLst>
                  <a:path w="2591" h="2674" extrusionOk="0">
                    <a:moveTo>
                      <a:pt x="1653" y="1"/>
                    </a:moveTo>
                    <a:cubicBezTo>
                      <a:pt x="1466" y="1"/>
                      <a:pt x="1281" y="20"/>
                      <a:pt x="1101" y="66"/>
                    </a:cubicBezTo>
                    <a:cubicBezTo>
                      <a:pt x="480" y="244"/>
                      <a:pt x="1" y="900"/>
                      <a:pt x="303" y="1468"/>
                    </a:cubicBezTo>
                    <a:cubicBezTo>
                      <a:pt x="480" y="1805"/>
                      <a:pt x="835" y="2000"/>
                      <a:pt x="1189" y="2159"/>
                    </a:cubicBezTo>
                    <a:cubicBezTo>
                      <a:pt x="1615" y="2354"/>
                      <a:pt x="2041" y="2532"/>
                      <a:pt x="2484" y="2674"/>
                    </a:cubicBezTo>
                    <a:cubicBezTo>
                      <a:pt x="2537" y="2248"/>
                      <a:pt x="2555" y="1822"/>
                      <a:pt x="2573" y="1379"/>
                    </a:cubicBezTo>
                    <a:cubicBezTo>
                      <a:pt x="2591" y="971"/>
                      <a:pt x="2591" y="545"/>
                      <a:pt x="2591" y="120"/>
                    </a:cubicBezTo>
                    <a:cubicBezTo>
                      <a:pt x="2281" y="53"/>
                      <a:pt x="1964" y="1"/>
                      <a:pt x="1653"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0;p27"/>
              <p:cNvSpPr/>
              <p:nvPr/>
            </p:nvSpPr>
            <p:spPr>
              <a:xfrm>
                <a:off x="5762900" y="1996200"/>
                <a:ext cx="184925" cy="105450"/>
              </a:xfrm>
              <a:custGeom>
                <a:avLst/>
                <a:gdLst/>
                <a:ahLst/>
                <a:cxnLst/>
                <a:rect l="l" t="t" r="r" b="b"/>
                <a:pathLst>
                  <a:path w="7397" h="4218" extrusionOk="0">
                    <a:moveTo>
                      <a:pt x="1153" y="0"/>
                    </a:moveTo>
                    <a:cubicBezTo>
                      <a:pt x="940" y="0"/>
                      <a:pt x="709" y="18"/>
                      <a:pt x="532" y="142"/>
                    </a:cubicBezTo>
                    <a:cubicBezTo>
                      <a:pt x="142" y="373"/>
                      <a:pt x="53" y="887"/>
                      <a:pt x="18" y="1348"/>
                    </a:cubicBezTo>
                    <a:cubicBezTo>
                      <a:pt x="0" y="1632"/>
                      <a:pt x="0" y="1933"/>
                      <a:pt x="71" y="2235"/>
                    </a:cubicBezTo>
                    <a:cubicBezTo>
                      <a:pt x="213" y="2820"/>
                      <a:pt x="674" y="3281"/>
                      <a:pt x="1224" y="3565"/>
                    </a:cubicBezTo>
                    <a:cubicBezTo>
                      <a:pt x="1756" y="3849"/>
                      <a:pt x="2377" y="3955"/>
                      <a:pt x="2980" y="4026"/>
                    </a:cubicBezTo>
                    <a:cubicBezTo>
                      <a:pt x="3757" y="4122"/>
                      <a:pt x="4617" y="4218"/>
                      <a:pt x="5460" y="4218"/>
                    </a:cubicBezTo>
                    <a:cubicBezTo>
                      <a:pt x="6022" y="4218"/>
                      <a:pt x="6577" y="4175"/>
                      <a:pt x="7095" y="4062"/>
                    </a:cubicBezTo>
                    <a:cubicBezTo>
                      <a:pt x="7397" y="2306"/>
                      <a:pt x="6119" y="2590"/>
                      <a:pt x="4878" y="2217"/>
                    </a:cubicBezTo>
                    <a:cubicBezTo>
                      <a:pt x="3459" y="1809"/>
                      <a:pt x="2607" y="71"/>
                      <a:pt x="1153"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1;p27"/>
              <p:cNvSpPr/>
              <p:nvPr/>
            </p:nvSpPr>
            <p:spPr>
              <a:xfrm>
                <a:off x="5773975" y="2024125"/>
                <a:ext cx="23075" cy="16575"/>
              </a:xfrm>
              <a:custGeom>
                <a:avLst/>
                <a:gdLst/>
                <a:ahLst/>
                <a:cxnLst/>
                <a:rect l="l" t="t" r="r" b="b"/>
                <a:pathLst>
                  <a:path w="923" h="663" extrusionOk="0">
                    <a:moveTo>
                      <a:pt x="125" y="0"/>
                    </a:moveTo>
                    <a:cubicBezTo>
                      <a:pt x="89" y="0"/>
                      <a:pt x="71" y="0"/>
                      <a:pt x="71" y="18"/>
                    </a:cubicBezTo>
                    <a:cubicBezTo>
                      <a:pt x="54" y="36"/>
                      <a:pt x="54" y="36"/>
                      <a:pt x="36" y="54"/>
                    </a:cubicBezTo>
                    <a:cubicBezTo>
                      <a:pt x="18" y="142"/>
                      <a:pt x="0" y="213"/>
                      <a:pt x="36" y="284"/>
                    </a:cubicBezTo>
                    <a:cubicBezTo>
                      <a:pt x="54" y="320"/>
                      <a:pt x="71" y="355"/>
                      <a:pt x="107" y="373"/>
                    </a:cubicBezTo>
                    <a:cubicBezTo>
                      <a:pt x="250" y="532"/>
                      <a:pt x="450" y="662"/>
                      <a:pt x="656" y="662"/>
                    </a:cubicBezTo>
                    <a:cubicBezTo>
                      <a:pt x="680" y="662"/>
                      <a:pt x="704" y="660"/>
                      <a:pt x="728" y="657"/>
                    </a:cubicBezTo>
                    <a:cubicBezTo>
                      <a:pt x="905" y="657"/>
                      <a:pt x="887" y="550"/>
                      <a:pt x="905" y="426"/>
                    </a:cubicBezTo>
                    <a:cubicBezTo>
                      <a:pt x="923" y="320"/>
                      <a:pt x="870" y="284"/>
                      <a:pt x="781" y="213"/>
                    </a:cubicBezTo>
                    <a:cubicBezTo>
                      <a:pt x="586" y="89"/>
                      <a:pt x="355" y="0"/>
                      <a:pt x="125"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2;p27"/>
              <p:cNvSpPr/>
              <p:nvPr/>
            </p:nvSpPr>
            <p:spPr>
              <a:xfrm>
                <a:off x="5793925" y="2013050"/>
                <a:ext cx="23075" cy="16250"/>
              </a:xfrm>
              <a:custGeom>
                <a:avLst/>
                <a:gdLst/>
                <a:ahLst/>
                <a:cxnLst/>
                <a:rect l="l" t="t" r="r" b="b"/>
                <a:pathLst>
                  <a:path w="923" h="650" extrusionOk="0">
                    <a:moveTo>
                      <a:pt x="54" y="0"/>
                    </a:moveTo>
                    <a:cubicBezTo>
                      <a:pt x="54" y="18"/>
                      <a:pt x="54" y="36"/>
                      <a:pt x="36" y="53"/>
                    </a:cubicBezTo>
                    <a:cubicBezTo>
                      <a:pt x="18" y="124"/>
                      <a:pt x="1" y="213"/>
                      <a:pt x="36" y="284"/>
                    </a:cubicBezTo>
                    <a:cubicBezTo>
                      <a:pt x="54" y="319"/>
                      <a:pt x="72" y="337"/>
                      <a:pt x="107" y="373"/>
                    </a:cubicBezTo>
                    <a:cubicBezTo>
                      <a:pt x="244" y="524"/>
                      <a:pt x="432" y="650"/>
                      <a:pt x="628" y="650"/>
                    </a:cubicBezTo>
                    <a:cubicBezTo>
                      <a:pt x="661" y="650"/>
                      <a:pt x="694" y="646"/>
                      <a:pt x="728" y="639"/>
                    </a:cubicBezTo>
                    <a:cubicBezTo>
                      <a:pt x="741" y="640"/>
                      <a:pt x="753" y="641"/>
                      <a:pt x="764" y="641"/>
                    </a:cubicBezTo>
                    <a:cubicBezTo>
                      <a:pt x="903" y="641"/>
                      <a:pt x="889" y="541"/>
                      <a:pt x="905" y="426"/>
                    </a:cubicBezTo>
                    <a:cubicBezTo>
                      <a:pt x="923" y="319"/>
                      <a:pt x="870" y="266"/>
                      <a:pt x="781" y="213"/>
                    </a:cubicBezTo>
                    <a:cubicBezTo>
                      <a:pt x="586" y="71"/>
                      <a:pt x="338" y="0"/>
                      <a:pt x="107"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23;p27"/>
              <p:cNvSpPr/>
              <p:nvPr/>
            </p:nvSpPr>
            <p:spPr>
              <a:xfrm>
                <a:off x="5775750" y="2048950"/>
                <a:ext cx="23075" cy="16275"/>
              </a:xfrm>
              <a:custGeom>
                <a:avLst/>
                <a:gdLst/>
                <a:ahLst/>
                <a:cxnLst/>
                <a:rect l="l" t="t" r="r" b="b"/>
                <a:pathLst>
                  <a:path w="923" h="651" extrusionOk="0">
                    <a:moveTo>
                      <a:pt x="107" y="1"/>
                    </a:moveTo>
                    <a:cubicBezTo>
                      <a:pt x="89" y="1"/>
                      <a:pt x="71" y="1"/>
                      <a:pt x="54" y="19"/>
                    </a:cubicBezTo>
                    <a:cubicBezTo>
                      <a:pt x="54" y="19"/>
                      <a:pt x="36" y="36"/>
                      <a:pt x="36" y="54"/>
                    </a:cubicBezTo>
                    <a:cubicBezTo>
                      <a:pt x="18" y="143"/>
                      <a:pt x="0" y="214"/>
                      <a:pt x="36" y="285"/>
                    </a:cubicBezTo>
                    <a:cubicBezTo>
                      <a:pt x="54" y="320"/>
                      <a:pt x="71" y="356"/>
                      <a:pt x="89" y="373"/>
                    </a:cubicBezTo>
                    <a:cubicBezTo>
                      <a:pt x="226" y="525"/>
                      <a:pt x="427" y="651"/>
                      <a:pt x="627" y="651"/>
                    </a:cubicBezTo>
                    <a:cubicBezTo>
                      <a:pt x="660" y="651"/>
                      <a:pt x="694" y="647"/>
                      <a:pt x="728" y="639"/>
                    </a:cubicBezTo>
                    <a:cubicBezTo>
                      <a:pt x="741" y="641"/>
                      <a:pt x="753" y="641"/>
                      <a:pt x="764" y="641"/>
                    </a:cubicBezTo>
                    <a:cubicBezTo>
                      <a:pt x="903" y="641"/>
                      <a:pt x="889" y="541"/>
                      <a:pt x="905" y="426"/>
                    </a:cubicBezTo>
                    <a:cubicBezTo>
                      <a:pt x="923" y="320"/>
                      <a:pt x="852" y="285"/>
                      <a:pt x="781" y="214"/>
                    </a:cubicBezTo>
                    <a:cubicBezTo>
                      <a:pt x="586" y="72"/>
                      <a:pt x="337" y="1"/>
                      <a:pt x="107"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24;p27"/>
              <p:cNvSpPr/>
              <p:nvPr/>
            </p:nvSpPr>
            <p:spPr>
              <a:xfrm>
                <a:off x="5801900" y="2031450"/>
                <a:ext cx="43500" cy="42975"/>
              </a:xfrm>
              <a:custGeom>
                <a:avLst/>
                <a:gdLst/>
                <a:ahLst/>
                <a:cxnLst/>
                <a:rect l="l" t="t" r="r" b="b"/>
                <a:pathLst>
                  <a:path w="1740" h="1719" extrusionOk="0">
                    <a:moveTo>
                      <a:pt x="963" y="1"/>
                    </a:moveTo>
                    <a:cubicBezTo>
                      <a:pt x="838" y="1"/>
                      <a:pt x="720" y="12"/>
                      <a:pt x="639" y="27"/>
                    </a:cubicBezTo>
                    <a:cubicBezTo>
                      <a:pt x="409" y="45"/>
                      <a:pt x="196" y="151"/>
                      <a:pt x="90" y="346"/>
                    </a:cubicBezTo>
                    <a:cubicBezTo>
                      <a:pt x="1" y="506"/>
                      <a:pt x="1" y="701"/>
                      <a:pt x="36" y="860"/>
                    </a:cubicBezTo>
                    <a:cubicBezTo>
                      <a:pt x="90" y="1038"/>
                      <a:pt x="178" y="1197"/>
                      <a:pt x="267" y="1339"/>
                    </a:cubicBezTo>
                    <a:cubicBezTo>
                      <a:pt x="338" y="1428"/>
                      <a:pt x="391" y="1517"/>
                      <a:pt x="480" y="1588"/>
                    </a:cubicBezTo>
                    <a:cubicBezTo>
                      <a:pt x="584" y="1674"/>
                      <a:pt x="721" y="1719"/>
                      <a:pt x="860" y="1719"/>
                    </a:cubicBezTo>
                    <a:cubicBezTo>
                      <a:pt x="1005" y="1719"/>
                      <a:pt x="1151" y="1670"/>
                      <a:pt x="1260" y="1570"/>
                    </a:cubicBezTo>
                    <a:cubicBezTo>
                      <a:pt x="1420" y="1446"/>
                      <a:pt x="1491" y="1233"/>
                      <a:pt x="1562" y="1020"/>
                    </a:cubicBezTo>
                    <a:cubicBezTo>
                      <a:pt x="1650" y="754"/>
                      <a:pt x="1739" y="293"/>
                      <a:pt x="1438" y="98"/>
                    </a:cubicBezTo>
                    <a:cubicBezTo>
                      <a:pt x="1333" y="25"/>
                      <a:pt x="1142" y="1"/>
                      <a:pt x="963"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25;p27"/>
              <p:cNvSpPr/>
              <p:nvPr/>
            </p:nvSpPr>
            <p:spPr>
              <a:xfrm>
                <a:off x="5820525" y="2415400"/>
                <a:ext cx="172975" cy="109150"/>
              </a:xfrm>
              <a:custGeom>
                <a:avLst/>
                <a:gdLst/>
                <a:ahLst/>
                <a:cxnLst/>
                <a:rect l="l" t="t" r="r" b="b"/>
                <a:pathLst>
                  <a:path w="6919" h="4366" extrusionOk="0">
                    <a:moveTo>
                      <a:pt x="6208" y="1"/>
                    </a:moveTo>
                    <a:cubicBezTo>
                      <a:pt x="5872" y="1"/>
                      <a:pt x="5532" y="156"/>
                      <a:pt x="5358" y="384"/>
                    </a:cubicBezTo>
                    <a:cubicBezTo>
                      <a:pt x="5254" y="522"/>
                      <a:pt x="4552" y="2074"/>
                      <a:pt x="4331" y="2074"/>
                    </a:cubicBezTo>
                    <a:cubicBezTo>
                      <a:pt x="4324" y="2074"/>
                      <a:pt x="4317" y="2072"/>
                      <a:pt x="4311" y="2069"/>
                    </a:cubicBezTo>
                    <a:cubicBezTo>
                      <a:pt x="3371" y="1555"/>
                      <a:pt x="2271" y="1431"/>
                      <a:pt x="1189" y="1395"/>
                    </a:cubicBezTo>
                    <a:cubicBezTo>
                      <a:pt x="1138" y="1393"/>
                      <a:pt x="1085" y="1391"/>
                      <a:pt x="1032" y="1391"/>
                    </a:cubicBezTo>
                    <a:cubicBezTo>
                      <a:pt x="665" y="1391"/>
                      <a:pt x="280" y="1458"/>
                      <a:pt x="125" y="1768"/>
                    </a:cubicBezTo>
                    <a:cubicBezTo>
                      <a:pt x="1" y="2016"/>
                      <a:pt x="72" y="2317"/>
                      <a:pt x="249" y="2530"/>
                    </a:cubicBezTo>
                    <a:cubicBezTo>
                      <a:pt x="427" y="2743"/>
                      <a:pt x="675" y="2885"/>
                      <a:pt x="905" y="3009"/>
                    </a:cubicBezTo>
                    <a:cubicBezTo>
                      <a:pt x="1987" y="3559"/>
                      <a:pt x="3140" y="4003"/>
                      <a:pt x="4311" y="4322"/>
                    </a:cubicBezTo>
                    <a:cubicBezTo>
                      <a:pt x="4414" y="4351"/>
                      <a:pt x="4517" y="4365"/>
                      <a:pt x="4619" y="4365"/>
                    </a:cubicBezTo>
                    <a:cubicBezTo>
                      <a:pt x="5009" y="4365"/>
                      <a:pt x="5377" y="4156"/>
                      <a:pt x="5588" y="3790"/>
                    </a:cubicBezTo>
                    <a:cubicBezTo>
                      <a:pt x="6156" y="2814"/>
                      <a:pt x="6511" y="1697"/>
                      <a:pt x="6865" y="597"/>
                    </a:cubicBezTo>
                    <a:cubicBezTo>
                      <a:pt x="6918" y="473"/>
                      <a:pt x="6901" y="313"/>
                      <a:pt x="6794" y="207"/>
                    </a:cubicBezTo>
                    <a:cubicBezTo>
                      <a:pt x="6630" y="63"/>
                      <a:pt x="6420" y="1"/>
                      <a:pt x="6208"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26;p27"/>
              <p:cNvSpPr/>
              <p:nvPr/>
            </p:nvSpPr>
            <p:spPr>
              <a:xfrm>
                <a:off x="6079050" y="2445750"/>
                <a:ext cx="149025" cy="125025"/>
              </a:xfrm>
              <a:custGeom>
                <a:avLst/>
                <a:gdLst/>
                <a:ahLst/>
                <a:cxnLst/>
                <a:rect l="l" t="t" r="r" b="b"/>
                <a:pathLst>
                  <a:path w="5961" h="5001" extrusionOk="0">
                    <a:moveTo>
                      <a:pt x="705" y="0"/>
                    </a:moveTo>
                    <a:cubicBezTo>
                      <a:pt x="623" y="0"/>
                      <a:pt x="542" y="13"/>
                      <a:pt x="462" y="39"/>
                    </a:cubicBezTo>
                    <a:cubicBezTo>
                      <a:pt x="338" y="92"/>
                      <a:pt x="249" y="217"/>
                      <a:pt x="231" y="376"/>
                    </a:cubicBezTo>
                    <a:cubicBezTo>
                      <a:pt x="125" y="1511"/>
                      <a:pt x="1" y="2682"/>
                      <a:pt x="125" y="3817"/>
                    </a:cubicBezTo>
                    <a:cubicBezTo>
                      <a:pt x="196" y="4314"/>
                      <a:pt x="586" y="4722"/>
                      <a:pt x="1083" y="4811"/>
                    </a:cubicBezTo>
                    <a:cubicBezTo>
                      <a:pt x="1944" y="4937"/>
                      <a:pt x="2815" y="5001"/>
                      <a:pt x="3682" y="5001"/>
                    </a:cubicBezTo>
                    <a:cubicBezTo>
                      <a:pt x="4028" y="5001"/>
                      <a:pt x="4374" y="4990"/>
                      <a:pt x="4719" y="4970"/>
                    </a:cubicBezTo>
                    <a:cubicBezTo>
                      <a:pt x="5003" y="4952"/>
                      <a:pt x="5287" y="4917"/>
                      <a:pt x="5517" y="4793"/>
                    </a:cubicBezTo>
                    <a:cubicBezTo>
                      <a:pt x="5765" y="4669"/>
                      <a:pt x="5961" y="4420"/>
                      <a:pt x="5943" y="4137"/>
                    </a:cubicBezTo>
                    <a:cubicBezTo>
                      <a:pt x="5925" y="3746"/>
                      <a:pt x="5499" y="3516"/>
                      <a:pt x="5127" y="3374"/>
                    </a:cubicBezTo>
                    <a:cubicBezTo>
                      <a:pt x="4231" y="3012"/>
                      <a:pt x="3293" y="2720"/>
                      <a:pt x="2351" y="2720"/>
                    </a:cubicBezTo>
                    <a:cubicBezTo>
                      <a:pt x="2230" y="2720"/>
                      <a:pt x="2108" y="2725"/>
                      <a:pt x="1987" y="2735"/>
                    </a:cubicBezTo>
                    <a:cubicBezTo>
                      <a:pt x="1986" y="2735"/>
                      <a:pt x="1985" y="2735"/>
                      <a:pt x="1984" y="2735"/>
                    </a:cubicBezTo>
                    <a:cubicBezTo>
                      <a:pt x="1757" y="2735"/>
                      <a:pt x="1757" y="961"/>
                      <a:pt x="1704" y="784"/>
                    </a:cubicBezTo>
                    <a:cubicBezTo>
                      <a:pt x="1613" y="392"/>
                      <a:pt x="1164" y="0"/>
                      <a:pt x="705"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27;p27"/>
              <p:cNvSpPr/>
              <p:nvPr/>
            </p:nvSpPr>
            <p:spPr>
              <a:xfrm>
                <a:off x="5527875" y="2168250"/>
                <a:ext cx="79825" cy="90475"/>
              </a:xfrm>
              <a:custGeom>
                <a:avLst/>
                <a:gdLst/>
                <a:ahLst/>
                <a:cxnLst/>
                <a:rect l="l" t="t" r="r" b="b"/>
                <a:pathLst>
                  <a:path w="3193" h="3619" extrusionOk="0">
                    <a:moveTo>
                      <a:pt x="2253" y="0"/>
                    </a:moveTo>
                    <a:cubicBezTo>
                      <a:pt x="2075" y="89"/>
                      <a:pt x="1898" y="178"/>
                      <a:pt x="1738" y="248"/>
                    </a:cubicBezTo>
                    <a:cubicBezTo>
                      <a:pt x="1614" y="319"/>
                      <a:pt x="745" y="834"/>
                      <a:pt x="0" y="1313"/>
                    </a:cubicBezTo>
                    <a:cubicBezTo>
                      <a:pt x="89" y="1809"/>
                      <a:pt x="266" y="2306"/>
                      <a:pt x="532" y="2732"/>
                    </a:cubicBezTo>
                    <a:cubicBezTo>
                      <a:pt x="745" y="3069"/>
                      <a:pt x="1011" y="3353"/>
                      <a:pt x="1313" y="3619"/>
                    </a:cubicBezTo>
                    <a:cubicBezTo>
                      <a:pt x="1916" y="2909"/>
                      <a:pt x="2501" y="2200"/>
                      <a:pt x="3193" y="1614"/>
                    </a:cubicBezTo>
                    <a:cubicBezTo>
                      <a:pt x="2785" y="1206"/>
                      <a:pt x="2466" y="727"/>
                      <a:pt x="2288" y="195"/>
                    </a:cubicBezTo>
                    <a:cubicBezTo>
                      <a:pt x="2271" y="124"/>
                      <a:pt x="2271" y="53"/>
                      <a:pt x="2253"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8;p27"/>
              <p:cNvSpPr/>
              <p:nvPr/>
            </p:nvSpPr>
            <p:spPr>
              <a:xfrm>
                <a:off x="5613450" y="2232550"/>
                <a:ext cx="66975" cy="72725"/>
              </a:xfrm>
              <a:custGeom>
                <a:avLst/>
                <a:gdLst/>
                <a:ahLst/>
                <a:cxnLst/>
                <a:rect l="l" t="t" r="r" b="b"/>
                <a:pathLst>
                  <a:path w="2679" h="2909" extrusionOk="0">
                    <a:moveTo>
                      <a:pt x="1012" y="0"/>
                    </a:moveTo>
                    <a:cubicBezTo>
                      <a:pt x="887" y="213"/>
                      <a:pt x="781" y="443"/>
                      <a:pt x="692" y="621"/>
                    </a:cubicBezTo>
                    <a:cubicBezTo>
                      <a:pt x="621" y="745"/>
                      <a:pt x="302" y="1525"/>
                      <a:pt x="0" y="2288"/>
                    </a:cubicBezTo>
                    <a:cubicBezTo>
                      <a:pt x="745" y="2572"/>
                      <a:pt x="1561" y="2785"/>
                      <a:pt x="2377" y="2909"/>
                    </a:cubicBezTo>
                    <a:cubicBezTo>
                      <a:pt x="2431" y="2182"/>
                      <a:pt x="2519" y="1455"/>
                      <a:pt x="2679" y="745"/>
                    </a:cubicBezTo>
                    <a:cubicBezTo>
                      <a:pt x="2094" y="568"/>
                      <a:pt x="1544" y="319"/>
                      <a:pt x="1012"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29;p27"/>
              <p:cNvSpPr/>
              <p:nvPr/>
            </p:nvSpPr>
            <p:spPr>
              <a:xfrm>
                <a:off x="5721650" y="2260925"/>
                <a:ext cx="62100" cy="50125"/>
              </a:xfrm>
              <a:custGeom>
                <a:avLst/>
                <a:gdLst/>
                <a:ahLst/>
                <a:cxnLst/>
                <a:rect l="l" t="t" r="r" b="b"/>
                <a:pathLst>
                  <a:path w="2484" h="2005" extrusionOk="0">
                    <a:moveTo>
                      <a:pt x="89" y="0"/>
                    </a:moveTo>
                    <a:cubicBezTo>
                      <a:pt x="71" y="142"/>
                      <a:pt x="54" y="284"/>
                      <a:pt x="54" y="408"/>
                    </a:cubicBezTo>
                    <a:cubicBezTo>
                      <a:pt x="36" y="532"/>
                      <a:pt x="0" y="1224"/>
                      <a:pt x="0" y="1951"/>
                    </a:cubicBezTo>
                    <a:cubicBezTo>
                      <a:pt x="763" y="1987"/>
                      <a:pt x="1508" y="2005"/>
                      <a:pt x="2253" y="2005"/>
                    </a:cubicBezTo>
                    <a:lnTo>
                      <a:pt x="2484" y="2005"/>
                    </a:lnTo>
                    <a:cubicBezTo>
                      <a:pt x="2289" y="1366"/>
                      <a:pt x="2093" y="710"/>
                      <a:pt x="1987" y="53"/>
                    </a:cubicBezTo>
                    <a:cubicBezTo>
                      <a:pt x="1756" y="71"/>
                      <a:pt x="1526" y="89"/>
                      <a:pt x="1278" y="89"/>
                    </a:cubicBezTo>
                    <a:cubicBezTo>
                      <a:pt x="887" y="71"/>
                      <a:pt x="479" y="53"/>
                      <a:pt x="89"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0;p27"/>
              <p:cNvSpPr/>
              <p:nvPr/>
            </p:nvSpPr>
            <p:spPr>
              <a:xfrm>
                <a:off x="5523875" y="2092850"/>
                <a:ext cx="82950" cy="57225"/>
              </a:xfrm>
              <a:custGeom>
                <a:avLst/>
                <a:gdLst/>
                <a:ahLst/>
                <a:cxnLst/>
                <a:rect l="l" t="t" r="r" b="b"/>
                <a:pathLst>
                  <a:path w="3318" h="2289" extrusionOk="0">
                    <a:moveTo>
                      <a:pt x="675" y="1"/>
                    </a:moveTo>
                    <a:cubicBezTo>
                      <a:pt x="604" y="89"/>
                      <a:pt x="533" y="196"/>
                      <a:pt x="479" y="302"/>
                    </a:cubicBezTo>
                    <a:cubicBezTo>
                      <a:pt x="142" y="905"/>
                      <a:pt x="36" y="1597"/>
                      <a:pt x="1" y="2289"/>
                    </a:cubicBezTo>
                    <a:cubicBezTo>
                      <a:pt x="624" y="2178"/>
                      <a:pt x="1247" y="2089"/>
                      <a:pt x="1870" y="2089"/>
                    </a:cubicBezTo>
                    <a:cubicBezTo>
                      <a:pt x="2045" y="2089"/>
                      <a:pt x="2220" y="2096"/>
                      <a:pt x="2395" y="2112"/>
                    </a:cubicBezTo>
                    <a:cubicBezTo>
                      <a:pt x="2484" y="1633"/>
                      <a:pt x="2697" y="1207"/>
                      <a:pt x="3069" y="923"/>
                    </a:cubicBezTo>
                    <a:cubicBezTo>
                      <a:pt x="3140" y="852"/>
                      <a:pt x="3229" y="799"/>
                      <a:pt x="3317" y="746"/>
                    </a:cubicBezTo>
                    <a:cubicBezTo>
                      <a:pt x="3282" y="710"/>
                      <a:pt x="3246" y="675"/>
                      <a:pt x="3211" y="657"/>
                    </a:cubicBezTo>
                    <a:cubicBezTo>
                      <a:pt x="2750" y="356"/>
                      <a:pt x="2023" y="249"/>
                      <a:pt x="1490" y="125"/>
                    </a:cubicBezTo>
                    <a:cubicBezTo>
                      <a:pt x="1420" y="107"/>
                      <a:pt x="1100" y="54"/>
                      <a:pt x="675"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961;p27"/>
            <p:cNvGrpSpPr/>
            <p:nvPr/>
          </p:nvGrpSpPr>
          <p:grpSpPr>
            <a:xfrm>
              <a:off x="3321296" y="2802451"/>
              <a:ext cx="980754" cy="676651"/>
              <a:chOff x="1038075" y="3208075"/>
              <a:chExt cx="878025" cy="605775"/>
            </a:xfrm>
          </p:grpSpPr>
          <p:sp>
            <p:nvSpPr>
              <p:cNvPr id="11" name="Google Shape;1962;p27"/>
              <p:cNvSpPr/>
              <p:nvPr/>
            </p:nvSpPr>
            <p:spPr>
              <a:xfrm>
                <a:off x="1038075" y="3208075"/>
                <a:ext cx="878025" cy="605775"/>
              </a:xfrm>
              <a:custGeom>
                <a:avLst/>
                <a:gdLst/>
                <a:ahLst/>
                <a:cxnLst/>
                <a:rect l="l" t="t" r="r" b="b"/>
                <a:pathLst>
                  <a:path w="35121" h="24231" extrusionOk="0">
                    <a:moveTo>
                      <a:pt x="18701" y="0"/>
                    </a:moveTo>
                    <a:cubicBezTo>
                      <a:pt x="17263" y="0"/>
                      <a:pt x="15887" y="87"/>
                      <a:pt x="14740" y="267"/>
                    </a:cubicBezTo>
                    <a:cubicBezTo>
                      <a:pt x="12435" y="640"/>
                      <a:pt x="10182" y="1296"/>
                      <a:pt x="8053" y="2272"/>
                    </a:cubicBezTo>
                    <a:cubicBezTo>
                      <a:pt x="4808" y="3726"/>
                      <a:pt x="1703" y="6121"/>
                      <a:pt x="710" y="9526"/>
                    </a:cubicBezTo>
                    <a:cubicBezTo>
                      <a:pt x="373" y="10626"/>
                      <a:pt x="338" y="11797"/>
                      <a:pt x="267" y="12967"/>
                    </a:cubicBezTo>
                    <a:cubicBezTo>
                      <a:pt x="1" y="18608"/>
                      <a:pt x="1970" y="22120"/>
                      <a:pt x="5552" y="24231"/>
                    </a:cubicBezTo>
                    <a:lnTo>
                      <a:pt x="31538" y="24231"/>
                    </a:lnTo>
                    <a:cubicBezTo>
                      <a:pt x="32141" y="23663"/>
                      <a:pt x="32673" y="23007"/>
                      <a:pt x="33116" y="22297"/>
                    </a:cubicBezTo>
                    <a:cubicBezTo>
                      <a:pt x="34092" y="20701"/>
                      <a:pt x="34589" y="18856"/>
                      <a:pt x="34766" y="16994"/>
                    </a:cubicBezTo>
                    <a:cubicBezTo>
                      <a:pt x="35121" y="13535"/>
                      <a:pt x="34394" y="9952"/>
                      <a:pt x="32655" y="6937"/>
                    </a:cubicBezTo>
                    <a:cubicBezTo>
                      <a:pt x="31077" y="4205"/>
                      <a:pt x="29108" y="1562"/>
                      <a:pt x="25933" y="764"/>
                    </a:cubicBezTo>
                    <a:cubicBezTo>
                      <a:pt x="23934" y="267"/>
                      <a:pt x="21222" y="0"/>
                      <a:pt x="18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63;p27"/>
              <p:cNvSpPr/>
              <p:nvPr/>
            </p:nvSpPr>
            <p:spPr>
              <a:xfrm>
                <a:off x="1337400" y="3509625"/>
                <a:ext cx="47925" cy="47925"/>
              </a:xfrm>
              <a:custGeom>
                <a:avLst/>
                <a:gdLst/>
                <a:ahLst/>
                <a:cxnLst/>
                <a:rect l="l" t="t" r="r" b="b"/>
                <a:pathLst>
                  <a:path w="1917" h="1917" extrusionOk="0">
                    <a:moveTo>
                      <a:pt x="958" y="1"/>
                    </a:moveTo>
                    <a:cubicBezTo>
                      <a:pt x="426" y="1"/>
                      <a:pt x="0" y="426"/>
                      <a:pt x="0" y="959"/>
                    </a:cubicBezTo>
                    <a:cubicBezTo>
                      <a:pt x="0" y="1491"/>
                      <a:pt x="426" y="1916"/>
                      <a:pt x="958" y="1916"/>
                    </a:cubicBezTo>
                    <a:cubicBezTo>
                      <a:pt x="1490" y="1916"/>
                      <a:pt x="1916" y="1491"/>
                      <a:pt x="1916" y="959"/>
                    </a:cubicBezTo>
                    <a:cubicBezTo>
                      <a:pt x="1916" y="426"/>
                      <a:pt x="1490" y="1"/>
                      <a:pt x="958"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64;p27"/>
              <p:cNvSpPr/>
              <p:nvPr/>
            </p:nvSpPr>
            <p:spPr>
              <a:xfrm>
                <a:off x="1635825" y="3533575"/>
                <a:ext cx="47925" cy="47925"/>
              </a:xfrm>
              <a:custGeom>
                <a:avLst/>
                <a:gdLst/>
                <a:ahLst/>
                <a:cxnLst/>
                <a:rect l="l" t="t" r="r" b="b"/>
                <a:pathLst>
                  <a:path w="1917" h="1917" extrusionOk="0">
                    <a:moveTo>
                      <a:pt x="959" y="1"/>
                    </a:moveTo>
                    <a:cubicBezTo>
                      <a:pt x="426" y="1"/>
                      <a:pt x="1" y="426"/>
                      <a:pt x="1" y="958"/>
                    </a:cubicBezTo>
                    <a:cubicBezTo>
                      <a:pt x="1" y="1490"/>
                      <a:pt x="426" y="1916"/>
                      <a:pt x="959" y="1916"/>
                    </a:cubicBezTo>
                    <a:cubicBezTo>
                      <a:pt x="1491" y="1916"/>
                      <a:pt x="1916" y="1490"/>
                      <a:pt x="1916" y="958"/>
                    </a:cubicBezTo>
                    <a:cubicBezTo>
                      <a:pt x="1916" y="426"/>
                      <a:pt x="1491" y="1"/>
                      <a:pt x="959"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65;p27"/>
              <p:cNvSpPr/>
              <p:nvPr/>
            </p:nvSpPr>
            <p:spPr>
              <a:xfrm>
                <a:off x="1415450" y="3571550"/>
                <a:ext cx="187600" cy="124475"/>
              </a:xfrm>
              <a:custGeom>
                <a:avLst/>
                <a:gdLst/>
                <a:ahLst/>
                <a:cxnLst/>
                <a:rect l="l" t="t" r="r" b="b"/>
                <a:pathLst>
                  <a:path w="7504" h="4979" extrusionOk="0">
                    <a:moveTo>
                      <a:pt x="2794" y="0"/>
                    </a:moveTo>
                    <a:cubicBezTo>
                      <a:pt x="2328" y="0"/>
                      <a:pt x="1872" y="46"/>
                      <a:pt x="1526" y="202"/>
                    </a:cubicBezTo>
                    <a:cubicBezTo>
                      <a:pt x="0" y="876"/>
                      <a:pt x="1348" y="3306"/>
                      <a:pt x="2093" y="4051"/>
                    </a:cubicBezTo>
                    <a:cubicBezTo>
                      <a:pt x="2519" y="4441"/>
                      <a:pt x="3016" y="4796"/>
                      <a:pt x="3565" y="4920"/>
                    </a:cubicBezTo>
                    <a:cubicBezTo>
                      <a:pt x="3739" y="4960"/>
                      <a:pt x="3913" y="4979"/>
                      <a:pt x="4086" y="4979"/>
                    </a:cubicBezTo>
                    <a:cubicBezTo>
                      <a:pt x="5066" y="4979"/>
                      <a:pt x="6021" y="4379"/>
                      <a:pt x="6670" y="3625"/>
                    </a:cubicBezTo>
                    <a:cubicBezTo>
                      <a:pt x="7113" y="3129"/>
                      <a:pt x="7485" y="2508"/>
                      <a:pt x="7485" y="1852"/>
                    </a:cubicBezTo>
                    <a:cubicBezTo>
                      <a:pt x="7503" y="1603"/>
                      <a:pt x="7450" y="1355"/>
                      <a:pt x="7308" y="1160"/>
                    </a:cubicBezTo>
                    <a:cubicBezTo>
                      <a:pt x="7184" y="1018"/>
                      <a:pt x="7024" y="912"/>
                      <a:pt x="6865" y="805"/>
                    </a:cubicBezTo>
                    <a:cubicBezTo>
                      <a:pt x="6031" y="344"/>
                      <a:pt x="5091" y="149"/>
                      <a:pt x="4169" y="78"/>
                    </a:cubicBezTo>
                    <a:cubicBezTo>
                      <a:pt x="3778" y="51"/>
                      <a:pt x="3281" y="0"/>
                      <a:pt x="2794" y="0"/>
                    </a:cubicBezTo>
                    <a:close/>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66;p27"/>
              <p:cNvSpPr/>
              <p:nvPr/>
            </p:nvSpPr>
            <p:spPr>
              <a:xfrm>
                <a:off x="1483300" y="3601875"/>
                <a:ext cx="17300" cy="17300"/>
              </a:xfrm>
              <a:custGeom>
                <a:avLst/>
                <a:gdLst/>
                <a:ahLst/>
                <a:cxnLst/>
                <a:rect l="l" t="t" r="r" b="b"/>
                <a:pathLst>
                  <a:path w="692" h="692" extrusionOk="0">
                    <a:moveTo>
                      <a:pt x="337" y="0"/>
                    </a:moveTo>
                    <a:cubicBezTo>
                      <a:pt x="142" y="0"/>
                      <a:pt x="0" y="142"/>
                      <a:pt x="0" y="337"/>
                    </a:cubicBezTo>
                    <a:cubicBezTo>
                      <a:pt x="0" y="532"/>
                      <a:pt x="142" y="692"/>
                      <a:pt x="337" y="692"/>
                    </a:cubicBezTo>
                    <a:cubicBezTo>
                      <a:pt x="532" y="692"/>
                      <a:pt x="692" y="532"/>
                      <a:pt x="692" y="337"/>
                    </a:cubicBezTo>
                    <a:cubicBezTo>
                      <a:pt x="692" y="142"/>
                      <a:pt x="532" y="0"/>
                      <a:pt x="337" y="0"/>
                    </a:cubicBezTo>
                    <a:close/>
                  </a:path>
                </a:pathLst>
              </a:custGeom>
              <a:solidFill>
                <a:srgbClr val="E97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67;p27"/>
              <p:cNvSpPr/>
              <p:nvPr/>
            </p:nvSpPr>
            <p:spPr>
              <a:xfrm>
                <a:off x="1552475" y="3610300"/>
                <a:ext cx="17300" cy="17300"/>
              </a:xfrm>
              <a:custGeom>
                <a:avLst/>
                <a:gdLst/>
                <a:ahLst/>
                <a:cxnLst/>
                <a:rect l="l" t="t" r="r" b="b"/>
                <a:pathLst>
                  <a:path w="692" h="692" extrusionOk="0">
                    <a:moveTo>
                      <a:pt x="355" y="0"/>
                    </a:moveTo>
                    <a:cubicBezTo>
                      <a:pt x="160" y="0"/>
                      <a:pt x="0" y="160"/>
                      <a:pt x="0" y="355"/>
                    </a:cubicBezTo>
                    <a:cubicBezTo>
                      <a:pt x="0" y="532"/>
                      <a:pt x="160" y="692"/>
                      <a:pt x="355" y="692"/>
                    </a:cubicBezTo>
                    <a:cubicBezTo>
                      <a:pt x="532" y="692"/>
                      <a:pt x="692" y="532"/>
                      <a:pt x="692" y="355"/>
                    </a:cubicBezTo>
                    <a:cubicBezTo>
                      <a:pt x="692" y="160"/>
                      <a:pt x="532" y="0"/>
                      <a:pt x="355" y="0"/>
                    </a:cubicBezTo>
                    <a:close/>
                  </a:path>
                </a:pathLst>
              </a:custGeom>
              <a:solidFill>
                <a:srgbClr val="E97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68;p27"/>
              <p:cNvSpPr/>
              <p:nvPr/>
            </p:nvSpPr>
            <p:spPr>
              <a:xfrm>
                <a:off x="1378200" y="3663500"/>
                <a:ext cx="128625" cy="85600"/>
              </a:xfrm>
              <a:custGeom>
                <a:avLst/>
                <a:gdLst/>
                <a:ahLst/>
                <a:cxnLst/>
                <a:rect l="l" t="t" r="r" b="b"/>
                <a:pathLst>
                  <a:path w="5145" h="3424" fill="none" extrusionOk="0">
                    <a:moveTo>
                      <a:pt x="36" y="1"/>
                    </a:moveTo>
                    <a:cubicBezTo>
                      <a:pt x="0" y="1083"/>
                      <a:pt x="603" y="2147"/>
                      <a:pt x="1526" y="2732"/>
                    </a:cubicBezTo>
                    <a:cubicBezTo>
                      <a:pt x="2572" y="3388"/>
                      <a:pt x="3903" y="3424"/>
                      <a:pt x="5144" y="3264"/>
                    </a:cubicBezTo>
                  </a:path>
                </a:pathLst>
              </a:custGeom>
              <a:solidFill>
                <a:srgbClr val="E97633"/>
              </a:solidFill>
              <a:ln w="11075" cap="rnd" cmpd="sng">
                <a:solidFill>
                  <a:srgbClr val="E9763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69;p27"/>
              <p:cNvSpPr/>
              <p:nvPr/>
            </p:nvSpPr>
            <p:spPr>
              <a:xfrm>
                <a:off x="1050050" y="3225350"/>
                <a:ext cx="226625" cy="223575"/>
              </a:xfrm>
              <a:custGeom>
                <a:avLst/>
                <a:gdLst/>
                <a:ahLst/>
                <a:cxnLst/>
                <a:rect l="l" t="t" r="r" b="b"/>
                <a:pathLst>
                  <a:path w="9065" h="8943" extrusionOk="0">
                    <a:moveTo>
                      <a:pt x="7253" y="1"/>
                    </a:moveTo>
                    <a:cubicBezTo>
                      <a:pt x="6633" y="1"/>
                      <a:pt x="5969" y="153"/>
                      <a:pt x="5481" y="233"/>
                    </a:cubicBezTo>
                    <a:cubicBezTo>
                      <a:pt x="3903" y="481"/>
                      <a:pt x="2306" y="889"/>
                      <a:pt x="958" y="1794"/>
                    </a:cubicBezTo>
                    <a:cubicBezTo>
                      <a:pt x="639" y="2006"/>
                      <a:pt x="320" y="2255"/>
                      <a:pt x="160" y="2609"/>
                    </a:cubicBezTo>
                    <a:cubicBezTo>
                      <a:pt x="1" y="2982"/>
                      <a:pt x="18" y="3390"/>
                      <a:pt x="89" y="3780"/>
                    </a:cubicBezTo>
                    <a:cubicBezTo>
                      <a:pt x="355" y="5554"/>
                      <a:pt x="1349" y="7221"/>
                      <a:pt x="2768" y="8321"/>
                    </a:cubicBezTo>
                    <a:cubicBezTo>
                      <a:pt x="3181" y="8648"/>
                      <a:pt x="3662" y="8942"/>
                      <a:pt x="4194" y="8942"/>
                    </a:cubicBezTo>
                    <a:cubicBezTo>
                      <a:pt x="4209" y="8942"/>
                      <a:pt x="4224" y="8942"/>
                      <a:pt x="4240" y="8942"/>
                    </a:cubicBezTo>
                    <a:cubicBezTo>
                      <a:pt x="5091" y="8924"/>
                      <a:pt x="5730" y="8197"/>
                      <a:pt x="6226" y="7505"/>
                    </a:cubicBezTo>
                    <a:cubicBezTo>
                      <a:pt x="7237" y="6050"/>
                      <a:pt x="8071" y="4454"/>
                      <a:pt x="8674" y="2787"/>
                    </a:cubicBezTo>
                    <a:cubicBezTo>
                      <a:pt x="8887" y="2237"/>
                      <a:pt x="9064" y="1652"/>
                      <a:pt x="8923" y="1084"/>
                    </a:cubicBezTo>
                    <a:cubicBezTo>
                      <a:pt x="8698" y="227"/>
                      <a:pt x="8009" y="1"/>
                      <a:pt x="7253" y="1"/>
                    </a:cubicBezTo>
                    <a:close/>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70;p27"/>
              <p:cNvSpPr/>
              <p:nvPr/>
            </p:nvSpPr>
            <p:spPr>
              <a:xfrm>
                <a:off x="1686825" y="3220450"/>
                <a:ext cx="219525" cy="233400"/>
              </a:xfrm>
              <a:custGeom>
                <a:avLst/>
                <a:gdLst/>
                <a:ahLst/>
                <a:cxnLst/>
                <a:rect l="l" t="t" r="r" b="b"/>
                <a:pathLst>
                  <a:path w="8781" h="9336" extrusionOk="0">
                    <a:moveTo>
                      <a:pt x="1607" y="0"/>
                    </a:moveTo>
                    <a:cubicBezTo>
                      <a:pt x="1024" y="0"/>
                      <a:pt x="507" y="210"/>
                      <a:pt x="231" y="872"/>
                    </a:cubicBezTo>
                    <a:cubicBezTo>
                      <a:pt x="1" y="1404"/>
                      <a:pt x="89" y="2007"/>
                      <a:pt x="213" y="2575"/>
                    </a:cubicBezTo>
                    <a:cubicBezTo>
                      <a:pt x="568" y="4331"/>
                      <a:pt x="1153" y="6016"/>
                      <a:pt x="1952" y="7612"/>
                    </a:cubicBezTo>
                    <a:cubicBezTo>
                      <a:pt x="2324" y="8375"/>
                      <a:pt x="2856" y="9191"/>
                      <a:pt x="3708" y="9315"/>
                    </a:cubicBezTo>
                    <a:cubicBezTo>
                      <a:pt x="3791" y="9329"/>
                      <a:pt x="3875" y="9335"/>
                      <a:pt x="3958" y="9335"/>
                    </a:cubicBezTo>
                    <a:cubicBezTo>
                      <a:pt x="4405" y="9335"/>
                      <a:pt x="4844" y="9149"/>
                      <a:pt x="5233" y="8925"/>
                    </a:cubicBezTo>
                    <a:cubicBezTo>
                      <a:pt x="6812" y="8038"/>
                      <a:pt x="8036" y="6548"/>
                      <a:pt x="8568" y="4828"/>
                    </a:cubicBezTo>
                    <a:cubicBezTo>
                      <a:pt x="8692" y="4437"/>
                      <a:pt x="8781" y="4047"/>
                      <a:pt x="8674" y="3657"/>
                    </a:cubicBezTo>
                    <a:cubicBezTo>
                      <a:pt x="8568" y="3284"/>
                      <a:pt x="8284" y="2983"/>
                      <a:pt x="7982" y="2717"/>
                    </a:cubicBezTo>
                    <a:cubicBezTo>
                      <a:pt x="6794" y="1635"/>
                      <a:pt x="5286" y="996"/>
                      <a:pt x="3761" y="517"/>
                    </a:cubicBezTo>
                    <a:cubicBezTo>
                      <a:pt x="3169" y="330"/>
                      <a:pt x="2336" y="0"/>
                      <a:pt x="1607" y="0"/>
                    </a:cubicBezTo>
                    <a:close/>
                  </a:path>
                </a:pathLst>
              </a:custGeom>
              <a:solidFill>
                <a:srgbClr val="FCB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roup 45"/>
          <p:cNvGrpSpPr/>
          <p:nvPr/>
        </p:nvGrpSpPr>
        <p:grpSpPr>
          <a:xfrm>
            <a:off x="7531773" y="4157274"/>
            <a:ext cx="814233" cy="986226"/>
            <a:chOff x="1462717" y="2781160"/>
            <a:chExt cx="1014431" cy="1433752"/>
          </a:xfrm>
        </p:grpSpPr>
        <p:grpSp>
          <p:nvGrpSpPr>
            <p:cNvPr id="47" name="Google Shape;1842;p27"/>
            <p:cNvGrpSpPr/>
            <p:nvPr/>
          </p:nvGrpSpPr>
          <p:grpSpPr>
            <a:xfrm>
              <a:off x="1487371" y="3540607"/>
              <a:ext cx="964920" cy="674305"/>
              <a:chOff x="4233475" y="1961150"/>
              <a:chExt cx="863850" cy="603675"/>
            </a:xfrm>
          </p:grpSpPr>
          <p:sp>
            <p:nvSpPr>
              <p:cNvPr id="55" name="Google Shape;1843;p27"/>
              <p:cNvSpPr/>
              <p:nvPr/>
            </p:nvSpPr>
            <p:spPr>
              <a:xfrm>
                <a:off x="4287575" y="1961150"/>
                <a:ext cx="652775" cy="82150"/>
              </a:xfrm>
              <a:custGeom>
                <a:avLst/>
                <a:gdLst/>
                <a:ahLst/>
                <a:cxnLst/>
                <a:rect l="l" t="t" r="r" b="b"/>
                <a:pathLst>
                  <a:path w="26111" h="3286" extrusionOk="0">
                    <a:moveTo>
                      <a:pt x="1" y="1"/>
                    </a:moveTo>
                    <a:cubicBezTo>
                      <a:pt x="3456" y="2492"/>
                      <a:pt x="8751" y="3282"/>
                      <a:pt x="15095" y="3282"/>
                    </a:cubicBezTo>
                    <a:cubicBezTo>
                      <a:pt x="15166" y="3282"/>
                      <a:pt x="15237" y="3282"/>
                      <a:pt x="15308" y="3282"/>
                    </a:cubicBezTo>
                    <a:cubicBezTo>
                      <a:pt x="15450" y="3281"/>
                      <a:pt x="15592" y="3281"/>
                      <a:pt x="15734" y="3281"/>
                    </a:cubicBezTo>
                    <a:cubicBezTo>
                      <a:pt x="16208" y="3281"/>
                      <a:pt x="16683" y="3285"/>
                      <a:pt x="17157" y="3285"/>
                    </a:cubicBezTo>
                    <a:cubicBezTo>
                      <a:pt x="18857" y="3285"/>
                      <a:pt x="20549" y="3226"/>
                      <a:pt x="22137" y="2679"/>
                    </a:cubicBezTo>
                    <a:cubicBezTo>
                      <a:pt x="23645" y="2147"/>
                      <a:pt x="25028" y="1225"/>
                      <a:pt x="26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4;p27"/>
              <p:cNvSpPr/>
              <p:nvPr/>
            </p:nvSpPr>
            <p:spPr>
              <a:xfrm>
                <a:off x="4684900" y="2365125"/>
                <a:ext cx="146800" cy="69850"/>
              </a:xfrm>
              <a:custGeom>
                <a:avLst/>
                <a:gdLst/>
                <a:ahLst/>
                <a:cxnLst/>
                <a:rect l="l" t="t" r="r" b="b"/>
                <a:pathLst>
                  <a:path w="5872" h="2794" extrusionOk="0">
                    <a:moveTo>
                      <a:pt x="5605" y="1"/>
                    </a:moveTo>
                    <a:cubicBezTo>
                      <a:pt x="5499" y="852"/>
                      <a:pt x="4772" y="1437"/>
                      <a:pt x="4098" y="1934"/>
                    </a:cubicBezTo>
                    <a:cubicBezTo>
                      <a:pt x="3956" y="2023"/>
                      <a:pt x="3832" y="2111"/>
                      <a:pt x="3690" y="2182"/>
                    </a:cubicBezTo>
                    <a:cubicBezTo>
                      <a:pt x="3530" y="2235"/>
                      <a:pt x="3370" y="2253"/>
                      <a:pt x="3211" y="2271"/>
                    </a:cubicBezTo>
                    <a:cubicBezTo>
                      <a:pt x="3042" y="2292"/>
                      <a:pt x="2870" y="2310"/>
                      <a:pt x="2702" y="2310"/>
                    </a:cubicBezTo>
                    <a:cubicBezTo>
                      <a:pt x="2447" y="2310"/>
                      <a:pt x="2201" y="2268"/>
                      <a:pt x="1987" y="2129"/>
                    </a:cubicBezTo>
                    <a:cubicBezTo>
                      <a:pt x="1810" y="2023"/>
                      <a:pt x="1685" y="1845"/>
                      <a:pt x="1561" y="1686"/>
                    </a:cubicBezTo>
                    <a:cubicBezTo>
                      <a:pt x="1313" y="1349"/>
                      <a:pt x="1136" y="994"/>
                      <a:pt x="940" y="657"/>
                    </a:cubicBezTo>
                    <a:lnTo>
                      <a:pt x="940" y="657"/>
                    </a:lnTo>
                    <a:cubicBezTo>
                      <a:pt x="0" y="1278"/>
                      <a:pt x="1136" y="2289"/>
                      <a:pt x="1792" y="2608"/>
                    </a:cubicBezTo>
                    <a:cubicBezTo>
                      <a:pt x="2088" y="2744"/>
                      <a:pt x="2409" y="2793"/>
                      <a:pt x="2732" y="2793"/>
                    </a:cubicBezTo>
                    <a:cubicBezTo>
                      <a:pt x="2874" y="2793"/>
                      <a:pt x="3017" y="2784"/>
                      <a:pt x="3158" y="2768"/>
                    </a:cubicBezTo>
                    <a:cubicBezTo>
                      <a:pt x="4257" y="2626"/>
                      <a:pt x="5304" y="1934"/>
                      <a:pt x="5765" y="870"/>
                    </a:cubicBezTo>
                    <a:cubicBezTo>
                      <a:pt x="5818" y="728"/>
                      <a:pt x="5871" y="568"/>
                      <a:pt x="5871" y="391"/>
                    </a:cubicBezTo>
                    <a:cubicBezTo>
                      <a:pt x="5854" y="231"/>
                      <a:pt x="5765" y="54"/>
                      <a:pt x="5605" y="1"/>
                    </a:cubicBezTo>
                    <a:close/>
                  </a:path>
                </a:pathLst>
              </a:custGeom>
              <a:solidFill>
                <a:srgbClr val="E0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5;p27"/>
              <p:cNvSpPr/>
              <p:nvPr/>
            </p:nvSpPr>
            <p:spPr>
              <a:xfrm>
                <a:off x="4311975" y="1981100"/>
                <a:ext cx="431475" cy="472625"/>
              </a:xfrm>
              <a:custGeom>
                <a:avLst/>
                <a:gdLst/>
                <a:ahLst/>
                <a:cxnLst/>
                <a:rect l="l" t="t" r="r" b="b"/>
                <a:pathLst>
                  <a:path w="17259" h="18905" extrusionOk="0">
                    <a:moveTo>
                      <a:pt x="5672" y="1"/>
                    </a:moveTo>
                    <a:cubicBezTo>
                      <a:pt x="5165" y="1"/>
                      <a:pt x="4928" y="175"/>
                      <a:pt x="4541" y="710"/>
                    </a:cubicBezTo>
                    <a:cubicBezTo>
                      <a:pt x="3973" y="1509"/>
                      <a:pt x="3530" y="2396"/>
                      <a:pt x="3140" y="3300"/>
                    </a:cubicBezTo>
                    <a:cubicBezTo>
                      <a:pt x="1650" y="6617"/>
                      <a:pt x="621" y="10147"/>
                      <a:pt x="107" y="13747"/>
                    </a:cubicBezTo>
                    <a:cubicBezTo>
                      <a:pt x="36" y="14155"/>
                      <a:pt x="0" y="14563"/>
                      <a:pt x="107" y="14936"/>
                    </a:cubicBezTo>
                    <a:cubicBezTo>
                      <a:pt x="231" y="15415"/>
                      <a:pt x="603" y="15787"/>
                      <a:pt x="993" y="16107"/>
                    </a:cubicBezTo>
                    <a:cubicBezTo>
                      <a:pt x="2838" y="17614"/>
                      <a:pt x="5162" y="18324"/>
                      <a:pt x="7485" y="18678"/>
                    </a:cubicBezTo>
                    <a:cubicBezTo>
                      <a:pt x="8350" y="18815"/>
                      <a:pt x="9233" y="18905"/>
                      <a:pt x="10111" y="18905"/>
                    </a:cubicBezTo>
                    <a:cubicBezTo>
                      <a:pt x="10944" y="18905"/>
                      <a:pt x="11773" y="18824"/>
                      <a:pt x="12576" y="18625"/>
                    </a:cubicBezTo>
                    <a:cubicBezTo>
                      <a:pt x="13498" y="18395"/>
                      <a:pt x="14385" y="18022"/>
                      <a:pt x="15254" y="17650"/>
                    </a:cubicBezTo>
                    <a:cubicBezTo>
                      <a:pt x="15645" y="17490"/>
                      <a:pt x="16053" y="17313"/>
                      <a:pt x="16336" y="16993"/>
                    </a:cubicBezTo>
                    <a:cubicBezTo>
                      <a:pt x="16656" y="16639"/>
                      <a:pt x="16815" y="16142"/>
                      <a:pt x="16922" y="15681"/>
                    </a:cubicBezTo>
                    <a:cubicBezTo>
                      <a:pt x="17134" y="14670"/>
                      <a:pt x="17188" y="13623"/>
                      <a:pt x="17205" y="12595"/>
                    </a:cubicBezTo>
                    <a:cubicBezTo>
                      <a:pt x="17259" y="8462"/>
                      <a:pt x="16549" y="4329"/>
                      <a:pt x="15112" y="498"/>
                    </a:cubicBezTo>
                    <a:cubicBezTo>
                      <a:pt x="15077" y="409"/>
                      <a:pt x="15041" y="320"/>
                      <a:pt x="14971" y="267"/>
                    </a:cubicBezTo>
                    <a:cubicBezTo>
                      <a:pt x="14882" y="178"/>
                      <a:pt x="14740" y="178"/>
                      <a:pt x="14616" y="178"/>
                    </a:cubicBezTo>
                    <a:cubicBezTo>
                      <a:pt x="13649" y="214"/>
                      <a:pt x="12682" y="232"/>
                      <a:pt x="11716" y="232"/>
                    </a:cubicBezTo>
                    <a:cubicBezTo>
                      <a:pt x="10749" y="232"/>
                      <a:pt x="9782" y="214"/>
                      <a:pt x="8816" y="178"/>
                    </a:cubicBezTo>
                    <a:cubicBezTo>
                      <a:pt x="7876" y="143"/>
                      <a:pt x="6935" y="107"/>
                      <a:pt x="5995" y="19"/>
                    </a:cubicBezTo>
                    <a:cubicBezTo>
                      <a:pt x="5876" y="7"/>
                      <a:pt x="5769" y="1"/>
                      <a:pt x="56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46;p27"/>
              <p:cNvSpPr/>
              <p:nvPr/>
            </p:nvSpPr>
            <p:spPr>
              <a:xfrm>
                <a:off x="4410850" y="2066925"/>
                <a:ext cx="264725" cy="315700"/>
              </a:xfrm>
              <a:custGeom>
                <a:avLst/>
                <a:gdLst/>
                <a:ahLst/>
                <a:cxnLst/>
                <a:rect l="l" t="t" r="r" b="b"/>
                <a:pathLst>
                  <a:path w="10589" h="12628" extrusionOk="0">
                    <a:moveTo>
                      <a:pt x="6724" y="1"/>
                    </a:moveTo>
                    <a:cubicBezTo>
                      <a:pt x="6495" y="1"/>
                      <a:pt x="6253" y="26"/>
                      <a:pt x="5996" y="80"/>
                    </a:cubicBezTo>
                    <a:cubicBezTo>
                      <a:pt x="4807" y="311"/>
                      <a:pt x="3725" y="860"/>
                      <a:pt x="2945" y="1836"/>
                    </a:cubicBezTo>
                    <a:cubicBezTo>
                      <a:pt x="2626" y="2244"/>
                      <a:pt x="2377" y="2705"/>
                      <a:pt x="2129" y="3166"/>
                    </a:cubicBezTo>
                    <a:cubicBezTo>
                      <a:pt x="1774" y="3787"/>
                      <a:pt x="1420" y="4426"/>
                      <a:pt x="1100" y="5064"/>
                    </a:cubicBezTo>
                    <a:cubicBezTo>
                      <a:pt x="550" y="6217"/>
                      <a:pt x="89" y="7441"/>
                      <a:pt x="36" y="8718"/>
                    </a:cubicBezTo>
                    <a:cubicBezTo>
                      <a:pt x="1" y="9995"/>
                      <a:pt x="444" y="11343"/>
                      <a:pt x="1420" y="12141"/>
                    </a:cubicBezTo>
                    <a:cubicBezTo>
                      <a:pt x="1597" y="12301"/>
                      <a:pt x="1810" y="12425"/>
                      <a:pt x="2040" y="12514"/>
                    </a:cubicBezTo>
                    <a:cubicBezTo>
                      <a:pt x="2289" y="12585"/>
                      <a:pt x="2555" y="12603"/>
                      <a:pt x="2821" y="12603"/>
                    </a:cubicBezTo>
                    <a:cubicBezTo>
                      <a:pt x="3259" y="12620"/>
                      <a:pt x="3695" y="12628"/>
                      <a:pt x="4130" y="12628"/>
                    </a:cubicBezTo>
                    <a:cubicBezTo>
                      <a:pt x="5053" y="12628"/>
                      <a:pt x="5972" y="12592"/>
                      <a:pt x="6900" y="12532"/>
                    </a:cubicBezTo>
                    <a:cubicBezTo>
                      <a:pt x="7858" y="12461"/>
                      <a:pt x="8923" y="12283"/>
                      <a:pt x="9508" y="11503"/>
                    </a:cubicBezTo>
                    <a:cubicBezTo>
                      <a:pt x="9792" y="11095"/>
                      <a:pt x="9916" y="10598"/>
                      <a:pt x="10022" y="10102"/>
                    </a:cubicBezTo>
                    <a:cubicBezTo>
                      <a:pt x="10558" y="7288"/>
                      <a:pt x="10588" y="1"/>
                      <a:pt x="6724" y="1"/>
                    </a:cubicBezTo>
                    <a:close/>
                  </a:path>
                </a:pathLst>
              </a:custGeom>
              <a:solidFill>
                <a:srgbClr val="E0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47;p27"/>
              <p:cNvSpPr/>
              <p:nvPr/>
            </p:nvSpPr>
            <p:spPr>
              <a:xfrm>
                <a:off x="4685350" y="2128825"/>
                <a:ext cx="172950" cy="128450"/>
              </a:xfrm>
              <a:custGeom>
                <a:avLst/>
                <a:gdLst/>
                <a:ahLst/>
                <a:cxnLst/>
                <a:rect l="l" t="t" r="r" b="b"/>
                <a:pathLst>
                  <a:path w="6918" h="5138" extrusionOk="0">
                    <a:moveTo>
                      <a:pt x="975" y="1"/>
                    </a:moveTo>
                    <a:cubicBezTo>
                      <a:pt x="689" y="1"/>
                      <a:pt x="377" y="167"/>
                      <a:pt x="0" y="602"/>
                    </a:cubicBezTo>
                    <a:cubicBezTo>
                      <a:pt x="550" y="1790"/>
                      <a:pt x="1579" y="2890"/>
                      <a:pt x="2483" y="3812"/>
                    </a:cubicBezTo>
                    <a:cubicBezTo>
                      <a:pt x="2891" y="4238"/>
                      <a:pt x="3335" y="4646"/>
                      <a:pt x="3867" y="4912"/>
                    </a:cubicBezTo>
                    <a:cubicBezTo>
                      <a:pt x="4170" y="5053"/>
                      <a:pt x="4508" y="5137"/>
                      <a:pt x="4841" y="5137"/>
                    </a:cubicBezTo>
                    <a:cubicBezTo>
                      <a:pt x="5092" y="5137"/>
                      <a:pt x="5341" y="5089"/>
                      <a:pt x="5570" y="4983"/>
                    </a:cubicBezTo>
                    <a:cubicBezTo>
                      <a:pt x="5836" y="4859"/>
                      <a:pt x="6049" y="4663"/>
                      <a:pt x="6261" y="4468"/>
                    </a:cubicBezTo>
                    <a:cubicBezTo>
                      <a:pt x="6598" y="4167"/>
                      <a:pt x="6918" y="3777"/>
                      <a:pt x="6882" y="3315"/>
                    </a:cubicBezTo>
                    <a:cubicBezTo>
                      <a:pt x="6847" y="3103"/>
                      <a:pt x="6740" y="2925"/>
                      <a:pt x="6616" y="2748"/>
                    </a:cubicBezTo>
                    <a:cubicBezTo>
                      <a:pt x="5694" y="1648"/>
                      <a:pt x="3867" y="2056"/>
                      <a:pt x="2714" y="1205"/>
                    </a:cubicBezTo>
                    <a:cubicBezTo>
                      <a:pt x="2033" y="703"/>
                      <a:pt x="1562"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48;p27"/>
              <p:cNvSpPr/>
              <p:nvPr/>
            </p:nvSpPr>
            <p:spPr>
              <a:xfrm>
                <a:off x="4233475" y="2073100"/>
                <a:ext cx="183600" cy="110925"/>
              </a:xfrm>
              <a:custGeom>
                <a:avLst/>
                <a:gdLst/>
                <a:ahLst/>
                <a:cxnLst/>
                <a:rect l="l" t="t" r="r" b="b"/>
                <a:pathLst>
                  <a:path w="7344" h="4437" extrusionOk="0">
                    <a:moveTo>
                      <a:pt x="6299" y="0"/>
                    </a:moveTo>
                    <a:cubicBezTo>
                      <a:pt x="5750" y="0"/>
                      <a:pt x="5224" y="548"/>
                      <a:pt x="4524" y="915"/>
                    </a:cubicBezTo>
                    <a:cubicBezTo>
                      <a:pt x="3282" y="1571"/>
                      <a:pt x="1473" y="897"/>
                      <a:pt x="426" y="1837"/>
                    </a:cubicBezTo>
                    <a:cubicBezTo>
                      <a:pt x="267" y="1979"/>
                      <a:pt x="143" y="2157"/>
                      <a:pt x="89" y="2352"/>
                    </a:cubicBezTo>
                    <a:cubicBezTo>
                      <a:pt x="1" y="2777"/>
                      <a:pt x="284" y="3221"/>
                      <a:pt x="586" y="3558"/>
                    </a:cubicBezTo>
                    <a:cubicBezTo>
                      <a:pt x="781" y="3771"/>
                      <a:pt x="976" y="4001"/>
                      <a:pt x="1242" y="4161"/>
                    </a:cubicBezTo>
                    <a:cubicBezTo>
                      <a:pt x="1553" y="4354"/>
                      <a:pt x="1910" y="4437"/>
                      <a:pt x="2268" y="4437"/>
                    </a:cubicBezTo>
                    <a:cubicBezTo>
                      <a:pt x="2503" y="4437"/>
                      <a:pt x="2738" y="4401"/>
                      <a:pt x="2963" y="4338"/>
                    </a:cubicBezTo>
                    <a:cubicBezTo>
                      <a:pt x="3530" y="4179"/>
                      <a:pt x="4027" y="3842"/>
                      <a:pt x="4488" y="3487"/>
                    </a:cubicBezTo>
                    <a:cubicBezTo>
                      <a:pt x="5499" y="2724"/>
                      <a:pt x="6652" y="1802"/>
                      <a:pt x="7344" y="738"/>
                    </a:cubicBezTo>
                    <a:cubicBezTo>
                      <a:pt x="6960" y="195"/>
                      <a:pt x="6625" y="0"/>
                      <a:pt x="6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49;p27"/>
              <p:cNvSpPr/>
              <p:nvPr/>
            </p:nvSpPr>
            <p:spPr>
              <a:xfrm>
                <a:off x="4363850" y="2415275"/>
                <a:ext cx="145025" cy="137400"/>
              </a:xfrm>
              <a:custGeom>
                <a:avLst/>
                <a:gdLst/>
                <a:ahLst/>
                <a:cxnLst/>
                <a:rect l="l" t="t" r="r" b="b"/>
                <a:pathLst>
                  <a:path w="5801" h="5496" extrusionOk="0">
                    <a:moveTo>
                      <a:pt x="5225" y="0"/>
                    </a:moveTo>
                    <a:cubicBezTo>
                      <a:pt x="4796" y="0"/>
                      <a:pt x="4361" y="401"/>
                      <a:pt x="4257" y="815"/>
                    </a:cubicBezTo>
                    <a:cubicBezTo>
                      <a:pt x="4205" y="1008"/>
                      <a:pt x="4117" y="3015"/>
                      <a:pt x="3908" y="3015"/>
                    </a:cubicBezTo>
                    <a:cubicBezTo>
                      <a:pt x="3906" y="3015"/>
                      <a:pt x="3904" y="3015"/>
                      <a:pt x="3903" y="3014"/>
                    </a:cubicBezTo>
                    <a:cubicBezTo>
                      <a:pt x="3717" y="2985"/>
                      <a:pt x="3531" y="2972"/>
                      <a:pt x="3346" y="2972"/>
                    </a:cubicBezTo>
                    <a:cubicBezTo>
                      <a:pt x="2504" y="2972"/>
                      <a:pt x="1666" y="3244"/>
                      <a:pt x="852" y="3564"/>
                    </a:cubicBezTo>
                    <a:cubicBezTo>
                      <a:pt x="497" y="3706"/>
                      <a:pt x="71" y="3937"/>
                      <a:pt x="36" y="4380"/>
                    </a:cubicBezTo>
                    <a:cubicBezTo>
                      <a:pt x="0" y="4699"/>
                      <a:pt x="178" y="4983"/>
                      <a:pt x="408" y="5143"/>
                    </a:cubicBezTo>
                    <a:cubicBezTo>
                      <a:pt x="639" y="5302"/>
                      <a:pt x="905" y="5338"/>
                      <a:pt x="1171" y="5373"/>
                    </a:cubicBezTo>
                    <a:cubicBezTo>
                      <a:pt x="1765" y="5455"/>
                      <a:pt x="2367" y="5495"/>
                      <a:pt x="2970" y="5495"/>
                    </a:cubicBezTo>
                    <a:cubicBezTo>
                      <a:pt x="3538" y="5495"/>
                      <a:pt x="4106" y="5460"/>
                      <a:pt x="4665" y="5391"/>
                    </a:cubicBezTo>
                    <a:cubicBezTo>
                      <a:pt x="5162" y="5338"/>
                      <a:pt x="5552" y="4894"/>
                      <a:pt x="5623" y="4327"/>
                    </a:cubicBezTo>
                    <a:cubicBezTo>
                      <a:pt x="5801" y="3050"/>
                      <a:pt x="5747" y="1737"/>
                      <a:pt x="5694" y="442"/>
                    </a:cubicBezTo>
                    <a:cubicBezTo>
                      <a:pt x="5694" y="283"/>
                      <a:pt x="5605" y="123"/>
                      <a:pt x="5481" y="52"/>
                    </a:cubicBezTo>
                    <a:cubicBezTo>
                      <a:pt x="5398" y="16"/>
                      <a:pt x="5312" y="0"/>
                      <a:pt x="5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0;p27"/>
              <p:cNvSpPr/>
              <p:nvPr/>
            </p:nvSpPr>
            <p:spPr>
              <a:xfrm>
                <a:off x="4540775" y="2423925"/>
                <a:ext cx="143250" cy="140900"/>
              </a:xfrm>
              <a:custGeom>
                <a:avLst/>
                <a:gdLst/>
                <a:ahLst/>
                <a:cxnLst/>
                <a:rect l="l" t="t" r="r" b="b"/>
                <a:pathLst>
                  <a:path w="5730" h="5636" extrusionOk="0">
                    <a:moveTo>
                      <a:pt x="675" y="1"/>
                    </a:moveTo>
                    <a:cubicBezTo>
                      <a:pt x="598" y="1"/>
                      <a:pt x="520" y="14"/>
                      <a:pt x="444" y="43"/>
                    </a:cubicBezTo>
                    <a:cubicBezTo>
                      <a:pt x="302" y="96"/>
                      <a:pt x="231" y="238"/>
                      <a:pt x="213" y="416"/>
                    </a:cubicBezTo>
                    <a:cubicBezTo>
                      <a:pt x="107" y="1693"/>
                      <a:pt x="1" y="3023"/>
                      <a:pt x="125" y="4300"/>
                    </a:cubicBezTo>
                    <a:cubicBezTo>
                      <a:pt x="178" y="4868"/>
                      <a:pt x="551" y="5329"/>
                      <a:pt x="1029" y="5418"/>
                    </a:cubicBezTo>
                    <a:cubicBezTo>
                      <a:pt x="1841" y="5565"/>
                      <a:pt x="2653" y="5636"/>
                      <a:pt x="3465" y="5636"/>
                    </a:cubicBezTo>
                    <a:cubicBezTo>
                      <a:pt x="3824" y="5636"/>
                      <a:pt x="4182" y="5622"/>
                      <a:pt x="4541" y="5595"/>
                    </a:cubicBezTo>
                    <a:cubicBezTo>
                      <a:pt x="4790" y="5577"/>
                      <a:pt x="5074" y="5542"/>
                      <a:pt x="5304" y="5400"/>
                    </a:cubicBezTo>
                    <a:cubicBezTo>
                      <a:pt x="5535" y="5258"/>
                      <a:pt x="5730" y="4974"/>
                      <a:pt x="5712" y="4673"/>
                    </a:cubicBezTo>
                    <a:cubicBezTo>
                      <a:pt x="5694" y="4229"/>
                      <a:pt x="5286" y="3963"/>
                      <a:pt x="4914" y="3803"/>
                    </a:cubicBezTo>
                    <a:cubicBezTo>
                      <a:pt x="4079" y="3417"/>
                      <a:pt x="3190" y="3071"/>
                      <a:pt x="2294" y="3071"/>
                    </a:cubicBezTo>
                    <a:cubicBezTo>
                      <a:pt x="2162" y="3071"/>
                      <a:pt x="2030" y="3078"/>
                      <a:pt x="1899" y="3094"/>
                    </a:cubicBezTo>
                    <a:cubicBezTo>
                      <a:pt x="1898" y="3094"/>
                      <a:pt x="1897" y="3094"/>
                      <a:pt x="1896" y="3094"/>
                    </a:cubicBezTo>
                    <a:cubicBezTo>
                      <a:pt x="1686" y="3094"/>
                      <a:pt x="1685" y="1071"/>
                      <a:pt x="1632" y="877"/>
                    </a:cubicBezTo>
                    <a:cubicBezTo>
                      <a:pt x="1542" y="439"/>
                      <a:pt x="1117"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1;p27"/>
              <p:cNvSpPr/>
              <p:nvPr/>
            </p:nvSpPr>
            <p:spPr>
              <a:xfrm>
                <a:off x="4469825" y="1961150"/>
                <a:ext cx="627500" cy="167450"/>
              </a:xfrm>
              <a:custGeom>
                <a:avLst/>
                <a:gdLst/>
                <a:ahLst/>
                <a:cxnLst/>
                <a:rect l="l" t="t" r="r" b="b"/>
                <a:pathLst>
                  <a:path w="25100" h="6698" extrusionOk="0">
                    <a:moveTo>
                      <a:pt x="1" y="1"/>
                    </a:moveTo>
                    <a:cubicBezTo>
                      <a:pt x="1349" y="1881"/>
                      <a:pt x="4133" y="3247"/>
                      <a:pt x="5978" y="4293"/>
                    </a:cubicBezTo>
                    <a:cubicBezTo>
                      <a:pt x="7539" y="5180"/>
                      <a:pt x="9260" y="5641"/>
                      <a:pt x="10998" y="6014"/>
                    </a:cubicBezTo>
                    <a:cubicBezTo>
                      <a:pt x="12692" y="6396"/>
                      <a:pt x="14434" y="6697"/>
                      <a:pt x="16171" y="6697"/>
                    </a:cubicBezTo>
                    <a:cubicBezTo>
                      <a:pt x="17016" y="6697"/>
                      <a:pt x="17860" y="6626"/>
                      <a:pt x="18696" y="6457"/>
                    </a:cubicBezTo>
                    <a:cubicBezTo>
                      <a:pt x="19689" y="6262"/>
                      <a:pt x="20665" y="5925"/>
                      <a:pt x="21498" y="5322"/>
                    </a:cubicBezTo>
                    <a:cubicBezTo>
                      <a:pt x="22190" y="4808"/>
                      <a:pt x="22758" y="4134"/>
                      <a:pt x="23254" y="3442"/>
                    </a:cubicBezTo>
                    <a:cubicBezTo>
                      <a:pt x="23999" y="2378"/>
                      <a:pt x="24620" y="1225"/>
                      <a:pt x="25099" y="1"/>
                    </a:cubicBezTo>
                    <a:lnTo>
                      <a:pt x="21250" y="1"/>
                    </a:lnTo>
                    <a:cubicBezTo>
                      <a:pt x="20207" y="483"/>
                      <a:pt x="19072" y="724"/>
                      <a:pt x="17934" y="724"/>
                    </a:cubicBezTo>
                    <a:cubicBezTo>
                      <a:pt x="17272" y="724"/>
                      <a:pt x="16610" y="643"/>
                      <a:pt x="15964" y="480"/>
                    </a:cubicBezTo>
                    <a:cubicBezTo>
                      <a:pt x="15539" y="356"/>
                      <a:pt x="15095" y="196"/>
                      <a:pt x="14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2;p27"/>
              <p:cNvSpPr/>
              <p:nvPr/>
            </p:nvSpPr>
            <p:spPr>
              <a:xfrm>
                <a:off x="4782900" y="1977600"/>
                <a:ext cx="26175" cy="67425"/>
              </a:xfrm>
              <a:custGeom>
                <a:avLst/>
                <a:gdLst/>
                <a:ahLst/>
                <a:cxnLst/>
                <a:rect l="l" t="t" r="r" b="b"/>
                <a:pathLst>
                  <a:path w="1047" h="2697" fill="none" extrusionOk="0">
                    <a:moveTo>
                      <a:pt x="1047" y="1"/>
                    </a:moveTo>
                    <a:cubicBezTo>
                      <a:pt x="532" y="817"/>
                      <a:pt x="160" y="1739"/>
                      <a:pt x="0" y="2697"/>
                    </a:cubicBezTo>
                  </a:path>
                </a:pathLst>
              </a:custGeom>
              <a:noFill/>
              <a:ln w="710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3;p27"/>
              <p:cNvSpPr/>
              <p:nvPr/>
            </p:nvSpPr>
            <p:spPr>
              <a:xfrm>
                <a:off x="4840975" y="1991300"/>
                <a:ext cx="16450" cy="59450"/>
              </a:xfrm>
              <a:custGeom>
                <a:avLst/>
                <a:gdLst/>
                <a:ahLst/>
                <a:cxnLst/>
                <a:rect l="l" t="t" r="r" b="b"/>
                <a:pathLst>
                  <a:path w="658" h="2378" fill="none" extrusionOk="0">
                    <a:moveTo>
                      <a:pt x="657" y="1"/>
                    </a:moveTo>
                    <a:cubicBezTo>
                      <a:pt x="196" y="693"/>
                      <a:pt x="1" y="1562"/>
                      <a:pt x="143" y="2378"/>
                    </a:cubicBezTo>
                  </a:path>
                </a:pathLst>
              </a:custGeom>
              <a:noFill/>
              <a:ln w="710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4;p27"/>
              <p:cNvSpPr/>
              <p:nvPr/>
            </p:nvSpPr>
            <p:spPr>
              <a:xfrm>
                <a:off x="4904400" y="2013925"/>
                <a:ext cx="12875" cy="102900"/>
              </a:xfrm>
              <a:custGeom>
                <a:avLst/>
                <a:gdLst/>
                <a:ahLst/>
                <a:cxnLst/>
                <a:rect l="l" t="t" r="r" b="b"/>
                <a:pathLst>
                  <a:path w="515" h="4116" fill="none" extrusionOk="0">
                    <a:moveTo>
                      <a:pt x="515" y="1"/>
                    </a:moveTo>
                    <a:cubicBezTo>
                      <a:pt x="54" y="1313"/>
                      <a:pt x="0" y="2785"/>
                      <a:pt x="391" y="4116"/>
                    </a:cubicBezTo>
                  </a:path>
                </a:pathLst>
              </a:custGeom>
              <a:noFill/>
              <a:ln w="710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5;p27"/>
              <p:cNvSpPr/>
              <p:nvPr/>
            </p:nvSpPr>
            <p:spPr>
              <a:xfrm>
                <a:off x="4997075" y="1988200"/>
                <a:ext cx="19975" cy="72300"/>
              </a:xfrm>
              <a:custGeom>
                <a:avLst/>
                <a:gdLst/>
                <a:ahLst/>
                <a:cxnLst/>
                <a:rect l="l" t="t" r="r" b="b"/>
                <a:pathLst>
                  <a:path w="799" h="2892" fill="none" extrusionOk="0">
                    <a:moveTo>
                      <a:pt x="89" y="1"/>
                    </a:moveTo>
                    <a:cubicBezTo>
                      <a:pt x="0" y="1012"/>
                      <a:pt x="249" y="2058"/>
                      <a:pt x="799" y="2892"/>
                    </a:cubicBezTo>
                  </a:path>
                </a:pathLst>
              </a:custGeom>
              <a:noFill/>
              <a:ln w="710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56;p27"/>
              <p:cNvSpPr/>
              <p:nvPr/>
            </p:nvSpPr>
            <p:spPr>
              <a:xfrm>
                <a:off x="4804625" y="2309275"/>
                <a:ext cx="82050" cy="79825"/>
              </a:xfrm>
              <a:custGeom>
                <a:avLst/>
                <a:gdLst/>
                <a:ahLst/>
                <a:cxnLst/>
                <a:rect l="l" t="t" r="r" b="b"/>
                <a:pathLst>
                  <a:path w="3282" h="3193" extrusionOk="0">
                    <a:moveTo>
                      <a:pt x="676" y="0"/>
                    </a:moveTo>
                    <a:cubicBezTo>
                      <a:pt x="605" y="0"/>
                      <a:pt x="533" y="28"/>
                      <a:pt x="479" y="88"/>
                    </a:cubicBezTo>
                    <a:cubicBezTo>
                      <a:pt x="284" y="337"/>
                      <a:pt x="142" y="638"/>
                      <a:pt x="89" y="975"/>
                    </a:cubicBezTo>
                    <a:cubicBezTo>
                      <a:pt x="0" y="1436"/>
                      <a:pt x="71" y="1933"/>
                      <a:pt x="213" y="2394"/>
                    </a:cubicBezTo>
                    <a:cubicBezTo>
                      <a:pt x="383" y="2934"/>
                      <a:pt x="888" y="3192"/>
                      <a:pt x="1401" y="3192"/>
                    </a:cubicBezTo>
                    <a:cubicBezTo>
                      <a:pt x="1478" y="3192"/>
                      <a:pt x="1556" y="3186"/>
                      <a:pt x="1632" y="3175"/>
                    </a:cubicBezTo>
                    <a:cubicBezTo>
                      <a:pt x="2005" y="3104"/>
                      <a:pt x="2359" y="2909"/>
                      <a:pt x="2643" y="2660"/>
                    </a:cubicBezTo>
                    <a:cubicBezTo>
                      <a:pt x="2998" y="2359"/>
                      <a:pt x="3282" y="1880"/>
                      <a:pt x="3158" y="1419"/>
                    </a:cubicBezTo>
                    <a:cubicBezTo>
                      <a:pt x="3117" y="1269"/>
                      <a:pt x="2971" y="1129"/>
                      <a:pt x="2841" y="1129"/>
                    </a:cubicBezTo>
                    <a:cubicBezTo>
                      <a:pt x="2802" y="1129"/>
                      <a:pt x="2765" y="1142"/>
                      <a:pt x="2732" y="1170"/>
                    </a:cubicBezTo>
                    <a:cubicBezTo>
                      <a:pt x="2750" y="1028"/>
                      <a:pt x="2785" y="869"/>
                      <a:pt x="2767" y="727"/>
                    </a:cubicBezTo>
                    <a:cubicBezTo>
                      <a:pt x="2732" y="585"/>
                      <a:pt x="2643" y="443"/>
                      <a:pt x="2501" y="425"/>
                    </a:cubicBezTo>
                    <a:cubicBezTo>
                      <a:pt x="2483" y="422"/>
                      <a:pt x="2466" y="420"/>
                      <a:pt x="2449" y="420"/>
                    </a:cubicBezTo>
                    <a:cubicBezTo>
                      <a:pt x="2197" y="420"/>
                      <a:pt x="2040" y="767"/>
                      <a:pt x="1774" y="833"/>
                    </a:cubicBezTo>
                    <a:cubicBezTo>
                      <a:pt x="1810" y="691"/>
                      <a:pt x="1845" y="532"/>
                      <a:pt x="1810" y="390"/>
                    </a:cubicBezTo>
                    <a:cubicBezTo>
                      <a:pt x="1774" y="248"/>
                      <a:pt x="1668" y="106"/>
                      <a:pt x="1526" y="88"/>
                    </a:cubicBezTo>
                    <a:cubicBezTo>
                      <a:pt x="1515" y="87"/>
                      <a:pt x="1504" y="86"/>
                      <a:pt x="1494" y="86"/>
                    </a:cubicBezTo>
                    <a:cubicBezTo>
                      <a:pt x="1378" y="86"/>
                      <a:pt x="1255" y="170"/>
                      <a:pt x="1207" y="283"/>
                    </a:cubicBezTo>
                    <a:cubicBezTo>
                      <a:pt x="1136" y="408"/>
                      <a:pt x="1118" y="549"/>
                      <a:pt x="1100" y="691"/>
                    </a:cubicBezTo>
                    <a:lnTo>
                      <a:pt x="940" y="195"/>
                    </a:lnTo>
                    <a:cubicBezTo>
                      <a:pt x="907" y="74"/>
                      <a:pt x="792" y="0"/>
                      <a:pt x="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990;p27"/>
            <p:cNvGrpSpPr/>
            <p:nvPr/>
          </p:nvGrpSpPr>
          <p:grpSpPr>
            <a:xfrm>
              <a:off x="1462717" y="2781160"/>
              <a:ext cx="1014431" cy="719236"/>
              <a:chOff x="2526250" y="3169950"/>
              <a:chExt cx="908175" cy="643900"/>
            </a:xfrm>
          </p:grpSpPr>
          <p:sp>
            <p:nvSpPr>
              <p:cNvPr id="49" name="Google Shape;1991;p27"/>
              <p:cNvSpPr/>
              <p:nvPr/>
            </p:nvSpPr>
            <p:spPr>
              <a:xfrm>
                <a:off x="2526250" y="3197850"/>
                <a:ext cx="908175" cy="616000"/>
              </a:xfrm>
              <a:custGeom>
                <a:avLst/>
                <a:gdLst/>
                <a:ahLst/>
                <a:cxnLst/>
                <a:rect l="l" t="t" r="r" b="b"/>
                <a:pathLst>
                  <a:path w="36327" h="24640" extrusionOk="0">
                    <a:moveTo>
                      <a:pt x="21560" y="0"/>
                    </a:moveTo>
                    <a:cubicBezTo>
                      <a:pt x="18834" y="0"/>
                      <a:pt x="15854" y="312"/>
                      <a:pt x="13712" y="871"/>
                    </a:cubicBezTo>
                    <a:cubicBezTo>
                      <a:pt x="11370" y="1475"/>
                      <a:pt x="9118" y="2397"/>
                      <a:pt x="7025" y="3621"/>
                    </a:cubicBezTo>
                    <a:cubicBezTo>
                      <a:pt x="3867" y="5448"/>
                      <a:pt x="905" y="8215"/>
                      <a:pt x="231" y="11815"/>
                    </a:cubicBezTo>
                    <a:cubicBezTo>
                      <a:pt x="0" y="13004"/>
                      <a:pt x="71" y="14210"/>
                      <a:pt x="142" y="15398"/>
                    </a:cubicBezTo>
                    <a:cubicBezTo>
                      <a:pt x="355" y="19673"/>
                      <a:pt x="1703" y="22653"/>
                      <a:pt x="3938" y="24640"/>
                    </a:cubicBezTo>
                    <a:lnTo>
                      <a:pt x="32584" y="24640"/>
                    </a:lnTo>
                    <a:cubicBezTo>
                      <a:pt x="33524" y="23788"/>
                      <a:pt x="34305" y="22777"/>
                      <a:pt x="34855" y="21624"/>
                    </a:cubicBezTo>
                    <a:cubicBezTo>
                      <a:pt x="36327" y="18591"/>
                      <a:pt x="36185" y="14884"/>
                      <a:pt x="35564" y="11815"/>
                    </a:cubicBezTo>
                    <a:cubicBezTo>
                      <a:pt x="35245" y="10272"/>
                      <a:pt x="34234" y="7949"/>
                      <a:pt x="33347" y="6654"/>
                    </a:cubicBezTo>
                    <a:cubicBezTo>
                      <a:pt x="31343" y="3745"/>
                      <a:pt x="28930" y="783"/>
                      <a:pt x="25259" y="233"/>
                    </a:cubicBezTo>
                    <a:cubicBezTo>
                      <a:pt x="24173" y="75"/>
                      <a:pt x="22897" y="0"/>
                      <a:pt x="21560" y="0"/>
                    </a:cubicBezTo>
                    <a:close/>
                  </a:path>
                </a:pathLst>
              </a:custGeom>
              <a:solidFill>
                <a:srgbClr val="F9C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92;p27"/>
              <p:cNvSpPr/>
              <p:nvPr/>
            </p:nvSpPr>
            <p:spPr>
              <a:xfrm>
                <a:off x="2829125" y="3527250"/>
                <a:ext cx="51900" cy="49475"/>
              </a:xfrm>
              <a:custGeom>
                <a:avLst/>
                <a:gdLst/>
                <a:ahLst/>
                <a:cxnLst/>
                <a:rect l="l" t="t" r="r" b="b"/>
                <a:pathLst>
                  <a:path w="2076" h="1979" extrusionOk="0">
                    <a:moveTo>
                      <a:pt x="1034" y="1"/>
                    </a:moveTo>
                    <a:cubicBezTo>
                      <a:pt x="1003" y="1"/>
                      <a:pt x="972" y="2"/>
                      <a:pt x="940" y="5"/>
                    </a:cubicBezTo>
                    <a:cubicBezTo>
                      <a:pt x="390" y="58"/>
                      <a:pt x="0" y="555"/>
                      <a:pt x="53" y="1087"/>
                    </a:cubicBezTo>
                    <a:cubicBezTo>
                      <a:pt x="103" y="1603"/>
                      <a:pt x="528" y="1979"/>
                      <a:pt x="1035" y="1979"/>
                    </a:cubicBezTo>
                    <a:cubicBezTo>
                      <a:pt x="1068" y="1979"/>
                      <a:pt x="1102" y="1977"/>
                      <a:pt x="1135" y="1974"/>
                    </a:cubicBezTo>
                    <a:cubicBezTo>
                      <a:pt x="1667" y="1921"/>
                      <a:pt x="2075" y="1442"/>
                      <a:pt x="2022" y="892"/>
                    </a:cubicBezTo>
                    <a:cubicBezTo>
                      <a:pt x="1972" y="391"/>
                      <a:pt x="1529" y="1"/>
                      <a:pt x="1034"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93;p27"/>
              <p:cNvSpPr/>
              <p:nvPr/>
            </p:nvSpPr>
            <p:spPr>
              <a:xfrm>
                <a:off x="3138200" y="3521475"/>
                <a:ext cx="51900" cy="49125"/>
              </a:xfrm>
              <a:custGeom>
                <a:avLst/>
                <a:gdLst/>
                <a:ahLst/>
                <a:cxnLst/>
                <a:rect l="l" t="t" r="r" b="b"/>
                <a:pathLst>
                  <a:path w="2076" h="1965" extrusionOk="0">
                    <a:moveTo>
                      <a:pt x="1040" y="1"/>
                    </a:moveTo>
                    <a:cubicBezTo>
                      <a:pt x="1007" y="1"/>
                      <a:pt x="974" y="2"/>
                      <a:pt x="940" y="6"/>
                    </a:cubicBezTo>
                    <a:cubicBezTo>
                      <a:pt x="408" y="59"/>
                      <a:pt x="0" y="538"/>
                      <a:pt x="71" y="1088"/>
                    </a:cubicBezTo>
                    <a:cubicBezTo>
                      <a:pt x="120" y="1579"/>
                      <a:pt x="533" y="1965"/>
                      <a:pt x="1015" y="1965"/>
                    </a:cubicBezTo>
                    <a:cubicBezTo>
                      <a:pt x="1055" y="1965"/>
                      <a:pt x="1095" y="1962"/>
                      <a:pt x="1135" y="1957"/>
                    </a:cubicBezTo>
                    <a:cubicBezTo>
                      <a:pt x="1685" y="1904"/>
                      <a:pt x="2075" y="1425"/>
                      <a:pt x="2022" y="892"/>
                    </a:cubicBezTo>
                    <a:cubicBezTo>
                      <a:pt x="1972" y="376"/>
                      <a:pt x="1547" y="1"/>
                      <a:pt x="1040"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94;p27"/>
              <p:cNvSpPr/>
              <p:nvPr/>
            </p:nvSpPr>
            <p:spPr>
              <a:xfrm>
                <a:off x="2974125" y="3602150"/>
                <a:ext cx="63875" cy="60925"/>
              </a:xfrm>
              <a:custGeom>
                <a:avLst/>
                <a:gdLst/>
                <a:ahLst/>
                <a:cxnLst/>
                <a:rect l="l" t="t" r="r" b="b"/>
                <a:pathLst>
                  <a:path w="2555" h="2437" extrusionOk="0">
                    <a:moveTo>
                      <a:pt x="1764" y="0"/>
                    </a:moveTo>
                    <a:cubicBezTo>
                      <a:pt x="1176" y="0"/>
                      <a:pt x="588" y="40"/>
                      <a:pt x="0" y="113"/>
                    </a:cubicBezTo>
                    <a:lnTo>
                      <a:pt x="142" y="184"/>
                    </a:lnTo>
                    <a:cubicBezTo>
                      <a:pt x="355" y="663"/>
                      <a:pt x="568" y="1142"/>
                      <a:pt x="781" y="1621"/>
                    </a:cubicBezTo>
                    <a:cubicBezTo>
                      <a:pt x="905" y="1905"/>
                      <a:pt x="1047" y="2206"/>
                      <a:pt x="1277" y="2437"/>
                    </a:cubicBezTo>
                    <a:cubicBezTo>
                      <a:pt x="1898" y="1745"/>
                      <a:pt x="2342" y="911"/>
                      <a:pt x="2554" y="25"/>
                    </a:cubicBezTo>
                    <a:cubicBezTo>
                      <a:pt x="2291" y="8"/>
                      <a:pt x="2027" y="0"/>
                      <a:pt x="1764" y="0"/>
                    </a:cubicBezTo>
                    <a:close/>
                  </a:path>
                </a:pathLst>
              </a:custGeom>
              <a:solidFill>
                <a:srgbClr val="F27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95;p27"/>
              <p:cNvSpPr/>
              <p:nvPr/>
            </p:nvSpPr>
            <p:spPr>
              <a:xfrm>
                <a:off x="2841975" y="3169950"/>
                <a:ext cx="227075" cy="74975"/>
              </a:xfrm>
              <a:custGeom>
                <a:avLst/>
                <a:gdLst/>
                <a:ahLst/>
                <a:cxnLst/>
                <a:rect l="l" t="t" r="r" b="b"/>
                <a:pathLst>
                  <a:path w="9083" h="2999" extrusionOk="0">
                    <a:moveTo>
                      <a:pt x="6615" y="0"/>
                    </a:moveTo>
                    <a:cubicBezTo>
                      <a:pt x="5717" y="0"/>
                      <a:pt x="4824" y="318"/>
                      <a:pt x="4133" y="905"/>
                    </a:cubicBezTo>
                    <a:cubicBezTo>
                      <a:pt x="4098" y="728"/>
                      <a:pt x="4062" y="551"/>
                      <a:pt x="4045" y="391"/>
                    </a:cubicBezTo>
                    <a:cubicBezTo>
                      <a:pt x="2555" y="870"/>
                      <a:pt x="1153" y="1686"/>
                      <a:pt x="1" y="2750"/>
                    </a:cubicBezTo>
                    <a:lnTo>
                      <a:pt x="1934" y="2998"/>
                    </a:lnTo>
                    <a:cubicBezTo>
                      <a:pt x="4222" y="2839"/>
                      <a:pt x="6492" y="2520"/>
                      <a:pt x="8727" y="2058"/>
                    </a:cubicBezTo>
                    <a:cubicBezTo>
                      <a:pt x="8745" y="1438"/>
                      <a:pt x="8869" y="817"/>
                      <a:pt x="9082" y="214"/>
                    </a:cubicBezTo>
                    <a:lnTo>
                      <a:pt x="9082" y="214"/>
                    </a:lnTo>
                    <a:cubicBezTo>
                      <a:pt x="8266" y="338"/>
                      <a:pt x="7450" y="515"/>
                      <a:pt x="6652" y="728"/>
                    </a:cubicBezTo>
                    <a:cubicBezTo>
                      <a:pt x="6741" y="498"/>
                      <a:pt x="6759" y="249"/>
                      <a:pt x="6688" y="1"/>
                    </a:cubicBezTo>
                    <a:cubicBezTo>
                      <a:pt x="6663" y="0"/>
                      <a:pt x="6639" y="0"/>
                      <a:pt x="6615" y="0"/>
                    </a:cubicBezTo>
                    <a:close/>
                  </a:path>
                </a:pathLst>
              </a:custGeom>
              <a:solidFill>
                <a:srgbClr val="F9C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6;p27"/>
              <p:cNvSpPr/>
              <p:nvPr/>
            </p:nvSpPr>
            <p:spPr>
              <a:xfrm>
                <a:off x="2959050" y="3285150"/>
                <a:ext cx="90025" cy="251550"/>
              </a:xfrm>
              <a:custGeom>
                <a:avLst/>
                <a:gdLst/>
                <a:ahLst/>
                <a:cxnLst/>
                <a:rect l="l" t="t" r="r" b="b"/>
                <a:pathLst>
                  <a:path w="3601" h="10062" extrusionOk="0">
                    <a:moveTo>
                      <a:pt x="1923" y="1"/>
                    </a:moveTo>
                    <a:cubicBezTo>
                      <a:pt x="1909" y="1"/>
                      <a:pt x="1895" y="2"/>
                      <a:pt x="1880" y="5"/>
                    </a:cubicBezTo>
                    <a:cubicBezTo>
                      <a:pt x="1366" y="93"/>
                      <a:pt x="1153" y="1158"/>
                      <a:pt x="1011" y="1548"/>
                    </a:cubicBezTo>
                    <a:cubicBezTo>
                      <a:pt x="727" y="2240"/>
                      <a:pt x="444" y="2949"/>
                      <a:pt x="178" y="3658"/>
                    </a:cubicBezTo>
                    <a:cubicBezTo>
                      <a:pt x="89" y="3836"/>
                      <a:pt x="18" y="4013"/>
                      <a:pt x="18" y="4226"/>
                    </a:cubicBezTo>
                    <a:cubicBezTo>
                      <a:pt x="0" y="4457"/>
                      <a:pt x="89" y="4687"/>
                      <a:pt x="178" y="4900"/>
                    </a:cubicBezTo>
                    <a:cubicBezTo>
                      <a:pt x="852" y="6550"/>
                      <a:pt x="1685" y="9370"/>
                      <a:pt x="2040" y="10062"/>
                    </a:cubicBezTo>
                    <a:cubicBezTo>
                      <a:pt x="2324" y="8785"/>
                      <a:pt x="3157" y="7100"/>
                      <a:pt x="3441" y="5822"/>
                    </a:cubicBezTo>
                    <a:cubicBezTo>
                      <a:pt x="3512" y="5485"/>
                      <a:pt x="3601" y="5131"/>
                      <a:pt x="3601" y="4794"/>
                    </a:cubicBezTo>
                    <a:cubicBezTo>
                      <a:pt x="3601" y="4368"/>
                      <a:pt x="3495" y="3942"/>
                      <a:pt x="3370" y="3517"/>
                    </a:cubicBezTo>
                    <a:cubicBezTo>
                      <a:pt x="3214" y="2926"/>
                      <a:pt x="2615" y="1"/>
                      <a:pt x="1923" y="1"/>
                    </a:cubicBezTo>
                    <a:close/>
                  </a:path>
                </a:pathLst>
              </a:custGeom>
              <a:solidFill>
                <a:srgbClr val="FFDA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2" name="Diagram 1"/>
          <p:cNvGraphicFramePr/>
          <p:nvPr>
            <p:extLst>
              <p:ext uri="{D42A27DB-BD31-4B8C-83A1-F6EECF244321}">
                <p14:modId xmlns:p14="http://schemas.microsoft.com/office/powerpoint/2010/main" val="2881591202"/>
              </p:ext>
            </p:extLst>
          </p:nvPr>
        </p:nvGraphicFramePr>
        <p:xfrm>
          <a:off x="1809095" y="41069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graphicEl>
                                              <a:dgm id="{8BBF6F2F-5EAA-4D7C-B5F1-C8387CDD8E07}"/>
                                            </p:graphicEl>
                                          </p:spTgt>
                                        </p:tgtEl>
                                        <p:attrNameLst>
                                          <p:attrName>style.visibility</p:attrName>
                                        </p:attrNameLst>
                                      </p:cBhvr>
                                      <p:to>
                                        <p:strVal val="visible"/>
                                      </p:to>
                                    </p:set>
                                    <p:animEffect transition="in" filter="wipe(left)">
                                      <p:cBhvr>
                                        <p:cTn id="7" dur="500"/>
                                        <p:tgtEl>
                                          <p:spTgt spid="2">
                                            <p:graphicEl>
                                              <a:dgm id="{8BBF6F2F-5EAA-4D7C-B5F1-C8387CDD8E0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graphicEl>
                                              <a:dgm id="{DEDE504B-8F39-4A5D-80BE-E483F139F177}"/>
                                            </p:graphicEl>
                                          </p:spTgt>
                                        </p:tgtEl>
                                        <p:attrNameLst>
                                          <p:attrName>style.visibility</p:attrName>
                                        </p:attrNameLst>
                                      </p:cBhvr>
                                      <p:to>
                                        <p:strVal val="visible"/>
                                      </p:to>
                                    </p:set>
                                    <p:animEffect transition="in" filter="wipe(left)">
                                      <p:cBhvr>
                                        <p:cTn id="12" dur="500"/>
                                        <p:tgtEl>
                                          <p:spTgt spid="2">
                                            <p:graphicEl>
                                              <a:dgm id="{DEDE504B-8F39-4A5D-80BE-E483F139F177}"/>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graphicEl>
                                              <a:dgm id="{815A7FCA-61C2-4768-AFC6-36341BE116CF}"/>
                                            </p:graphicEl>
                                          </p:spTgt>
                                        </p:tgtEl>
                                        <p:attrNameLst>
                                          <p:attrName>style.visibility</p:attrName>
                                        </p:attrNameLst>
                                      </p:cBhvr>
                                      <p:to>
                                        <p:strVal val="visible"/>
                                      </p:to>
                                    </p:set>
                                    <p:animEffect transition="in" filter="wipe(left)">
                                      <p:cBhvr>
                                        <p:cTn id="15" dur="500"/>
                                        <p:tgtEl>
                                          <p:spTgt spid="2">
                                            <p:graphicEl>
                                              <a:dgm id="{815A7FCA-61C2-4768-AFC6-36341BE116C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graphicEl>
                                              <a:dgm id="{02C61B1E-5662-48F2-8AD1-DAA673BC6D02}"/>
                                            </p:graphicEl>
                                          </p:spTgt>
                                        </p:tgtEl>
                                        <p:attrNameLst>
                                          <p:attrName>style.visibility</p:attrName>
                                        </p:attrNameLst>
                                      </p:cBhvr>
                                      <p:to>
                                        <p:strVal val="visible"/>
                                      </p:to>
                                    </p:set>
                                    <p:animEffect transition="in" filter="wipe(left)">
                                      <p:cBhvr>
                                        <p:cTn id="20" dur="500"/>
                                        <p:tgtEl>
                                          <p:spTgt spid="2">
                                            <p:graphicEl>
                                              <a:dgm id="{02C61B1E-5662-48F2-8AD1-DAA673BC6D02}"/>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graphicEl>
                                              <a:dgm id="{CDCFB099-9943-4003-8F8A-ACABCBDC235C}"/>
                                            </p:graphicEl>
                                          </p:spTgt>
                                        </p:tgtEl>
                                        <p:attrNameLst>
                                          <p:attrName>style.visibility</p:attrName>
                                        </p:attrNameLst>
                                      </p:cBhvr>
                                      <p:to>
                                        <p:strVal val="visible"/>
                                      </p:to>
                                    </p:set>
                                    <p:animEffect transition="in" filter="wipe(left)">
                                      <p:cBhvr>
                                        <p:cTn id="25" dur="500"/>
                                        <p:tgtEl>
                                          <p:spTgt spid="2">
                                            <p:graphicEl>
                                              <a:dgm id="{CDCFB099-9943-4003-8F8A-ACABCBDC235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graphicEl>
                                              <a:dgm id="{0189F3B4-9891-47E5-BE20-DA90A8613D97}"/>
                                            </p:graphicEl>
                                          </p:spTgt>
                                        </p:tgtEl>
                                        <p:attrNameLst>
                                          <p:attrName>style.visibility</p:attrName>
                                        </p:attrNameLst>
                                      </p:cBhvr>
                                      <p:to>
                                        <p:strVal val="visible"/>
                                      </p:to>
                                    </p:set>
                                    <p:animEffect transition="in" filter="wipe(left)">
                                      <p:cBhvr>
                                        <p:cTn id="30" dur="500"/>
                                        <p:tgtEl>
                                          <p:spTgt spid="2">
                                            <p:graphicEl>
                                              <a:dgm id="{0189F3B4-9891-47E5-BE20-DA90A8613D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66700" y="1542668"/>
            <a:ext cx="8610600" cy="1815882"/>
          </a:xfrm>
          <a:prstGeom prst="rect">
            <a:avLst/>
          </a:prstGeom>
          <a:noFill/>
        </p:spPr>
        <p:txBody>
          <a:bodyPr>
            <a:spAutoFit/>
          </a:bodyPr>
          <a:lstStyle/>
          <a:p>
            <a:pPr algn="ctr">
              <a:defRPr/>
            </a:pPr>
            <a:r>
              <a:rPr lang="en-US" sz="3600" b="1" dirty="0">
                <a:solidFill>
                  <a:srgbClr val="C00000"/>
                </a:solidFill>
                <a:latin typeface="Arial" pitchFamily="34" charset="0"/>
                <a:cs typeface="Arial" pitchFamily="34" charset="0"/>
              </a:rPr>
              <a:t>RÚT KINH NGHIỆM </a:t>
            </a:r>
            <a:r>
              <a:rPr lang="en-US" sz="3600" b="1" dirty="0" smtClean="0">
                <a:solidFill>
                  <a:srgbClr val="C00000"/>
                </a:solidFill>
                <a:latin typeface="Arial" pitchFamily="34" charset="0"/>
                <a:cs typeface="Arial" pitchFamily="34" charset="0"/>
              </a:rPr>
              <a:t>HƯỚNG </a:t>
            </a:r>
            <a:r>
              <a:rPr lang="en-US" sz="3600" b="1" dirty="0">
                <a:solidFill>
                  <a:srgbClr val="C00000"/>
                </a:solidFill>
                <a:latin typeface="Arial" pitchFamily="34" charset="0"/>
                <a:cs typeface="Arial" pitchFamily="34" charset="0"/>
              </a:rPr>
              <a:t>DẪN </a:t>
            </a:r>
            <a:endParaRPr lang="en-US" sz="3600" b="1" dirty="0" smtClean="0">
              <a:solidFill>
                <a:srgbClr val="C00000"/>
              </a:solidFill>
              <a:latin typeface="Arial" pitchFamily="34" charset="0"/>
              <a:cs typeface="Arial" pitchFamily="34" charset="0"/>
            </a:endParaRPr>
          </a:p>
          <a:p>
            <a:pPr algn="ctr">
              <a:defRPr/>
            </a:pPr>
            <a:r>
              <a:rPr lang="en-US" sz="3600" b="1" dirty="0" smtClean="0">
                <a:solidFill>
                  <a:srgbClr val="C00000"/>
                </a:solidFill>
                <a:latin typeface="Arial" pitchFamily="34" charset="0"/>
                <a:cs typeface="Arial" pitchFamily="34" charset="0"/>
              </a:rPr>
              <a:t>XÂY </a:t>
            </a:r>
            <a:r>
              <a:rPr lang="en-US" sz="3600" b="1" dirty="0">
                <a:solidFill>
                  <a:srgbClr val="C00000"/>
                </a:solidFill>
                <a:latin typeface="Arial" pitchFamily="34" charset="0"/>
                <a:cs typeface="Arial" pitchFamily="34" charset="0"/>
              </a:rPr>
              <a:t>DỰNG </a:t>
            </a:r>
            <a:r>
              <a:rPr lang="en-US" sz="3600" b="1" dirty="0" smtClean="0">
                <a:solidFill>
                  <a:srgbClr val="C00000"/>
                </a:solidFill>
                <a:latin typeface="Arial" pitchFamily="34" charset="0"/>
                <a:cs typeface="Arial" pitchFamily="34" charset="0"/>
              </a:rPr>
              <a:t>KẾ </a:t>
            </a:r>
            <a:r>
              <a:rPr lang="en-US" sz="3600" b="1" dirty="0">
                <a:solidFill>
                  <a:srgbClr val="C00000"/>
                </a:solidFill>
                <a:latin typeface="Arial" pitchFamily="34" charset="0"/>
                <a:cs typeface="Arial" pitchFamily="34" charset="0"/>
              </a:rPr>
              <a:t>HOẠCH GIÁO DỤC</a:t>
            </a:r>
          </a:p>
          <a:p>
            <a:pPr algn="ctr">
              <a:defRPr/>
            </a:pPr>
            <a:endParaRPr lang="en-US" sz="4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63194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1537"/>
        <p:cNvGrpSpPr/>
        <p:nvPr/>
      </p:nvGrpSpPr>
      <p:grpSpPr>
        <a:xfrm>
          <a:off x="0" y="0"/>
          <a:ext cx="0" cy="0"/>
          <a:chOff x="0" y="0"/>
          <a:chExt cx="0" cy="0"/>
        </a:xfrm>
      </p:grpSpPr>
      <p:pic>
        <p:nvPicPr>
          <p:cNvPr id="1538" name="Google Shape;1538;p63"/>
          <p:cNvPicPr preferRelativeResize="0"/>
          <p:nvPr/>
        </p:nvPicPr>
        <p:blipFill rotWithShape="1">
          <a:blip r:embed="rId4">
            <a:alphaModFix/>
          </a:blip>
          <a:srcRect t="13800" r="9926"/>
          <a:stretch/>
        </p:blipFill>
        <p:spPr>
          <a:xfrm rot="-2546224" flipH="1">
            <a:off x="1007745" y="635485"/>
            <a:ext cx="1260884" cy="1163230"/>
          </a:xfrm>
          <a:prstGeom prst="rect">
            <a:avLst/>
          </a:prstGeom>
          <a:noFill/>
          <a:ln>
            <a:noFill/>
          </a:ln>
        </p:spPr>
      </p:pic>
      <p:pic>
        <p:nvPicPr>
          <p:cNvPr id="1540" name="Google Shape;1540;p63"/>
          <p:cNvPicPr preferRelativeResize="0"/>
          <p:nvPr/>
        </p:nvPicPr>
        <p:blipFill rotWithShape="1">
          <a:blip r:embed="rId5">
            <a:alphaModFix/>
          </a:blip>
          <a:srcRect t="9703" r="2400" b="9501"/>
          <a:stretch/>
        </p:blipFill>
        <p:spPr>
          <a:xfrm>
            <a:off x="6660232" y="2715766"/>
            <a:ext cx="2785851" cy="2800875"/>
          </a:xfrm>
          <a:prstGeom prst="rect">
            <a:avLst/>
          </a:prstGeom>
          <a:noFill/>
          <a:ln>
            <a:noFill/>
          </a:ln>
        </p:spPr>
      </p:pic>
      <p:sp>
        <p:nvSpPr>
          <p:cNvPr id="3" name="Rectangle 2"/>
          <p:cNvSpPr/>
          <p:nvPr/>
        </p:nvSpPr>
        <p:spPr>
          <a:xfrm>
            <a:off x="1684671" y="1381919"/>
            <a:ext cx="5958149" cy="2862322"/>
          </a:xfrm>
          <a:prstGeom prst="rect">
            <a:avLst/>
          </a:prstGeom>
        </p:spPr>
        <p:txBody>
          <a:bodyPr wrap="square">
            <a:spAutoFit/>
          </a:bodyPr>
          <a:lstStyle/>
          <a:p>
            <a:pPr marL="342900" lvl="0" indent="-342900">
              <a:lnSpc>
                <a:spcPct val="150000"/>
              </a:lnSpc>
              <a:buFont typeface="Wingdings" pitchFamily="2" charset="2"/>
              <a:buChar char="q"/>
            </a:pPr>
            <a:r>
              <a:rPr lang="en-US" sz="2400" b="1" i="1" dirty="0" err="1"/>
              <a:t>Kế</a:t>
            </a:r>
            <a:r>
              <a:rPr lang="en-US" sz="2400" b="1" i="1" dirty="0"/>
              <a:t> </a:t>
            </a:r>
            <a:r>
              <a:rPr lang="en-US" sz="2400" b="1" i="1" dirty="0" err="1"/>
              <a:t>hoạch</a:t>
            </a:r>
            <a:r>
              <a:rPr lang="en-US" sz="2400" b="1" i="1" dirty="0"/>
              <a:t> </a:t>
            </a:r>
            <a:r>
              <a:rPr lang="en-US" sz="2400" b="1" i="1" dirty="0" err="1"/>
              <a:t>giáo</a:t>
            </a:r>
            <a:r>
              <a:rPr lang="en-US" sz="2400" b="1" i="1" dirty="0"/>
              <a:t> </a:t>
            </a:r>
            <a:r>
              <a:rPr lang="en-US" sz="2400" b="1" i="1" dirty="0" err="1"/>
              <a:t>dục</a:t>
            </a:r>
            <a:r>
              <a:rPr lang="en-US" sz="2400" b="1" i="1" dirty="0"/>
              <a:t> </a:t>
            </a:r>
            <a:r>
              <a:rPr lang="en-US" sz="2400" b="1" i="1" dirty="0" err="1"/>
              <a:t>năm</a:t>
            </a:r>
            <a:r>
              <a:rPr lang="en-US" sz="2400" b="1" i="1" dirty="0"/>
              <a:t> </a:t>
            </a:r>
            <a:r>
              <a:rPr lang="en-US" sz="2400" b="1" i="1" dirty="0" err="1"/>
              <a:t>học</a:t>
            </a:r>
            <a:endParaRPr lang="en-US" sz="2400" dirty="0"/>
          </a:p>
          <a:p>
            <a:pPr marL="342900" lvl="0" indent="-342900">
              <a:lnSpc>
                <a:spcPct val="150000"/>
              </a:lnSpc>
              <a:buFont typeface="Wingdings" pitchFamily="2" charset="2"/>
              <a:buChar char="q"/>
            </a:pPr>
            <a:r>
              <a:rPr lang="en-US" sz="2400" b="1" i="1" dirty="0" err="1"/>
              <a:t>Kế</a:t>
            </a:r>
            <a:r>
              <a:rPr lang="en-US" sz="2400" b="1" i="1" dirty="0"/>
              <a:t> </a:t>
            </a:r>
            <a:r>
              <a:rPr lang="en-US" sz="2400" b="1" i="1" dirty="0" err="1"/>
              <a:t>hoạch</a:t>
            </a:r>
            <a:r>
              <a:rPr lang="en-US" sz="2400" b="1" i="1" dirty="0"/>
              <a:t> </a:t>
            </a:r>
            <a:r>
              <a:rPr lang="en-US" sz="2400" b="1" i="1" dirty="0" err="1"/>
              <a:t>giáo</a:t>
            </a:r>
            <a:r>
              <a:rPr lang="en-US" sz="2400" b="1" i="1" dirty="0"/>
              <a:t> </a:t>
            </a:r>
            <a:r>
              <a:rPr lang="en-US" sz="2400" b="1" i="1" dirty="0" err="1"/>
              <a:t>dục</a:t>
            </a:r>
            <a:r>
              <a:rPr lang="en-US" sz="2400" b="1" i="1" dirty="0"/>
              <a:t> </a:t>
            </a:r>
            <a:r>
              <a:rPr lang="en-US" sz="2400" b="1" i="1" dirty="0" err="1"/>
              <a:t>tháng</a:t>
            </a:r>
            <a:r>
              <a:rPr lang="en-US" sz="2400" b="1" i="1" dirty="0"/>
              <a:t> </a:t>
            </a:r>
            <a:endParaRPr lang="en-US" sz="2400" dirty="0"/>
          </a:p>
          <a:p>
            <a:pPr marL="342900" lvl="0" indent="-342900">
              <a:lnSpc>
                <a:spcPct val="150000"/>
              </a:lnSpc>
              <a:buFont typeface="Wingdings" pitchFamily="2" charset="2"/>
              <a:buChar char="q"/>
            </a:pPr>
            <a:r>
              <a:rPr lang="en-US" sz="2400" b="1" i="1" dirty="0" err="1"/>
              <a:t>Kế</a:t>
            </a:r>
            <a:r>
              <a:rPr lang="en-US" sz="2400" b="1" i="1" dirty="0"/>
              <a:t> </a:t>
            </a:r>
            <a:r>
              <a:rPr lang="en-US" sz="2400" b="1" i="1" dirty="0" err="1"/>
              <a:t>hoạch</a:t>
            </a:r>
            <a:r>
              <a:rPr lang="en-US" sz="2400" b="1" i="1" dirty="0"/>
              <a:t> </a:t>
            </a:r>
            <a:r>
              <a:rPr lang="en-US" sz="2400" b="1" i="1" dirty="0" err="1"/>
              <a:t>giáo</a:t>
            </a:r>
            <a:r>
              <a:rPr lang="en-US" sz="2400" b="1" i="1" dirty="0"/>
              <a:t> </a:t>
            </a:r>
            <a:r>
              <a:rPr lang="en-US" sz="2400" b="1" i="1" dirty="0" err="1"/>
              <a:t>dục</a:t>
            </a:r>
            <a:r>
              <a:rPr lang="en-US" sz="2400" b="1" i="1" dirty="0"/>
              <a:t> </a:t>
            </a:r>
            <a:r>
              <a:rPr lang="en-US" sz="2400" b="1" i="1" dirty="0" err="1"/>
              <a:t>chủ</a:t>
            </a:r>
            <a:r>
              <a:rPr lang="en-US" sz="2400" b="1" i="1" dirty="0"/>
              <a:t> </a:t>
            </a:r>
            <a:r>
              <a:rPr lang="en-US" sz="2400" b="1" i="1" dirty="0" err="1"/>
              <a:t>đề</a:t>
            </a:r>
            <a:r>
              <a:rPr lang="en-US" sz="2400" b="1" i="1" dirty="0"/>
              <a:t> (</a:t>
            </a:r>
            <a:r>
              <a:rPr lang="en-US" sz="2400" b="1" i="1" dirty="0" err="1"/>
              <a:t>nếu</a:t>
            </a:r>
            <a:r>
              <a:rPr lang="en-US" sz="2400" b="1" i="1" dirty="0"/>
              <a:t> </a:t>
            </a:r>
            <a:r>
              <a:rPr lang="en-US" sz="2400" b="1" i="1" dirty="0" err="1"/>
              <a:t>có</a:t>
            </a:r>
            <a:r>
              <a:rPr lang="en-US" sz="2400" b="1" i="1" dirty="0"/>
              <a:t>)</a:t>
            </a:r>
            <a:endParaRPr lang="en-US" sz="2400" dirty="0"/>
          </a:p>
          <a:p>
            <a:pPr marL="342900" lvl="0" indent="-342900">
              <a:lnSpc>
                <a:spcPct val="150000"/>
              </a:lnSpc>
              <a:buFont typeface="Wingdings" pitchFamily="2" charset="2"/>
              <a:buChar char="q"/>
            </a:pPr>
            <a:r>
              <a:rPr lang="en-US" sz="2400" b="1" i="1" dirty="0" err="1"/>
              <a:t>Kế</a:t>
            </a:r>
            <a:r>
              <a:rPr lang="en-US" sz="2400" b="1" i="1" dirty="0"/>
              <a:t> </a:t>
            </a:r>
            <a:r>
              <a:rPr lang="en-US" sz="2400" b="1" i="1" dirty="0" err="1"/>
              <a:t>hoạch</a:t>
            </a:r>
            <a:r>
              <a:rPr lang="en-US" sz="2400" b="1" i="1" dirty="0"/>
              <a:t> </a:t>
            </a:r>
            <a:r>
              <a:rPr lang="en-US" sz="2400" b="1" i="1" dirty="0" err="1"/>
              <a:t>giáo</a:t>
            </a:r>
            <a:r>
              <a:rPr lang="en-US" sz="2400" b="1" i="1" dirty="0"/>
              <a:t> </a:t>
            </a:r>
            <a:r>
              <a:rPr lang="en-US" sz="2400" b="1" i="1" dirty="0" err="1"/>
              <a:t>dục</a:t>
            </a:r>
            <a:r>
              <a:rPr lang="en-US" sz="2400" b="1" i="1" dirty="0"/>
              <a:t> </a:t>
            </a:r>
            <a:r>
              <a:rPr lang="en-US" sz="2400" b="1" i="1" dirty="0" err="1"/>
              <a:t>tuần</a:t>
            </a:r>
            <a:r>
              <a:rPr lang="en-US" sz="2400" b="1" i="1" dirty="0"/>
              <a:t> </a:t>
            </a:r>
            <a:r>
              <a:rPr lang="en-US" sz="2400" b="1" i="1" dirty="0" err="1"/>
              <a:t>hoặc</a:t>
            </a:r>
            <a:r>
              <a:rPr lang="en-US" sz="2400" b="1" i="1" dirty="0"/>
              <a:t> (</a:t>
            </a:r>
            <a:r>
              <a:rPr lang="en-US" sz="2400" b="1" i="1" dirty="0" err="1"/>
              <a:t>ngày</a:t>
            </a:r>
            <a:r>
              <a:rPr lang="en-US" sz="2400" b="1" i="1" dirty="0" smtClean="0"/>
              <a:t>)</a:t>
            </a:r>
          </a:p>
          <a:p>
            <a:pPr marL="342900" lvl="0" indent="-342900">
              <a:lnSpc>
                <a:spcPct val="150000"/>
              </a:lnSpc>
              <a:buFont typeface="Wingdings" pitchFamily="2" charset="2"/>
              <a:buChar char="q"/>
            </a:pPr>
            <a:r>
              <a:rPr lang="en-US" sz="2400" b="1" i="1" dirty="0" err="1" smtClean="0"/>
              <a:t>Giáo</a:t>
            </a:r>
            <a:r>
              <a:rPr lang="en-US" sz="2400" b="1" i="1" dirty="0" smtClean="0"/>
              <a:t> </a:t>
            </a:r>
            <a:r>
              <a:rPr lang="en-US" sz="2400" b="1" i="1" dirty="0" err="1" smtClean="0"/>
              <a:t>án</a:t>
            </a:r>
            <a:endParaRPr lang="en-US" sz="2400" dirty="0"/>
          </a:p>
        </p:txBody>
      </p:sp>
      <p:sp>
        <p:nvSpPr>
          <p:cNvPr id="4" name="Rectangle 3"/>
          <p:cNvSpPr/>
          <p:nvPr/>
        </p:nvSpPr>
        <p:spPr>
          <a:xfrm>
            <a:off x="2286000" y="627534"/>
            <a:ext cx="4636206" cy="461665"/>
          </a:xfrm>
          <a:prstGeom prst="rect">
            <a:avLst/>
          </a:prstGeom>
        </p:spPr>
        <p:txBody>
          <a:bodyPr wrap="none">
            <a:spAutoFit/>
          </a:bodyPr>
          <a:lstStyle/>
          <a:p>
            <a:pPr lvl="0"/>
            <a:r>
              <a:rPr lang="en-US" sz="2400" b="1" dirty="0">
                <a:solidFill>
                  <a:srgbClr val="0033CC"/>
                </a:solidFill>
              </a:rPr>
              <a:t>HỒ SƠ KẾ HOẠCH GIÁO DỤC </a:t>
            </a:r>
            <a:endParaRPr lang="en-US" sz="2400" dirty="0">
              <a:solidFill>
                <a:srgbClr val="0033CC"/>
              </a:solidFill>
            </a:endParaRPr>
          </a:p>
        </p:txBody>
      </p:sp>
    </p:spTree>
    <p:extLst>
      <p:ext uri="{BB962C8B-B14F-4D97-AF65-F5344CB8AC3E}">
        <p14:creationId xmlns:p14="http://schemas.microsoft.com/office/powerpoint/2010/main" val="237975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Rectangle 4"/>
          <p:cNvSpPr/>
          <p:nvPr/>
        </p:nvSpPr>
        <p:spPr>
          <a:xfrm>
            <a:off x="3401660" y="3942511"/>
            <a:ext cx="1703465" cy="673379"/>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a:noAutofit/>
          </a:bodyPr>
          <a:lstStyle/>
          <a:p>
            <a:pPr algn="ctr" fontAlgn="base"/>
            <a:r>
              <a:rPr lang="en-US" sz="2400" b="1" dirty="0" err="1">
                <a:solidFill>
                  <a:srgbClr val="000000"/>
                </a:solidFill>
                <a:latin typeface="Arial" panose="020B0604020202020204" pitchFamily="34" charset="0"/>
                <a:ea typeface="Times New Roman"/>
                <a:cs typeface="Arial" panose="020B0604020202020204" pitchFamily="34" charset="0"/>
              </a:rPr>
              <a:t>Sinh</a:t>
            </a:r>
            <a:r>
              <a:rPr lang="en-US" sz="2400" b="1" dirty="0">
                <a:solidFill>
                  <a:srgbClr val="000000"/>
                </a:solidFill>
                <a:latin typeface="Arial" panose="020B0604020202020204" pitchFamily="34" charset="0"/>
                <a:ea typeface="Times New Roman"/>
                <a:cs typeface="Arial" panose="020B0604020202020204" pitchFamily="34" charset="0"/>
              </a:rPr>
              <a:t> </a:t>
            </a:r>
            <a:r>
              <a:rPr lang="en-US" sz="2400" b="1" dirty="0" err="1">
                <a:solidFill>
                  <a:srgbClr val="000000"/>
                </a:solidFill>
                <a:latin typeface="Arial" panose="020B0604020202020204" pitchFamily="34" charset="0"/>
                <a:ea typeface="Times New Roman"/>
                <a:cs typeface="Arial" panose="020B0604020202020204" pitchFamily="34" charset="0"/>
              </a:rPr>
              <a:t>hoạt</a:t>
            </a:r>
            <a:endParaRPr lang="en-US" sz="2400" b="1" dirty="0">
              <a:solidFill>
                <a:srgbClr val="000000"/>
              </a:solidFill>
              <a:latin typeface="Arial" panose="020B0604020202020204" pitchFamily="34" charset="0"/>
              <a:ea typeface="Times New Roman"/>
              <a:cs typeface="Arial" panose="020B0604020202020204" pitchFamily="34" charset="0"/>
            </a:endParaRPr>
          </a:p>
        </p:txBody>
      </p:sp>
      <p:sp>
        <p:nvSpPr>
          <p:cNvPr id="6" name="Rectangle 5"/>
          <p:cNvSpPr/>
          <p:nvPr/>
        </p:nvSpPr>
        <p:spPr>
          <a:xfrm>
            <a:off x="1051447" y="3942511"/>
            <a:ext cx="1841457" cy="673379"/>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a:noAutofit/>
          </a:bodyPr>
          <a:lstStyle/>
          <a:p>
            <a:pPr algn="ctr" fontAlgn="base">
              <a:spcAft>
                <a:spcPts val="0"/>
              </a:spcAft>
            </a:pPr>
            <a:r>
              <a:rPr lang="en-US" sz="2400" b="1" kern="1200" dirty="0" err="1">
                <a:solidFill>
                  <a:srgbClr val="000000"/>
                </a:solidFill>
                <a:effectLst/>
                <a:latin typeface="Arial" panose="020B0604020202020204" pitchFamily="34" charset="0"/>
                <a:ea typeface="Times New Roman"/>
                <a:cs typeface="Arial" panose="020B0604020202020204" pitchFamily="34" charset="0"/>
              </a:rPr>
              <a:t>Giờ</a:t>
            </a:r>
            <a:r>
              <a:rPr lang="en-US" sz="2400" b="1" kern="1200" dirty="0">
                <a:solidFill>
                  <a:srgbClr val="000000"/>
                </a:solidFill>
                <a:effectLst/>
                <a:latin typeface="Arial" panose="020B0604020202020204" pitchFamily="34" charset="0"/>
                <a:ea typeface="Times New Roman"/>
                <a:cs typeface="Arial" panose="020B0604020202020204" pitchFamily="34" charset="0"/>
              </a:rPr>
              <a:t> </a:t>
            </a:r>
            <a:r>
              <a:rPr lang="en-US" sz="2400" b="1" kern="1200" dirty="0" err="1">
                <a:solidFill>
                  <a:srgbClr val="000000"/>
                </a:solidFill>
                <a:effectLst/>
                <a:latin typeface="Arial" panose="020B0604020202020204" pitchFamily="34" charset="0"/>
                <a:ea typeface="Times New Roman"/>
                <a:cs typeface="Arial" panose="020B0604020202020204" pitchFamily="34" charset="0"/>
              </a:rPr>
              <a:t>học</a:t>
            </a:r>
            <a:endParaRPr lang="en-US" sz="2400" dirty="0">
              <a:effectLst/>
              <a:latin typeface="Arial" panose="020B0604020202020204" pitchFamily="34" charset="0"/>
              <a:ea typeface="Times New Roman"/>
              <a:cs typeface="Arial" panose="020B0604020202020204" pitchFamily="34" charset="0"/>
            </a:endParaRPr>
          </a:p>
        </p:txBody>
      </p:sp>
      <p:sp>
        <p:nvSpPr>
          <p:cNvPr id="7" name="Rectangle 6"/>
          <p:cNvSpPr/>
          <p:nvPr/>
        </p:nvSpPr>
        <p:spPr>
          <a:xfrm>
            <a:off x="2161391" y="1341405"/>
            <a:ext cx="4184001" cy="673379"/>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a:noAutofit/>
          </a:bodyPr>
          <a:lstStyle/>
          <a:p>
            <a:pPr algn="ctr" fontAlgn="base"/>
            <a:r>
              <a:rPr lang="en-US" sz="2400" b="1" dirty="0" err="1">
                <a:solidFill>
                  <a:srgbClr val="000000"/>
                </a:solidFill>
                <a:latin typeface="Arial" panose="020B0604020202020204" pitchFamily="34" charset="0"/>
                <a:ea typeface="Times New Roman"/>
                <a:cs typeface="Arial" panose="020B0604020202020204" pitchFamily="34" charset="0"/>
              </a:rPr>
              <a:t>Mục</a:t>
            </a:r>
            <a:r>
              <a:rPr lang="en-US" sz="2400" b="1" dirty="0">
                <a:solidFill>
                  <a:srgbClr val="000000"/>
                </a:solidFill>
                <a:latin typeface="Arial" panose="020B0604020202020204" pitchFamily="34" charset="0"/>
                <a:ea typeface="Times New Roman"/>
                <a:cs typeface="Arial" panose="020B0604020202020204" pitchFamily="34" charset="0"/>
              </a:rPr>
              <a:t> </a:t>
            </a:r>
            <a:r>
              <a:rPr lang="en-US" sz="2400" b="1" dirty="0" err="1">
                <a:solidFill>
                  <a:srgbClr val="000000"/>
                </a:solidFill>
                <a:latin typeface="Arial" panose="020B0604020202020204" pitchFamily="34" charset="0"/>
                <a:ea typeface="Times New Roman"/>
                <a:cs typeface="Arial" panose="020B0604020202020204" pitchFamily="34" charset="0"/>
              </a:rPr>
              <a:t>tiêu</a:t>
            </a:r>
            <a:r>
              <a:rPr lang="en-US" sz="2400" b="1" dirty="0">
                <a:solidFill>
                  <a:srgbClr val="000000"/>
                </a:solidFill>
                <a:latin typeface="Arial" panose="020B0604020202020204" pitchFamily="34" charset="0"/>
                <a:ea typeface="Times New Roman"/>
                <a:cs typeface="Arial" panose="020B0604020202020204" pitchFamily="34" charset="0"/>
              </a:rPr>
              <a:t> GD </a:t>
            </a:r>
            <a:r>
              <a:rPr lang="en-US" sz="2400" b="1" dirty="0" err="1" smtClean="0">
                <a:solidFill>
                  <a:srgbClr val="000000"/>
                </a:solidFill>
                <a:latin typeface="Arial" panose="020B0604020202020204" pitchFamily="34" charset="0"/>
                <a:ea typeface="Times New Roman"/>
                <a:cs typeface="Arial" panose="020B0604020202020204" pitchFamily="34" charset="0"/>
              </a:rPr>
              <a:t>năm</a:t>
            </a:r>
            <a:endParaRPr lang="en-US" sz="2400" b="1" dirty="0">
              <a:solidFill>
                <a:srgbClr val="000000"/>
              </a:solidFill>
              <a:latin typeface="Arial" panose="020B0604020202020204" pitchFamily="34" charset="0"/>
              <a:ea typeface="Times New Roman"/>
              <a:cs typeface="Arial" panose="020B0604020202020204" pitchFamily="34" charset="0"/>
            </a:endParaRPr>
          </a:p>
        </p:txBody>
      </p:sp>
      <p:cxnSp>
        <p:nvCxnSpPr>
          <p:cNvPr id="8" name="Straight Arrow Connector 7"/>
          <p:cNvCxnSpPr>
            <a:endCxn id="5" idx="0"/>
          </p:cNvCxnSpPr>
          <p:nvPr/>
        </p:nvCxnSpPr>
        <p:spPr>
          <a:xfrm flipH="1">
            <a:off x="4253393" y="2960272"/>
            <a:ext cx="164514" cy="982239"/>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cxnSp>
        <p:nvCxnSpPr>
          <p:cNvPr id="9" name="Straight Arrow Connector 8"/>
          <p:cNvCxnSpPr/>
          <p:nvPr/>
        </p:nvCxnSpPr>
        <p:spPr>
          <a:xfrm>
            <a:off x="4080192" y="2666120"/>
            <a:ext cx="2532495" cy="1254956"/>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cxnSp>
        <p:nvCxnSpPr>
          <p:cNvPr id="10" name="Straight Arrow Connector 9"/>
          <p:cNvCxnSpPr/>
          <p:nvPr/>
        </p:nvCxnSpPr>
        <p:spPr>
          <a:xfrm flipH="1">
            <a:off x="1972217" y="2615991"/>
            <a:ext cx="2445686" cy="1276872"/>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sp>
        <p:nvSpPr>
          <p:cNvPr id="11" name="Rectangle 10"/>
          <p:cNvSpPr/>
          <p:nvPr/>
        </p:nvSpPr>
        <p:spPr>
          <a:xfrm>
            <a:off x="5620706" y="3921016"/>
            <a:ext cx="1983469" cy="673379"/>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a:noAutofit/>
          </a:bodyPr>
          <a:lstStyle/>
          <a:p>
            <a:pPr algn="ctr" fontAlgn="base"/>
            <a:r>
              <a:rPr lang="en-US" sz="2400" b="1">
                <a:solidFill>
                  <a:srgbClr val="000000"/>
                </a:solidFill>
                <a:latin typeface="Arial" panose="020B0604020202020204" pitchFamily="34" charset="0"/>
                <a:ea typeface="Times New Roman"/>
                <a:cs typeface="Arial" panose="020B0604020202020204" pitchFamily="34" charset="0"/>
              </a:rPr>
              <a:t>Kỹ năng</a:t>
            </a:r>
          </a:p>
        </p:txBody>
      </p:sp>
      <p:sp>
        <p:nvSpPr>
          <p:cNvPr id="12" name="Rectangle 11"/>
          <p:cNvSpPr/>
          <p:nvPr/>
        </p:nvSpPr>
        <p:spPr>
          <a:xfrm>
            <a:off x="2213949" y="2293724"/>
            <a:ext cx="4183975" cy="67337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noAutofit/>
          </a:bodyPr>
          <a:lstStyle/>
          <a:p>
            <a:pPr algn="ctr" fontAlgn="base">
              <a:spcAft>
                <a:spcPts val="0"/>
              </a:spcAft>
            </a:pPr>
            <a:r>
              <a:rPr lang="en-US" sz="2400" b="1" kern="1200" dirty="0" err="1">
                <a:solidFill>
                  <a:srgbClr val="000000"/>
                </a:solidFill>
                <a:effectLst/>
                <a:latin typeface="Arial" panose="020B0604020202020204" pitchFamily="34" charset="0"/>
                <a:ea typeface="Times New Roman"/>
                <a:cs typeface="Arial" panose="020B0604020202020204" pitchFamily="34" charset="0"/>
              </a:rPr>
              <a:t>Nội</a:t>
            </a:r>
            <a:r>
              <a:rPr lang="en-US" sz="2400" b="1" kern="1200" dirty="0">
                <a:solidFill>
                  <a:srgbClr val="000000"/>
                </a:solidFill>
                <a:effectLst/>
                <a:latin typeface="Arial" panose="020B0604020202020204" pitchFamily="34" charset="0"/>
                <a:ea typeface="Times New Roman"/>
                <a:cs typeface="Arial" panose="020B0604020202020204" pitchFamily="34" charset="0"/>
              </a:rPr>
              <a:t> dung GD </a:t>
            </a:r>
            <a:r>
              <a:rPr lang="en-US" sz="2400" b="1" kern="1200" dirty="0" err="1">
                <a:solidFill>
                  <a:srgbClr val="000000"/>
                </a:solidFill>
                <a:effectLst/>
                <a:latin typeface="Arial" panose="020B0604020202020204" pitchFamily="34" charset="0"/>
                <a:ea typeface="Times New Roman"/>
                <a:cs typeface="Arial" panose="020B0604020202020204" pitchFamily="34" charset="0"/>
              </a:rPr>
              <a:t>năm</a:t>
            </a:r>
            <a:r>
              <a:rPr lang="en-US" sz="2400" b="1" kern="1200" dirty="0">
                <a:solidFill>
                  <a:srgbClr val="000000"/>
                </a:solidFill>
                <a:effectLst/>
                <a:latin typeface="Arial" panose="020B0604020202020204" pitchFamily="34" charset="0"/>
                <a:ea typeface="Times New Roman"/>
                <a:cs typeface="Arial" panose="020B0604020202020204" pitchFamily="34" charset="0"/>
              </a:rPr>
              <a:t> </a:t>
            </a:r>
            <a:endParaRPr lang="en-US" sz="2400" dirty="0">
              <a:effectLst/>
              <a:latin typeface="Arial" panose="020B0604020202020204" pitchFamily="34" charset="0"/>
              <a:ea typeface="Times New Roman"/>
              <a:cs typeface="Arial" panose="020B0604020202020204" pitchFamily="34" charset="0"/>
            </a:endParaRPr>
          </a:p>
        </p:txBody>
      </p:sp>
      <p:sp>
        <p:nvSpPr>
          <p:cNvPr id="13" name="Rectangle 12"/>
          <p:cNvSpPr/>
          <p:nvPr/>
        </p:nvSpPr>
        <p:spPr>
          <a:xfrm>
            <a:off x="929329" y="535429"/>
            <a:ext cx="6301725" cy="461665"/>
          </a:xfrm>
          <a:prstGeom prst="rect">
            <a:avLst/>
          </a:prstGeom>
        </p:spPr>
        <p:txBody>
          <a:bodyPr wrap="none">
            <a:spAutoFit/>
          </a:bodyPr>
          <a:lstStyle/>
          <a:p>
            <a:pPr lvl="1" algn="just"/>
            <a:r>
              <a:rPr lang="en-US" sz="2400" b="1" dirty="0">
                <a:solidFill>
                  <a:srgbClr val="0033CC"/>
                </a:solidFill>
                <a:latin typeface="Arial" panose="020B0604020202020204" pitchFamily="34" charset="0"/>
                <a:cs typeface="Arial" panose="020B0604020202020204" pitchFamily="34" charset="0"/>
              </a:rPr>
              <a:t> </a:t>
            </a:r>
            <a:r>
              <a:rPr lang="en-US" sz="2400" b="1" dirty="0" smtClean="0">
                <a:solidFill>
                  <a:srgbClr val="0033CC"/>
                </a:solidFill>
                <a:latin typeface="Arial" panose="020B0604020202020204" pitchFamily="34" charset="0"/>
                <a:cs typeface="Arial" panose="020B0604020202020204" pitchFamily="34" charset="0"/>
              </a:rPr>
              <a:t>1. </a:t>
            </a:r>
            <a:r>
              <a:rPr lang="en-US" sz="2400" b="1" dirty="0" err="1" smtClean="0">
                <a:solidFill>
                  <a:srgbClr val="0033CC"/>
                </a:solidFill>
                <a:latin typeface="Arial" panose="020B0604020202020204" pitchFamily="34" charset="0"/>
                <a:cs typeface="Arial" panose="020B0604020202020204" pitchFamily="34" charset="0"/>
              </a:rPr>
              <a:t>Kế</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hoạch</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giáo</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dục</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năm</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học</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Nhà</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trẻ</a:t>
            </a:r>
            <a:endParaRPr lang="en-US" sz="2400" dirty="0">
              <a:solidFill>
                <a:srgbClr val="00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367" y="3907843"/>
            <a:ext cx="1223753" cy="1080385"/>
          </a:xfrm>
          <a:prstGeom prst="rect">
            <a:avLst/>
          </a:prstGeom>
          <a:ln>
            <a:noFill/>
          </a:ln>
          <a:effectLst>
            <a:softEdge rad="112500"/>
          </a:effectLst>
        </p:spPr>
      </p:pic>
      <p:sp>
        <p:nvSpPr>
          <p:cNvPr id="14" name="Rectangle 13"/>
          <p:cNvSpPr/>
          <p:nvPr/>
        </p:nvSpPr>
        <p:spPr>
          <a:xfrm>
            <a:off x="1448355" y="121299"/>
            <a:ext cx="5528308" cy="461665"/>
          </a:xfrm>
          <a:prstGeom prst="rect">
            <a:avLst/>
          </a:prstGeom>
        </p:spPr>
        <p:txBody>
          <a:bodyPr wrap="none">
            <a:spAutoFit/>
          </a:bodyPr>
          <a:lstStyle/>
          <a:p>
            <a:pPr lvl="0"/>
            <a:r>
              <a:rPr lang="en-US" sz="2400" b="1" dirty="0" smtClean="0">
                <a:solidFill>
                  <a:srgbClr val="FF0000"/>
                </a:solidFill>
                <a:latin typeface="Arial" panose="020B0604020202020204" pitchFamily="34" charset="0"/>
                <a:cs typeface="Arial" panose="020B0604020202020204" pitchFamily="34" charset="0"/>
              </a:rPr>
              <a:t>II. XÂY </a:t>
            </a:r>
            <a:r>
              <a:rPr lang="en-US" sz="2400" b="1" dirty="0">
                <a:solidFill>
                  <a:srgbClr val="FF0000"/>
                </a:solidFill>
                <a:latin typeface="Arial" panose="020B0604020202020204" pitchFamily="34" charset="0"/>
                <a:cs typeface="Arial" panose="020B0604020202020204" pitchFamily="34" charset="0"/>
              </a:rPr>
              <a:t>DỰNG KẾ HOẠCH GIÁO DỤC</a:t>
            </a:r>
          </a:p>
        </p:txBody>
      </p:sp>
    </p:spTree>
    <p:extLst>
      <p:ext uri="{BB962C8B-B14F-4D97-AF65-F5344CB8AC3E}">
        <p14:creationId xmlns:p14="http://schemas.microsoft.com/office/powerpoint/2010/main" val="22466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wipe(left)">
                                      <p:cBhvr>
                                        <p:cTn id="17" dur="5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p" animBg="1"/>
      <p:bldP spid="11" grpId="0" animBg="1"/>
      <p:bldP spid="12"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1043608" y="314851"/>
            <a:ext cx="6829114" cy="461665"/>
          </a:xfrm>
          <a:prstGeom prst="rect">
            <a:avLst/>
          </a:prstGeom>
        </p:spPr>
        <p:txBody>
          <a:bodyPr wrap="none">
            <a:spAutoFit/>
          </a:bodyPr>
          <a:lstStyle/>
          <a:p>
            <a:pPr lvl="1" algn="just"/>
            <a:r>
              <a:rPr lang="en-US" sz="2400" b="1" dirty="0">
                <a:solidFill>
                  <a:srgbClr val="0033CC"/>
                </a:solidFill>
                <a:latin typeface="Arial" panose="020B0604020202020204" pitchFamily="34" charset="0"/>
                <a:cs typeface="Arial" panose="020B0604020202020204" pitchFamily="34" charset="0"/>
              </a:rPr>
              <a:t> </a:t>
            </a:r>
            <a:r>
              <a:rPr lang="en-US" sz="2400" b="1" dirty="0" smtClean="0">
                <a:solidFill>
                  <a:srgbClr val="0033CC"/>
                </a:solidFill>
                <a:latin typeface="Arial" panose="020B0604020202020204" pitchFamily="34" charset="0"/>
                <a:cs typeface="Arial" panose="020B0604020202020204" pitchFamily="34" charset="0"/>
              </a:rPr>
              <a:t>2</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Kế</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hoạch</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giáo</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dục</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năm</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học</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Mẫu</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giáo</a:t>
            </a:r>
            <a:endParaRPr lang="en-US" sz="2400" b="1" dirty="0">
              <a:solidFill>
                <a:srgbClr val="0033CC"/>
              </a:solidFill>
              <a:latin typeface="Arial" panose="020B0604020202020204" pitchFamily="34" charset="0"/>
              <a:cs typeface="Arial" panose="020B0604020202020204" pitchFamily="34" charset="0"/>
            </a:endParaRPr>
          </a:p>
        </p:txBody>
      </p:sp>
      <p:sp>
        <p:nvSpPr>
          <p:cNvPr id="6" name="Rectangle 5"/>
          <p:cNvSpPr/>
          <p:nvPr/>
        </p:nvSpPr>
        <p:spPr>
          <a:xfrm>
            <a:off x="3093958" y="3036360"/>
            <a:ext cx="1123954" cy="393397"/>
          </a:xfrm>
          <a:prstGeom prst="rect">
            <a:avLst/>
          </a:prstGeom>
          <a:ln/>
        </p:spPr>
        <p:style>
          <a:lnRef idx="1">
            <a:schemeClr val="accent4"/>
          </a:lnRef>
          <a:fillRef idx="3">
            <a:schemeClr val="accent4"/>
          </a:fillRef>
          <a:effectRef idx="2">
            <a:schemeClr val="accent4"/>
          </a:effectRef>
          <a:fontRef idx="minor">
            <a:schemeClr val="lt1"/>
          </a:fontRef>
        </p:style>
        <p:txBody>
          <a:bodyPr wrap="square">
            <a:noAutofit/>
          </a:bodyPr>
          <a:lstStyle/>
          <a:p>
            <a:pPr algn="ctr" fontAlgn="base"/>
            <a:r>
              <a:rPr lang="en-US" b="1" dirty="0" err="1">
                <a:solidFill>
                  <a:srgbClr val="000000"/>
                </a:solidFill>
                <a:latin typeface="Times New Roman"/>
                <a:ea typeface="Times New Roman"/>
              </a:rPr>
              <a:t>Sinh</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hoạt</a:t>
            </a:r>
            <a:endParaRPr lang="en-US" b="1" dirty="0">
              <a:solidFill>
                <a:srgbClr val="000000"/>
              </a:solidFill>
              <a:latin typeface="Times New Roman"/>
              <a:ea typeface="Times New Roman"/>
            </a:endParaRPr>
          </a:p>
        </p:txBody>
      </p:sp>
      <p:sp>
        <p:nvSpPr>
          <p:cNvPr id="7" name="Rectangle 6"/>
          <p:cNvSpPr/>
          <p:nvPr/>
        </p:nvSpPr>
        <p:spPr>
          <a:xfrm>
            <a:off x="1543296" y="3036360"/>
            <a:ext cx="1215002" cy="393397"/>
          </a:xfrm>
          <a:prstGeom prst="rect">
            <a:avLst/>
          </a:prstGeom>
          <a:ln/>
        </p:spPr>
        <p:style>
          <a:lnRef idx="1">
            <a:schemeClr val="accent4"/>
          </a:lnRef>
          <a:fillRef idx="3">
            <a:schemeClr val="accent4"/>
          </a:fillRef>
          <a:effectRef idx="2">
            <a:schemeClr val="accent4"/>
          </a:effectRef>
          <a:fontRef idx="minor">
            <a:schemeClr val="lt1"/>
          </a:fontRef>
        </p:style>
        <p:txBody>
          <a:bodyPr wrap="square">
            <a:noAutofit/>
          </a:bodyPr>
          <a:lstStyle/>
          <a:p>
            <a:pPr algn="ctr" fontAlgn="base"/>
            <a:r>
              <a:rPr lang="en-US" b="1" dirty="0" err="1">
                <a:solidFill>
                  <a:srgbClr val="000000"/>
                </a:solidFill>
                <a:latin typeface="Times New Roman"/>
                <a:ea typeface="Times New Roman"/>
              </a:rPr>
              <a:t>Giờ</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học</a:t>
            </a:r>
            <a:endParaRPr lang="en-US" b="1" dirty="0">
              <a:solidFill>
                <a:srgbClr val="000000"/>
              </a:solidFill>
              <a:latin typeface="Times New Roman"/>
              <a:ea typeface="Times New Roman"/>
            </a:endParaRPr>
          </a:p>
        </p:txBody>
      </p:sp>
      <p:sp>
        <p:nvSpPr>
          <p:cNvPr id="8" name="Rectangle 7"/>
          <p:cNvSpPr/>
          <p:nvPr/>
        </p:nvSpPr>
        <p:spPr>
          <a:xfrm>
            <a:off x="6104804" y="2634150"/>
            <a:ext cx="1419524" cy="389518"/>
          </a:xfrm>
          <a:prstGeom prst="rect">
            <a:avLst/>
          </a:prstGeom>
          <a:ln/>
        </p:spPr>
        <p:style>
          <a:lnRef idx="1">
            <a:schemeClr val="accent6"/>
          </a:lnRef>
          <a:fillRef idx="2">
            <a:schemeClr val="accent6"/>
          </a:fillRef>
          <a:effectRef idx="1">
            <a:schemeClr val="accent6"/>
          </a:effectRef>
          <a:fontRef idx="minor">
            <a:schemeClr val="dk1"/>
          </a:fontRef>
        </p:style>
        <p:txBody>
          <a:bodyPr wrap="square">
            <a:noAutofit/>
          </a:bodyPr>
          <a:lstStyle/>
          <a:p>
            <a:pPr algn="ctr" fontAlgn="base"/>
            <a:r>
              <a:rPr lang="en-US" b="1" dirty="0" err="1">
                <a:solidFill>
                  <a:srgbClr val="000000"/>
                </a:solidFill>
                <a:latin typeface="Times New Roman"/>
                <a:ea typeface="Times New Roman"/>
              </a:rPr>
              <a:t>Sự</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kiện</a:t>
            </a:r>
            <a:endParaRPr lang="en-US" b="1" dirty="0">
              <a:solidFill>
                <a:srgbClr val="000000"/>
              </a:solidFill>
              <a:latin typeface="Times New Roman"/>
              <a:ea typeface="Times New Roman"/>
            </a:endParaRPr>
          </a:p>
        </p:txBody>
      </p:sp>
      <p:sp>
        <p:nvSpPr>
          <p:cNvPr id="9" name="Rectangle 8"/>
          <p:cNvSpPr/>
          <p:nvPr/>
        </p:nvSpPr>
        <p:spPr>
          <a:xfrm>
            <a:off x="6338285" y="3717689"/>
            <a:ext cx="1868690" cy="698820"/>
          </a:xfrm>
          <a:prstGeom prst="rect">
            <a:avLst/>
          </a:prstGeom>
          <a:ln/>
        </p:spPr>
        <p:style>
          <a:lnRef idx="1">
            <a:schemeClr val="accent6"/>
          </a:lnRef>
          <a:fillRef idx="2">
            <a:schemeClr val="accent6"/>
          </a:fillRef>
          <a:effectRef idx="1">
            <a:schemeClr val="accent6"/>
          </a:effectRef>
          <a:fontRef idx="minor">
            <a:schemeClr val="dk1"/>
          </a:fontRef>
        </p:style>
        <p:txBody>
          <a:bodyPr wrap="square">
            <a:noAutofit/>
          </a:bodyPr>
          <a:lstStyle/>
          <a:p>
            <a:pPr algn="ctr" fontAlgn="base"/>
            <a:r>
              <a:rPr lang="en-US" b="1" dirty="0" err="1">
                <a:solidFill>
                  <a:srgbClr val="000000"/>
                </a:solidFill>
                <a:latin typeface="Times New Roman"/>
                <a:ea typeface="Times New Roman"/>
              </a:rPr>
              <a:t>Nội</a:t>
            </a:r>
            <a:r>
              <a:rPr lang="en-US" b="1" dirty="0">
                <a:solidFill>
                  <a:srgbClr val="000000"/>
                </a:solidFill>
                <a:latin typeface="Times New Roman"/>
                <a:ea typeface="Times New Roman"/>
              </a:rPr>
              <a:t> dung </a:t>
            </a:r>
            <a:r>
              <a:rPr lang="en-US" b="1" dirty="0" err="1">
                <a:solidFill>
                  <a:srgbClr val="000000"/>
                </a:solidFill>
                <a:latin typeface="Times New Roman"/>
                <a:ea typeface="Times New Roman"/>
              </a:rPr>
              <a:t>trong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chương</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trình</a:t>
            </a:r>
            <a:endParaRPr lang="en-US" b="1" dirty="0">
              <a:solidFill>
                <a:srgbClr val="000000"/>
              </a:solidFill>
              <a:latin typeface="Times New Roman"/>
              <a:ea typeface="Times New Roman"/>
            </a:endParaRPr>
          </a:p>
        </p:txBody>
      </p:sp>
      <p:sp>
        <p:nvSpPr>
          <p:cNvPr id="10" name="Rectangle 9"/>
          <p:cNvSpPr/>
          <p:nvPr/>
        </p:nvSpPr>
        <p:spPr>
          <a:xfrm>
            <a:off x="2150825" y="1174993"/>
            <a:ext cx="2781819" cy="393397"/>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square">
            <a:noAutofit/>
          </a:bodyPr>
          <a:lstStyle/>
          <a:p>
            <a:pPr algn="ctr" fontAlgn="base">
              <a:spcAft>
                <a:spcPts val="0"/>
              </a:spcAft>
            </a:pPr>
            <a:r>
              <a:rPr lang="en-US" b="1" kern="1200" dirty="0">
                <a:solidFill>
                  <a:srgbClr val="000000"/>
                </a:solidFill>
                <a:effectLst/>
                <a:latin typeface="Times New Roman"/>
                <a:ea typeface="Times New Roman"/>
              </a:rPr>
              <a:t> </a:t>
            </a:r>
            <a:r>
              <a:rPr lang="en-US" b="1" kern="1200" dirty="0" err="1">
                <a:solidFill>
                  <a:srgbClr val="000000"/>
                </a:solidFill>
                <a:effectLst/>
                <a:latin typeface="Times New Roman"/>
                <a:ea typeface="Times New Roman"/>
              </a:rPr>
              <a:t>Mục</a:t>
            </a:r>
            <a:r>
              <a:rPr lang="en-US" b="1" kern="1200" dirty="0">
                <a:solidFill>
                  <a:srgbClr val="000000"/>
                </a:solidFill>
                <a:effectLst/>
                <a:latin typeface="Times New Roman"/>
                <a:ea typeface="Times New Roman"/>
              </a:rPr>
              <a:t> </a:t>
            </a:r>
            <a:r>
              <a:rPr lang="en-US" b="1" kern="1200" dirty="0" err="1">
                <a:solidFill>
                  <a:srgbClr val="000000"/>
                </a:solidFill>
                <a:effectLst/>
                <a:latin typeface="Times New Roman"/>
                <a:ea typeface="Times New Roman"/>
              </a:rPr>
              <a:t>tiêu</a:t>
            </a:r>
            <a:r>
              <a:rPr lang="en-US" b="1" kern="1200" dirty="0">
                <a:solidFill>
                  <a:srgbClr val="000000"/>
                </a:solidFill>
                <a:effectLst/>
                <a:latin typeface="Times New Roman"/>
                <a:ea typeface="Times New Roman"/>
              </a:rPr>
              <a:t> GD </a:t>
            </a:r>
            <a:r>
              <a:rPr lang="en-US" b="1" kern="1200" dirty="0" err="1">
                <a:solidFill>
                  <a:srgbClr val="000000"/>
                </a:solidFill>
                <a:effectLst/>
                <a:latin typeface="Times New Roman"/>
                <a:ea typeface="Times New Roman"/>
              </a:rPr>
              <a:t>năm</a:t>
            </a:r>
            <a:r>
              <a:rPr lang="en-US" b="1" kern="1200" dirty="0">
                <a:solidFill>
                  <a:srgbClr val="000000"/>
                </a:solidFill>
                <a:effectLst/>
                <a:latin typeface="Times New Roman"/>
                <a:ea typeface="Times New Roman"/>
              </a:rPr>
              <a:t> </a:t>
            </a:r>
            <a:endParaRPr lang="en-US" dirty="0">
              <a:effectLst/>
              <a:latin typeface="Times New Roman"/>
              <a:ea typeface="Times New Roman"/>
            </a:endParaRPr>
          </a:p>
        </p:txBody>
      </p:sp>
      <p:sp>
        <p:nvSpPr>
          <p:cNvPr id="11" name="Rectangle 10"/>
          <p:cNvSpPr/>
          <p:nvPr/>
        </p:nvSpPr>
        <p:spPr>
          <a:xfrm>
            <a:off x="2150823" y="1888332"/>
            <a:ext cx="2781820" cy="393397"/>
          </a:xfrm>
          <a:prstGeom prst="rect">
            <a:avLst/>
          </a:prstGeom>
          <a:ln/>
        </p:spPr>
        <p:style>
          <a:lnRef idx="1">
            <a:schemeClr val="accent2"/>
          </a:lnRef>
          <a:fillRef idx="2">
            <a:schemeClr val="accent2"/>
          </a:fillRef>
          <a:effectRef idx="1">
            <a:schemeClr val="accent2"/>
          </a:effectRef>
          <a:fontRef idx="minor">
            <a:schemeClr val="dk1"/>
          </a:fontRef>
        </p:style>
        <p:txBody>
          <a:bodyPr wrap="square">
            <a:noAutofit/>
          </a:bodyPr>
          <a:lstStyle/>
          <a:p>
            <a:pPr algn="ctr" fontAlgn="base"/>
            <a:r>
              <a:rPr lang="en-US" b="1" dirty="0" err="1">
                <a:solidFill>
                  <a:srgbClr val="000000"/>
                </a:solidFill>
                <a:latin typeface="Times New Roman"/>
                <a:ea typeface="Times New Roman"/>
              </a:rPr>
              <a:t>Nội</a:t>
            </a:r>
            <a:r>
              <a:rPr lang="en-US" b="1" dirty="0">
                <a:solidFill>
                  <a:srgbClr val="000000"/>
                </a:solidFill>
                <a:latin typeface="Times New Roman"/>
                <a:ea typeface="Times New Roman"/>
              </a:rPr>
              <a:t> dung GD </a:t>
            </a:r>
            <a:r>
              <a:rPr lang="en-US" b="1" dirty="0" err="1">
                <a:solidFill>
                  <a:srgbClr val="000000"/>
                </a:solidFill>
                <a:latin typeface="Times New Roman"/>
                <a:ea typeface="Times New Roman"/>
              </a:rPr>
              <a:t>năm</a:t>
            </a:r>
            <a:r>
              <a:rPr lang="en-US" b="1" dirty="0">
                <a:solidFill>
                  <a:srgbClr val="000000"/>
                </a:solidFill>
                <a:latin typeface="Times New Roman"/>
                <a:ea typeface="Times New Roman"/>
              </a:rPr>
              <a:t> </a:t>
            </a:r>
          </a:p>
        </p:txBody>
      </p:sp>
      <p:cxnSp>
        <p:nvCxnSpPr>
          <p:cNvPr id="12" name="Straight Arrow Connector 11"/>
          <p:cNvCxnSpPr/>
          <p:nvPr/>
        </p:nvCxnSpPr>
        <p:spPr>
          <a:xfrm>
            <a:off x="3541675" y="2290661"/>
            <a:ext cx="1474233" cy="733162"/>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cxnSp>
        <p:nvCxnSpPr>
          <p:cNvPr id="13" name="Straight Arrow Connector 12"/>
          <p:cNvCxnSpPr/>
          <p:nvPr/>
        </p:nvCxnSpPr>
        <p:spPr>
          <a:xfrm>
            <a:off x="5473539" y="3237760"/>
            <a:ext cx="839040" cy="829339"/>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cxnSp>
        <p:nvCxnSpPr>
          <p:cNvPr id="14" name="Straight Arrow Connector 13"/>
          <p:cNvCxnSpPr/>
          <p:nvPr/>
        </p:nvCxnSpPr>
        <p:spPr>
          <a:xfrm flipV="1">
            <a:off x="5378174" y="2916638"/>
            <a:ext cx="631569" cy="321122"/>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cxnSp>
        <p:nvCxnSpPr>
          <p:cNvPr id="15" name="Straight Arrow Connector 14"/>
          <p:cNvCxnSpPr/>
          <p:nvPr/>
        </p:nvCxnSpPr>
        <p:spPr>
          <a:xfrm flipH="1">
            <a:off x="2150824" y="2290661"/>
            <a:ext cx="1390851" cy="745966"/>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sp>
        <p:nvSpPr>
          <p:cNvPr id="16" name="Rectangle 15"/>
          <p:cNvSpPr/>
          <p:nvPr/>
        </p:nvSpPr>
        <p:spPr>
          <a:xfrm>
            <a:off x="4558274" y="3023667"/>
            <a:ext cx="915339" cy="393397"/>
          </a:xfrm>
          <a:prstGeom prst="rect">
            <a:avLst/>
          </a:prstGeom>
          <a:ln/>
        </p:spPr>
        <p:style>
          <a:lnRef idx="1">
            <a:schemeClr val="accent4"/>
          </a:lnRef>
          <a:fillRef idx="3">
            <a:schemeClr val="accent4"/>
          </a:fillRef>
          <a:effectRef idx="2">
            <a:schemeClr val="accent4"/>
          </a:effectRef>
          <a:fontRef idx="minor">
            <a:schemeClr val="lt1"/>
          </a:fontRef>
        </p:style>
        <p:txBody>
          <a:bodyPr wrap="square">
            <a:noAutofit/>
          </a:bodyPr>
          <a:lstStyle/>
          <a:p>
            <a:pPr algn="ctr" fontAlgn="base"/>
            <a:r>
              <a:rPr lang="en-US" b="1" dirty="0" err="1">
                <a:solidFill>
                  <a:srgbClr val="000000"/>
                </a:solidFill>
                <a:latin typeface="Times New Roman"/>
                <a:ea typeface="Times New Roman"/>
              </a:rPr>
              <a:t>Chủ</a:t>
            </a:r>
            <a:r>
              <a:rPr lang="en-US" b="1" dirty="0">
                <a:solidFill>
                  <a:srgbClr val="000000"/>
                </a:solidFill>
                <a:latin typeface="Times New Roman"/>
                <a:ea typeface="Times New Roman"/>
              </a:rPr>
              <a:t> </a:t>
            </a:r>
            <a:r>
              <a:rPr lang="en-US" b="1" dirty="0" err="1">
                <a:solidFill>
                  <a:srgbClr val="000000"/>
                </a:solidFill>
                <a:latin typeface="Times New Roman"/>
                <a:ea typeface="Times New Roman"/>
              </a:rPr>
              <a:t>đề</a:t>
            </a:r>
            <a:endParaRPr lang="en-US" b="1" dirty="0">
              <a:solidFill>
                <a:srgbClr val="000000"/>
              </a:solidFill>
              <a:latin typeface="Times New Roman"/>
              <a:ea typeface="Times New Roman"/>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9920" b="23962"/>
          <a:stretch/>
        </p:blipFill>
        <p:spPr>
          <a:xfrm>
            <a:off x="395536" y="3535834"/>
            <a:ext cx="2787774" cy="1564438"/>
          </a:xfrm>
          <a:prstGeom prst="rect">
            <a:avLst/>
          </a:prstGeom>
          <a:ln>
            <a:noFill/>
          </a:ln>
          <a:effectLst>
            <a:softEdge rad="112500"/>
          </a:effectLst>
        </p:spPr>
      </p:pic>
      <p:cxnSp>
        <p:nvCxnSpPr>
          <p:cNvPr id="17" name="Straight Arrow Connector 16"/>
          <p:cNvCxnSpPr>
            <a:stCxn id="11" idx="2"/>
            <a:endCxn id="6" idx="0"/>
          </p:cNvCxnSpPr>
          <p:nvPr/>
        </p:nvCxnSpPr>
        <p:spPr>
          <a:xfrm>
            <a:off x="3541733" y="2281729"/>
            <a:ext cx="114202" cy="754631"/>
          </a:xfrm>
          <a:prstGeom prst="straightConnector1">
            <a:avLst/>
          </a:prstGeom>
          <a:noFill/>
          <a:ln w="25400" cap="flat" cmpd="sng" algn="ctr">
            <a:solidFill>
              <a:srgbClr val="8064A2"/>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415215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Effect transition="in" filter="wipe(left)">
                                      <p:cBhvr>
                                        <p:cTn id="12" dur="500"/>
                                        <p:tgtEl>
                                          <p:spTgt spid="11">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left)">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build="p"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395536" y="1563638"/>
            <a:ext cx="8106706" cy="830997"/>
          </a:xfrm>
          <a:prstGeom prst="rect">
            <a:avLst/>
          </a:prstGeom>
        </p:spPr>
        <p:txBody>
          <a:bodyPr wrap="none">
            <a:spAutoFit/>
          </a:bodyPr>
          <a:lstStyle/>
          <a:p>
            <a:pPr lvl="1" algn="ctr"/>
            <a:r>
              <a:rPr lang="en-US" sz="2400" b="1" dirty="0">
                <a:solidFill>
                  <a:srgbClr val="0033CC"/>
                </a:solidFill>
                <a:latin typeface="Arial" panose="020B0604020202020204" pitchFamily="34" charset="0"/>
                <a:cs typeface="Arial" panose="020B0604020202020204" pitchFamily="34" charset="0"/>
              </a:rPr>
              <a:t> </a:t>
            </a:r>
            <a:r>
              <a:rPr lang="en-US" sz="2400" b="1" dirty="0" smtClean="0">
                <a:solidFill>
                  <a:srgbClr val="0033CC"/>
                </a:solidFill>
                <a:latin typeface="Arial" panose="020B0604020202020204" pitchFamily="34" charset="0"/>
                <a:cs typeface="Arial" panose="020B0604020202020204" pitchFamily="34" charset="0"/>
              </a:rPr>
              <a:t>3. </a:t>
            </a:r>
            <a:r>
              <a:rPr lang="en-US" sz="2400" b="1" dirty="0" err="1" smtClean="0">
                <a:solidFill>
                  <a:srgbClr val="0033CC"/>
                </a:solidFill>
                <a:latin typeface="Arial" panose="020B0604020202020204" pitchFamily="34" charset="0"/>
                <a:cs typeface="Arial" panose="020B0604020202020204" pitchFamily="34" charset="0"/>
              </a:rPr>
              <a:t>Hướng</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dẫn</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cách</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xác</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định</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mục</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tiêu</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và</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nội</a:t>
            </a:r>
            <a:r>
              <a:rPr lang="en-US" sz="2400" b="1" dirty="0" smtClean="0">
                <a:solidFill>
                  <a:srgbClr val="0033CC"/>
                </a:solidFill>
                <a:latin typeface="Arial" panose="020B0604020202020204" pitchFamily="34" charset="0"/>
                <a:cs typeface="Arial" panose="020B0604020202020204" pitchFamily="34" charset="0"/>
              </a:rPr>
              <a:t> dung </a:t>
            </a:r>
          </a:p>
          <a:p>
            <a:pPr lvl="1" algn="ctr"/>
            <a:r>
              <a:rPr lang="en-US" sz="2400" b="1" dirty="0" err="1" smtClean="0">
                <a:solidFill>
                  <a:srgbClr val="0033CC"/>
                </a:solidFill>
                <a:latin typeface="Arial" panose="020B0604020202020204" pitchFamily="34" charset="0"/>
                <a:cs typeface="Arial" panose="020B0604020202020204" pitchFamily="34" charset="0"/>
              </a:rPr>
              <a:t>cho</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trẻ</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Nhà</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trẻ</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và</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Mẫu</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smtClean="0">
                <a:solidFill>
                  <a:srgbClr val="0033CC"/>
                </a:solidFill>
                <a:latin typeface="Arial" panose="020B0604020202020204" pitchFamily="34" charset="0"/>
                <a:cs typeface="Arial" panose="020B0604020202020204" pitchFamily="34" charset="0"/>
              </a:rPr>
              <a:t>giáo</a:t>
            </a:r>
            <a:r>
              <a:rPr lang="en-US" sz="2400" b="1" dirty="0" smtClean="0">
                <a:solidFill>
                  <a:srgbClr val="0033CC"/>
                </a:solidFill>
                <a:latin typeface="Arial" panose="020B0604020202020204" pitchFamily="34" charset="0"/>
                <a:cs typeface="Arial" panose="020B0604020202020204" pitchFamily="34" charset="0"/>
              </a:rPr>
              <a:t> </a:t>
            </a:r>
            <a:endParaRPr lang="en-US" sz="2400"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5037127"/>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3015733"/>
              </p:ext>
            </p:extLst>
          </p:nvPr>
        </p:nvGraphicFramePr>
        <p:xfrm>
          <a:off x="288124" y="786358"/>
          <a:ext cx="8568952" cy="4298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 name="Rectangle 111"/>
          <p:cNvSpPr/>
          <p:nvPr/>
        </p:nvSpPr>
        <p:spPr>
          <a:xfrm>
            <a:off x="250818" y="140027"/>
            <a:ext cx="8786380" cy="369332"/>
          </a:xfrm>
          <a:prstGeom prst="rect">
            <a:avLst/>
          </a:prstGeom>
        </p:spPr>
        <p:txBody>
          <a:bodyPr wrap="none">
            <a:spAutoFit/>
          </a:bodyPr>
          <a:lstStyle/>
          <a:p>
            <a:pPr lvl="1" algn="just"/>
            <a:r>
              <a:rPr lang="en-US" b="1" dirty="0">
                <a:solidFill>
                  <a:srgbClr val="0033CC"/>
                </a:solidFill>
                <a:latin typeface="Arial" panose="020B0604020202020204" pitchFamily="34" charset="0"/>
                <a:cs typeface="Arial" panose="020B0604020202020204" pitchFamily="34" charset="0"/>
              </a:rPr>
              <a:t> </a:t>
            </a:r>
            <a:r>
              <a:rPr lang="en-US" b="1" dirty="0" smtClean="0">
                <a:solidFill>
                  <a:srgbClr val="0033CC"/>
                </a:solidFill>
                <a:latin typeface="Arial" panose="020B0604020202020204" pitchFamily="34" charset="0"/>
                <a:cs typeface="Arial" panose="020B0604020202020204" pitchFamily="34" charset="0"/>
              </a:rPr>
              <a:t>3.1. </a:t>
            </a:r>
            <a:r>
              <a:rPr lang="en-US" b="1" dirty="0" err="1">
                <a:solidFill>
                  <a:srgbClr val="0033CC"/>
                </a:solidFill>
                <a:latin typeface="Arial" panose="020B0604020202020204" pitchFamily="34" charset="0"/>
                <a:cs typeface="Arial" panose="020B0604020202020204" pitchFamily="34" charset="0"/>
              </a:rPr>
              <a:t>Cách</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viết</a:t>
            </a:r>
            <a:r>
              <a:rPr lang="en-US" b="1" dirty="0">
                <a:solidFill>
                  <a:srgbClr val="0033CC"/>
                </a:solidFill>
                <a:latin typeface="Arial" panose="020B0604020202020204" pitchFamily="34" charset="0"/>
                <a:cs typeface="Arial" panose="020B0604020202020204" pitchFamily="34" charset="0"/>
              </a:rPr>
              <a:t> </a:t>
            </a:r>
            <a:r>
              <a:rPr lang="en-US" b="1" dirty="0" smtClean="0">
                <a:solidFill>
                  <a:srgbClr val="0033CC"/>
                </a:solidFill>
                <a:latin typeface="Arial" panose="020B0604020202020204" pitchFamily="34" charset="0"/>
                <a:cs typeface="Arial" panose="020B0604020202020204" pitchFamily="34" charset="0"/>
              </a:rPr>
              <a:t>MT </a:t>
            </a:r>
            <a:r>
              <a:rPr lang="en-US" b="1" dirty="0" err="1" smtClean="0">
                <a:solidFill>
                  <a:srgbClr val="0033CC"/>
                </a:solidFill>
                <a:latin typeface="Arial" panose="020B0604020202020204" pitchFamily="34" charset="0"/>
                <a:cs typeface="Arial" panose="020B0604020202020204" pitchFamily="34" charset="0"/>
              </a:rPr>
              <a:t>giáo</a:t>
            </a:r>
            <a:r>
              <a:rPr lang="en-US" b="1" dirty="0" smtClean="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dục</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năm</a:t>
            </a:r>
            <a:r>
              <a:rPr lang="en-US" b="1" dirty="0">
                <a:solidFill>
                  <a:srgbClr val="0033CC"/>
                </a:solidFill>
                <a:latin typeface="Arial" panose="020B0604020202020204" pitchFamily="34" charset="0"/>
                <a:cs typeface="Arial" panose="020B0604020202020204" pitchFamily="34" charset="0"/>
              </a:rPr>
              <a:t> </a:t>
            </a:r>
            <a:r>
              <a:rPr lang="en-US" b="1" dirty="0" err="1" smtClean="0">
                <a:solidFill>
                  <a:srgbClr val="0033CC"/>
                </a:solidFill>
                <a:latin typeface="Arial" panose="020B0604020202020204" pitchFamily="34" charset="0"/>
                <a:cs typeface="Arial" panose="020B0604020202020204" pitchFamily="34" charset="0"/>
              </a:rPr>
              <a:t>đối</a:t>
            </a:r>
            <a:r>
              <a:rPr lang="en-US" b="1" dirty="0" smtClean="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với</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nhà</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trẻ</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mẫu</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giáo</a:t>
            </a:r>
            <a:r>
              <a:rPr lang="en-US" b="1" dirty="0">
                <a:solidFill>
                  <a:srgbClr val="0033CC"/>
                </a:solidFill>
                <a:latin typeface="Arial" panose="020B0604020202020204" pitchFamily="34" charset="0"/>
                <a:cs typeface="Arial" panose="020B0604020202020204" pitchFamily="34" charset="0"/>
              </a:rPr>
              <a:t> 3-4 </a:t>
            </a:r>
            <a:r>
              <a:rPr lang="en-US" b="1" dirty="0" err="1">
                <a:solidFill>
                  <a:srgbClr val="0033CC"/>
                </a:solidFill>
                <a:latin typeface="Arial" panose="020B0604020202020204" pitchFamily="34" charset="0"/>
                <a:cs typeface="Arial" panose="020B0604020202020204" pitchFamily="34" charset="0"/>
              </a:rPr>
              <a:t>tuổi</a:t>
            </a:r>
            <a:r>
              <a:rPr lang="en-US" b="1" dirty="0">
                <a:solidFill>
                  <a:srgbClr val="0033CC"/>
                </a:solidFill>
                <a:latin typeface="Arial" panose="020B0604020202020204" pitchFamily="34" charset="0"/>
                <a:cs typeface="Arial" panose="020B0604020202020204" pitchFamily="34" charset="0"/>
              </a:rPr>
              <a:t>; 4-5 </a:t>
            </a:r>
            <a:r>
              <a:rPr lang="en-US" b="1" dirty="0" err="1">
                <a:solidFill>
                  <a:srgbClr val="0033CC"/>
                </a:solidFill>
                <a:latin typeface="Arial" panose="020B0604020202020204" pitchFamily="34" charset="0"/>
                <a:cs typeface="Arial" panose="020B0604020202020204" pitchFamily="34" charset="0"/>
              </a:rPr>
              <a:t>tuổi</a:t>
            </a:r>
            <a:r>
              <a:rPr lang="en-US" b="1" dirty="0">
                <a:solidFill>
                  <a:srgbClr val="0033CC"/>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4475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7F90F464-947C-4705-B1EC-BA829B7B16C4}"/>
                                            </p:graphicEl>
                                          </p:spTgt>
                                        </p:tgtEl>
                                        <p:attrNameLst>
                                          <p:attrName>style.visibility</p:attrName>
                                        </p:attrNameLst>
                                      </p:cBhvr>
                                      <p:to>
                                        <p:strVal val="visible"/>
                                      </p:to>
                                    </p:set>
                                    <p:animEffect transition="in" filter="wipe(left)">
                                      <p:cBhvr>
                                        <p:cTn id="7" dur="500"/>
                                        <p:tgtEl>
                                          <p:spTgt spid="5">
                                            <p:graphicEl>
                                              <a:dgm id="{7F90F464-947C-4705-B1EC-BA829B7B16C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8EE5E881-2A16-4FD8-BE89-5335477A458D}"/>
                                            </p:graphicEl>
                                          </p:spTgt>
                                        </p:tgtEl>
                                        <p:attrNameLst>
                                          <p:attrName>style.visibility</p:attrName>
                                        </p:attrNameLst>
                                      </p:cBhvr>
                                      <p:to>
                                        <p:strVal val="visible"/>
                                      </p:to>
                                    </p:set>
                                    <p:animEffect transition="in" filter="wipe(left)">
                                      <p:cBhvr>
                                        <p:cTn id="12" dur="500"/>
                                        <p:tgtEl>
                                          <p:spTgt spid="5">
                                            <p:graphicEl>
                                              <a:dgm id="{8EE5E881-2A16-4FD8-BE89-5335477A458D}"/>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1B908272-ADEF-4DA4-AF43-08753C36A9C2}"/>
                                            </p:graphicEl>
                                          </p:spTgt>
                                        </p:tgtEl>
                                        <p:attrNameLst>
                                          <p:attrName>style.visibility</p:attrName>
                                        </p:attrNameLst>
                                      </p:cBhvr>
                                      <p:to>
                                        <p:strVal val="visible"/>
                                      </p:to>
                                    </p:set>
                                    <p:animEffect transition="in" filter="wipe(left)">
                                      <p:cBhvr>
                                        <p:cTn id="15" dur="500"/>
                                        <p:tgtEl>
                                          <p:spTgt spid="5">
                                            <p:graphicEl>
                                              <a:dgm id="{1B908272-ADEF-4DA4-AF43-08753C36A9C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9482AD1A-4978-4E18-A219-1723242A3BD7}"/>
                                            </p:graphicEl>
                                          </p:spTgt>
                                        </p:tgtEl>
                                        <p:attrNameLst>
                                          <p:attrName>style.visibility</p:attrName>
                                        </p:attrNameLst>
                                      </p:cBhvr>
                                      <p:to>
                                        <p:strVal val="visible"/>
                                      </p:to>
                                    </p:set>
                                    <p:animEffect transition="in" filter="wipe(left)">
                                      <p:cBhvr>
                                        <p:cTn id="20" dur="500"/>
                                        <p:tgtEl>
                                          <p:spTgt spid="5">
                                            <p:graphicEl>
                                              <a:dgm id="{9482AD1A-4978-4E18-A219-1723242A3BD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6B9E7D85-5C6C-4C9A-87E8-F3973C058639}"/>
                                            </p:graphicEl>
                                          </p:spTgt>
                                        </p:tgtEl>
                                        <p:attrNameLst>
                                          <p:attrName>style.visibility</p:attrName>
                                        </p:attrNameLst>
                                      </p:cBhvr>
                                      <p:to>
                                        <p:strVal val="visible"/>
                                      </p:to>
                                    </p:set>
                                    <p:animEffect transition="in" filter="wipe(left)">
                                      <p:cBhvr>
                                        <p:cTn id="23" dur="500"/>
                                        <p:tgtEl>
                                          <p:spTgt spid="5">
                                            <p:graphicEl>
                                              <a:dgm id="{6B9E7D85-5C6C-4C9A-87E8-F3973C05863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dgm id="{235D94AD-AD24-4AFE-9DE4-A8FE77C2448B}"/>
                                            </p:graphicEl>
                                          </p:spTgt>
                                        </p:tgtEl>
                                        <p:attrNameLst>
                                          <p:attrName>style.visibility</p:attrName>
                                        </p:attrNameLst>
                                      </p:cBhvr>
                                      <p:to>
                                        <p:strVal val="visible"/>
                                      </p:to>
                                    </p:set>
                                    <p:animEffect transition="in" filter="wipe(left)">
                                      <p:cBhvr>
                                        <p:cTn id="28" dur="500"/>
                                        <p:tgtEl>
                                          <p:spTgt spid="5">
                                            <p:graphicEl>
                                              <a:dgm id="{235D94AD-AD24-4AFE-9DE4-A8FE77C2448B}"/>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graphicEl>
                                              <a:dgm id="{B3ADFD76-43FA-4DAE-A9B8-74294B7CE4DD}"/>
                                            </p:graphicEl>
                                          </p:spTgt>
                                        </p:tgtEl>
                                        <p:attrNameLst>
                                          <p:attrName>style.visibility</p:attrName>
                                        </p:attrNameLst>
                                      </p:cBhvr>
                                      <p:to>
                                        <p:strVal val="visible"/>
                                      </p:to>
                                    </p:set>
                                    <p:animEffect transition="in" filter="wipe(left)">
                                      <p:cBhvr>
                                        <p:cTn id="31" dur="500"/>
                                        <p:tgtEl>
                                          <p:spTgt spid="5">
                                            <p:graphicEl>
                                              <a:dgm id="{B3ADFD76-43FA-4DAE-A9B8-74294B7CE4D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graphicEl>
                                              <a:dgm id="{742DD9C4-9E19-4C87-B211-CB30FD7F0587}"/>
                                            </p:graphicEl>
                                          </p:spTgt>
                                        </p:tgtEl>
                                        <p:attrNameLst>
                                          <p:attrName>style.visibility</p:attrName>
                                        </p:attrNameLst>
                                      </p:cBhvr>
                                      <p:to>
                                        <p:strVal val="visible"/>
                                      </p:to>
                                    </p:set>
                                    <p:animEffect transition="in" filter="wipe(left)">
                                      <p:cBhvr>
                                        <p:cTn id="36" dur="500"/>
                                        <p:tgtEl>
                                          <p:spTgt spid="5">
                                            <p:graphicEl>
                                              <a:dgm id="{742DD9C4-9E19-4C87-B211-CB30FD7F058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graphicEl>
                                              <a:dgm id="{11A53999-D95F-4DD9-9E4F-F348DD49D336}"/>
                                            </p:graphicEl>
                                          </p:spTgt>
                                        </p:tgtEl>
                                        <p:attrNameLst>
                                          <p:attrName>style.visibility</p:attrName>
                                        </p:attrNameLst>
                                      </p:cBhvr>
                                      <p:to>
                                        <p:strVal val="visible"/>
                                      </p:to>
                                    </p:set>
                                    <p:animEffect transition="in" filter="wipe(left)">
                                      <p:cBhvr>
                                        <p:cTn id="39" dur="500"/>
                                        <p:tgtEl>
                                          <p:spTgt spid="5">
                                            <p:graphicEl>
                                              <a:dgm id="{11A53999-D95F-4DD9-9E4F-F348DD49D3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65607471"/>
              </p:ext>
            </p:extLst>
          </p:nvPr>
        </p:nvGraphicFramePr>
        <p:xfrm>
          <a:off x="107504" y="311579"/>
          <a:ext cx="8784976"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Rectangle 35"/>
          <p:cNvSpPr/>
          <p:nvPr/>
        </p:nvSpPr>
        <p:spPr>
          <a:xfrm>
            <a:off x="1546045" y="-57753"/>
            <a:ext cx="6195927" cy="369332"/>
          </a:xfrm>
          <a:prstGeom prst="rect">
            <a:avLst/>
          </a:prstGeom>
        </p:spPr>
        <p:txBody>
          <a:bodyPr wrap="none">
            <a:spAutoFit/>
          </a:bodyPr>
          <a:lstStyle/>
          <a:p>
            <a:pPr lvl="1" algn="just"/>
            <a:r>
              <a:rPr lang="en-US" b="1" dirty="0">
                <a:solidFill>
                  <a:srgbClr val="0033CC"/>
                </a:solidFill>
                <a:latin typeface="Arial" panose="020B0604020202020204" pitchFamily="34" charset="0"/>
                <a:cs typeface="Arial" panose="020B0604020202020204" pitchFamily="34" charset="0"/>
              </a:rPr>
              <a:t> </a:t>
            </a:r>
            <a:r>
              <a:rPr lang="en-US" b="1" dirty="0" smtClean="0">
                <a:solidFill>
                  <a:srgbClr val="0033CC"/>
                </a:solidFill>
                <a:latin typeface="Arial" panose="020B0604020202020204" pitchFamily="34" charset="0"/>
                <a:cs typeface="Arial" panose="020B0604020202020204" pitchFamily="34" charset="0"/>
              </a:rPr>
              <a:t>3.2. </a:t>
            </a:r>
            <a:r>
              <a:rPr lang="en-US" b="1" dirty="0" err="1" smtClean="0">
                <a:solidFill>
                  <a:srgbClr val="0033CC"/>
                </a:solidFill>
                <a:latin typeface="Arial" panose="020B0604020202020204" pitchFamily="34" charset="0"/>
                <a:cs typeface="Arial" panose="020B0604020202020204" pitchFamily="34" charset="0"/>
              </a:rPr>
              <a:t>Cách</a:t>
            </a:r>
            <a:r>
              <a:rPr lang="en-US" b="1" dirty="0" smtClean="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viết</a:t>
            </a:r>
            <a:r>
              <a:rPr lang="en-US" b="1" dirty="0">
                <a:solidFill>
                  <a:srgbClr val="0033CC"/>
                </a:solidFill>
                <a:latin typeface="Arial" panose="020B0604020202020204" pitchFamily="34" charset="0"/>
                <a:cs typeface="Arial" panose="020B0604020202020204" pitchFamily="34" charset="0"/>
              </a:rPr>
              <a:t> </a:t>
            </a:r>
            <a:r>
              <a:rPr lang="en-US" b="1" dirty="0" smtClean="0">
                <a:solidFill>
                  <a:srgbClr val="0033CC"/>
                </a:solidFill>
                <a:latin typeface="Arial" panose="020B0604020202020204" pitchFamily="34" charset="0"/>
                <a:cs typeface="Arial" panose="020B0604020202020204" pitchFamily="34" charset="0"/>
              </a:rPr>
              <a:t>MT </a:t>
            </a:r>
            <a:r>
              <a:rPr lang="en-US" b="1" dirty="0" err="1" smtClean="0">
                <a:solidFill>
                  <a:srgbClr val="0033CC"/>
                </a:solidFill>
                <a:latin typeface="Arial" panose="020B0604020202020204" pitchFamily="34" charset="0"/>
                <a:cs typeface="Arial" panose="020B0604020202020204" pitchFamily="34" charset="0"/>
              </a:rPr>
              <a:t>giáo</a:t>
            </a:r>
            <a:r>
              <a:rPr lang="en-US" b="1" dirty="0" smtClean="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dục</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năm</a:t>
            </a:r>
            <a:r>
              <a:rPr lang="en-US" b="1" dirty="0">
                <a:solidFill>
                  <a:srgbClr val="0033CC"/>
                </a:solidFill>
                <a:latin typeface="Arial" panose="020B0604020202020204" pitchFamily="34" charset="0"/>
                <a:cs typeface="Arial" panose="020B0604020202020204" pitchFamily="34" charset="0"/>
              </a:rPr>
              <a:t> </a:t>
            </a:r>
            <a:r>
              <a:rPr lang="en-US" b="1" dirty="0" err="1" smtClean="0">
                <a:solidFill>
                  <a:srgbClr val="0033CC"/>
                </a:solidFill>
                <a:latin typeface="Arial" panose="020B0604020202020204" pitchFamily="34" charset="0"/>
                <a:cs typeface="Arial" panose="020B0604020202020204" pitchFamily="34" charset="0"/>
              </a:rPr>
              <a:t>đối</a:t>
            </a:r>
            <a:r>
              <a:rPr lang="en-US" b="1" dirty="0" smtClean="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lớp</a:t>
            </a:r>
            <a:r>
              <a:rPr lang="en-US" b="1" dirty="0">
                <a:solidFill>
                  <a:srgbClr val="0033CC"/>
                </a:solidFill>
                <a:latin typeface="Arial" panose="020B0604020202020204" pitchFamily="34" charset="0"/>
                <a:cs typeface="Arial" panose="020B0604020202020204" pitchFamily="34" charset="0"/>
              </a:rPr>
              <a:t> </a:t>
            </a:r>
            <a:r>
              <a:rPr lang="en-US" b="1" dirty="0" err="1">
                <a:solidFill>
                  <a:srgbClr val="0033CC"/>
                </a:solidFill>
                <a:latin typeface="Arial" panose="020B0604020202020204" pitchFamily="34" charset="0"/>
                <a:cs typeface="Arial" panose="020B0604020202020204" pitchFamily="34" charset="0"/>
              </a:rPr>
              <a:t>Lá</a:t>
            </a:r>
            <a:r>
              <a:rPr lang="en-US" b="1" dirty="0">
                <a:solidFill>
                  <a:srgbClr val="0033CC"/>
                </a:solidFill>
                <a:latin typeface="Arial" panose="020B0604020202020204" pitchFamily="34" charset="0"/>
                <a:cs typeface="Arial" panose="020B0604020202020204" pitchFamily="34" charset="0"/>
              </a:rPr>
              <a:t> 5-6 </a:t>
            </a:r>
            <a:r>
              <a:rPr lang="en-US" b="1" dirty="0" err="1">
                <a:solidFill>
                  <a:srgbClr val="0033CC"/>
                </a:solidFill>
                <a:latin typeface="Arial" panose="020B0604020202020204" pitchFamily="34" charset="0"/>
                <a:cs typeface="Arial" panose="020B0604020202020204" pitchFamily="34" charset="0"/>
              </a:rPr>
              <a:t>tuổi</a:t>
            </a:r>
            <a:endParaRPr lang="en-US" b="1"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53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7F90F464-947C-4705-B1EC-BA829B7B16C4}"/>
                                            </p:graphicEl>
                                          </p:spTgt>
                                        </p:tgtEl>
                                        <p:attrNameLst>
                                          <p:attrName>style.visibility</p:attrName>
                                        </p:attrNameLst>
                                      </p:cBhvr>
                                      <p:to>
                                        <p:strVal val="visible"/>
                                      </p:to>
                                    </p:set>
                                    <p:animEffect transition="in" filter="wipe(left)">
                                      <p:cBhvr>
                                        <p:cTn id="7" dur="500"/>
                                        <p:tgtEl>
                                          <p:spTgt spid="5">
                                            <p:graphicEl>
                                              <a:dgm id="{7F90F464-947C-4705-B1EC-BA829B7B16C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8EE5E881-2A16-4FD8-BE89-5335477A458D}"/>
                                            </p:graphicEl>
                                          </p:spTgt>
                                        </p:tgtEl>
                                        <p:attrNameLst>
                                          <p:attrName>style.visibility</p:attrName>
                                        </p:attrNameLst>
                                      </p:cBhvr>
                                      <p:to>
                                        <p:strVal val="visible"/>
                                      </p:to>
                                    </p:set>
                                    <p:animEffect transition="in" filter="wipe(left)">
                                      <p:cBhvr>
                                        <p:cTn id="12" dur="500"/>
                                        <p:tgtEl>
                                          <p:spTgt spid="5">
                                            <p:graphicEl>
                                              <a:dgm id="{8EE5E881-2A16-4FD8-BE89-5335477A458D}"/>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1B908272-ADEF-4DA4-AF43-08753C36A9C2}"/>
                                            </p:graphicEl>
                                          </p:spTgt>
                                        </p:tgtEl>
                                        <p:attrNameLst>
                                          <p:attrName>style.visibility</p:attrName>
                                        </p:attrNameLst>
                                      </p:cBhvr>
                                      <p:to>
                                        <p:strVal val="visible"/>
                                      </p:to>
                                    </p:set>
                                    <p:animEffect transition="in" filter="wipe(left)">
                                      <p:cBhvr>
                                        <p:cTn id="15" dur="500"/>
                                        <p:tgtEl>
                                          <p:spTgt spid="5">
                                            <p:graphicEl>
                                              <a:dgm id="{1B908272-ADEF-4DA4-AF43-08753C36A9C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9482AD1A-4978-4E18-A219-1723242A3BD7}"/>
                                            </p:graphicEl>
                                          </p:spTgt>
                                        </p:tgtEl>
                                        <p:attrNameLst>
                                          <p:attrName>style.visibility</p:attrName>
                                        </p:attrNameLst>
                                      </p:cBhvr>
                                      <p:to>
                                        <p:strVal val="visible"/>
                                      </p:to>
                                    </p:set>
                                    <p:animEffect transition="in" filter="wipe(left)">
                                      <p:cBhvr>
                                        <p:cTn id="20" dur="500"/>
                                        <p:tgtEl>
                                          <p:spTgt spid="5">
                                            <p:graphicEl>
                                              <a:dgm id="{9482AD1A-4978-4E18-A219-1723242A3BD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DA756718-8148-446E-B45A-ADA196164B26}"/>
                                            </p:graphicEl>
                                          </p:spTgt>
                                        </p:tgtEl>
                                        <p:attrNameLst>
                                          <p:attrName>style.visibility</p:attrName>
                                        </p:attrNameLst>
                                      </p:cBhvr>
                                      <p:to>
                                        <p:strVal val="visible"/>
                                      </p:to>
                                    </p:set>
                                    <p:animEffect transition="in" filter="wipe(left)">
                                      <p:cBhvr>
                                        <p:cTn id="23" dur="500"/>
                                        <p:tgtEl>
                                          <p:spTgt spid="5">
                                            <p:graphicEl>
                                              <a:dgm id="{DA756718-8148-446E-B45A-ADA196164B2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dgm id="{90DB077C-0CCC-4B4D-B70C-D4A60BBE7C73}"/>
                                            </p:graphicEl>
                                          </p:spTgt>
                                        </p:tgtEl>
                                        <p:attrNameLst>
                                          <p:attrName>style.visibility</p:attrName>
                                        </p:attrNameLst>
                                      </p:cBhvr>
                                      <p:to>
                                        <p:strVal val="visible"/>
                                      </p:to>
                                    </p:set>
                                    <p:animEffect transition="in" filter="wipe(left)">
                                      <p:cBhvr>
                                        <p:cTn id="28" dur="500"/>
                                        <p:tgtEl>
                                          <p:spTgt spid="5">
                                            <p:graphicEl>
                                              <a:dgm id="{90DB077C-0CCC-4B4D-B70C-D4A60BBE7C73}"/>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graphicEl>
                                              <a:dgm id="{6B9E7D85-5C6C-4C9A-87E8-F3973C058639}"/>
                                            </p:graphicEl>
                                          </p:spTgt>
                                        </p:tgtEl>
                                        <p:attrNameLst>
                                          <p:attrName>style.visibility</p:attrName>
                                        </p:attrNameLst>
                                      </p:cBhvr>
                                      <p:to>
                                        <p:strVal val="visible"/>
                                      </p:to>
                                    </p:set>
                                    <p:animEffect transition="in" filter="wipe(left)">
                                      <p:cBhvr>
                                        <p:cTn id="31" dur="500"/>
                                        <p:tgtEl>
                                          <p:spTgt spid="5">
                                            <p:graphicEl>
                                              <a:dgm id="{6B9E7D85-5C6C-4C9A-87E8-F3973C05863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graphicEl>
                                              <a:dgm id="{235D94AD-AD24-4AFE-9DE4-A8FE77C2448B}"/>
                                            </p:graphicEl>
                                          </p:spTgt>
                                        </p:tgtEl>
                                        <p:attrNameLst>
                                          <p:attrName>style.visibility</p:attrName>
                                        </p:attrNameLst>
                                      </p:cBhvr>
                                      <p:to>
                                        <p:strVal val="visible"/>
                                      </p:to>
                                    </p:set>
                                    <p:animEffect transition="in" filter="wipe(left)">
                                      <p:cBhvr>
                                        <p:cTn id="36" dur="500"/>
                                        <p:tgtEl>
                                          <p:spTgt spid="5">
                                            <p:graphicEl>
                                              <a:dgm id="{235D94AD-AD24-4AFE-9DE4-A8FE77C2448B}"/>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graphicEl>
                                              <a:dgm id="{B3ADFD76-43FA-4DAE-A9B8-74294B7CE4DD}"/>
                                            </p:graphicEl>
                                          </p:spTgt>
                                        </p:tgtEl>
                                        <p:attrNameLst>
                                          <p:attrName>style.visibility</p:attrName>
                                        </p:attrNameLst>
                                      </p:cBhvr>
                                      <p:to>
                                        <p:strVal val="visible"/>
                                      </p:to>
                                    </p:set>
                                    <p:animEffect transition="in" filter="wipe(left)">
                                      <p:cBhvr>
                                        <p:cTn id="39" dur="500"/>
                                        <p:tgtEl>
                                          <p:spTgt spid="5">
                                            <p:graphicEl>
                                              <a:dgm id="{B3ADFD76-43FA-4DAE-A9B8-74294B7CE4D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graphicEl>
                                              <a:dgm id="{742DD9C4-9E19-4C87-B211-CB30FD7F0587}"/>
                                            </p:graphicEl>
                                          </p:spTgt>
                                        </p:tgtEl>
                                        <p:attrNameLst>
                                          <p:attrName>style.visibility</p:attrName>
                                        </p:attrNameLst>
                                      </p:cBhvr>
                                      <p:to>
                                        <p:strVal val="visible"/>
                                      </p:to>
                                    </p:set>
                                    <p:animEffect transition="in" filter="wipe(left)">
                                      <p:cBhvr>
                                        <p:cTn id="44" dur="500"/>
                                        <p:tgtEl>
                                          <p:spTgt spid="5">
                                            <p:graphicEl>
                                              <a:dgm id="{742DD9C4-9E19-4C87-B211-CB30FD7F0587}"/>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5">
                                            <p:graphicEl>
                                              <a:dgm id="{11A53999-D95F-4DD9-9E4F-F348DD49D336}"/>
                                            </p:graphicEl>
                                          </p:spTgt>
                                        </p:tgtEl>
                                        <p:attrNameLst>
                                          <p:attrName>style.visibility</p:attrName>
                                        </p:attrNameLst>
                                      </p:cBhvr>
                                      <p:to>
                                        <p:strVal val="visible"/>
                                      </p:to>
                                    </p:set>
                                    <p:animEffect transition="in" filter="wipe(left)">
                                      <p:cBhvr>
                                        <p:cTn id="47" dur="500"/>
                                        <p:tgtEl>
                                          <p:spTgt spid="5">
                                            <p:graphicEl>
                                              <a:dgm id="{11A53999-D95F-4DD9-9E4F-F348DD49D3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323528" y="195486"/>
            <a:ext cx="8496944" cy="4524315"/>
          </a:xfrm>
          <a:prstGeom prst="rect">
            <a:avLst/>
          </a:prstGeom>
        </p:spPr>
        <p:txBody>
          <a:bodyPr wrap="square">
            <a:spAutoFit/>
          </a:bodyPr>
          <a:lstStyle/>
          <a:p>
            <a:pPr marL="342900" lvl="0" indent="-342900" algn="just" fontAlgn="base">
              <a:lnSpc>
                <a:spcPct val="150000"/>
              </a:lnSpc>
              <a:buFont typeface="Wingdings" pitchFamily="2" charset="2"/>
              <a:buChar char="Ø"/>
            </a:pPr>
            <a:r>
              <a:rPr lang="pt-BR" sz="2400" b="1" dirty="0">
                <a:solidFill>
                  <a:srgbClr val="C00000"/>
                </a:solidFill>
                <a:latin typeface="Arial" panose="020B0604020202020204" pitchFamily="34" charset="0"/>
                <a:cs typeface="Arial" panose="020B0604020202020204" pitchFamily="34" charset="0"/>
              </a:rPr>
              <a:t>LƯU Ý: </a:t>
            </a:r>
            <a:endParaRPr lang="en-US" sz="2400" b="1" dirty="0">
              <a:solidFill>
                <a:srgbClr val="C00000"/>
              </a:solidFill>
              <a:latin typeface="Arial" panose="020B0604020202020204" pitchFamily="34" charset="0"/>
              <a:cs typeface="Arial" panose="020B0604020202020204" pitchFamily="34" charset="0"/>
            </a:endParaRPr>
          </a:p>
          <a:p>
            <a:pPr lvl="0" algn="just" fontAlgn="base">
              <a:lnSpc>
                <a:spcPct val="150000"/>
              </a:lnSpc>
              <a:tabLst>
                <a:tab pos="511175" algn="l"/>
              </a:tabLst>
            </a:pPr>
            <a:r>
              <a:rPr lang="pt-BR" sz="2400" dirty="0">
                <a:latin typeface="Arial" panose="020B0604020202020204" pitchFamily="34" charset="0"/>
                <a:cs typeface="Arial" panose="020B0604020202020204" pitchFamily="34" charset="0"/>
              </a:rPr>
              <a:t>	Để </a:t>
            </a:r>
            <a:r>
              <a:rPr lang="pt-BR" sz="2400" dirty="0" smtClean="0">
                <a:latin typeface="Arial" panose="020B0604020202020204" pitchFamily="34" charset="0"/>
                <a:cs typeface="Arial" panose="020B0604020202020204" pitchFamily="34" charset="0"/>
              </a:rPr>
              <a:t>tránh </a:t>
            </a:r>
            <a:r>
              <a:rPr lang="pt-BR" sz="2400" dirty="0">
                <a:latin typeface="Arial" panose="020B0604020202020204" pitchFamily="34" charset="0"/>
                <a:cs typeface="Arial" panose="020B0604020202020204" pitchFamily="34" charset="0"/>
              </a:rPr>
              <a:t>nhầm lẫn giữa mục tiêu và nội </a:t>
            </a:r>
            <a:r>
              <a:rPr lang="pt-BR" sz="2400" dirty="0" smtClean="0">
                <a:latin typeface="Arial" panose="020B0604020202020204" pitchFamily="34" charset="0"/>
                <a:cs typeface="Arial" panose="020B0604020202020204" pitchFamily="34" charset="0"/>
              </a:rPr>
              <a:t>dung; không bỏ sót mục tiêu, nội dung trong chương trình. </a:t>
            </a:r>
          </a:p>
          <a:p>
            <a:pPr lvl="0" indent="457200" algn="just" fontAlgn="base">
              <a:lnSpc>
                <a:spcPct val="150000"/>
              </a:lnSpc>
            </a:pPr>
            <a:r>
              <a:rPr lang="pt-BR" sz="2400" dirty="0" smtClean="0">
                <a:latin typeface="Arial" panose="020B0604020202020204" pitchFamily="34" charset="0"/>
                <a:cs typeface="Arial" panose="020B0604020202020204" pitchFamily="34" charset="0"/>
              </a:rPr>
              <a:t>GV cần </a:t>
            </a:r>
            <a:r>
              <a:rPr lang="pt-BR" sz="2400" dirty="0">
                <a:latin typeface="Arial" panose="020B0604020202020204" pitchFamily="34" charset="0"/>
                <a:cs typeface="Arial" panose="020B0604020202020204" pitchFamily="34" charset="0"/>
              </a:rPr>
              <a:t>nghiên cứu kỹ kết quả mong đợi của từng lĩnh </a:t>
            </a:r>
            <a:r>
              <a:rPr lang="pt-BR" sz="2400" dirty="0" smtClean="0">
                <a:latin typeface="Arial" panose="020B0604020202020204" pitchFamily="34" charset="0"/>
                <a:cs typeface="Arial" panose="020B0604020202020204" pitchFamily="34" charset="0"/>
              </a:rPr>
              <a:t>vực theo độ tuổi, chú ý 2 vấn đề sau:</a:t>
            </a:r>
          </a:p>
          <a:p>
            <a:pPr marL="342900" lvl="0" indent="-342900" algn="just" fontAlgn="base">
              <a:lnSpc>
                <a:spcPct val="150000"/>
              </a:lnSpc>
              <a:buFont typeface="Wingdings" panose="05000000000000000000" pitchFamily="2" charset="2"/>
              <a:buChar char="§"/>
            </a:pPr>
            <a:r>
              <a:rPr lang="pt-BR" sz="2400" dirty="0" smtClean="0">
                <a:latin typeface="Arial" panose="020B0604020202020204" pitchFamily="34" charset="0"/>
                <a:cs typeface="Arial" panose="020B0604020202020204" pitchFamily="34" charset="0"/>
              </a:rPr>
              <a:t>Xác </a:t>
            </a:r>
            <a:r>
              <a:rPr lang="pt-BR" sz="2400" dirty="0">
                <a:latin typeface="Arial" panose="020B0604020202020204" pitchFamily="34" charset="0"/>
                <a:cs typeface="Arial" panose="020B0604020202020204" pitchFamily="34" charset="0"/>
              </a:rPr>
              <a:t>định </a:t>
            </a:r>
            <a:r>
              <a:rPr lang="pt-BR" sz="2400" dirty="0" smtClean="0">
                <a:latin typeface="Arial" panose="020B0604020202020204" pitchFamily="34" charset="0"/>
                <a:cs typeface="Arial" panose="020B0604020202020204" pitchFamily="34" charset="0"/>
              </a:rPr>
              <a:t>đâu là mục tiêu - nội </a:t>
            </a:r>
            <a:r>
              <a:rPr lang="pt-BR" sz="2400" dirty="0">
                <a:latin typeface="Arial" panose="020B0604020202020204" pitchFamily="34" charset="0"/>
                <a:cs typeface="Arial" panose="020B0604020202020204" pitchFamily="34" charset="0"/>
              </a:rPr>
              <a:t>dung </a:t>
            </a:r>
            <a:r>
              <a:rPr lang="pt-BR" sz="2400" dirty="0" smtClean="0">
                <a:latin typeface="Arial" panose="020B0604020202020204" pitchFamily="34" charset="0"/>
                <a:cs typeface="Arial" panose="020B0604020202020204" pitchFamily="34" charset="0"/>
              </a:rPr>
              <a:t>đánh </a:t>
            </a:r>
            <a:r>
              <a:rPr lang="pt-BR" sz="2400" dirty="0">
                <a:latin typeface="Arial" panose="020B0604020202020204" pitchFamily="34" charset="0"/>
                <a:cs typeface="Arial" panose="020B0604020202020204" pitchFamily="34" charset="0"/>
              </a:rPr>
              <a:t>dấu để </a:t>
            </a:r>
            <a:r>
              <a:rPr lang="pt-BR" sz="2400" dirty="0" smtClean="0">
                <a:latin typeface="Arial" panose="020B0604020202020204" pitchFamily="34" charset="0"/>
                <a:cs typeface="Arial" panose="020B0604020202020204" pitchFamily="34" charset="0"/>
              </a:rPr>
              <a:t>riêng;</a:t>
            </a:r>
          </a:p>
          <a:p>
            <a:pPr lvl="0" algn="just" fontAlgn="base">
              <a:lnSpc>
                <a:spcPct val="150000"/>
              </a:lnSpc>
              <a:buFont typeface="Wingdings" panose="05000000000000000000" pitchFamily="2" charset="2"/>
              <a:buChar char="§"/>
            </a:pPr>
            <a:r>
              <a:rPr lang="pt-BR" sz="2400" dirty="0" smtClean="0">
                <a:latin typeface="Arial" panose="020B0604020202020204" pitchFamily="34" charset="0"/>
                <a:cs typeface="Arial" panose="020B0604020202020204" pitchFamily="34" charset="0"/>
              </a:rPr>
              <a:t>  Tư duy khái quát mục tiêu nếu nội dung trong KQMĐ khá chi tiết.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9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99592" y="1131590"/>
            <a:ext cx="7632848" cy="2862322"/>
          </a:xfrm>
          <a:prstGeom prst="rect">
            <a:avLst/>
          </a:prstGeom>
        </p:spPr>
        <p:txBody>
          <a:bodyPr wrap="square">
            <a:spAutoFit/>
          </a:bodyPr>
          <a:lstStyle/>
          <a:p>
            <a:pPr lvl="0" algn="just" fontAlgn="base">
              <a:lnSpc>
                <a:spcPct val="150000"/>
              </a:lnSpc>
              <a:tabLst>
                <a:tab pos="511175" algn="l"/>
              </a:tabLst>
            </a:pP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Sau đó thực hiện phần </a:t>
            </a:r>
            <a:r>
              <a:rPr lang="pt-BR" sz="2400" dirty="0" smtClean="0">
                <a:latin typeface="Arial" panose="020B0604020202020204" pitchFamily="34" charset="0"/>
                <a:cs typeface="Arial" panose="020B0604020202020204" pitchFamily="34" charset="0"/>
              </a:rPr>
              <a:t>lập bảng so </a:t>
            </a:r>
            <a:r>
              <a:rPr lang="pt-BR" sz="2400" dirty="0">
                <a:latin typeface="Arial" panose="020B0604020202020204" pitchFamily="34" charset="0"/>
                <a:cs typeface="Arial" panose="020B0604020202020204" pitchFamily="34" charset="0"/>
              </a:rPr>
              <a:t>sánh </a:t>
            </a:r>
            <a:r>
              <a:rPr lang="pt-BR" sz="2400" dirty="0" smtClean="0">
                <a:latin typeface="Arial" panose="020B0604020202020204" pitchFamily="34" charset="0"/>
                <a:cs typeface="Arial" panose="020B0604020202020204" pitchFamily="34" charset="0"/>
              </a:rPr>
              <a:t>(nếu trùng ý khái quát lại mục tiêu nhưng không bỏ ý). Cuối </a:t>
            </a:r>
            <a:r>
              <a:rPr lang="pt-BR" sz="2400" dirty="0">
                <a:latin typeface="Arial" panose="020B0604020202020204" pitchFamily="34" charset="0"/>
                <a:cs typeface="Arial" panose="020B0604020202020204" pitchFamily="34" charset="0"/>
              </a:rPr>
              <a:t>cùng ta có mục tiêu khái quát cho từng lĩnh </a:t>
            </a:r>
            <a:r>
              <a:rPr lang="pt-BR" sz="2400" dirty="0" smtClean="0">
                <a:latin typeface="Arial" panose="020B0604020202020204" pitchFamily="34" charset="0"/>
                <a:cs typeface="Arial" panose="020B0604020202020204" pitchFamily="34" charset="0"/>
              </a:rPr>
              <a:t>vực, rà soát thêm từ “Trẻ” đầu câu và bổ </a:t>
            </a:r>
            <a:r>
              <a:rPr lang="pt-BR" sz="2400" dirty="0">
                <a:latin typeface="Arial" panose="020B0604020202020204" pitchFamily="34" charset="0"/>
                <a:cs typeface="Arial" panose="020B0604020202020204" pitchFamily="34" charset="0"/>
              </a:rPr>
              <a:t>sung thêm </a:t>
            </a:r>
            <a:r>
              <a:rPr lang="pt-BR" sz="2400" dirty="0" smtClean="0">
                <a:latin typeface="Arial" panose="020B0604020202020204" pitchFamily="34" charset="0"/>
                <a:cs typeface="Arial" panose="020B0604020202020204" pitchFamily="34" charset="0"/>
              </a:rPr>
              <a:t>ý theo thực tế tại nhóm/ lớp.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8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04057481"/>
              </p:ext>
            </p:extLst>
          </p:nvPr>
        </p:nvGraphicFramePr>
        <p:xfrm>
          <a:off x="755576" y="1203598"/>
          <a:ext cx="7992888" cy="3633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539432" y="195486"/>
            <a:ext cx="8065015" cy="707886"/>
          </a:xfrm>
          <a:prstGeom prst="rect">
            <a:avLst/>
          </a:prstGeom>
        </p:spPr>
        <p:txBody>
          <a:bodyPr wrap="square">
            <a:spAutoFit/>
          </a:bodyPr>
          <a:lstStyle/>
          <a:p>
            <a:pPr lvl="1" algn="ctr"/>
            <a:r>
              <a:rPr lang="en-US" sz="2000" b="1" dirty="0">
                <a:solidFill>
                  <a:srgbClr val="0033CC"/>
                </a:solidFill>
                <a:latin typeface="Arial" panose="020B0604020202020204" pitchFamily="34" charset="0"/>
                <a:cs typeface="Arial" panose="020B0604020202020204" pitchFamily="34" charset="0"/>
              </a:rPr>
              <a:t> </a:t>
            </a:r>
            <a:r>
              <a:rPr lang="en-US" sz="2000" b="1" dirty="0" smtClean="0">
                <a:solidFill>
                  <a:srgbClr val="0033CC"/>
                </a:solidFill>
                <a:latin typeface="Arial" panose="020B0604020202020204" pitchFamily="34" charset="0"/>
                <a:cs typeface="Arial" panose="020B0604020202020204" pitchFamily="34" charset="0"/>
              </a:rPr>
              <a:t>3.3. </a:t>
            </a:r>
            <a:r>
              <a:rPr lang="en-US" sz="2000" b="1" dirty="0" err="1" smtClean="0">
                <a:solidFill>
                  <a:srgbClr val="0033CC"/>
                </a:solidFill>
                <a:latin typeface="Arial" panose="020B0604020202020204" pitchFamily="34" charset="0"/>
                <a:cs typeface="Arial" panose="020B0604020202020204" pitchFamily="34" charset="0"/>
              </a:rPr>
              <a:t>Cách</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xác</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a:solidFill>
                  <a:srgbClr val="0033CC"/>
                </a:solidFill>
                <a:latin typeface="Arial" panose="020B0604020202020204" pitchFamily="34" charset="0"/>
                <a:cs typeface="Arial" panose="020B0604020202020204" pitchFamily="34" charset="0"/>
              </a:rPr>
              <a:t>định</a:t>
            </a:r>
            <a:r>
              <a:rPr lang="en-US" sz="2000" b="1" dirty="0">
                <a:solidFill>
                  <a:srgbClr val="0033CC"/>
                </a:solidFill>
                <a:latin typeface="Arial" panose="020B0604020202020204" pitchFamily="34" charset="0"/>
                <a:cs typeface="Arial" panose="020B0604020202020204" pitchFamily="34" charset="0"/>
              </a:rPr>
              <a:t> </a:t>
            </a:r>
            <a:r>
              <a:rPr lang="en-US" sz="2000" b="1" u="sng" dirty="0" err="1" smtClean="0">
                <a:solidFill>
                  <a:srgbClr val="0033CC"/>
                </a:solidFill>
                <a:latin typeface="Arial" panose="020B0604020202020204" pitchFamily="34" charset="0"/>
                <a:cs typeface="Arial" panose="020B0604020202020204" pitchFamily="34" charset="0"/>
              </a:rPr>
              <a:t>Nội</a:t>
            </a:r>
            <a:r>
              <a:rPr lang="en-US" sz="2000" b="1" u="sng" dirty="0" smtClean="0">
                <a:solidFill>
                  <a:srgbClr val="0033CC"/>
                </a:solidFill>
                <a:latin typeface="Arial" panose="020B0604020202020204" pitchFamily="34" charset="0"/>
                <a:cs typeface="Arial" panose="020B0604020202020204" pitchFamily="34" charset="0"/>
              </a:rPr>
              <a:t> </a:t>
            </a:r>
            <a:r>
              <a:rPr lang="en-US" sz="2000" b="1" u="sng" dirty="0">
                <a:solidFill>
                  <a:srgbClr val="0033CC"/>
                </a:solidFill>
                <a:latin typeface="Arial" panose="020B0604020202020204" pitchFamily="34" charset="0"/>
                <a:cs typeface="Arial" panose="020B0604020202020204" pitchFamily="34" charset="0"/>
              </a:rPr>
              <a:t>dung </a:t>
            </a:r>
            <a:r>
              <a:rPr lang="en-US" sz="2000" b="1" u="sng" dirty="0" err="1">
                <a:solidFill>
                  <a:srgbClr val="0033CC"/>
                </a:solidFill>
                <a:latin typeface="Arial" panose="020B0604020202020204" pitchFamily="34" charset="0"/>
                <a:cs typeface="Arial" panose="020B0604020202020204" pitchFamily="34" charset="0"/>
              </a:rPr>
              <a:t>giáo</a:t>
            </a:r>
            <a:r>
              <a:rPr lang="en-US" sz="2000" b="1" u="sng" dirty="0">
                <a:solidFill>
                  <a:srgbClr val="0033CC"/>
                </a:solidFill>
                <a:latin typeface="Arial" panose="020B0604020202020204" pitchFamily="34" charset="0"/>
                <a:cs typeface="Arial" panose="020B0604020202020204" pitchFamily="34" charset="0"/>
              </a:rPr>
              <a:t> </a:t>
            </a:r>
            <a:r>
              <a:rPr lang="en-US" sz="2000" b="1" u="sng" dirty="0" err="1">
                <a:solidFill>
                  <a:srgbClr val="0033CC"/>
                </a:solidFill>
                <a:latin typeface="Arial" panose="020B0604020202020204" pitchFamily="34" charset="0"/>
                <a:cs typeface="Arial" panose="020B0604020202020204" pitchFamily="34" charset="0"/>
              </a:rPr>
              <a:t>dục</a:t>
            </a:r>
            <a:r>
              <a:rPr lang="en-US" sz="2000" b="1" u="sng" dirty="0">
                <a:solidFill>
                  <a:srgbClr val="0033CC"/>
                </a:solidFill>
                <a:latin typeface="Arial" panose="020B0604020202020204" pitchFamily="34" charset="0"/>
                <a:cs typeface="Arial" panose="020B0604020202020204" pitchFamily="34" charset="0"/>
              </a:rPr>
              <a:t> </a:t>
            </a:r>
            <a:r>
              <a:rPr lang="en-US" sz="2000" b="1" dirty="0" err="1">
                <a:solidFill>
                  <a:srgbClr val="0033CC"/>
                </a:solidFill>
                <a:latin typeface="Arial" panose="020B0604020202020204" pitchFamily="34" charset="0"/>
                <a:cs typeface="Arial" panose="020B0604020202020204" pitchFamily="34" charset="0"/>
              </a:rPr>
              <a:t>năm</a:t>
            </a:r>
            <a:r>
              <a:rPr lang="en-US" sz="2000" b="1" dirty="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học</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đối</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với</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trẻ</a:t>
            </a:r>
            <a:r>
              <a:rPr lang="en-US" sz="2000" b="1" dirty="0" smtClean="0">
                <a:solidFill>
                  <a:srgbClr val="0033CC"/>
                </a:solidFill>
                <a:latin typeface="Arial" panose="020B0604020202020204" pitchFamily="34" charset="0"/>
                <a:cs typeface="Arial" panose="020B0604020202020204" pitchFamily="34" charset="0"/>
              </a:rPr>
              <a:t>  </a:t>
            </a:r>
          </a:p>
          <a:p>
            <a:pPr lvl="1" algn="ctr"/>
            <a:r>
              <a:rPr lang="en-US" sz="2000" b="1" dirty="0" err="1" smtClean="0">
                <a:solidFill>
                  <a:srgbClr val="0033CC"/>
                </a:solidFill>
                <a:latin typeface="Arial" panose="020B0604020202020204" pitchFamily="34" charset="0"/>
                <a:cs typeface="Arial" panose="020B0604020202020204" pitchFamily="34" charset="0"/>
              </a:rPr>
              <a:t>Nhà</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trẻ</a:t>
            </a:r>
            <a:r>
              <a:rPr lang="en-US" sz="2000" b="1" dirty="0" smtClean="0">
                <a:solidFill>
                  <a:srgbClr val="0033CC"/>
                </a:solidFill>
                <a:latin typeface="Arial" panose="020B0604020202020204" pitchFamily="34" charset="0"/>
                <a:cs typeface="Arial" panose="020B0604020202020204" pitchFamily="34" charset="0"/>
              </a:rPr>
              <a:t>, 3-4 </a:t>
            </a:r>
            <a:r>
              <a:rPr lang="en-US" sz="2000" b="1" dirty="0" err="1" smtClean="0">
                <a:solidFill>
                  <a:srgbClr val="0033CC"/>
                </a:solidFill>
                <a:latin typeface="Arial" panose="020B0604020202020204" pitchFamily="34" charset="0"/>
                <a:cs typeface="Arial" panose="020B0604020202020204" pitchFamily="34" charset="0"/>
              </a:rPr>
              <a:t>tuổi</a:t>
            </a:r>
            <a:r>
              <a:rPr lang="en-US" sz="2000" b="1" dirty="0" smtClean="0">
                <a:solidFill>
                  <a:srgbClr val="0033CC"/>
                </a:solidFill>
                <a:latin typeface="Arial" panose="020B0604020202020204" pitchFamily="34" charset="0"/>
                <a:cs typeface="Arial" panose="020B0604020202020204" pitchFamily="34" charset="0"/>
              </a:rPr>
              <a:t>; 4-5 </a:t>
            </a:r>
            <a:r>
              <a:rPr lang="en-US" sz="2000" b="1" dirty="0" err="1" smtClean="0">
                <a:solidFill>
                  <a:srgbClr val="0033CC"/>
                </a:solidFill>
                <a:latin typeface="Arial" panose="020B0604020202020204" pitchFamily="34" charset="0"/>
                <a:cs typeface="Arial" panose="020B0604020202020204" pitchFamily="34" charset="0"/>
              </a:rPr>
              <a:t>tuổi</a:t>
            </a:r>
            <a:endParaRPr lang="en-US" sz="200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4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70BCCA02-C90A-4DB2-BF52-46822413B579}"/>
                                            </p:graphicEl>
                                          </p:spTgt>
                                        </p:tgtEl>
                                        <p:attrNameLst>
                                          <p:attrName>style.visibility</p:attrName>
                                        </p:attrNameLst>
                                      </p:cBhvr>
                                      <p:to>
                                        <p:strVal val="visible"/>
                                      </p:to>
                                    </p:set>
                                    <p:animEffect transition="in" filter="wipe(left)">
                                      <p:cBhvr>
                                        <p:cTn id="7" dur="500"/>
                                        <p:tgtEl>
                                          <p:spTgt spid="5">
                                            <p:graphicEl>
                                              <a:dgm id="{70BCCA02-C90A-4DB2-BF52-46822413B57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BD16EBDA-8CD7-4555-99D2-1D89DB04D5AC}"/>
                                            </p:graphicEl>
                                          </p:spTgt>
                                        </p:tgtEl>
                                        <p:attrNameLst>
                                          <p:attrName>style.visibility</p:attrName>
                                        </p:attrNameLst>
                                      </p:cBhvr>
                                      <p:to>
                                        <p:strVal val="visible"/>
                                      </p:to>
                                    </p:set>
                                    <p:animEffect transition="in" filter="wipe(left)">
                                      <p:cBhvr>
                                        <p:cTn id="12" dur="500"/>
                                        <p:tgtEl>
                                          <p:spTgt spid="5">
                                            <p:graphicEl>
                                              <a:dgm id="{BD16EBDA-8CD7-4555-99D2-1D89DB04D5AC}"/>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E2248229-D4C0-4417-A2B8-B032E54B6A53}"/>
                                            </p:graphicEl>
                                          </p:spTgt>
                                        </p:tgtEl>
                                        <p:attrNameLst>
                                          <p:attrName>style.visibility</p:attrName>
                                        </p:attrNameLst>
                                      </p:cBhvr>
                                      <p:to>
                                        <p:strVal val="visible"/>
                                      </p:to>
                                    </p:set>
                                    <p:animEffect transition="in" filter="wipe(left)">
                                      <p:cBhvr>
                                        <p:cTn id="15" dur="500"/>
                                        <p:tgtEl>
                                          <p:spTgt spid="5">
                                            <p:graphicEl>
                                              <a:dgm id="{E2248229-D4C0-4417-A2B8-B032E54B6A5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9750DB54-2BE0-462A-9265-C4FC5D42F5BE}"/>
                                            </p:graphicEl>
                                          </p:spTgt>
                                        </p:tgtEl>
                                        <p:attrNameLst>
                                          <p:attrName>style.visibility</p:attrName>
                                        </p:attrNameLst>
                                      </p:cBhvr>
                                      <p:to>
                                        <p:strVal val="visible"/>
                                      </p:to>
                                    </p:set>
                                    <p:animEffect transition="in" filter="wipe(left)">
                                      <p:cBhvr>
                                        <p:cTn id="20" dur="500"/>
                                        <p:tgtEl>
                                          <p:spTgt spid="5">
                                            <p:graphicEl>
                                              <a:dgm id="{9750DB54-2BE0-462A-9265-C4FC5D42F5BE}"/>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E8A494B3-33C1-45AE-93D5-EC45F93B33AD}"/>
                                            </p:graphicEl>
                                          </p:spTgt>
                                        </p:tgtEl>
                                        <p:attrNameLst>
                                          <p:attrName>style.visibility</p:attrName>
                                        </p:attrNameLst>
                                      </p:cBhvr>
                                      <p:to>
                                        <p:strVal val="visible"/>
                                      </p:to>
                                    </p:set>
                                    <p:animEffect transition="in" filter="wipe(left)">
                                      <p:cBhvr>
                                        <p:cTn id="23" dur="500"/>
                                        <p:tgtEl>
                                          <p:spTgt spid="5">
                                            <p:graphicEl>
                                              <a:dgm id="{E8A494B3-33C1-45AE-93D5-EC45F93B33A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dgm id="{92B486FA-D1D3-4599-A992-09E31C69D8CB}"/>
                                            </p:graphicEl>
                                          </p:spTgt>
                                        </p:tgtEl>
                                        <p:attrNameLst>
                                          <p:attrName>style.visibility</p:attrName>
                                        </p:attrNameLst>
                                      </p:cBhvr>
                                      <p:to>
                                        <p:strVal val="visible"/>
                                      </p:to>
                                    </p:set>
                                    <p:animEffect transition="in" filter="wipe(left)">
                                      <p:cBhvr>
                                        <p:cTn id="28" dur="500"/>
                                        <p:tgtEl>
                                          <p:spTgt spid="5">
                                            <p:graphicEl>
                                              <a:dgm id="{92B486FA-D1D3-4599-A992-09E31C69D8CB}"/>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graphicEl>
                                              <a:dgm id="{0A1B9CEE-23E6-418B-BD6E-7CB45DA6A142}"/>
                                            </p:graphicEl>
                                          </p:spTgt>
                                        </p:tgtEl>
                                        <p:attrNameLst>
                                          <p:attrName>style.visibility</p:attrName>
                                        </p:attrNameLst>
                                      </p:cBhvr>
                                      <p:to>
                                        <p:strVal val="visible"/>
                                      </p:to>
                                    </p:set>
                                    <p:animEffect transition="in" filter="wipe(left)">
                                      <p:cBhvr>
                                        <p:cTn id="31" dur="500"/>
                                        <p:tgtEl>
                                          <p:spTgt spid="5">
                                            <p:graphicEl>
                                              <a:dgm id="{0A1B9CEE-23E6-418B-BD6E-7CB45DA6A1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654249" y="195486"/>
            <a:ext cx="8352928" cy="707886"/>
          </a:xfrm>
          <a:prstGeom prst="rect">
            <a:avLst/>
          </a:prstGeom>
        </p:spPr>
        <p:txBody>
          <a:bodyPr wrap="square">
            <a:spAutoFit/>
          </a:bodyPr>
          <a:lstStyle/>
          <a:p>
            <a:pPr lvl="0" algn="ctr" fontAlgn="base"/>
            <a:r>
              <a:rPr lang="en-US" sz="2000" b="1" dirty="0" smtClean="0">
                <a:solidFill>
                  <a:srgbClr val="0033CC"/>
                </a:solidFill>
                <a:latin typeface="Arial" panose="020B0604020202020204" pitchFamily="34" charset="0"/>
                <a:cs typeface="Arial" panose="020B0604020202020204" pitchFamily="34" charset="0"/>
              </a:rPr>
              <a:t>3.4. </a:t>
            </a:r>
            <a:r>
              <a:rPr lang="en-US" sz="2000" b="1" dirty="0" err="1" smtClean="0">
                <a:solidFill>
                  <a:srgbClr val="0033CC"/>
                </a:solidFill>
                <a:latin typeface="Arial" panose="020B0604020202020204" pitchFamily="34" charset="0"/>
                <a:cs typeface="Arial" panose="020B0604020202020204" pitchFamily="34" charset="0"/>
              </a:rPr>
              <a:t>Cách</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xác</a:t>
            </a:r>
            <a:r>
              <a:rPr lang="en-US" sz="2000" b="1" dirty="0" smtClean="0">
                <a:solidFill>
                  <a:srgbClr val="0033CC"/>
                </a:solidFill>
                <a:latin typeface="Arial" panose="020B0604020202020204" pitchFamily="34" charset="0"/>
                <a:cs typeface="Arial" panose="020B0604020202020204" pitchFamily="34" charset="0"/>
              </a:rPr>
              <a:t> </a:t>
            </a:r>
            <a:r>
              <a:rPr lang="en-US" sz="2000" b="1" dirty="0" err="1" smtClean="0">
                <a:solidFill>
                  <a:srgbClr val="0033CC"/>
                </a:solidFill>
                <a:latin typeface="Arial" panose="020B0604020202020204" pitchFamily="34" charset="0"/>
                <a:cs typeface="Arial" panose="020B0604020202020204" pitchFamily="34" charset="0"/>
              </a:rPr>
              <a:t>định</a:t>
            </a:r>
            <a:r>
              <a:rPr lang="en-US" sz="2000" b="1" dirty="0" smtClean="0">
                <a:solidFill>
                  <a:srgbClr val="0033CC"/>
                </a:solidFill>
                <a:latin typeface="Arial" panose="020B0604020202020204" pitchFamily="34" charset="0"/>
                <a:cs typeface="Arial" panose="020B0604020202020204" pitchFamily="34" charset="0"/>
              </a:rPr>
              <a:t> </a:t>
            </a:r>
            <a:r>
              <a:rPr lang="en-US" sz="2000" b="1" u="sng" dirty="0" err="1" smtClean="0">
                <a:solidFill>
                  <a:srgbClr val="0033CC"/>
                </a:solidFill>
                <a:latin typeface="Arial" panose="020B0604020202020204" pitchFamily="34" charset="0"/>
                <a:cs typeface="Arial" panose="020B0604020202020204" pitchFamily="34" charset="0"/>
              </a:rPr>
              <a:t>Nội</a:t>
            </a:r>
            <a:r>
              <a:rPr lang="en-US" sz="2000" b="1" u="sng" dirty="0" smtClean="0">
                <a:solidFill>
                  <a:srgbClr val="0033CC"/>
                </a:solidFill>
                <a:latin typeface="Arial" panose="020B0604020202020204" pitchFamily="34" charset="0"/>
                <a:cs typeface="Arial" panose="020B0604020202020204" pitchFamily="34" charset="0"/>
              </a:rPr>
              <a:t> </a:t>
            </a:r>
            <a:r>
              <a:rPr lang="en-US" sz="2000" b="1" u="sng" dirty="0">
                <a:solidFill>
                  <a:srgbClr val="0033CC"/>
                </a:solidFill>
                <a:latin typeface="Arial" panose="020B0604020202020204" pitchFamily="34" charset="0"/>
                <a:cs typeface="Arial" panose="020B0604020202020204" pitchFamily="34" charset="0"/>
              </a:rPr>
              <a:t>dung </a:t>
            </a:r>
            <a:r>
              <a:rPr lang="vi-VN" sz="2000" b="1" u="sng" dirty="0">
                <a:solidFill>
                  <a:srgbClr val="0033CC"/>
                </a:solidFill>
                <a:latin typeface="Arial" panose="020B0604020202020204" pitchFamily="34" charset="0"/>
                <a:cs typeface="Arial" panose="020B0604020202020204" pitchFamily="34" charset="0"/>
              </a:rPr>
              <a:t>giáo dục </a:t>
            </a:r>
            <a:r>
              <a:rPr lang="vi-VN" sz="2000" b="1" dirty="0">
                <a:solidFill>
                  <a:srgbClr val="0033CC"/>
                </a:solidFill>
                <a:latin typeface="Arial" panose="020B0604020202020204" pitchFamily="34" charset="0"/>
                <a:cs typeface="Arial" panose="020B0604020202020204" pitchFamily="34" charset="0"/>
              </a:rPr>
              <a:t>năm </a:t>
            </a:r>
            <a:r>
              <a:rPr lang="vi-VN" sz="2000" b="1" dirty="0" smtClean="0">
                <a:solidFill>
                  <a:srgbClr val="0033CC"/>
                </a:solidFill>
                <a:latin typeface="Arial" panose="020B0604020202020204" pitchFamily="34" charset="0"/>
                <a:cs typeface="Arial" panose="020B0604020202020204" pitchFamily="34" charset="0"/>
              </a:rPr>
              <a:t>đối </a:t>
            </a:r>
            <a:r>
              <a:rPr lang="vi-VN" sz="2000" b="1" dirty="0">
                <a:solidFill>
                  <a:srgbClr val="0033CC"/>
                </a:solidFill>
                <a:latin typeface="Arial" panose="020B0604020202020204" pitchFamily="34" charset="0"/>
                <a:cs typeface="Arial" panose="020B0604020202020204" pitchFamily="34" charset="0"/>
              </a:rPr>
              <a:t>với </a:t>
            </a:r>
            <a:r>
              <a:rPr lang="en-US" sz="2000" b="1" dirty="0" err="1" smtClean="0">
                <a:solidFill>
                  <a:srgbClr val="0033CC"/>
                </a:solidFill>
                <a:latin typeface="Arial" panose="020B0604020202020204" pitchFamily="34" charset="0"/>
                <a:cs typeface="Arial" panose="020B0604020202020204" pitchFamily="34" charset="0"/>
              </a:rPr>
              <a:t>trẻ</a:t>
            </a:r>
            <a:endParaRPr lang="en-US" sz="2000" b="1" dirty="0" smtClean="0">
              <a:solidFill>
                <a:srgbClr val="0033CC"/>
              </a:solidFill>
              <a:latin typeface="Arial" panose="020B0604020202020204" pitchFamily="34" charset="0"/>
              <a:cs typeface="Arial" panose="020B0604020202020204" pitchFamily="34" charset="0"/>
            </a:endParaRPr>
          </a:p>
          <a:p>
            <a:pPr lvl="0" algn="ctr" fontAlgn="base"/>
            <a:r>
              <a:rPr lang="en-US" sz="2000" b="1" dirty="0" smtClean="0">
                <a:solidFill>
                  <a:srgbClr val="0033CC"/>
                </a:solidFill>
                <a:latin typeface="Arial" panose="020B0604020202020204" pitchFamily="34" charset="0"/>
                <a:cs typeface="Arial" panose="020B0604020202020204" pitchFamily="34" charset="0"/>
              </a:rPr>
              <a:t> </a:t>
            </a:r>
            <a:r>
              <a:rPr lang="vi-VN" sz="2000" b="1" dirty="0">
                <a:solidFill>
                  <a:srgbClr val="0033CC"/>
                </a:solidFill>
                <a:latin typeface="Arial" panose="020B0604020202020204" pitchFamily="34" charset="0"/>
                <a:cs typeface="Arial" panose="020B0604020202020204" pitchFamily="34" charset="0"/>
              </a:rPr>
              <a:t>mẫu giáo </a:t>
            </a:r>
            <a:r>
              <a:rPr lang="en-US" sz="2000" b="1" dirty="0">
                <a:solidFill>
                  <a:srgbClr val="0033CC"/>
                </a:solidFill>
                <a:latin typeface="Arial" panose="020B0604020202020204" pitchFamily="34" charset="0"/>
                <a:cs typeface="Arial" panose="020B0604020202020204" pitchFamily="34" charset="0"/>
              </a:rPr>
              <a:t>5-6 </a:t>
            </a:r>
            <a:r>
              <a:rPr lang="en-US" sz="2000" b="1" dirty="0" err="1">
                <a:solidFill>
                  <a:srgbClr val="0033CC"/>
                </a:solidFill>
                <a:latin typeface="Arial" panose="020B0604020202020204" pitchFamily="34" charset="0"/>
                <a:cs typeface="Arial" panose="020B0604020202020204" pitchFamily="34" charset="0"/>
              </a:rPr>
              <a:t>tuổi</a:t>
            </a:r>
            <a:endParaRPr lang="en-US" sz="2000" dirty="0">
              <a:solidFill>
                <a:srgbClr val="0033CC"/>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59401318"/>
              </p:ext>
            </p:extLst>
          </p:nvPr>
        </p:nvGraphicFramePr>
        <p:xfrm>
          <a:off x="683568" y="1144733"/>
          <a:ext cx="7992888" cy="3586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1" name="Google Shape;5172;p55"/>
          <p:cNvGrpSpPr/>
          <p:nvPr/>
        </p:nvGrpSpPr>
        <p:grpSpPr>
          <a:xfrm>
            <a:off x="7884368" y="4506142"/>
            <a:ext cx="579530" cy="431139"/>
            <a:chOff x="5717526" y="2920839"/>
            <a:chExt cx="458308" cy="340956"/>
          </a:xfrm>
        </p:grpSpPr>
        <p:sp>
          <p:nvSpPr>
            <p:cNvPr id="32" name="Google Shape;5173;p55"/>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74;p55"/>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175;p55"/>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76;p55"/>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77;p55"/>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78;p55"/>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001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7F90F464-947C-4705-B1EC-BA829B7B16C4}"/>
                                            </p:graphicEl>
                                          </p:spTgt>
                                        </p:tgtEl>
                                        <p:attrNameLst>
                                          <p:attrName>style.visibility</p:attrName>
                                        </p:attrNameLst>
                                      </p:cBhvr>
                                      <p:to>
                                        <p:strVal val="visible"/>
                                      </p:to>
                                    </p:set>
                                    <p:animEffect transition="in" filter="wipe(left)">
                                      <p:cBhvr>
                                        <p:cTn id="7" dur="500"/>
                                        <p:tgtEl>
                                          <p:spTgt spid="5">
                                            <p:graphicEl>
                                              <a:dgm id="{7F90F464-947C-4705-B1EC-BA829B7B16C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8EE5E881-2A16-4FD8-BE89-5335477A458D}"/>
                                            </p:graphicEl>
                                          </p:spTgt>
                                        </p:tgtEl>
                                        <p:attrNameLst>
                                          <p:attrName>style.visibility</p:attrName>
                                        </p:attrNameLst>
                                      </p:cBhvr>
                                      <p:to>
                                        <p:strVal val="visible"/>
                                      </p:to>
                                    </p:set>
                                    <p:animEffect transition="in" filter="wipe(left)">
                                      <p:cBhvr>
                                        <p:cTn id="12" dur="500"/>
                                        <p:tgtEl>
                                          <p:spTgt spid="5">
                                            <p:graphicEl>
                                              <a:dgm id="{8EE5E881-2A16-4FD8-BE89-5335477A458D}"/>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graphicEl>
                                              <a:dgm id="{1B908272-ADEF-4DA4-AF43-08753C36A9C2}"/>
                                            </p:graphicEl>
                                          </p:spTgt>
                                        </p:tgtEl>
                                        <p:attrNameLst>
                                          <p:attrName>style.visibility</p:attrName>
                                        </p:attrNameLst>
                                      </p:cBhvr>
                                      <p:to>
                                        <p:strVal val="visible"/>
                                      </p:to>
                                    </p:set>
                                    <p:animEffect transition="in" filter="wipe(left)">
                                      <p:cBhvr>
                                        <p:cTn id="15" dur="500"/>
                                        <p:tgtEl>
                                          <p:spTgt spid="5">
                                            <p:graphicEl>
                                              <a:dgm id="{1B908272-ADEF-4DA4-AF43-08753C36A9C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graphicEl>
                                              <a:dgm id="{9482AD1A-4978-4E18-A219-1723242A3BD7}"/>
                                            </p:graphicEl>
                                          </p:spTgt>
                                        </p:tgtEl>
                                        <p:attrNameLst>
                                          <p:attrName>style.visibility</p:attrName>
                                        </p:attrNameLst>
                                      </p:cBhvr>
                                      <p:to>
                                        <p:strVal val="visible"/>
                                      </p:to>
                                    </p:set>
                                    <p:animEffect transition="in" filter="wipe(left)">
                                      <p:cBhvr>
                                        <p:cTn id="20" dur="500"/>
                                        <p:tgtEl>
                                          <p:spTgt spid="5">
                                            <p:graphicEl>
                                              <a:dgm id="{9482AD1A-4978-4E18-A219-1723242A3BD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graphicEl>
                                              <a:dgm id="{DA756718-8148-446E-B45A-ADA196164B26}"/>
                                            </p:graphicEl>
                                          </p:spTgt>
                                        </p:tgtEl>
                                        <p:attrNameLst>
                                          <p:attrName>style.visibility</p:attrName>
                                        </p:attrNameLst>
                                      </p:cBhvr>
                                      <p:to>
                                        <p:strVal val="visible"/>
                                      </p:to>
                                    </p:set>
                                    <p:animEffect transition="in" filter="wipe(left)">
                                      <p:cBhvr>
                                        <p:cTn id="23" dur="500"/>
                                        <p:tgtEl>
                                          <p:spTgt spid="5">
                                            <p:graphicEl>
                                              <a:dgm id="{DA756718-8148-446E-B45A-ADA196164B2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graphicEl>
                                              <a:dgm id="{90DB077C-0CCC-4B4D-B70C-D4A60BBE7C73}"/>
                                            </p:graphicEl>
                                          </p:spTgt>
                                        </p:tgtEl>
                                        <p:attrNameLst>
                                          <p:attrName>style.visibility</p:attrName>
                                        </p:attrNameLst>
                                      </p:cBhvr>
                                      <p:to>
                                        <p:strVal val="visible"/>
                                      </p:to>
                                    </p:set>
                                    <p:animEffect transition="in" filter="wipe(left)">
                                      <p:cBhvr>
                                        <p:cTn id="28" dur="500"/>
                                        <p:tgtEl>
                                          <p:spTgt spid="5">
                                            <p:graphicEl>
                                              <a:dgm id="{90DB077C-0CCC-4B4D-B70C-D4A60BBE7C73}"/>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graphicEl>
                                              <a:dgm id="{6B9E7D85-5C6C-4C9A-87E8-F3973C058639}"/>
                                            </p:graphicEl>
                                          </p:spTgt>
                                        </p:tgtEl>
                                        <p:attrNameLst>
                                          <p:attrName>style.visibility</p:attrName>
                                        </p:attrNameLst>
                                      </p:cBhvr>
                                      <p:to>
                                        <p:strVal val="visible"/>
                                      </p:to>
                                    </p:set>
                                    <p:animEffect transition="in" filter="wipe(left)">
                                      <p:cBhvr>
                                        <p:cTn id="31" dur="500"/>
                                        <p:tgtEl>
                                          <p:spTgt spid="5">
                                            <p:graphicEl>
                                              <a:dgm id="{6B9E7D85-5C6C-4C9A-87E8-F3973C058639}"/>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graphicEl>
                                              <a:dgm id="{742DD9C4-9E19-4C87-B211-CB30FD7F0587}"/>
                                            </p:graphicEl>
                                          </p:spTgt>
                                        </p:tgtEl>
                                        <p:attrNameLst>
                                          <p:attrName>style.visibility</p:attrName>
                                        </p:attrNameLst>
                                      </p:cBhvr>
                                      <p:to>
                                        <p:strVal val="visible"/>
                                      </p:to>
                                    </p:set>
                                    <p:animEffect transition="in" filter="wipe(left)">
                                      <p:cBhvr>
                                        <p:cTn id="36" dur="500"/>
                                        <p:tgtEl>
                                          <p:spTgt spid="5">
                                            <p:graphicEl>
                                              <a:dgm id="{742DD9C4-9E19-4C87-B211-CB30FD7F058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graphicEl>
                                              <a:dgm id="{11A53999-D95F-4DD9-9E4F-F348DD49D336}"/>
                                            </p:graphicEl>
                                          </p:spTgt>
                                        </p:tgtEl>
                                        <p:attrNameLst>
                                          <p:attrName>style.visibility</p:attrName>
                                        </p:attrNameLst>
                                      </p:cBhvr>
                                      <p:to>
                                        <p:strVal val="visible"/>
                                      </p:to>
                                    </p:set>
                                    <p:animEffect transition="in" filter="wipe(left)">
                                      <p:cBhvr>
                                        <p:cTn id="39" dur="500"/>
                                        <p:tgtEl>
                                          <p:spTgt spid="5">
                                            <p:graphicEl>
                                              <a:dgm id="{11A53999-D95F-4DD9-9E4F-F348DD49D3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CBAC3-C559-E74C-A727-EA7E2B63A39D}"/>
              </a:ext>
            </a:extLst>
          </p:cNvPr>
          <p:cNvSpPr>
            <a:spLocks noGrp="1"/>
          </p:cNvSpPr>
          <p:nvPr>
            <p:ph type="title"/>
          </p:nvPr>
        </p:nvSpPr>
        <p:spPr>
          <a:xfrm>
            <a:off x="1043608" y="555526"/>
            <a:ext cx="2359174" cy="497706"/>
          </a:xfrm>
        </p:spPr>
        <p:txBody>
          <a:bodyPr>
            <a:normAutofit/>
          </a:bodyPr>
          <a:lstStyle/>
          <a:p>
            <a:pPr marL="457200" indent="-457200">
              <a:buFont typeface="Wingdings" panose="05000000000000000000" pitchFamily="2" charset="2"/>
              <a:buChar char="q"/>
            </a:pPr>
            <a:r>
              <a:rPr lang="en-US" sz="2800" dirty="0">
                <a:solidFill>
                  <a:srgbClr val="FF0000"/>
                </a:solidFill>
                <a:latin typeface="Arial" panose="020B0604020202020204" pitchFamily="34" charset="0"/>
                <a:cs typeface="Arial" panose="020B0604020202020204" pitchFamily="34" charset="0"/>
              </a:rPr>
              <a:t>ƯU ĐIỂM </a:t>
            </a:r>
          </a:p>
        </p:txBody>
      </p:sp>
      <p:sp>
        <p:nvSpPr>
          <p:cNvPr id="4" name="TextBox 3">
            <a:extLst>
              <a:ext uri="{FF2B5EF4-FFF2-40B4-BE49-F238E27FC236}">
                <a16:creationId xmlns:a16="http://schemas.microsoft.com/office/drawing/2014/main" xmlns="" id="{17E78EAA-04B6-8813-E64C-B5D4C16931DC}"/>
              </a:ext>
            </a:extLst>
          </p:cNvPr>
          <p:cNvSpPr txBox="1"/>
          <p:nvPr/>
        </p:nvSpPr>
        <p:spPr>
          <a:xfrm>
            <a:off x="1043608" y="1219113"/>
            <a:ext cx="7200800" cy="2862322"/>
          </a:xfrm>
          <a:prstGeom prst="rect">
            <a:avLst/>
          </a:prstGeom>
          <a:noFill/>
        </p:spPr>
        <p:txBody>
          <a:bodyPr wrap="square">
            <a:spAutoFit/>
          </a:bodyPr>
          <a:lstStyle/>
          <a:p>
            <a:pPr algn="just">
              <a:lnSpc>
                <a:spcPct val="150000"/>
              </a:lnSpc>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Giáo</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vi-VN" sz="2400" dirty="0">
                <a:effectLst/>
                <a:latin typeface="Arial" panose="020B0604020202020204" pitchFamily="34" charset="0"/>
                <a:ea typeface="Times New Roman" panose="02020603050405020304" pitchFamily="18" charset="0"/>
                <a:cs typeface="Arial" panose="020B0604020202020204" pitchFamily="34" charset="0"/>
              </a:rPr>
              <a:t>chuẩn bị chu đáo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từ</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400" dirty="0">
                <a:effectLst/>
                <a:latin typeface="Arial" panose="020B0604020202020204" pitchFamily="34" charset="0"/>
                <a:ea typeface="Times New Roman" panose="02020603050405020304" pitchFamily="18" charset="0"/>
                <a:cs typeface="Arial" panose="020B0604020202020204" pitchFamily="34" charset="0"/>
              </a:rPr>
              <a:t> x</a:t>
            </a:r>
            <a:r>
              <a:rPr lang="vi-VN" sz="2400" dirty="0">
                <a:effectLst/>
                <a:latin typeface="Arial" panose="020B0604020202020204" pitchFamily="34" charset="0"/>
                <a:ea typeface="Times New Roman" panose="02020603050405020304" pitchFamily="18" charset="0"/>
                <a:cs typeface="Arial" panose="020B0604020202020204" pitchFamily="34" charset="0"/>
              </a:rPr>
              <a:t>ây dựng kế hoạch và tổ chức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vi-VN" sz="2400" dirty="0" smtClean="0">
                <a:effectLst/>
                <a:latin typeface="Arial" panose="020B0604020202020204" pitchFamily="34" charset="0"/>
                <a:ea typeface="Times New Roman" panose="02020603050405020304" pitchFamily="18" charset="0"/>
                <a:cs typeface="Arial" panose="020B0604020202020204" pitchFamily="34" charset="0"/>
              </a:rPr>
              <a:t>hoạt </a:t>
            </a:r>
            <a:r>
              <a:rPr lang="vi-VN" sz="2400" dirty="0">
                <a:effectLst/>
                <a:latin typeface="Arial" panose="020B0604020202020204" pitchFamily="34" charset="0"/>
                <a:ea typeface="Times New Roman" panose="02020603050405020304" pitchFamily="18" charset="0"/>
                <a:cs typeface="Arial" panose="020B0604020202020204" pitchFamily="34" charset="0"/>
              </a:rPr>
              <a:t>động nuôi dưỡng, chăm sóc, giáo </a:t>
            </a:r>
            <a:r>
              <a:rPr lang="vi-VN" sz="2400" dirty="0" smtClean="0">
                <a:effectLst/>
                <a:latin typeface="Arial" panose="020B0604020202020204" pitchFamily="34" charset="0"/>
                <a:ea typeface="Times New Roman" panose="02020603050405020304" pitchFamily="18" charset="0"/>
                <a:cs typeface="Arial" panose="020B0604020202020204" pitchFamily="34" charset="0"/>
              </a:rPr>
              <a:t>dục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smtClean="0">
                <a:latin typeface="Arial" panose="020B0604020202020204" pitchFamily="34" charset="0"/>
                <a:ea typeface="Times New Roman" panose="02020603050405020304" pitchFamily="18" charset="0"/>
                <a:cs typeface="Arial" panose="020B0604020202020204" pitchFamily="34" charset="0"/>
              </a:rPr>
              <a:t>trẻ</a:t>
            </a: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vi-VN" sz="2400" dirty="0" smtClean="0">
                <a:effectLst/>
                <a:latin typeface="Arial" panose="020B0604020202020204" pitchFamily="34" charset="0"/>
                <a:ea typeface="Times New Roman" panose="02020603050405020304" pitchFamily="18" charset="0"/>
                <a:cs typeface="Arial" panose="020B0604020202020204" pitchFamily="34" charset="0"/>
              </a:rPr>
              <a:t>thể </a:t>
            </a:r>
            <a:r>
              <a:rPr lang="vi-VN" sz="2400" dirty="0">
                <a:effectLst/>
                <a:latin typeface="Arial" panose="020B0604020202020204" pitchFamily="34" charset="0"/>
                <a:ea typeface="Times New Roman" panose="02020603050405020304" pitchFamily="18" charset="0"/>
                <a:cs typeface="Arial" panose="020B0604020202020204" pitchFamily="34" charset="0"/>
              </a:rPr>
              <a:t>hiện ý thức nghề nghiệp và tinh thần trách nhiệm.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600"/>
              </a:spcAft>
              <a:buClr>
                <a:srgbClr val="00B0F0"/>
              </a:buClr>
              <a:buSzPts val="1300"/>
              <a:buFont typeface="Times New Roman" panose="02020603050405020304" pitchFamily="18" charset="0"/>
              <a:buChar char="-"/>
              <a:tabLst>
                <a:tab pos="450215"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10376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612274" y="483518"/>
            <a:ext cx="7992888" cy="3323987"/>
          </a:xfrm>
          <a:prstGeom prst="rect">
            <a:avLst/>
          </a:prstGeom>
        </p:spPr>
        <p:txBody>
          <a:bodyPr wrap="square">
            <a:spAutoFit/>
          </a:bodyPr>
          <a:lstStyle/>
          <a:p>
            <a:pPr marL="342900" indent="-342900" algn="just">
              <a:lnSpc>
                <a:spcPct val="150000"/>
              </a:lnSpc>
              <a:buFont typeface="Wingdings" pitchFamily="2" charset="2"/>
              <a:buChar char="Ø"/>
            </a:pPr>
            <a:r>
              <a:rPr lang="en-US" sz="2400" b="1" dirty="0">
                <a:solidFill>
                  <a:schemeClr val="tx1"/>
                </a:solidFill>
                <a:latin typeface="Arial" panose="020B0604020202020204" pitchFamily="34" charset="0"/>
                <a:cs typeface="Arial" panose="020B0604020202020204" pitchFamily="34" charset="0"/>
              </a:rPr>
              <a:t>LƯU Ý</a:t>
            </a:r>
          </a:p>
          <a:p>
            <a:pPr algn="just">
              <a:lnSpc>
                <a:spcPct val="150000"/>
              </a:lnSpc>
            </a:pPr>
            <a:r>
              <a:rPr lang="en-US" sz="2400" b="1"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N</a:t>
            </a:r>
            <a:r>
              <a:rPr lang="vi-VN" sz="2400" dirty="0">
                <a:solidFill>
                  <a:schemeClr val="tx1"/>
                </a:solidFill>
                <a:latin typeface="Arial" panose="020B0604020202020204" pitchFamily="34" charset="0"/>
                <a:cs typeface="Arial" panose="020B0604020202020204" pitchFamily="34" charset="0"/>
              </a:rPr>
              <a:t>ội dung C</a:t>
            </a:r>
            <a:r>
              <a:rPr lang="en-US" sz="2400" dirty="0" err="1">
                <a:solidFill>
                  <a:schemeClr val="tx1"/>
                </a:solidFill>
                <a:latin typeface="Arial" panose="020B0604020202020204" pitchFamily="34" charset="0"/>
                <a:cs typeface="Arial" panose="020B0604020202020204" pitchFamily="34" charset="0"/>
              </a:rPr>
              <a:t>hương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trình</a:t>
            </a:r>
            <a:r>
              <a:rPr lang="vi-VN"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mở rộng, phát triển thêm nội dung, nâng cao yêu cầu đối với trẻ so với CT khung, </a:t>
            </a:r>
            <a:r>
              <a:rPr lang="en-US" sz="2400" dirty="0" err="1">
                <a:solidFill>
                  <a:schemeClr val="tx1"/>
                </a:solidFill>
                <a:latin typeface="Arial" panose="020B0604020202020204" pitchFamily="34" charset="0"/>
                <a:cs typeface="Arial" panose="020B0604020202020204" pitchFamily="34" charset="0"/>
              </a:rPr>
              <a:t>điều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này</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phụ thuộc vào </a:t>
            </a:r>
            <a:r>
              <a:rPr lang="en-US" sz="2400" dirty="0" err="1" smtClean="0">
                <a:solidFill>
                  <a:schemeClr val="tx1"/>
                </a:solidFill>
                <a:latin typeface="Arial" panose="020B0604020202020204" pitchFamily="34" charset="0"/>
                <a:cs typeface="Arial" panose="020B0604020202020204" pitchFamily="34" charset="0"/>
              </a:rPr>
              <a:t>năng</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lực</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thực</a:t>
            </a:r>
            <a:r>
              <a:rPr lang="en-US" sz="2400" dirty="0" smtClean="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tế</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của trẻ ở mức độ nào. </a:t>
            </a:r>
            <a:endParaRPr lang="en-US" sz="2400" dirty="0">
              <a:solidFill>
                <a:schemeClr val="tx1"/>
              </a:solidFill>
              <a:latin typeface="Arial" panose="020B0604020202020204" pitchFamily="34" charset="0"/>
              <a:cs typeface="Arial" panose="020B0604020202020204" pitchFamily="34" charset="0"/>
            </a:endParaRPr>
          </a:p>
          <a:p>
            <a:pPr algn="just">
              <a:spcBef>
                <a:spcPts val="1200"/>
              </a:spcBef>
            </a:pPr>
            <a:endParaRPr lang="en-US" sz="2000" i="1" dirty="0">
              <a:solidFill>
                <a:srgbClr val="CC00FF"/>
              </a:solidFill>
              <a:latin typeface="Arial" panose="020B0604020202020204" pitchFamily="34" charset="0"/>
              <a:cs typeface="Arial" panose="020B0604020202020204" pitchFamily="34" charset="0"/>
            </a:endParaRPr>
          </a:p>
        </p:txBody>
      </p:sp>
      <p:sp>
        <p:nvSpPr>
          <p:cNvPr id="3" name="Google Shape;4970;p55"/>
          <p:cNvSpPr/>
          <p:nvPr/>
        </p:nvSpPr>
        <p:spPr>
          <a:xfrm rot="2119978">
            <a:off x="7205808" y="2395236"/>
            <a:ext cx="468874" cy="567208"/>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4998;p55"/>
          <p:cNvGrpSpPr/>
          <p:nvPr/>
        </p:nvGrpSpPr>
        <p:grpSpPr>
          <a:xfrm>
            <a:off x="3402758" y="4453543"/>
            <a:ext cx="317901" cy="453129"/>
            <a:chOff x="4200107" y="3309325"/>
            <a:chExt cx="251404" cy="358346"/>
          </a:xfrm>
        </p:grpSpPr>
        <p:sp>
          <p:nvSpPr>
            <p:cNvPr id="6" name="Google Shape;4999;p55"/>
            <p:cNvSpPr/>
            <p:nvPr/>
          </p:nvSpPr>
          <p:spPr>
            <a:xfrm>
              <a:off x="4325455" y="3378767"/>
              <a:ext cx="126056" cy="49306"/>
            </a:xfrm>
            <a:custGeom>
              <a:avLst/>
              <a:gdLst/>
              <a:ahLst/>
              <a:cxnLst/>
              <a:rect l="l" t="t" r="r" b="b"/>
              <a:pathLst>
                <a:path w="5691" h="2226" extrusionOk="0">
                  <a:moveTo>
                    <a:pt x="5690" y="737"/>
                  </a:moveTo>
                  <a:cubicBezTo>
                    <a:pt x="3747" y="1630"/>
                    <a:pt x="1991" y="2226"/>
                    <a:pt x="0" y="1787"/>
                  </a:cubicBezTo>
                  <a:cubicBezTo>
                    <a:pt x="800" y="517"/>
                    <a:pt x="3370" y="0"/>
                    <a:pt x="5690" y="73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000;p55"/>
            <p:cNvSpPr/>
            <p:nvPr/>
          </p:nvSpPr>
          <p:spPr>
            <a:xfrm>
              <a:off x="4325455" y="3378767"/>
              <a:ext cx="126056" cy="49306"/>
            </a:xfrm>
            <a:custGeom>
              <a:avLst/>
              <a:gdLst/>
              <a:ahLst/>
              <a:cxnLst/>
              <a:rect l="l" t="t" r="r" b="b"/>
              <a:pathLst>
                <a:path w="5691" h="2226" fill="none" extrusionOk="0">
                  <a:moveTo>
                    <a:pt x="5690" y="737"/>
                  </a:moveTo>
                  <a:cubicBezTo>
                    <a:pt x="3747" y="1630"/>
                    <a:pt x="1991" y="2226"/>
                    <a:pt x="0" y="1787"/>
                  </a:cubicBezTo>
                  <a:cubicBezTo>
                    <a:pt x="800" y="517"/>
                    <a:pt x="3370" y="0"/>
                    <a:pt x="5690" y="737"/>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001;p55"/>
            <p:cNvSpPr/>
            <p:nvPr/>
          </p:nvSpPr>
          <p:spPr>
            <a:xfrm>
              <a:off x="4200107" y="3365920"/>
              <a:ext cx="96906" cy="52097"/>
            </a:xfrm>
            <a:custGeom>
              <a:avLst/>
              <a:gdLst/>
              <a:ahLst/>
              <a:cxnLst/>
              <a:rect l="l" t="t" r="r" b="b"/>
              <a:pathLst>
                <a:path w="4375" h="2352" extrusionOk="0">
                  <a:moveTo>
                    <a:pt x="1" y="141"/>
                  </a:moveTo>
                  <a:cubicBezTo>
                    <a:pt x="2054" y="0"/>
                    <a:pt x="3920" y="956"/>
                    <a:pt x="4374" y="2351"/>
                  </a:cubicBezTo>
                  <a:cubicBezTo>
                    <a:pt x="2572" y="2351"/>
                    <a:pt x="1208" y="1615"/>
                    <a:pt x="1" y="14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02;p55"/>
            <p:cNvSpPr/>
            <p:nvPr/>
          </p:nvSpPr>
          <p:spPr>
            <a:xfrm>
              <a:off x="4200107" y="3365920"/>
              <a:ext cx="96906" cy="52097"/>
            </a:xfrm>
            <a:custGeom>
              <a:avLst/>
              <a:gdLst/>
              <a:ahLst/>
              <a:cxnLst/>
              <a:rect l="l" t="t" r="r" b="b"/>
              <a:pathLst>
                <a:path w="4375" h="2352" fill="none" extrusionOk="0">
                  <a:moveTo>
                    <a:pt x="1" y="141"/>
                  </a:moveTo>
                  <a:cubicBezTo>
                    <a:pt x="2054" y="0"/>
                    <a:pt x="3920" y="956"/>
                    <a:pt x="4374" y="2351"/>
                  </a:cubicBezTo>
                  <a:cubicBezTo>
                    <a:pt x="2572" y="2351"/>
                    <a:pt x="1208" y="1615"/>
                    <a:pt x="1" y="141"/>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03;p55"/>
            <p:cNvSpPr/>
            <p:nvPr/>
          </p:nvSpPr>
          <p:spPr>
            <a:xfrm>
              <a:off x="4298720" y="3309325"/>
              <a:ext cx="39250" cy="101735"/>
            </a:xfrm>
            <a:custGeom>
              <a:avLst/>
              <a:gdLst/>
              <a:ahLst/>
              <a:cxnLst/>
              <a:rect l="l" t="t" r="r" b="b"/>
              <a:pathLst>
                <a:path w="1772" h="4593" extrusionOk="0">
                  <a:moveTo>
                    <a:pt x="1160" y="0"/>
                  </a:moveTo>
                  <a:cubicBezTo>
                    <a:pt x="1772" y="1662"/>
                    <a:pt x="1192" y="3135"/>
                    <a:pt x="502" y="4593"/>
                  </a:cubicBezTo>
                  <a:cubicBezTo>
                    <a:pt x="0" y="2963"/>
                    <a:pt x="298" y="1442"/>
                    <a:pt x="116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4;p55"/>
            <p:cNvSpPr/>
            <p:nvPr/>
          </p:nvSpPr>
          <p:spPr>
            <a:xfrm>
              <a:off x="4298720" y="3309325"/>
              <a:ext cx="39250" cy="101735"/>
            </a:xfrm>
            <a:custGeom>
              <a:avLst/>
              <a:gdLst/>
              <a:ahLst/>
              <a:cxnLst/>
              <a:rect l="l" t="t" r="r" b="b"/>
              <a:pathLst>
                <a:path w="1772" h="4593" fill="none" extrusionOk="0">
                  <a:moveTo>
                    <a:pt x="1160" y="0"/>
                  </a:moveTo>
                  <a:cubicBezTo>
                    <a:pt x="1772" y="1662"/>
                    <a:pt x="1192" y="3135"/>
                    <a:pt x="502" y="4593"/>
                  </a:cubicBezTo>
                  <a:cubicBezTo>
                    <a:pt x="0" y="2963"/>
                    <a:pt x="298" y="1442"/>
                    <a:pt x="1160" y="0"/>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05;p55"/>
            <p:cNvSpPr/>
            <p:nvPr/>
          </p:nvSpPr>
          <p:spPr>
            <a:xfrm>
              <a:off x="4271298" y="3429092"/>
              <a:ext cx="81955" cy="101757"/>
            </a:xfrm>
            <a:custGeom>
              <a:avLst/>
              <a:gdLst/>
              <a:ahLst/>
              <a:cxnLst/>
              <a:rect l="l" t="t" r="r" b="b"/>
              <a:pathLst>
                <a:path w="3700" h="4594" extrusionOk="0">
                  <a:moveTo>
                    <a:pt x="0" y="659"/>
                  </a:moveTo>
                  <a:cubicBezTo>
                    <a:pt x="0" y="17"/>
                    <a:pt x="564" y="32"/>
                    <a:pt x="878" y="32"/>
                  </a:cubicBezTo>
                  <a:cubicBezTo>
                    <a:pt x="1458" y="1"/>
                    <a:pt x="2069" y="17"/>
                    <a:pt x="2649" y="95"/>
                  </a:cubicBezTo>
                  <a:cubicBezTo>
                    <a:pt x="3386" y="189"/>
                    <a:pt x="3699" y="534"/>
                    <a:pt x="3527" y="1255"/>
                  </a:cubicBezTo>
                  <a:cubicBezTo>
                    <a:pt x="3276" y="2195"/>
                    <a:pt x="2884" y="3104"/>
                    <a:pt x="2492" y="3998"/>
                  </a:cubicBezTo>
                  <a:cubicBezTo>
                    <a:pt x="2320" y="4390"/>
                    <a:pt x="1865" y="4593"/>
                    <a:pt x="1427" y="4546"/>
                  </a:cubicBezTo>
                  <a:cubicBezTo>
                    <a:pt x="941" y="4468"/>
                    <a:pt x="643" y="4123"/>
                    <a:pt x="549" y="3653"/>
                  </a:cubicBezTo>
                  <a:cubicBezTo>
                    <a:pt x="423" y="3151"/>
                    <a:pt x="345" y="2650"/>
                    <a:pt x="267" y="2148"/>
                  </a:cubicBezTo>
                  <a:cubicBezTo>
                    <a:pt x="157" y="1584"/>
                    <a:pt x="126" y="1380"/>
                    <a:pt x="0" y="659"/>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6;p55"/>
            <p:cNvSpPr/>
            <p:nvPr/>
          </p:nvSpPr>
          <p:spPr>
            <a:xfrm>
              <a:off x="4282063" y="3516431"/>
              <a:ext cx="62131" cy="151240"/>
            </a:xfrm>
            <a:custGeom>
              <a:avLst/>
              <a:gdLst/>
              <a:ahLst/>
              <a:cxnLst/>
              <a:rect l="l" t="t" r="r" b="b"/>
              <a:pathLst>
                <a:path w="2805" h="6828" extrusionOk="0">
                  <a:moveTo>
                    <a:pt x="1135" y="0"/>
                  </a:moveTo>
                  <a:cubicBezTo>
                    <a:pt x="1003" y="0"/>
                    <a:pt x="870" y="86"/>
                    <a:pt x="862" y="259"/>
                  </a:cubicBezTo>
                  <a:cubicBezTo>
                    <a:pt x="847" y="1842"/>
                    <a:pt x="0" y="6575"/>
                    <a:pt x="2461" y="6826"/>
                  </a:cubicBezTo>
                  <a:cubicBezTo>
                    <a:pt x="2471" y="6827"/>
                    <a:pt x="2480" y="6827"/>
                    <a:pt x="2490" y="6827"/>
                  </a:cubicBezTo>
                  <a:cubicBezTo>
                    <a:pt x="2805" y="6827"/>
                    <a:pt x="2781" y="6324"/>
                    <a:pt x="2461" y="6293"/>
                  </a:cubicBezTo>
                  <a:cubicBezTo>
                    <a:pt x="627" y="6121"/>
                    <a:pt x="1379" y="1481"/>
                    <a:pt x="1395" y="259"/>
                  </a:cubicBezTo>
                  <a:cubicBezTo>
                    <a:pt x="1395" y="86"/>
                    <a:pt x="1266" y="0"/>
                    <a:pt x="1135"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5172;p55"/>
          <p:cNvGrpSpPr/>
          <p:nvPr/>
        </p:nvGrpSpPr>
        <p:grpSpPr>
          <a:xfrm>
            <a:off x="6879517" y="4581597"/>
            <a:ext cx="579530" cy="431139"/>
            <a:chOff x="5717526" y="2920839"/>
            <a:chExt cx="458308" cy="340956"/>
          </a:xfrm>
        </p:grpSpPr>
        <p:sp>
          <p:nvSpPr>
            <p:cNvPr id="15" name="Google Shape;5173;p55"/>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74;p55"/>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75;p55"/>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76;p55"/>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77;p55"/>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78;p55"/>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5206;p55"/>
          <p:cNvGrpSpPr/>
          <p:nvPr/>
        </p:nvGrpSpPr>
        <p:grpSpPr>
          <a:xfrm>
            <a:off x="5580112" y="2432532"/>
            <a:ext cx="270452" cy="246308"/>
            <a:chOff x="3557127" y="2044850"/>
            <a:chExt cx="213880" cy="194787"/>
          </a:xfrm>
        </p:grpSpPr>
        <p:sp>
          <p:nvSpPr>
            <p:cNvPr id="22" name="Google Shape;5207;p55"/>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08;p55"/>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09;p55"/>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5172;p55"/>
          <p:cNvGrpSpPr/>
          <p:nvPr/>
        </p:nvGrpSpPr>
        <p:grpSpPr>
          <a:xfrm>
            <a:off x="8324800" y="4720790"/>
            <a:ext cx="579530" cy="431139"/>
            <a:chOff x="5717526" y="2920839"/>
            <a:chExt cx="458308" cy="340956"/>
          </a:xfrm>
        </p:grpSpPr>
        <p:sp>
          <p:nvSpPr>
            <p:cNvPr id="26" name="Google Shape;5173;p55"/>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74;p55"/>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75;p55"/>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76;p55"/>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7;p55"/>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78;p55"/>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5206;p55"/>
          <p:cNvGrpSpPr/>
          <p:nvPr/>
        </p:nvGrpSpPr>
        <p:grpSpPr>
          <a:xfrm>
            <a:off x="5732512" y="2584932"/>
            <a:ext cx="270452" cy="246308"/>
            <a:chOff x="3557127" y="2044850"/>
            <a:chExt cx="213880" cy="194787"/>
          </a:xfrm>
        </p:grpSpPr>
        <p:sp>
          <p:nvSpPr>
            <p:cNvPr id="33" name="Google Shape;5207;p55"/>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08;p55"/>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09;p55"/>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5206;p55"/>
          <p:cNvGrpSpPr/>
          <p:nvPr/>
        </p:nvGrpSpPr>
        <p:grpSpPr>
          <a:xfrm>
            <a:off x="3723839" y="4748547"/>
            <a:ext cx="270452" cy="246308"/>
            <a:chOff x="3557127" y="2044850"/>
            <a:chExt cx="213880" cy="194787"/>
          </a:xfrm>
        </p:grpSpPr>
        <p:sp>
          <p:nvSpPr>
            <p:cNvPr id="37" name="Google Shape;5207;p55"/>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08;p55"/>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09;p55"/>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1053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Rectangle 5"/>
          <p:cNvSpPr/>
          <p:nvPr/>
        </p:nvSpPr>
        <p:spPr>
          <a:xfrm>
            <a:off x="467544" y="915649"/>
            <a:ext cx="8169900" cy="3416320"/>
          </a:xfrm>
          <a:prstGeom prst="rect">
            <a:avLst/>
          </a:prstGeom>
        </p:spPr>
        <p:txBody>
          <a:bodyPr wrap="square">
            <a:spAutoFit/>
          </a:bodyPr>
          <a:lstStyle/>
          <a:p>
            <a:pPr lvl="0" indent="511175" algn="just" fontAlgn="base">
              <a:lnSpc>
                <a:spcPct val="150000"/>
              </a:lnSpc>
            </a:pPr>
            <a:r>
              <a:rPr lang="en-US" sz="2400" dirty="0" err="1" smtClean="0">
                <a:solidFill>
                  <a:schemeClr val="tx1"/>
                </a:solidFill>
                <a:latin typeface="Arial" panose="020B0604020202020204" pitchFamily="34" charset="0"/>
                <a:cs typeface="Arial" panose="020B0604020202020204" pitchFamily="34" charset="0"/>
              </a:rPr>
              <a:t>Trong</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Bộ</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chuẩn</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phát</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triển</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trẻ</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em</a:t>
            </a:r>
            <a:r>
              <a:rPr lang="en-US" sz="2400" dirty="0" smtClean="0">
                <a:solidFill>
                  <a:schemeClr val="tx1"/>
                </a:solidFill>
                <a:latin typeface="Arial" panose="020B0604020202020204" pitchFamily="34" charset="0"/>
                <a:cs typeface="Arial" panose="020B0604020202020204" pitchFamily="34" charset="0"/>
              </a:rPr>
              <a:t> 5 </a:t>
            </a:r>
            <a:r>
              <a:rPr lang="en-US" sz="2400" dirty="0" err="1" smtClean="0">
                <a:solidFill>
                  <a:schemeClr val="tx1"/>
                </a:solidFill>
                <a:latin typeface="Arial" panose="020B0604020202020204" pitchFamily="34" charset="0"/>
                <a:cs typeface="Arial" panose="020B0604020202020204" pitchFamily="34" charset="0"/>
              </a:rPr>
              <a:t>tuổi</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không</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có</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nội</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dung </a:t>
            </a:r>
            <a:r>
              <a:rPr lang="en-US" sz="2400" dirty="0" err="1">
                <a:solidFill>
                  <a:schemeClr val="tx1"/>
                </a:solidFill>
                <a:latin typeface="Arial" panose="020B0604020202020204" pitchFamily="34" charset="0"/>
                <a:cs typeface="Arial" panose="020B0604020202020204" pitchFamily="34" charset="0"/>
              </a:rPr>
              <a:t>lĩnh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triển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thẫm</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mĩ</a:t>
            </a: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mà</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nội</a:t>
            </a:r>
            <a:r>
              <a:rPr lang="en-US" sz="2400" dirty="0" smtClean="0">
                <a:solidFill>
                  <a:schemeClr val="tx1"/>
                </a:solidFill>
                <a:latin typeface="Arial" panose="020B0604020202020204" pitchFamily="34" charset="0"/>
                <a:cs typeface="Arial" panose="020B0604020202020204" pitchFamily="34" charset="0"/>
              </a:rPr>
              <a:t> dung </a:t>
            </a:r>
            <a:r>
              <a:rPr lang="en-US" sz="2400" dirty="0" err="1" smtClean="0">
                <a:solidFill>
                  <a:schemeClr val="tx1"/>
                </a:solidFill>
                <a:latin typeface="Arial" panose="020B0604020202020204" pitchFamily="34" charset="0"/>
                <a:cs typeface="Arial" panose="020B0604020202020204" pitchFamily="34" charset="0"/>
              </a:rPr>
              <a:t>này</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xen</a:t>
            </a:r>
            <a:r>
              <a:rPr lang="en-US" sz="2400" dirty="0" smtClean="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lẫn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trong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lĩnh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vưc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phát</a:t>
            </a: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do </a:t>
            </a:r>
            <a:r>
              <a:rPr lang="en-US" sz="2400" dirty="0" err="1">
                <a:solidFill>
                  <a:schemeClr val="tx1"/>
                </a:solidFill>
                <a:latin typeface="Arial" panose="020B0604020202020204" pitchFamily="34" charset="0"/>
                <a:cs typeface="Arial" panose="020B0604020202020204" pitchFamily="34" charset="0"/>
              </a:rPr>
              <a:t>đó</a:t>
            </a:r>
            <a:r>
              <a:rPr lang="en-US" sz="2400" dirty="0">
                <a:solidFill>
                  <a:schemeClr val="tx1"/>
                </a:solidFill>
                <a:latin typeface="Arial" panose="020B0604020202020204" pitchFamily="34" charset="0"/>
                <a:cs typeface="Arial" panose="020B0604020202020204" pitchFamily="34" charset="0"/>
              </a:rPr>
              <a:t> GV </a:t>
            </a:r>
            <a:r>
              <a:rPr lang="en-US" sz="2400" dirty="0" err="1">
                <a:solidFill>
                  <a:schemeClr val="tx1"/>
                </a:solidFill>
                <a:latin typeface="Arial" panose="020B0604020202020204" pitchFamily="34" charset="0"/>
                <a:cs typeface="Arial" panose="020B0604020202020204" pitchFamily="34" charset="0"/>
              </a:rPr>
              <a:t>cần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nghiên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cứu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chọn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lọc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nội</a:t>
            </a:r>
            <a:r>
              <a:rPr lang="en-US" sz="2400" dirty="0">
                <a:solidFill>
                  <a:schemeClr val="tx1"/>
                </a:solidFill>
                <a:latin typeface="Arial" panose="020B0604020202020204" pitchFamily="34" charset="0"/>
                <a:cs typeface="Arial" panose="020B0604020202020204" pitchFamily="34" charset="0"/>
              </a:rPr>
              <a:t> dung </a:t>
            </a:r>
            <a:r>
              <a:rPr lang="en-US" sz="2400" dirty="0" err="1">
                <a:solidFill>
                  <a:schemeClr val="tx1"/>
                </a:solidFill>
                <a:latin typeface="Arial" panose="020B0604020202020204" pitchFamily="34" charset="0"/>
                <a:cs typeface="Arial" panose="020B0604020202020204" pitchFamily="34" charset="0"/>
              </a:rPr>
              <a:t>thẫm</a:t>
            </a: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mĩ</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sau</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đó</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lập</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bảng</a:t>
            </a:r>
            <a:r>
              <a:rPr lang="en-US" sz="2400" dirty="0" smtClean="0">
                <a:solidFill>
                  <a:schemeClr val="tx1"/>
                </a:solidFill>
                <a:latin typeface="Arial" panose="020B0604020202020204" pitchFamily="34" charset="0"/>
                <a:cs typeface="Arial" panose="020B0604020202020204" pitchFamily="34" charset="0"/>
              </a:rPr>
              <a:t> so </a:t>
            </a:r>
            <a:r>
              <a:rPr lang="en-US" sz="2400" dirty="0" err="1" smtClean="0">
                <a:solidFill>
                  <a:schemeClr val="tx1"/>
                </a:solidFill>
                <a:latin typeface="Arial" panose="020B0604020202020204" pitchFamily="34" charset="0"/>
                <a:cs typeface="Arial" panose="020B0604020202020204" pitchFamily="34" charset="0"/>
              </a:rPr>
              <a:t>sánh</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khái</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quát</a:t>
            </a:r>
            <a:r>
              <a:rPr lang="en-US" sz="2400" dirty="0" smtClean="0">
                <a:solidFill>
                  <a:schemeClr val="tx1"/>
                </a:solidFill>
                <a:latin typeface="Arial" panose="020B0604020202020204" pitchFamily="34" charset="0"/>
                <a:cs typeface="Arial" panose="020B0604020202020204" pitchFamily="34" charset="0"/>
              </a:rPr>
              <a:t> -&gt; </a:t>
            </a:r>
            <a:r>
              <a:rPr lang="en-US" sz="2400" dirty="0" err="1" smtClean="0">
                <a:solidFill>
                  <a:schemeClr val="tx1"/>
                </a:solidFill>
                <a:latin typeface="Arial" panose="020B0604020202020204" pitchFamily="34" charset="0"/>
                <a:cs typeface="Arial" panose="020B0604020202020204" pitchFamily="34" charset="0"/>
              </a:rPr>
              <a:t>nội</a:t>
            </a:r>
            <a:r>
              <a:rPr lang="en-US" sz="2400" dirty="0" smtClean="0">
                <a:solidFill>
                  <a:schemeClr val="tx1"/>
                </a:solidFill>
                <a:latin typeface="Arial" panose="020B0604020202020204" pitchFamily="34" charset="0"/>
                <a:cs typeface="Arial" panose="020B0604020202020204" pitchFamily="34" charset="0"/>
              </a:rPr>
              <a:t> dung </a:t>
            </a:r>
            <a:r>
              <a:rPr lang="en-US" sz="2400" dirty="0" err="1" smtClean="0">
                <a:solidFill>
                  <a:schemeClr val="tx1"/>
                </a:solidFill>
                <a:latin typeface="Arial" panose="020B0604020202020204" pitchFamily="34" charset="0"/>
                <a:cs typeface="Arial" panose="020B0604020202020204" pitchFamily="34" charset="0"/>
              </a:rPr>
              <a:t>giáo</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dục</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phát</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triển</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lĩnh</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vực</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thẫm</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mĩ</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grpSp>
        <p:nvGrpSpPr>
          <p:cNvPr id="31" name="Google Shape;5172;p55"/>
          <p:cNvGrpSpPr/>
          <p:nvPr/>
        </p:nvGrpSpPr>
        <p:grpSpPr>
          <a:xfrm>
            <a:off x="6785270" y="4560177"/>
            <a:ext cx="579530" cy="431139"/>
            <a:chOff x="5717526" y="2920839"/>
            <a:chExt cx="458308" cy="340956"/>
          </a:xfrm>
        </p:grpSpPr>
        <p:sp>
          <p:nvSpPr>
            <p:cNvPr id="32" name="Google Shape;5173;p55"/>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74;p55"/>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175;p55"/>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76;p55"/>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77;p55"/>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78;p55"/>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5257;p55"/>
          <p:cNvGrpSpPr/>
          <p:nvPr/>
        </p:nvGrpSpPr>
        <p:grpSpPr>
          <a:xfrm>
            <a:off x="7371121" y="4059678"/>
            <a:ext cx="865117" cy="931638"/>
            <a:chOff x="2203410" y="2891304"/>
            <a:chExt cx="516654" cy="1027265"/>
          </a:xfrm>
        </p:grpSpPr>
        <p:sp>
          <p:nvSpPr>
            <p:cNvPr id="43"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5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1342695" y="525100"/>
            <a:ext cx="6162264" cy="461665"/>
          </a:xfrm>
          <a:prstGeom prst="rect">
            <a:avLst/>
          </a:prstGeom>
        </p:spPr>
        <p:txBody>
          <a:bodyPr wrap="none">
            <a:spAutoFit/>
          </a:bodyPr>
          <a:lstStyle/>
          <a:p>
            <a:pPr lvl="0" fontAlgn="base"/>
            <a:r>
              <a:rPr lang="en-US" sz="2400" b="1" dirty="0" smtClean="0">
                <a:solidFill>
                  <a:srgbClr val="0033CC"/>
                </a:solidFill>
                <a:latin typeface="Arial" panose="020B0604020202020204" pitchFamily="34" charset="0"/>
                <a:cs typeface="Arial" panose="020B0604020202020204" pitchFamily="34" charset="0"/>
              </a:rPr>
              <a:t>4. </a:t>
            </a:r>
            <a:r>
              <a:rPr lang="vi-VN" sz="2400" b="1" dirty="0">
                <a:solidFill>
                  <a:srgbClr val="0033CC"/>
                </a:solidFill>
                <a:latin typeface="Arial" panose="020B0604020202020204" pitchFamily="34" charset="0"/>
                <a:cs typeface="Arial" panose="020B0604020202020204" pitchFamily="34" charset="0"/>
              </a:rPr>
              <a:t>Kế hoạch giáo dục </a:t>
            </a:r>
            <a:r>
              <a:rPr lang="en-US" sz="2400" b="1" dirty="0" err="1">
                <a:solidFill>
                  <a:srgbClr val="0033CC"/>
                </a:solidFill>
                <a:latin typeface="Arial" panose="020B0604020202020204" pitchFamily="34" charset="0"/>
                <a:cs typeface="Arial" panose="020B0604020202020204" pitchFamily="34" charset="0"/>
              </a:rPr>
              <a:t>tháng</a:t>
            </a:r>
            <a:r>
              <a:rPr lang="en-US" sz="2400" b="1" dirty="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hoặc</a:t>
            </a:r>
            <a:r>
              <a:rPr lang="en-US" sz="2400" b="1" dirty="0">
                <a:solidFill>
                  <a:srgbClr val="0033CC"/>
                </a:solidFill>
                <a:latin typeface="Arial" panose="020B0604020202020204" pitchFamily="34" charset="0"/>
                <a:cs typeface="Arial" panose="020B0604020202020204" pitchFamily="34" charset="0"/>
              </a:rPr>
              <a:t> </a:t>
            </a:r>
            <a:r>
              <a:rPr lang="vi-VN" sz="2400" b="1" dirty="0">
                <a:solidFill>
                  <a:srgbClr val="0033CC"/>
                </a:solidFill>
                <a:latin typeface="Arial" panose="020B0604020202020204" pitchFamily="34" charset="0"/>
                <a:cs typeface="Arial" panose="020B0604020202020204" pitchFamily="34" charset="0"/>
              </a:rPr>
              <a:t>chủ </a:t>
            </a:r>
            <a:r>
              <a:rPr lang="vi-VN" sz="2400" b="1" dirty="0" smtClean="0">
                <a:solidFill>
                  <a:srgbClr val="0033CC"/>
                </a:solidFill>
                <a:latin typeface="Arial" panose="020B0604020202020204" pitchFamily="34" charset="0"/>
                <a:cs typeface="Arial" panose="020B0604020202020204" pitchFamily="34" charset="0"/>
              </a:rPr>
              <a:t>đề</a:t>
            </a:r>
            <a:endParaRPr lang="en-US" sz="2400" dirty="0">
              <a:solidFill>
                <a:srgbClr val="0033CC"/>
              </a:solidFill>
              <a:latin typeface="Arial" panose="020B0604020202020204" pitchFamily="34" charset="0"/>
              <a:cs typeface="Arial" panose="020B0604020202020204" pitchFamily="34" charset="0"/>
            </a:endParaRPr>
          </a:p>
        </p:txBody>
      </p:sp>
      <p:sp>
        <p:nvSpPr>
          <p:cNvPr id="5" name="Rectangle 4"/>
          <p:cNvSpPr/>
          <p:nvPr/>
        </p:nvSpPr>
        <p:spPr>
          <a:xfrm>
            <a:off x="899592" y="1299068"/>
            <a:ext cx="7194193" cy="2539157"/>
          </a:xfrm>
          <a:prstGeom prst="rect">
            <a:avLst/>
          </a:prstGeom>
        </p:spPr>
        <p:txBody>
          <a:bodyPr wrap="square">
            <a:spAutoFit/>
          </a:bodyPr>
          <a:lstStyle/>
          <a:p>
            <a:pPr algn="just" fontAlgn="base">
              <a:lnSpc>
                <a:spcPct val="150000"/>
              </a:lnSpc>
              <a:spcBef>
                <a:spcPts val="1800"/>
              </a:spcBef>
            </a:pPr>
            <a:r>
              <a:rPr lang="en-US" sz="2400" dirty="0">
                <a:latin typeface="Arial" panose="020B0604020202020204" pitchFamily="34" charset="0"/>
                <a:cs typeface="Arial" panose="020B0604020202020204" pitchFamily="34" charset="0"/>
              </a:rPr>
              <a:t>- L</a:t>
            </a:r>
            <a:r>
              <a:rPr lang="vi-VN" sz="2400" dirty="0">
                <a:latin typeface="Arial" panose="020B0604020202020204" pitchFamily="34" charset="0"/>
                <a:cs typeface="Arial" panose="020B0604020202020204" pitchFamily="34" charset="0"/>
              </a:rPr>
              <a:t>à </a:t>
            </a:r>
            <a:r>
              <a:rPr lang="vi-VN" sz="2400" dirty="0"/>
              <a:t>một phần của kế hoạch giáo dục năm học. </a:t>
            </a:r>
            <a:endParaRPr lang="en-US" sz="2400" dirty="0"/>
          </a:p>
          <a:p>
            <a:pPr marL="180975" lvl="0" indent="-180975" algn="just" defTabSz="542925">
              <a:lnSpc>
                <a:spcPct val="150000"/>
              </a:lnSpc>
              <a:spcBef>
                <a:spcPts val="1800"/>
              </a:spcBef>
              <a:buFont typeface="Wingdings" pitchFamily="2" charset="2"/>
              <a:buChar char="q"/>
            </a:pPr>
            <a:r>
              <a:rPr lang="en-US" sz="2400" b="1" dirty="0">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Kế hoạch </a:t>
            </a:r>
            <a:r>
              <a:rPr lang="en-US" sz="2400" b="1" dirty="0" err="1">
                <a:solidFill>
                  <a:srgbClr val="C00000"/>
                </a:solidFill>
                <a:latin typeface="Arial" panose="020B0604020202020204" pitchFamily="34" charset="0"/>
                <a:cs typeface="Arial" panose="020B0604020202020204" pitchFamily="34" charset="0"/>
              </a:rPr>
              <a:t>tháng</a:t>
            </a:r>
            <a:r>
              <a:rPr lang="en-US" sz="2400" b="1" dirty="0">
                <a:solidFill>
                  <a:srgbClr val="C00000"/>
                </a:solidFill>
                <a:latin typeface="Arial" panose="020B0604020202020204" pitchFamily="34" charset="0"/>
                <a:cs typeface="Arial" panose="020B0604020202020204" pitchFamily="34" charset="0"/>
              </a:rPr>
              <a:t> </a:t>
            </a:r>
            <a:r>
              <a:rPr lang="vi-VN" sz="2400" dirty="0"/>
              <a:t>gồm mục tiêu, các nội dung giáo dục và dự kiến hoạt động giáo dục cho từng nội dung giáo dục theo </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p>
        </p:txBody>
      </p:sp>
      <p:grpSp>
        <p:nvGrpSpPr>
          <p:cNvPr id="7" name="Google Shape;4998;p55"/>
          <p:cNvGrpSpPr/>
          <p:nvPr/>
        </p:nvGrpSpPr>
        <p:grpSpPr>
          <a:xfrm rot="19497012">
            <a:off x="5659320" y="4328146"/>
            <a:ext cx="317901" cy="453129"/>
            <a:chOff x="4200107" y="3309325"/>
            <a:chExt cx="251404" cy="358346"/>
          </a:xfrm>
        </p:grpSpPr>
        <p:sp>
          <p:nvSpPr>
            <p:cNvPr id="8" name="Google Shape;4999;p55"/>
            <p:cNvSpPr/>
            <p:nvPr/>
          </p:nvSpPr>
          <p:spPr>
            <a:xfrm>
              <a:off x="4325455" y="3378767"/>
              <a:ext cx="126056" cy="49306"/>
            </a:xfrm>
            <a:custGeom>
              <a:avLst/>
              <a:gdLst/>
              <a:ahLst/>
              <a:cxnLst/>
              <a:rect l="l" t="t" r="r" b="b"/>
              <a:pathLst>
                <a:path w="5691" h="2226" extrusionOk="0">
                  <a:moveTo>
                    <a:pt x="5690" y="737"/>
                  </a:moveTo>
                  <a:cubicBezTo>
                    <a:pt x="3747" y="1630"/>
                    <a:pt x="1991" y="2226"/>
                    <a:pt x="0" y="1787"/>
                  </a:cubicBezTo>
                  <a:cubicBezTo>
                    <a:pt x="800" y="517"/>
                    <a:pt x="3370" y="0"/>
                    <a:pt x="5690" y="73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00;p55"/>
            <p:cNvSpPr/>
            <p:nvPr/>
          </p:nvSpPr>
          <p:spPr>
            <a:xfrm>
              <a:off x="4325455" y="3378767"/>
              <a:ext cx="126056" cy="49306"/>
            </a:xfrm>
            <a:custGeom>
              <a:avLst/>
              <a:gdLst/>
              <a:ahLst/>
              <a:cxnLst/>
              <a:rect l="l" t="t" r="r" b="b"/>
              <a:pathLst>
                <a:path w="5691" h="2226" fill="none" extrusionOk="0">
                  <a:moveTo>
                    <a:pt x="5690" y="737"/>
                  </a:moveTo>
                  <a:cubicBezTo>
                    <a:pt x="3747" y="1630"/>
                    <a:pt x="1991" y="2226"/>
                    <a:pt x="0" y="1787"/>
                  </a:cubicBezTo>
                  <a:cubicBezTo>
                    <a:pt x="800" y="517"/>
                    <a:pt x="3370" y="0"/>
                    <a:pt x="5690" y="737"/>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01;p55"/>
            <p:cNvSpPr/>
            <p:nvPr/>
          </p:nvSpPr>
          <p:spPr>
            <a:xfrm>
              <a:off x="4200107" y="3365920"/>
              <a:ext cx="96906" cy="52097"/>
            </a:xfrm>
            <a:custGeom>
              <a:avLst/>
              <a:gdLst/>
              <a:ahLst/>
              <a:cxnLst/>
              <a:rect l="l" t="t" r="r" b="b"/>
              <a:pathLst>
                <a:path w="4375" h="2352" extrusionOk="0">
                  <a:moveTo>
                    <a:pt x="1" y="141"/>
                  </a:moveTo>
                  <a:cubicBezTo>
                    <a:pt x="2054" y="0"/>
                    <a:pt x="3920" y="956"/>
                    <a:pt x="4374" y="2351"/>
                  </a:cubicBezTo>
                  <a:cubicBezTo>
                    <a:pt x="2572" y="2351"/>
                    <a:pt x="1208" y="1615"/>
                    <a:pt x="1" y="14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2;p55"/>
            <p:cNvSpPr/>
            <p:nvPr/>
          </p:nvSpPr>
          <p:spPr>
            <a:xfrm>
              <a:off x="4200107" y="3365920"/>
              <a:ext cx="96906" cy="52097"/>
            </a:xfrm>
            <a:custGeom>
              <a:avLst/>
              <a:gdLst/>
              <a:ahLst/>
              <a:cxnLst/>
              <a:rect l="l" t="t" r="r" b="b"/>
              <a:pathLst>
                <a:path w="4375" h="2352" fill="none" extrusionOk="0">
                  <a:moveTo>
                    <a:pt x="1" y="141"/>
                  </a:moveTo>
                  <a:cubicBezTo>
                    <a:pt x="2054" y="0"/>
                    <a:pt x="3920" y="956"/>
                    <a:pt x="4374" y="2351"/>
                  </a:cubicBezTo>
                  <a:cubicBezTo>
                    <a:pt x="2572" y="2351"/>
                    <a:pt x="1208" y="1615"/>
                    <a:pt x="1" y="141"/>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03;p55"/>
            <p:cNvSpPr/>
            <p:nvPr/>
          </p:nvSpPr>
          <p:spPr>
            <a:xfrm>
              <a:off x="4298720" y="3309325"/>
              <a:ext cx="39250" cy="101735"/>
            </a:xfrm>
            <a:custGeom>
              <a:avLst/>
              <a:gdLst/>
              <a:ahLst/>
              <a:cxnLst/>
              <a:rect l="l" t="t" r="r" b="b"/>
              <a:pathLst>
                <a:path w="1772" h="4593" extrusionOk="0">
                  <a:moveTo>
                    <a:pt x="1160" y="0"/>
                  </a:moveTo>
                  <a:cubicBezTo>
                    <a:pt x="1772" y="1662"/>
                    <a:pt x="1192" y="3135"/>
                    <a:pt x="502" y="4593"/>
                  </a:cubicBezTo>
                  <a:cubicBezTo>
                    <a:pt x="0" y="2963"/>
                    <a:pt x="298" y="1442"/>
                    <a:pt x="116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4;p55"/>
            <p:cNvSpPr/>
            <p:nvPr/>
          </p:nvSpPr>
          <p:spPr>
            <a:xfrm>
              <a:off x="4298720" y="3309325"/>
              <a:ext cx="39250" cy="101735"/>
            </a:xfrm>
            <a:custGeom>
              <a:avLst/>
              <a:gdLst/>
              <a:ahLst/>
              <a:cxnLst/>
              <a:rect l="l" t="t" r="r" b="b"/>
              <a:pathLst>
                <a:path w="1772" h="4593" fill="none" extrusionOk="0">
                  <a:moveTo>
                    <a:pt x="1160" y="0"/>
                  </a:moveTo>
                  <a:cubicBezTo>
                    <a:pt x="1772" y="1662"/>
                    <a:pt x="1192" y="3135"/>
                    <a:pt x="502" y="4593"/>
                  </a:cubicBezTo>
                  <a:cubicBezTo>
                    <a:pt x="0" y="2963"/>
                    <a:pt x="298" y="1442"/>
                    <a:pt x="1160" y="0"/>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05;p55"/>
            <p:cNvSpPr/>
            <p:nvPr/>
          </p:nvSpPr>
          <p:spPr>
            <a:xfrm>
              <a:off x="4271298" y="3429092"/>
              <a:ext cx="81955" cy="101757"/>
            </a:xfrm>
            <a:custGeom>
              <a:avLst/>
              <a:gdLst/>
              <a:ahLst/>
              <a:cxnLst/>
              <a:rect l="l" t="t" r="r" b="b"/>
              <a:pathLst>
                <a:path w="3700" h="4594" extrusionOk="0">
                  <a:moveTo>
                    <a:pt x="0" y="659"/>
                  </a:moveTo>
                  <a:cubicBezTo>
                    <a:pt x="0" y="17"/>
                    <a:pt x="564" y="32"/>
                    <a:pt x="878" y="32"/>
                  </a:cubicBezTo>
                  <a:cubicBezTo>
                    <a:pt x="1458" y="1"/>
                    <a:pt x="2069" y="17"/>
                    <a:pt x="2649" y="95"/>
                  </a:cubicBezTo>
                  <a:cubicBezTo>
                    <a:pt x="3386" y="189"/>
                    <a:pt x="3699" y="534"/>
                    <a:pt x="3527" y="1255"/>
                  </a:cubicBezTo>
                  <a:cubicBezTo>
                    <a:pt x="3276" y="2195"/>
                    <a:pt x="2884" y="3104"/>
                    <a:pt x="2492" y="3998"/>
                  </a:cubicBezTo>
                  <a:cubicBezTo>
                    <a:pt x="2320" y="4390"/>
                    <a:pt x="1865" y="4593"/>
                    <a:pt x="1427" y="4546"/>
                  </a:cubicBezTo>
                  <a:cubicBezTo>
                    <a:pt x="941" y="4468"/>
                    <a:pt x="643" y="4123"/>
                    <a:pt x="549" y="3653"/>
                  </a:cubicBezTo>
                  <a:cubicBezTo>
                    <a:pt x="423" y="3151"/>
                    <a:pt x="345" y="2650"/>
                    <a:pt x="267" y="2148"/>
                  </a:cubicBezTo>
                  <a:cubicBezTo>
                    <a:pt x="157" y="1584"/>
                    <a:pt x="126" y="1380"/>
                    <a:pt x="0" y="659"/>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06;p55"/>
            <p:cNvSpPr/>
            <p:nvPr/>
          </p:nvSpPr>
          <p:spPr>
            <a:xfrm>
              <a:off x="4282063" y="3516431"/>
              <a:ext cx="62131" cy="151240"/>
            </a:xfrm>
            <a:custGeom>
              <a:avLst/>
              <a:gdLst/>
              <a:ahLst/>
              <a:cxnLst/>
              <a:rect l="l" t="t" r="r" b="b"/>
              <a:pathLst>
                <a:path w="2805" h="6828" extrusionOk="0">
                  <a:moveTo>
                    <a:pt x="1135" y="0"/>
                  </a:moveTo>
                  <a:cubicBezTo>
                    <a:pt x="1003" y="0"/>
                    <a:pt x="870" y="86"/>
                    <a:pt x="862" y="259"/>
                  </a:cubicBezTo>
                  <a:cubicBezTo>
                    <a:pt x="847" y="1842"/>
                    <a:pt x="0" y="6575"/>
                    <a:pt x="2461" y="6826"/>
                  </a:cubicBezTo>
                  <a:cubicBezTo>
                    <a:pt x="2471" y="6827"/>
                    <a:pt x="2480" y="6827"/>
                    <a:pt x="2490" y="6827"/>
                  </a:cubicBezTo>
                  <a:cubicBezTo>
                    <a:pt x="2805" y="6827"/>
                    <a:pt x="2781" y="6324"/>
                    <a:pt x="2461" y="6293"/>
                  </a:cubicBezTo>
                  <a:cubicBezTo>
                    <a:pt x="627" y="6121"/>
                    <a:pt x="1379" y="1481"/>
                    <a:pt x="1395" y="259"/>
                  </a:cubicBezTo>
                  <a:cubicBezTo>
                    <a:pt x="1395" y="86"/>
                    <a:pt x="1266" y="0"/>
                    <a:pt x="1135"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546;p48"/>
          <p:cNvGrpSpPr/>
          <p:nvPr/>
        </p:nvGrpSpPr>
        <p:grpSpPr>
          <a:xfrm>
            <a:off x="-25095" y="185683"/>
            <a:ext cx="1099498" cy="557632"/>
            <a:chOff x="1100281" y="1325671"/>
            <a:chExt cx="1099498" cy="557632"/>
          </a:xfrm>
        </p:grpSpPr>
        <p:sp>
          <p:nvSpPr>
            <p:cNvPr id="76" name="Google Shape;4547;p48"/>
            <p:cNvSpPr/>
            <p:nvPr/>
          </p:nvSpPr>
          <p:spPr>
            <a:xfrm>
              <a:off x="1639780" y="1354340"/>
              <a:ext cx="559999" cy="329402"/>
            </a:xfrm>
            <a:custGeom>
              <a:avLst/>
              <a:gdLst/>
              <a:ahLst/>
              <a:cxnLst/>
              <a:rect l="l" t="t" r="r" b="b"/>
              <a:pathLst>
                <a:path w="21526" h="12662" extrusionOk="0">
                  <a:moveTo>
                    <a:pt x="17562" y="0"/>
                  </a:moveTo>
                  <a:cubicBezTo>
                    <a:pt x="16729" y="0"/>
                    <a:pt x="15699" y="92"/>
                    <a:pt x="14438" y="309"/>
                  </a:cubicBezTo>
                  <a:cubicBezTo>
                    <a:pt x="7185" y="1537"/>
                    <a:pt x="2063" y="5662"/>
                    <a:pt x="2063" y="5662"/>
                  </a:cubicBezTo>
                  <a:cubicBezTo>
                    <a:pt x="0" y="7053"/>
                    <a:pt x="441" y="9927"/>
                    <a:pt x="2712" y="11039"/>
                  </a:cubicBezTo>
                  <a:cubicBezTo>
                    <a:pt x="3236" y="11296"/>
                    <a:pt x="3717" y="11394"/>
                    <a:pt x="4147" y="11394"/>
                  </a:cubicBezTo>
                  <a:cubicBezTo>
                    <a:pt x="5579" y="11394"/>
                    <a:pt x="6443" y="10298"/>
                    <a:pt x="6443" y="10297"/>
                  </a:cubicBezTo>
                  <a:lnTo>
                    <a:pt x="6443" y="10297"/>
                  </a:lnTo>
                  <a:cubicBezTo>
                    <a:pt x="6443" y="10298"/>
                    <a:pt x="6188" y="12661"/>
                    <a:pt x="9062" y="12661"/>
                  </a:cubicBezTo>
                  <a:cubicBezTo>
                    <a:pt x="11935" y="12661"/>
                    <a:pt x="11379" y="9834"/>
                    <a:pt x="11379" y="9834"/>
                  </a:cubicBezTo>
                  <a:lnTo>
                    <a:pt x="11379" y="9834"/>
                  </a:lnTo>
                  <a:cubicBezTo>
                    <a:pt x="11379" y="9834"/>
                    <a:pt x="11924" y="11134"/>
                    <a:pt x="13365" y="11134"/>
                  </a:cubicBezTo>
                  <a:cubicBezTo>
                    <a:pt x="13579" y="11134"/>
                    <a:pt x="13813" y="11105"/>
                    <a:pt x="14068" y="11039"/>
                  </a:cubicBezTo>
                  <a:cubicBezTo>
                    <a:pt x="16038" y="10552"/>
                    <a:pt x="15064" y="8351"/>
                    <a:pt x="15064" y="8351"/>
                  </a:cubicBezTo>
                  <a:lnTo>
                    <a:pt x="15064" y="8351"/>
                  </a:lnTo>
                  <a:cubicBezTo>
                    <a:pt x="15064" y="8351"/>
                    <a:pt x="15622" y="8817"/>
                    <a:pt x="16426" y="8817"/>
                  </a:cubicBezTo>
                  <a:cubicBezTo>
                    <a:pt x="16770" y="8817"/>
                    <a:pt x="17158" y="8732"/>
                    <a:pt x="17567" y="8490"/>
                  </a:cubicBezTo>
                  <a:cubicBezTo>
                    <a:pt x="18934" y="7702"/>
                    <a:pt x="17683" y="5662"/>
                    <a:pt x="17683" y="5662"/>
                  </a:cubicBezTo>
                  <a:lnTo>
                    <a:pt x="17683" y="5662"/>
                  </a:lnTo>
                  <a:cubicBezTo>
                    <a:pt x="17683" y="5662"/>
                    <a:pt x="18046" y="5813"/>
                    <a:pt x="18520" y="5813"/>
                  </a:cubicBezTo>
                  <a:cubicBezTo>
                    <a:pt x="19011" y="5813"/>
                    <a:pt x="19622" y="5651"/>
                    <a:pt x="20070" y="4990"/>
                  </a:cubicBezTo>
                  <a:cubicBezTo>
                    <a:pt x="20951" y="3669"/>
                    <a:pt x="19699" y="2511"/>
                    <a:pt x="19699" y="2511"/>
                  </a:cubicBezTo>
                  <a:cubicBezTo>
                    <a:pt x="21040" y="2070"/>
                    <a:pt x="21526" y="0"/>
                    <a:pt x="17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548;p48"/>
            <p:cNvSpPr/>
            <p:nvPr/>
          </p:nvSpPr>
          <p:spPr>
            <a:xfrm>
              <a:off x="1708511" y="1763894"/>
              <a:ext cx="43419" cy="85641"/>
            </a:xfrm>
            <a:custGeom>
              <a:avLst/>
              <a:gdLst/>
              <a:ahLst/>
              <a:cxnLst/>
              <a:rect l="l" t="t" r="r" b="b"/>
              <a:pathLst>
                <a:path w="1669" h="3292" fill="none" extrusionOk="0">
                  <a:moveTo>
                    <a:pt x="0" y="1"/>
                  </a:moveTo>
                  <a:cubicBezTo>
                    <a:pt x="0" y="1"/>
                    <a:pt x="1669" y="1090"/>
                    <a:pt x="348" y="3291"/>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549;p48"/>
            <p:cNvSpPr/>
            <p:nvPr/>
          </p:nvSpPr>
          <p:spPr>
            <a:xfrm>
              <a:off x="1689806" y="1839858"/>
              <a:ext cx="70579" cy="24142"/>
            </a:xfrm>
            <a:custGeom>
              <a:avLst/>
              <a:gdLst/>
              <a:ahLst/>
              <a:cxnLst/>
              <a:rect l="l" t="t" r="r" b="b"/>
              <a:pathLst>
                <a:path w="2713" h="928" fill="none" extrusionOk="0">
                  <a:moveTo>
                    <a:pt x="1" y="418"/>
                  </a:moveTo>
                  <a:cubicBezTo>
                    <a:pt x="1" y="418"/>
                    <a:pt x="1577" y="1"/>
                    <a:pt x="2712" y="928"/>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550;p48"/>
            <p:cNvSpPr/>
            <p:nvPr/>
          </p:nvSpPr>
          <p:spPr>
            <a:xfrm>
              <a:off x="1717538" y="1839260"/>
              <a:ext cx="42248" cy="35589"/>
            </a:xfrm>
            <a:custGeom>
              <a:avLst/>
              <a:gdLst/>
              <a:ahLst/>
              <a:cxnLst/>
              <a:rect l="l" t="t" r="r" b="b"/>
              <a:pathLst>
                <a:path w="1624" h="1368" fill="none" extrusionOk="0">
                  <a:moveTo>
                    <a:pt x="1021" y="1368"/>
                  </a:moveTo>
                  <a:cubicBezTo>
                    <a:pt x="488" y="603"/>
                    <a:pt x="1" y="418"/>
                    <a:pt x="1" y="418"/>
                  </a:cubicBezTo>
                  <a:cubicBezTo>
                    <a:pt x="1" y="418"/>
                    <a:pt x="812" y="0"/>
                    <a:pt x="1623" y="279"/>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551;p48"/>
            <p:cNvSpPr/>
            <p:nvPr/>
          </p:nvSpPr>
          <p:spPr>
            <a:xfrm>
              <a:off x="1406451" y="1325671"/>
              <a:ext cx="501647" cy="499280"/>
            </a:xfrm>
            <a:custGeom>
              <a:avLst/>
              <a:gdLst/>
              <a:ahLst/>
              <a:cxnLst/>
              <a:rect l="l" t="t" r="r" b="b"/>
              <a:pathLst>
                <a:path w="19283" h="19192" extrusionOk="0">
                  <a:moveTo>
                    <a:pt x="12523" y="0"/>
                  </a:moveTo>
                  <a:cubicBezTo>
                    <a:pt x="12134" y="0"/>
                    <a:pt x="11743" y="51"/>
                    <a:pt x="11356" y="159"/>
                  </a:cubicBezTo>
                  <a:cubicBezTo>
                    <a:pt x="10151" y="484"/>
                    <a:pt x="8807" y="1226"/>
                    <a:pt x="8066" y="3589"/>
                  </a:cubicBezTo>
                  <a:cubicBezTo>
                    <a:pt x="7078" y="6833"/>
                    <a:pt x="6722" y="9026"/>
                    <a:pt x="4438" y="9026"/>
                  </a:cubicBezTo>
                  <a:cubicBezTo>
                    <a:pt x="4094" y="9026"/>
                    <a:pt x="3707" y="8976"/>
                    <a:pt x="3268" y="8873"/>
                  </a:cubicBezTo>
                  <a:cubicBezTo>
                    <a:pt x="2272" y="8637"/>
                    <a:pt x="1607" y="8420"/>
                    <a:pt x="1157" y="8420"/>
                  </a:cubicBezTo>
                  <a:cubicBezTo>
                    <a:pt x="329" y="8420"/>
                    <a:pt x="230" y="9153"/>
                    <a:pt x="140" y="11840"/>
                  </a:cubicBezTo>
                  <a:cubicBezTo>
                    <a:pt x="1" y="15038"/>
                    <a:pt x="2318" y="17680"/>
                    <a:pt x="5864" y="18653"/>
                  </a:cubicBezTo>
                  <a:cubicBezTo>
                    <a:pt x="7133" y="19011"/>
                    <a:pt x="8372" y="19191"/>
                    <a:pt x="9550" y="19191"/>
                  </a:cubicBezTo>
                  <a:cubicBezTo>
                    <a:pt x="14095" y="19191"/>
                    <a:pt x="17742" y="16513"/>
                    <a:pt x="18772" y="11029"/>
                  </a:cubicBezTo>
                  <a:cubicBezTo>
                    <a:pt x="19282" y="8271"/>
                    <a:pt x="18494" y="4980"/>
                    <a:pt x="17683" y="3427"/>
                  </a:cubicBezTo>
                  <a:cubicBezTo>
                    <a:pt x="16666" y="1491"/>
                    <a:pt x="14625" y="0"/>
                    <a:pt x="12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552;p48"/>
            <p:cNvSpPr/>
            <p:nvPr/>
          </p:nvSpPr>
          <p:spPr>
            <a:xfrm>
              <a:off x="1440219" y="1602055"/>
              <a:ext cx="440746" cy="222818"/>
            </a:xfrm>
            <a:custGeom>
              <a:avLst/>
              <a:gdLst/>
              <a:ahLst/>
              <a:cxnLst/>
              <a:rect l="l" t="t" r="r" b="b"/>
              <a:pathLst>
                <a:path w="16942" h="8565" extrusionOk="0">
                  <a:moveTo>
                    <a:pt x="14123" y="1"/>
                  </a:moveTo>
                  <a:cubicBezTo>
                    <a:pt x="11343" y="1"/>
                    <a:pt x="11444" y="4666"/>
                    <a:pt x="7115" y="5387"/>
                  </a:cubicBezTo>
                  <a:cubicBezTo>
                    <a:pt x="6195" y="5536"/>
                    <a:pt x="5301" y="5596"/>
                    <a:pt x="4458" y="5596"/>
                  </a:cubicBezTo>
                  <a:cubicBezTo>
                    <a:pt x="2667" y="5596"/>
                    <a:pt x="1103" y="5323"/>
                    <a:pt x="0" y="5040"/>
                  </a:cubicBezTo>
                  <a:lnTo>
                    <a:pt x="0" y="5040"/>
                  </a:lnTo>
                  <a:cubicBezTo>
                    <a:pt x="997" y="6430"/>
                    <a:pt x="2596" y="7496"/>
                    <a:pt x="4566" y="8029"/>
                  </a:cubicBezTo>
                  <a:cubicBezTo>
                    <a:pt x="5831" y="8385"/>
                    <a:pt x="7066" y="8565"/>
                    <a:pt x="8241" y="8565"/>
                  </a:cubicBezTo>
                  <a:cubicBezTo>
                    <a:pt x="12188" y="8565"/>
                    <a:pt x="15459" y="6541"/>
                    <a:pt x="16941" y="2398"/>
                  </a:cubicBezTo>
                  <a:cubicBezTo>
                    <a:pt x="16779" y="1401"/>
                    <a:pt x="16246" y="497"/>
                    <a:pt x="14972" y="127"/>
                  </a:cubicBezTo>
                  <a:cubicBezTo>
                    <a:pt x="14660" y="40"/>
                    <a:pt x="14380" y="1"/>
                    <a:pt x="14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553;p48"/>
            <p:cNvSpPr/>
            <p:nvPr/>
          </p:nvSpPr>
          <p:spPr>
            <a:xfrm>
              <a:off x="1779038" y="1519119"/>
              <a:ext cx="91079" cy="38086"/>
            </a:xfrm>
            <a:custGeom>
              <a:avLst/>
              <a:gdLst/>
              <a:ahLst/>
              <a:cxnLst/>
              <a:rect l="l" t="t" r="r" b="b"/>
              <a:pathLst>
                <a:path w="3501" h="1464" extrusionOk="0">
                  <a:moveTo>
                    <a:pt x="1" y="0"/>
                  </a:moveTo>
                  <a:lnTo>
                    <a:pt x="1" y="0"/>
                  </a:lnTo>
                  <a:cubicBezTo>
                    <a:pt x="453" y="1177"/>
                    <a:pt x="1362" y="1464"/>
                    <a:pt x="2140" y="1464"/>
                  </a:cubicBezTo>
                  <a:cubicBezTo>
                    <a:pt x="2879" y="1464"/>
                    <a:pt x="3500" y="1206"/>
                    <a:pt x="3500" y="120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554;p48"/>
            <p:cNvSpPr/>
            <p:nvPr/>
          </p:nvSpPr>
          <p:spPr>
            <a:xfrm>
              <a:off x="1100281" y="1354340"/>
              <a:ext cx="560025" cy="329402"/>
            </a:xfrm>
            <a:custGeom>
              <a:avLst/>
              <a:gdLst/>
              <a:ahLst/>
              <a:cxnLst/>
              <a:rect l="l" t="t" r="r" b="b"/>
              <a:pathLst>
                <a:path w="21527" h="12662" extrusionOk="0">
                  <a:moveTo>
                    <a:pt x="3951" y="0"/>
                  </a:moveTo>
                  <a:cubicBezTo>
                    <a:pt x="1" y="0"/>
                    <a:pt x="487" y="2070"/>
                    <a:pt x="1827" y="2511"/>
                  </a:cubicBezTo>
                  <a:cubicBezTo>
                    <a:pt x="1827" y="2511"/>
                    <a:pt x="576" y="3669"/>
                    <a:pt x="1457" y="4990"/>
                  </a:cubicBezTo>
                  <a:cubicBezTo>
                    <a:pt x="1905" y="5651"/>
                    <a:pt x="2509" y="5813"/>
                    <a:pt x="2995" y="5813"/>
                  </a:cubicBezTo>
                  <a:cubicBezTo>
                    <a:pt x="3463" y="5813"/>
                    <a:pt x="3820" y="5662"/>
                    <a:pt x="3820" y="5662"/>
                  </a:cubicBezTo>
                  <a:lnTo>
                    <a:pt x="3820" y="5662"/>
                  </a:lnTo>
                  <a:cubicBezTo>
                    <a:pt x="3820" y="5662"/>
                    <a:pt x="2569" y="7702"/>
                    <a:pt x="3960" y="8490"/>
                  </a:cubicBezTo>
                  <a:cubicBezTo>
                    <a:pt x="4369" y="8732"/>
                    <a:pt x="4757" y="8817"/>
                    <a:pt x="5100" y="8817"/>
                  </a:cubicBezTo>
                  <a:cubicBezTo>
                    <a:pt x="5905" y="8817"/>
                    <a:pt x="6462" y="8351"/>
                    <a:pt x="6462" y="8351"/>
                  </a:cubicBezTo>
                  <a:lnTo>
                    <a:pt x="6462" y="8351"/>
                  </a:lnTo>
                  <a:cubicBezTo>
                    <a:pt x="6462" y="8351"/>
                    <a:pt x="5489" y="10552"/>
                    <a:pt x="7459" y="11039"/>
                  </a:cubicBezTo>
                  <a:cubicBezTo>
                    <a:pt x="7714" y="11105"/>
                    <a:pt x="7948" y="11134"/>
                    <a:pt x="8162" y="11134"/>
                  </a:cubicBezTo>
                  <a:cubicBezTo>
                    <a:pt x="9603" y="11134"/>
                    <a:pt x="10147" y="9834"/>
                    <a:pt x="10147" y="9834"/>
                  </a:cubicBezTo>
                  <a:lnTo>
                    <a:pt x="10147" y="9834"/>
                  </a:lnTo>
                  <a:cubicBezTo>
                    <a:pt x="10147" y="9834"/>
                    <a:pt x="9568" y="12661"/>
                    <a:pt x="12442" y="12661"/>
                  </a:cubicBezTo>
                  <a:cubicBezTo>
                    <a:pt x="15315" y="12661"/>
                    <a:pt x="15084" y="10298"/>
                    <a:pt x="15084" y="10297"/>
                  </a:cubicBezTo>
                  <a:lnTo>
                    <a:pt x="15084" y="10297"/>
                  </a:lnTo>
                  <a:cubicBezTo>
                    <a:pt x="15084" y="10298"/>
                    <a:pt x="15934" y="11394"/>
                    <a:pt x="17360" y="11394"/>
                  </a:cubicBezTo>
                  <a:cubicBezTo>
                    <a:pt x="17788" y="11394"/>
                    <a:pt x="18268" y="11296"/>
                    <a:pt x="18792" y="11039"/>
                  </a:cubicBezTo>
                  <a:cubicBezTo>
                    <a:pt x="21086" y="9927"/>
                    <a:pt x="21526" y="7053"/>
                    <a:pt x="19441" y="5662"/>
                  </a:cubicBezTo>
                  <a:cubicBezTo>
                    <a:pt x="19441" y="5662"/>
                    <a:pt x="14319" y="1537"/>
                    <a:pt x="7065" y="309"/>
                  </a:cubicBezTo>
                  <a:cubicBezTo>
                    <a:pt x="5809" y="92"/>
                    <a:pt x="4782" y="0"/>
                    <a:pt x="3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55;p48"/>
            <p:cNvSpPr/>
            <p:nvPr/>
          </p:nvSpPr>
          <p:spPr>
            <a:xfrm>
              <a:off x="1849591" y="1458816"/>
              <a:ext cx="22919" cy="17534"/>
            </a:xfrm>
            <a:custGeom>
              <a:avLst/>
              <a:gdLst/>
              <a:ahLst/>
              <a:cxnLst/>
              <a:rect l="l" t="t" r="r" b="b"/>
              <a:pathLst>
                <a:path w="881" h="674" fill="none" extrusionOk="0">
                  <a:moveTo>
                    <a:pt x="881" y="325"/>
                  </a:moveTo>
                  <a:cubicBezTo>
                    <a:pt x="788" y="94"/>
                    <a:pt x="533" y="1"/>
                    <a:pt x="302" y="94"/>
                  </a:cubicBezTo>
                  <a:cubicBezTo>
                    <a:pt x="93" y="186"/>
                    <a:pt x="0" y="464"/>
                    <a:pt x="93" y="673"/>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56;p48"/>
            <p:cNvSpPr/>
            <p:nvPr/>
          </p:nvSpPr>
          <p:spPr>
            <a:xfrm>
              <a:off x="1752529" y="1462458"/>
              <a:ext cx="34990" cy="22919"/>
            </a:xfrm>
            <a:custGeom>
              <a:avLst/>
              <a:gdLst/>
              <a:ahLst/>
              <a:cxnLst/>
              <a:rect l="l" t="t" r="r" b="b"/>
              <a:pathLst>
                <a:path w="1345" h="881" fill="none" extrusionOk="0">
                  <a:moveTo>
                    <a:pt x="1252" y="881"/>
                  </a:moveTo>
                  <a:cubicBezTo>
                    <a:pt x="1344" y="533"/>
                    <a:pt x="1136" y="185"/>
                    <a:pt x="788" y="93"/>
                  </a:cubicBezTo>
                  <a:cubicBezTo>
                    <a:pt x="464" y="0"/>
                    <a:pt x="93" y="209"/>
                    <a:pt x="0" y="533"/>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57;p48"/>
            <p:cNvSpPr/>
            <p:nvPr/>
          </p:nvSpPr>
          <p:spPr>
            <a:xfrm>
              <a:off x="1779038" y="1484753"/>
              <a:ext cx="129659" cy="66468"/>
            </a:xfrm>
            <a:custGeom>
              <a:avLst/>
              <a:gdLst/>
              <a:ahLst/>
              <a:cxnLst/>
              <a:rect l="l" t="t" r="r" b="b"/>
              <a:pathLst>
                <a:path w="4984" h="2555" extrusionOk="0">
                  <a:moveTo>
                    <a:pt x="1948" y="0"/>
                  </a:moveTo>
                  <a:cubicBezTo>
                    <a:pt x="1948" y="0"/>
                    <a:pt x="1322" y="974"/>
                    <a:pt x="1" y="1321"/>
                  </a:cubicBezTo>
                  <a:cubicBezTo>
                    <a:pt x="1" y="1321"/>
                    <a:pt x="1571" y="2555"/>
                    <a:pt x="4089" y="2555"/>
                  </a:cubicBezTo>
                  <a:cubicBezTo>
                    <a:pt x="4375" y="2555"/>
                    <a:pt x="4674" y="2539"/>
                    <a:pt x="4983" y="2503"/>
                  </a:cubicBezTo>
                  <a:cubicBezTo>
                    <a:pt x="4983" y="2503"/>
                    <a:pt x="3593" y="1600"/>
                    <a:pt x="3199" y="649"/>
                  </a:cubicBezTo>
                  <a:cubicBezTo>
                    <a:pt x="3199" y="649"/>
                    <a:pt x="2944" y="93"/>
                    <a:pt x="19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58;p48"/>
            <p:cNvSpPr/>
            <p:nvPr/>
          </p:nvSpPr>
          <p:spPr>
            <a:xfrm>
              <a:off x="1584914" y="1766912"/>
              <a:ext cx="52472" cy="83222"/>
            </a:xfrm>
            <a:custGeom>
              <a:avLst/>
              <a:gdLst/>
              <a:ahLst/>
              <a:cxnLst/>
              <a:rect l="l" t="t" r="r" b="b"/>
              <a:pathLst>
                <a:path w="2017" h="3199" fill="none" extrusionOk="0">
                  <a:moveTo>
                    <a:pt x="858" y="0"/>
                  </a:moveTo>
                  <a:cubicBezTo>
                    <a:pt x="858" y="0"/>
                    <a:pt x="2017" y="1600"/>
                    <a:pt x="0" y="3199"/>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59;p48"/>
            <p:cNvSpPr/>
            <p:nvPr/>
          </p:nvSpPr>
          <p:spPr>
            <a:xfrm>
              <a:off x="1558379" y="1840456"/>
              <a:ext cx="61525" cy="38008"/>
            </a:xfrm>
            <a:custGeom>
              <a:avLst/>
              <a:gdLst/>
              <a:ahLst/>
              <a:cxnLst/>
              <a:rect l="l" t="t" r="r" b="b"/>
              <a:pathLst>
                <a:path w="2365" h="1461" fill="none" extrusionOk="0">
                  <a:moveTo>
                    <a:pt x="1" y="1"/>
                  </a:moveTo>
                  <a:cubicBezTo>
                    <a:pt x="1" y="1"/>
                    <a:pt x="1623" y="186"/>
                    <a:pt x="2365" y="1461"/>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60;p48"/>
            <p:cNvSpPr/>
            <p:nvPr/>
          </p:nvSpPr>
          <p:spPr>
            <a:xfrm>
              <a:off x="1584914" y="1847688"/>
              <a:ext cx="40427" cy="35615"/>
            </a:xfrm>
            <a:custGeom>
              <a:avLst/>
              <a:gdLst/>
              <a:ahLst/>
              <a:cxnLst/>
              <a:rect l="l" t="t" r="r" b="b"/>
              <a:pathLst>
                <a:path w="1554" h="1369" fill="none" extrusionOk="0">
                  <a:moveTo>
                    <a:pt x="603" y="1368"/>
                  </a:moveTo>
                  <a:cubicBezTo>
                    <a:pt x="371" y="441"/>
                    <a:pt x="0" y="94"/>
                    <a:pt x="0" y="94"/>
                  </a:cubicBezTo>
                  <a:cubicBezTo>
                    <a:pt x="0" y="94"/>
                    <a:pt x="904" y="1"/>
                    <a:pt x="1553" y="557"/>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52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4622084"/>
              </p:ext>
            </p:extLst>
          </p:nvPr>
        </p:nvGraphicFramePr>
        <p:xfrm>
          <a:off x="824400" y="1236080"/>
          <a:ext cx="7310133" cy="3258041"/>
        </p:xfrm>
        <a:graphic>
          <a:graphicData uri="http://schemas.openxmlformats.org/drawingml/2006/table">
            <a:tbl>
              <a:tblPr firstRow="1" firstCol="1" bandRow="1">
                <a:tableStyleId>{FA434ED0-BA14-42CF-BEAB-C03E9EAD6AD8}</a:tableStyleId>
              </a:tblPr>
              <a:tblGrid>
                <a:gridCol w="1835003">
                  <a:extLst>
                    <a:ext uri="{9D8B030D-6E8A-4147-A177-3AD203B41FA5}">
                      <a16:colId xmlns:a16="http://schemas.microsoft.com/office/drawing/2014/main" xmlns="" val="20000"/>
                    </a:ext>
                  </a:extLst>
                </a:gridCol>
                <a:gridCol w="1343094">
                  <a:extLst>
                    <a:ext uri="{9D8B030D-6E8A-4147-A177-3AD203B41FA5}">
                      <a16:colId xmlns:a16="http://schemas.microsoft.com/office/drawing/2014/main" xmlns="" val="20001"/>
                    </a:ext>
                  </a:extLst>
                </a:gridCol>
                <a:gridCol w="1032645">
                  <a:extLst>
                    <a:ext uri="{9D8B030D-6E8A-4147-A177-3AD203B41FA5}">
                      <a16:colId xmlns:a16="http://schemas.microsoft.com/office/drawing/2014/main" xmlns="" val="20002"/>
                    </a:ext>
                  </a:extLst>
                </a:gridCol>
                <a:gridCol w="1136856">
                  <a:extLst>
                    <a:ext uri="{9D8B030D-6E8A-4147-A177-3AD203B41FA5}">
                      <a16:colId xmlns:a16="http://schemas.microsoft.com/office/drawing/2014/main" xmlns="" val="20003"/>
                    </a:ext>
                  </a:extLst>
                </a:gridCol>
                <a:gridCol w="1098439">
                  <a:extLst>
                    <a:ext uri="{9D8B030D-6E8A-4147-A177-3AD203B41FA5}">
                      <a16:colId xmlns:a16="http://schemas.microsoft.com/office/drawing/2014/main" xmlns="" val="20004"/>
                    </a:ext>
                  </a:extLst>
                </a:gridCol>
                <a:gridCol w="864096">
                  <a:extLst>
                    <a:ext uri="{9D8B030D-6E8A-4147-A177-3AD203B41FA5}">
                      <a16:colId xmlns:a16="http://schemas.microsoft.com/office/drawing/2014/main" xmlns="" val="20005"/>
                    </a:ext>
                  </a:extLst>
                </a:gridCol>
              </a:tblGrid>
              <a:tr h="456456">
                <a:tc gridSpan="6">
                  <a:txBody>
                    <a:bodyPr/>
                    <a:lstStyle/>
                    <a:p>
                      <a:pPr marL="342900" lvl="0" indent="-342900" algn="ctr">
                        <a:lnSpc>
                          <a:spcPct val="115000"/>
                        </a:lnSpc>
                        <a:spcAft>
                          <a:spcPts val="0"/>
                        </a:spcAft>
                        <a:buClr>
                          <a:srgbClr val="FF0000"/>
                        </a:buClr>
                        <a:buFont typeface="+mj-lt"/>
                        <a:buAutoNum type="alphaUcPeriod"/>
                        <a:tabLst>
                          <a:tab pos="859155" algn="l"/>
                        </a:tabLst>
                      </a:pPr>
                      <a:r>
                        <a:rPr lang="pt-BR" sz="2400" kern="1200" dirty="0">
                          <a:solidFill>
                            <a:srgbClr val="FF0000"/>
                          </a:solidFill>
                          <a:effectLst/>
                        </a:rPr>
                        <a:t>Lĩnh vực phát triển </a:t>
                      </a:r>
                      <a:r>
                        <a:rPr lang="pt-BR" sz="2400" kern="1200" dirty="0">
                          <a:effectLst/>
                        </a:rPr>
                        <a:t>...........</a:t>
                      </a:r>
                      <a:endParaRPr lang="en-US" sz="2400" dirty="0">
                        <a:effectLst/>
                        <a:latin typeface="Calibri"/>
                        <a:cs typeface="Times New Roman"/>
                      </a:endParaRPr>
                    </a:p>
                  </a:txBody>
                  <a:tcPr marL="68580" marR="68580" marT="95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932759">
                <a:tc>
                  <a:txBody>
                    <a:bodyPr/>
                    <a:lstStyle/>
                    <a:p>
                      <a:pPr algn="ctr">
                        <a:lnSpc>
                          <a:spcPct val="115000"/>
                        </a:lnSpc>
                        <a:spcAft>
                          <a:spcPts val="0"/>
                        </a:spcAft>
                      </a:pPr>
                      <a:r>
                        <a:rPr lang="pt-BR" sz="2400" kern="1200">
                          <a:effectLst/>
                        </a:rPr>
                        <a:t>Mục tiêu</a:t>
                      </a:r>
                      <a:endParaRPr lang="en-US" sz="2400">
                        <a:effectLst/>
                        <a:latin typeface="Calibri"/>
                        <a:ea typeface="Calibri"/>
                        <a:cs typeface="Times New Roman"/>
                      </a:endParaRPr>
                    </a:p>
                  </a:txBody>
                  <a:tcPr marL="68580" marR="68580" marT="9525" marB="0"/>
                </a:tc>
                <a:tc>
                  <a:txBody>
                    <a:bodyPr/>
                    <a:lstStyle/>
                    <a:p>
                      <a:pPr algn="ctr">
                        <a:lnSpc>
                          <a:spcPct val="115000"/>
                        </a:lnSpc>
                        <a:spcAft>
                          <a:spcPts val="0"/>
                        </a:spcAft>
                      </a:pPr>
                      <a:r>
                        <a:rPr lang="pt-BR" sz="2400" kern="1200">
                          <a:effectLst/>
                        </a:rPr>
                        <a:t>Nội dung</a:t>
                      </a:r>
                      <a:endParaRPr lang="en-US" sz="2400">
                        <a:effectLst/>
                        <a:latin typeface="Calibri"/>
                        <a:ea typeface="Calibri"/>
                        <a:cs typeface="Times New Roman"/>
                      </a:endParaRPr>
                    </a:p>
                  </a:txBody>
                  <a:tcPr marL="68580" marR="68580" marT="9525" marB="0"/>
                </a:tc>
                <a:tc gridSpan="4">
                  <a:txBody>
                    <a:bodyPr/>
                    <a:lstStyle/>
                    <a:p>
                      <a:pPr algn="ctr">
                        <a:lnSpc>
                          <a:spcPct val="115000"/>
                        </a:lnSpc>
                        <a:spcAft>
                          <a:spcPts val="0"/>
                        </a:spcAft>
                      </a:pPr>
                      <a:r>
                        <a:rPr lang="pt-BR" sz="2400" kern="1200" dirty="0">
                          <a:effectLst/>
                        </a:rPr>
                        <a:t>Các hình thức giáo dục</a:t>
                      </a:r>
                      <a:endParaRPr lang="en-US" sz="2400" dirty="0">
                        <a:effectLst/>
                        <a:latin typeface="Calibri"/>
                        <a:ea typeface="Calibri"/>
                        <a:cs typeface="Times New Roman"/>
                      </a:endParaRPr>
                    </a:p>
                  </a:txBody>
                  <a:tcPr marL="68580" marR="68580" marT="9525"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932759">
                <a:tc>
                  <a:txBody>
                    <a:bodyPr/>
                    <a:lstStyle/>
                    <a:p>
                      <a:pPr>
                        <a:lnSpc>
                          <a:spcPct val="115000"/>
                        </a:lnSpc>
                        <a:spcAft>
                          <a:spcPts val="0"/>
                        </a:spcAft>
                      </a:pPr>
                      <a:r>
                        <a:rPr lang="pt-BR" sz="2400" kern="1200">
                          <a:effectLst/>
                        </a:rPr>
                        <a:t> </a:t>
                      </a:r>
                      <a:endParaRPr lang="en-US" sz="2400">
                        <a:effectLst/>
                        <a:latin typeface="Calibri"/>
                        <a:ea typeface="Calibri"/>
                        <a:cs typeface="Times New Roman"/>
                      </a:endParaRPr>
                    </a:p>
                  </a:txBody>
                  <a:tcPr marL="68580" marR="68580" marT="9525" marB="0"/>
                </a:tc>
                <a:tc>
                  <a:txBody>
                    <a:bodyPr/>
                    <a:lstStyle/>
                    <a:p>
                      <a:pPr>
                        <a:lnSpc>
                          <a:spcPct val="115000"/>
                        </a:lnSpc>
                        <a:spcAft>
                          <a:spcPts val="0"/>
                        </a:spcAft>
                      </a:pPr>
                      <a:r>
                        <a:rPr lang="pt-BR" sz="2400" kern="1200" dirty="0">
                          <a:effectLst/>
                        </a:rPr>
                        <a:t> </a:t>
                      </a:r>
                      <a:endParaRPr lang="en-US" sz="2400" dirty="0">
                        <a:effectLst/>
                        <a:latin typeface="Calibri"/>
                        <a:ea typeface="Calibri"/>
                        <a:cs typeface="Times New Roman"/>
                      </a:endParaRPr>
                    </a:p>
                  </a:txBody>
                  <a:tcPr marL="68580" marR="68580" marT="9525" marB="0"/>
                </a:tc>
                <a:tc>
                  <a:txBody>
                    <a:bodyPr/>
                    <a:lstStyle/>
                    <a:p>
                      <a:pPr algn="ctr">
                        <a:lnSpc>
                          <a:spcPct val="115000"/>
                        </a:lnSpc>
                        <a:spcAft>
                          <a:spcPts val="0"/>
                        </a:spcAft>
                      </a:pPr>
                      <a:r>
                        <a:rPr lang="pt-BR" sz="2400" kern="1200">
                          <a:effectLst/>
                        </a:rPr>
                        <a:t>Sinh hoạt</a:t>
                      </a:r>
                      <a:endParaRPr lang="en-US" sz="2400">
                        <a:effectLst/>
                        <a:latin typeface="Calibri"/>
                        <a:ea typeface="Calibri"/>
                        <a:cs typeface="Times New Roman"/>
                      </a:endParaRPr>
                    </a:p>
                  </a:txBody>
                  <a:tcPr marL="68580" marR="68580" marT="9525" marB="0"/>
                </a:tc>
                <a:tc>
                  <a:txBody>
                    <a:bodyPr/>
                    <a:lstStyle/>
                    <a:p>
                      <a:pPr algn="ctr">
                        <a:lnSpc>
                          <a:spcPct val="115000"/>
                        </a:lnSpc>
                        <a:spcAft>
                          <a:spcPts val="0"/>
                        </a:spcAft>
                      </a:pPr>
                      <a:r>
                        <a:rPr lang="pt-BR" sz="2400" kern="1200">
                          <a:effectLst/>
                        </a:rPr>
                        <a:t>Giờ học</a:t>
                      </a:r>
                      <a:endParaRPr lang="en-US" sz="2400">
                        <a:effectLst/>
                        <a:latin typeface="Calibri"/>
                        <a:ea typeface="Calibri"/>
                        <a:cs typeface="Times New Roman"/>
                      </a:endParaRPr>
                    </a:p>
                  </a:txBody>
                  <a:tcPr marL="68580" marR="68580" marT="9525" marB="0"/>
                </a:tc>
                <a:tc>
                  <a:txBody>
                    <a:bodyPr/>
                    <a:lstStyle/>
                    <a:p>
                      <a:pPr algn="ctr">
                        <a:lnSpc>
                          <a:spcPct val="115000"/>
                        </a:lnSpc>
                        <a:spcAft>
                          <a:spcPts val="0"/>
                        </a:spcAft>
                      </a:pPr>
                      <a:r>
                        <a:rPr lang="pt-BR" sz="2400" kern="1200" dirty="0">
                          <a:effectLst/>
                        </a:rPr>
                        <a:t>HĐNT</a:t>
                      </a:r>
                      <a:endParaRPr lang="en-US" sz="2400" dirty="0">
                        <a:effectLst/>
                        <a:latin typeface="Calibri"/>
                        <a:ea typeface="Calibri"/>
                        <a:cs typeface="Times New Roman"/>
                      </a:endParaRPr>
                    </a:p>
                  </a:txBody>
                  <a:tcPr marL="68580" marR="68580" marT="9525" marB="0"/>
                </a:tc>
                <a:tc>
                  <a:txBody>
                    <a:bodyPr/>
                    <a:lstStyle/>
                    <a:p>
                      <a:pPr algn="ctr">
                        <a:lnSpc>
                          <a:spcPct val="115000"/>
                        </a:lnSpc>
                        <a:spcAft>
                          <a:spcPts val="0"/>
                        </a:spcAft>
                      </a:pPr>
                      <a:r>
                        <a:rPr lang="pt-BR" sz="2400" kern="1200" dirty="0">
                          <a:effectLst/>
                        </a:rPr>
                        <a:t>Chủ đề</a:t>
                      </a:r>
                      <a:endParaRPr lang="en-US" sz="2400" dirty="0">
                        <a:effectLst/>
                        <a:latin typeface="Calibri"/>
                        <a:ea typeface="Calibri"/>
                        <a:cs typeface="Times New Roman"/>
                      </a:endParaRPr>
                    </a:p>
                  </a:txBody>
                  <a:tcPr marL="68580" marR="68580" marT="9525" marB="0"/>
                </a:tc>
                <a:extLst>
                  <a:ext uri="{0D108BD9-81ED-4DB2-BD59-A6C34878D82A}">
                    <a16:rowId xmlns:a16="http://schemas.microsoft.com/office/drawing/2014/main" xmlns="" val="10002"/>
                  </a:ext>
                </a:extLst>
              </a:tr>
              <a:tr h="456456">
                <a:tc gridSpan="6">
                  <a:txBody>
                    <a:bodyPr/>
                    <a:lstStyle/>
                    <a:p>
                      <a:pPr marL="0" lvl="0" indent="0" algn="ctr">
                        <a:lnSpc>
                          <a:spcPct val="115000"/>
                        </a:lnSpc>
                        <a:spcAft>
                          <a:spcPts val="0"/>
                        </a:spcAft>
                        <a:buClr>
                          <a:srgbClr val="FF0000"/>
                        </a:buClr>
                        <a:buFont typeface="+mj-lt"/>
                        <a:buNone/>
                        <a:tabLst>
                          <a:tab pos="457200" algn="l"/>
                        </a:tabLst>
                      </a:pPr>
                      <a:r>
                        <a:rPr lang="pt-BR" sz="2400" kern="1200" dirty="0">
                          <a:solidFill>
                            <a:srgbClr val="FF0000"/>
                          </a:solidFill>
                          <a:effectLst/>
                        </a:rPr>
                        <a:t>B. Lĩnh vực phát triển.............</a:t>
                      </a:r>
                      <a:endParaRPr lang="en-US" sz="2400" dirty="0">
                        <a:solidFill>
                          <a:srgbClr val="FF0000"/>
                        </a:solidFill>
                        <a:effectLst/>
                        <a:latin typeface="Calibri"/>
                        <a:cs typeface="Times New Roman"/>
                      </a:endParaRPr>
                    </a:p>
                  </a:txBody>
                  <a:tcPr marL="68580" marR="68580" marT="95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479611">
                <a:tc>
                  <a:txBody>
                    <a:bodyPr/>
                    <a:lstStyle/>
                    <a:p>
                      <a:pPr>
                        <a:lnSpc>
                          <a:spcPct val="115000"/>
                        </a:lnSpc>
                        <a:spcAft>
                          <a:spcPts val="0"/>
                        </a:spcAft>
                      </a:pPr>
                      <a:r>
                        <a:rPr lang="pt-BR" sz="2400" kern="1200">
                          <a:effectLst/>
                        </a:rPr>
                        <a:t> </a:t>
                      </a:r>
                      <a:endParaRPr lang="en-US" sz="2400">
                        <a:effectLst/>
                        <a:latin typeface="Calibri"/>
                        <a:ea typeface="Calibri"/>
                        <a:cs typeface="Times New Roman"/>
                      </a:endParaRPr>
                    </a:p>
                  </a:txBody>
                  <a:tcPr marL="68580" marR="68580" marT="9525" marB="0"/>
                </a:tc>
                <a:tc>
                  <a:txBody>
                    <a:bodyPr/>
                    <a:lstStyle/>
                    <a:p>
                      <a:pPr>
                        <a:lnSpc>
                          <a:spcPct val="115000"/>
                        </a:lnSpc>
                        <a:spcAft>
                          <a:spcPts val="0"/>
                        </a:spcAft>
                      </a:pPr>
                      <a:r>
                        <a:rPr lang="pt-BR" sz="2400" kern="1200">
                          <a:effectLst/>
                        </a:rPr>
                        <a:t> </a:t>
                      </a:r>
                      <a:endParaRPr lang="en-US" sz="2400">
                        <a:effectLst/>
                        <a:latin typeface="Calibri"/>
                        <a:ea typeface="Calibri"/>
                        <a:cs typeface="Times New Roman"/>
                      </a:endParaRPr>
                    </a:p>
                  </a:txBody>
                  <a:tcPr marL="68580" marR="68580" marT="9525" marB="0"/>
                </a:tc>
                <a:tc>
                  <a:txBody>
                    <a:bodyPr/>
                    <a:lstStyle/>
                    <a:p>
                      <a:pPr algn="ctr">
                        <a:lnSpc>
                          <a:spcPct val="115000"/>
                        </a:lnSpc>
                        <a:spcAft>
                          <a:spcPts val="0"/>
                        </a:spcAft>
                      </a:pPr>
                      <a:r>
                        <a:rPr lang="pt-BR" sz="2400" kern="1200" dirty="0">
                          <a:effectLst/>
                        </a:rPr>
                        <a:t> </a:t>
                      </a:r>
                      <a:endParaRPr lang="en-US" sz="2400" dirty="0">
                        <a:effectLst/>
                        <a:latin typeface="Calibri"/>
                        <a:ea typeface="Calibri"/>
                        <a:cs typeface="Times New Roman"/>
                      </a:endParaRPr>
                    </a:p>
                  </a:txBody>
                  <a:tcPr marL="68580" marR="68580" marT="9525" marB="0"/>
                </a:tc>
                <a:tc>
                  <a:txBody>
                    <a:bodyPr/>
                    <a:lstStyle/>
                    <a:p>
                      <a:pPr>
                        <a:lnSpc>
                          <a:spcPct val="115000"/>
                        </a:lnSpc>
                        <a:spcAft>
                          <a:spcPts val="0"/>
                        </a:spcAft>
                      </a:pPr>
                      <a:r>
                        <a:rPr lang="pt-BR" sz="2400" kern="1200">
                          <a:effectLst/>
                        </a:rPr>
                        <a:t> </a:t>
                      </a:r>
                      <a:endParaRPr lang="en-US" sz="2400">
                        <a:effectLst/>
                        <a:latin typeface="Calibri"/>
                        <a:ea typeface="Calibri"/>
                        <a:cs typeface="Times New Roman"/>
                      </a:endParaRPr>
                    </a:p>
                  </a:txBody>
                  <a:tcPr marL="68580" marR="68580" marT="9525" marB="0"/>
                </a:tc>
                <a:tc>
                  <a:txBody>
                    <a:bodyPr/>
                    <a:lstStyle/>
                    <a:p>
                      <a:pPr>
                        <a:lnSpc>
                          <a:spcPct val="115000"/>
                        </a:lnSpc>
                        <a:spcAft>
                          <a:spcPts val="0"/>
                        </a:spcAft>
                      </a:pPr>
                      <a:r>
                        <a:rPr lang="pt-BR" sz="2400" kern="1200">
                          <a:effectLst/>
                        </a:rPr>
                        <a:t> </a:t>
                      </a:r>
                      <a:endParaRPr lang="en-US" sz="2400">
                        <a:effectLst/>
                        <a:latin typeface="Calibri"/>
                        <a:ea typeface="Calibri"/>
                        <a:cs typeface="Times New Roman"/>
                      </a:endParaRPr>
                    </a:p>
                  </a:txBody>
                  <a:tcPr marL="68580" marR="68580" marT="9525" marB="0"/>
                </a:tc>
                <a:tc>
                  <a:txBody>
                    <a:bodyPr/>
                    <a:lstStyle/>
                    <a:p>
                      <a:pPr>
                        <a:lnSpc>
                          <a:spcPct val="115000"/>
                        </a:lnSpc>
                        <a:spcAft>
                          <a:spcPts val="0"/>
                        </a:spcAft>
                      </a:pPr>
                      <a:r>
                        <a:rPr lang="pt-BR" sz="2400" kern="1200" dirty="0">
                          <a:effectLst/>
                        </a:rPr>
                        <a:t> </a:t>
                      </a:r>
                      <a:endParaRPr lang="en-US" sz="2400" dirty="0">
                        <a:effectLst/>
                        <a:latin typeface="Calibri"/>
                        <a:ea typeface="Calibri"/>
                        <a:cs typeface="Times New Roman"/>
                      </a:endParaRPr>
                    </a:p>
                  </a:txBody>
                  <a:tcPr marL="68580" marR="68580" marT="9525" marB="0"/>
                </a:tc>
                <a:extLst>
                  <a:ext uri="{0D108BD9-81ED-4DB2-BD59-A6C34878D82A}">
                    <a16:rowId xmlns:a16="http://schemas.microsoft.com/office/drawing/2014/main" xmlns="" val="10004"/>
                  </a:ext>
                </a:extLst>
              </a:tr>
            </a:tbl>
          </a:graphicData>
        </a:graphic>
      </p:graphicFrame>
      <p:sp>
        <p:nvSpPr>
          <p:cNvPr id="5" name="Rectangle 4"/>
          <p:cNvSpPr/>
          <p:nvPr/>
        </p:nvSpPr>
        <p:spPr>
          <a:xfrm>
            <a:off x="2267744" y="497555"/>
            <a:ext cx="5035353" cy="461665"/>
          </a:xfrm>
          <a:prstGeom prst="rect">
            <a:avLst/>
          </a:prstGeom>
        </p:spPr>
        <p:txBody>
          <a:bodyPr wrap="none">
            <a:spAutoFit/>
          </a:bodyPr>
          <a:lstStyle/>
          <a:p>
            <a:pPr marL="342900" indent="-342900" algn="just">
              <a:buFont typeface="Wingdings" pitchFamily="2" charset="2"/>
              <a:buChar char="q"/>
            </a:pPr>
            <a:r>
              <a:rPr lang="pt-BR" sz="2400" b="1" dirty="0">
                <a:latin typeface="Arial" panose="020B0604020202020204" pitchFamily="34" charset="0"/>
                <a:cs typeface="Arial" panose="020B0604020202020204" pitchFamily="34" charset="0"/>
              </a:rPr>
              <a:t>. Kế hoạch giáo dục tháng........</a:t>
            </a:r>
            <a:endParaRPr lang="en-US" sz="2400" dirty="0">
              <a:latin typeface="Arial" panose="020B0604020202020204" pitchFamily="34" charset="0"/>
              <a:cs typeface="Arial" panose="020B0604020202020204" pitchFamily="34" charset="0"/>
            </a:endParaRPr>
          </a:p>
        </p:txBody>
      </p:sp>
      <p:grpSp>
        <p:nvGrpSpPr>
          <p:cNvPr id="31" name="Google Shape;5172;p55"/>
          <p:cNvGrpSpPr/>
          <p:nvPr/>
        </p:nvGrpSpPr>
        <p:grpSpPr>
          <a:xfrm>
            <a:off x="7686303" y="4639270"/>
            <a:ext cx="579530" cy="431139"/>
            <a:chOff x="5717526" y="2920839"/>
            <a:chExt cx="458308" cy="340956"/>
          </a:xfrm>
        </p:grpSpPr>
        <p:sp>
          <p:nvSpPr>
            <p:cNvPr id="32" name="Google Shape;5173;p55"/>
            <p:cNvSpPr/>
            <p:nvPr/>
          </p:nvSpPr>
          <p:spPr>
            <a:xfrm>
              <a:off x="5856386" y="3002065"/>
              <a:ext cx="319447" cy="251048"/>
            </a:xfrm>
            <a:custGeom>
              <a:avLst/>
              <a:gdLst/>
              <a:ahLst/>
              <a:cxnLst/>
              <a:rect l="l" t="t" r="r" b="b"/>
              <a:pathLst>
                <a:path w="14422" h="11334" extrusionOk="0">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74;p55"/>
            <p:cNvSpPr/>
            <p:nvPr/>
          </p:nvSpPr>
          <p:spPr>
            <a:xfrm>
              <a:off x="5717526" y="3006251"/>
              <a:ext cx="210757" cy="255545"/>
            </a:xfrm>
            <a:custGeom>
              <a:avLst/>
              <a:gdLst/>
              <a:ahLst/>
              <a:cxnLst/>
              <a:rect l="l" t="t" r="r" b="b"/>
              <a:pathLst>
                <a:path w="9515" h="11537" extrusionOk="0">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175;p55"/>
            <p:cNvSpPr/>
            <p:nvPr/>
          </p:nvSpPr>
          <p:spPr>
            <a:xfrm>
              <a:off x="5735910" y="2932202"/>
              <a:ext cx="14619" cy="98102"/>
            </a:xfrm>
            <a:custGeom>
              <a:avLst/>
              <a:gdLst/>
              <a:ahLst/>
              <a:cxnLst/>
              <a:rect l="l" t="t" r="r" b="b"/>
              <a:pathLst>
                <a:path w="660" h="4429" extrusionOk="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76;p55"/>
            <p:cNvSpPr/>
            <p:nvPr/>
          </p:nvSpPr>
          <p:spPr>
            <a:xfrm>
              <a:off x="5745479" y="2956258"/>
              <a:ext cx="73449" cy="83926"/>
            </a:xfrm>
            <a:custGeom>
              <a:avLst/>
              <a:gdLst/>
              <a:ahLst/>
              <a:cxnLst/>
              <a:rect l="l" t="t" r="r" b="b"/>
              <a:pathLst>
                <a:path w="3316" h="3789" extrusionOk="0">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77;p55"/>
            <p:cNvSpPr/>
            <p:nvPr/>
          </p:nvSpPr>
          <p:spPr>
            <a:xfrm>
              <a:off x="5722377" y="2920839"/>
              <a:ext cx="37168" cy="28839"/>
            </a:xfrm>
            <a:custGeom>
              <a:avLst/>
              <a:gdLst/>
              <a:ahLst/>
              <a:cxnLst/>
              <a:rect l="l" t="t" r="r" b="b"/>
              <a:pathLst>
                <a:path w="1678" h="1302" extrusionOk="0">
                  <a:moveTo>
                    <a:pt x="847" y="0"/>
                  </a:moveTo>
                  <a:cubicBezTo>
                    <a:pt x="0" y="0"/>
                    <a:pt x="0" y="1301"/>
                    <a:pt x="847" y="1301"/>
                  </a:cubicBezTo>
                  <a:cubicBezTo>
                    <a:pt x="1678" y="1301"/>
                    <a:pt x="1678" y="0"/>
                    <a:pt x="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78;p55"/>
            <p:cNvSpPr/>
            <p:nvPr/>
          </p:nvSpPr>
          <p:spPr>
            <a:xfrm>
              <a:off x="5791818" y="2945825"/>
              <a:ext cx="37168" cy="29194"/>
            </a:xfrm>
            <a:custGeom>
              <a:avLst/>
              <a:gdLst/>
              <a:ahLst/>
              <a:cxnLst/>
              <a:rect l="l" t="t" r="r" b="b"/>
              <a:pathLst>
                <a:path w="1678" h="1318" extrusionOk="0">
                  <a:moveTo>
                    <a:pt x="847" y="1"/>
                  </a:moveTo>
                  <a:cubicBezTo>
                    <a:pt x="0" y="1"/>
                    <a:pt x="0" y="1317"/>
                    <a:pt x="847" y="1317"/>
                  </a:cubicBezTo>
                  <a:cubicBezTo>
                    <a:pt x="1677" y="1317"/>
                    <a:pt x="1677" y="1"/>
                    <a:pt x="8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4528;p48"/>
          <p:cNvGrpSpPr/>
          <p:nvPr/>
        </p:nvGrpSpPr>
        <p:grpSpPr>
          <a:xfrm flipH="1">
            <a:off x="8316416" y="4536392"/>
            <a:ext cx="722905" cy="540722"/>
            <a:chOff x="1288291" y="3777091"/>
            <a:chExt cx="722905" cy="540722"/>
          </a:xfrm>
        </p:grpSpPr>
        <p:sp>
          <p:nvSpPr>
            <p:cNvPr id="58" name="Google Shape;4529;p48"/>
            <p:cNvSpPr/>
            <p:nvPr/>
          </p:nvSpPr>
          <p:spPr>
            <a:xfrm>
              <a:off x="1338318" y="3991611"/>
              <a:ext cx="138712" cy="162204"/>
            </a:xfrm>
            <a:custGeom>
              <a:avLst/>
              <a:gdLst/>
              <a:ahLst/>
              <a:cxnLst/>
              <a:rect l="l" t="t" r="r" b="b"/>
              <a:pathLst>
                <a:path w="5332" h="6235" extrusionOk="0">
                  <a:moveTo>
                    <a:pt x="1577" y="1"/>
                  </a:moveTo>
                  <a:lnTo>
                    <a:pt x="1" y="603"/>
                  </a:lnTo>
                  <a:cubicBezTo>
                    <a:pt x="905" y="4752"/>
                    <a:pt x="5331" y="6235"/>
                    <a:pt x="5331" y="6235"/>
                  </a:cubicBezTo>
                  <a:cubicBezTo>
                    <a:pt x="1832" y="3106"/>
                    <a:pt x="1577" y="1"/>
                    <a:pt x="1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30;p48"/>
            <p:cNvSpPr/>
            <p:nvPr/>
          </p:nvSpPr>
          <p:spPr>
            <a:xfrm>
              <a:off x="1310586" y="3978343"/>
              <a:ext cx="129060" cy="160408"/>
            </a:xfrm>
            <a:custGeom>
              <a:avLst/>
              <a:gdLst/>
              <a:ahLst/>
              <a:cxnLst/>
              <a:rect l="l" t="t" r="r" b="b"/>
              <a:pathLst>
                <a:path w="4961" h="6166" extrusionOk="0">
                  <a:moveTo>
                    <a:pt x="1785" y="1"/>
                  </a:moveTo>
                  <a:lnTo>
                    <a:pt x="1" y="210"/>
                  </a:lnTo>
                  <a:cubicBezTo>
                    <a:pt x="626" y="4381"/>
                    <a:pt x="4960" y="6166"/>
                    <a:pt x="4960" y="6166"/>
                  </a:cubicBezTo>
                  <a:cubicBezTo>
                    <a:pt x="1669" y="2828"/>
                    <a:pt x="1785" y="1"/>
                    <a:pt x="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31;p48"/>
            <p:cNvSpPr/>
            <p:nvPr/>
          </p:nvSpPr>
          <p:spPr>
            <a:xfrm>
              <a:off x="1288291" y="3980164"/>
              <a:ext cx="146516" cy="156168"/>
            </a:xfrm>
            <a:custGeom>
              <a:avLst/>
              <a:gdLst/>
              <a:ahLst/>
              <a:cxnLst/>
              <a:rect l="l" t="t" r="r" b="b"/>
              <a:pathLst>
                <a:path w="5632" h="6003" extrusionOk="0">
                  <a:moveTo>
                    <a:pt x="1553" y="0"/>
                  </a:moveTo>
                  <a:lnTo>
                    <a:pt x="0" y="696"/>
                  </a:lnTo>
                  <a:cubicBezTo>
                    <a:pt x="1136" y="4775"/>
                    <a:pt x="5632" y="6003"/>
                    <a:pt x="5632" y="6003"/>
                  </a:cubicBezTo>
                  <a:cubicBezTo>
                    <a:pt x="1993" y="3106"/>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32;p48"/>
            <p:cNvSpPr/>
            <p:nvPr/>
          </p:nvSpPr>
          <p:spPr>
            <a:xfrm>
              <a:off x="1562593" y="4161645"/>
              <a:ext cx="97114" cy="112151"/>
            </a:xfrm>
            <a:custGeom>
              <a:avLst/>
              <a:gdLst/>
              <a:ahLst/>
              <a:cxnLst/>
              <a:rect l="l" t="t" r="r" b="b"/>
              <a:pathLst>
                <a:path w="3733" h="4311" fill="none" extrusionOk="0">
                  <a:moveTo>
                    <a:pt x="3732" y="0"/>
                  </a:moveTo>
                  <a:cubicBezTo>
                    <a:pt x="3732" y="0"/>
                    <a:pt x="2991" y="1507"/>
                    <a:pt x="1" y="431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33;p48"/>
            <p:cNvSpPr/>
            <p:nvPr/>
          </p:nvSpPr>
          <p:spPr>
            <a:xfrm>
              <a:off x="1546932" y="4253269"/>
              <a:ext cx="27758" cy="64543"/>
            </a:xfrm>
            <a:custGeom>
              <a:avLst/>
              <a:gdLst/>
              <a:ahLst/>
              <a:cxnLst/>
              <a:rect l="l" t="t" r="r" b="b"/>
              <a:pathLst>
                <a:path w="1067" h="2481" fill="none" extrusionOk="0">
                  <a:moveTo>
                    <a:pt x="0" y="1"/>
                  </a:moveTo>
                  <a:cubicBezTo>
                    <a:pt x="0" y="1"/>
                    <a:pt x="1066" y="835"/>
                    <a:pt x="858" y="248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34;p48"/>
            <p:cNvSpPr/>
            <p:nvPr/>
          </p:nvSpPr>
          <p:spPr>
            <a:xfrm>
              <a:off x="1547530" y="4273769"/>
              <a:ext cx="38606" cy="32597"/>
            </a:xfrm>
            <a:custGeom>
              <a:avLst/>
              <a:gdLst/>
              <a:ahLst/>
              <a:cxnLst/>
              <a:rect l="l" t="t" r="r" b="b"/>
              <a:pathLst>
                <a:path w="1484" h="1253" fill="none" extrusionOk="0">
                  <a:moveTo>
                    <a:pt x="1484" y="1229"/>
                  </a:moveTo>
                  <a:cubicBezTo>
                    <a:pt x="1484" y="1229"/>
                    <a:pt x="1113" y="186"/>
                    <a:pt x="580" y="1"/>
                  </a:cubicBezTo>
                  <a:cubicBezTo>
                    <a:pt x="580" y="1"/>
                    <a:pt x="464" y="603"/>
                    <a:pt x="1" y="1252"/>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535;p48"/>
            <p:cNvSpPr/>
            <p:nvPr/>
          </p:nvSpPr>
          <p:spPr>
            <a:xfrm>
              <a:off x="1507129" y="3810754"/>
              <a:ext cx="227319" cy="216679"/>
            </a:xfrm>
            <a:custGeom>
              <a:avLst/>
              <a:gdLst/>
              <a:ahLst/>
              <a:cxnLst/>
              <a:rect l="l" t="t" r="r" b="b"/>
              <a:pathLst>
                <a:path w="8738" h="8329" extrusionOk="0">
                  <a:moveTo>
                    <a:pt x="372" y="0"/>
                  </a:moveTo>
                  <a:cubicBezTo>
                    <a:pt x="372" y="0"/>
                    <a:pt x="1" y="4450"/>
                    <a:pt x="2712" y="6999"/>
                  </a:cubicBezTo>
                  <a:cubicBezTo>
                    <a:pt x="3756" y="7973"/>
                    <a:pt x="4605" y="8329"/>
                    <a:pt x="5278" y="8329"/>
                  </a:cubicBezTo>
                  <a:cubicBezTo>
                    <a:pt x="5934" y="8329"/>
                    <a:pt x="6425" y="7990"/>
                    <a:pt x="6768" y="7555"/>
                  </a:cubicBezTo>
                  <a:cubicBezTo>
                    <a:pt x="8738" y="5052"/>
                    <a:pt x="7069" y="3106"/>
                    <a:pt x="3964" y="2225"/>
                  </a:cubicBezTo>
                  <a:cubicBezTo>
                    <a:pt x="1299" y="1460"/>
                    <a:pt x="372" y="0"/>
                    <a:pt x="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536;p48"/>
            <p:cNvSpPr/>
            <p:nvPr/>
          </p:nvSpPr>
          <p:spPr>
            <a:xfrm>
              <a:off x="1373282" y="3777091"/>
              <a:ext cx="637315" cy="473057"/>
            </a:xfrm>
            <a:custGeom>
              <a:avLst/>
              <a:gdLst/>
              <a:ahLst/>
              <a:cxnLst/>
              <a:rect l="l" t="t" r="r" b="b"/>
              <a:pathLst>
                <a:path w="24498" h="18184" extrusionOk="0">
                  <a:moveTo>
                    <a:pt x="14962" y="1"/>
                  </a:moveTo>
                  <a:cubicBezTo>
                    <a:pt x="12845" y="1"/>
                    <a:pt x="10636" y="1145"/>
                    <a:pt x="8970" y="4006"/>
                  </a:cubicBezTo>
                  <a:cubicBezTo>
                    <a:pt x="6768" y="7806"/>
                    <a:pt x="4219" y="10657"/>
                    <a:pt x="1554" y="11260"/>
                  </a:cubicBezTo>
                  <a:cubicBezTo>
                    <a:pt x="488" y="11515"/>
                    <a:pt x="1" y="12789"/>
                    <a:pt x="673" y="13647"/>
                  </a:cubicBezTo>
                  <a:cubicBezTo>
                    <a:pt x="2536" y="16018"/>
                    <a:pt x="6059" y="18183"/>
                    <a:pt x="10011" y="18183"/>
                  </a:cubicBezTo>
                  <a:cubicBezTo>
                    <a:pt x="12547" y="18183"/>
                    <a:pt x="15259" y="17292"/>
                    <a:pt x="17823" y="14991"/>
                  </a:cubicBezTo>
                  <a:cubicBezTo>
                    <a:pt x="24497" y="9012"/>
                    <a:pt x="22203" y="4238"/>
                    <a:pt x="19375" y="1758"/>
                  </a:cubicBezTo>
                  <a:cubicBezTo>
                    <a:pt x="18149" y="672"/>
                    <a:pt x="16583" y="1"/>
                    <a:pt x="14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537;p48"/>
            <p:cNvSpPr/>
            <p:nvPr/>
          </p:nvSpPr>
          <p:spPr>
            <a:xfrm>
              <a:off x="1741654" y="3991012"/>
              <a:ext cx="45266" cy="45240"/>
            </a:xfrm>
            <a:custGeom>
              <a:avLst/>
              <a:gdLst/>
              <a:ahLst/>
              <a:cxnLst/>
              <a:rect l="l" t="t" r="r" b="b"/>
              <a:pathLst>
                <a:path w="1740" h="1739" extrusionOk="0">
                  <a:moveTo>
                    <a:pt x="882" y="1"/>
                  </a:moveTo>
                  <a:cubicBezTo>
                    <a:pt x="395" y="1"/>
                    <a:pt x="1" y="395"/>
                    <a:pt x="1" y="881"/>
                  </a:cubicBezTo>
                  <a:cubicBezTo>
                    <a:pt x="1" y="1345"/>
                    <a:pt x="395" y="1739"/>
                    <a:pt x="882" y="1739"/>
                  </a:cubicBezTo>
                  <a:cubicBezTo>
                    <a:pt x="1345" y="1739"/>
                    <a:pt x="1739" y="1345"/>
                    <a:pt x="1739" y="881"/>
                  </a:cubicBezTo>
                  <a:cubicBezTo>
                    <a:pt x="1739" y="395"/>
                    <a:pt x="1345"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538;p48"/>
            <p:cNvSpPr/>
            <p:nvPr/>
          </p:nvSpPr>
          <p:spPr>
            <a:xfrm>
              <a:off x="1422736" y="4148377"/>
              <a:ext cx="97088" cy="112151"/>
            </a:xfrm>
            <a:custGeom>
              <a:avLst/>
              <a:gdLst/>
              <a:ahLst/>
              <a:cxnLst/>
              <a:rect l="l" t="t" r="r" b="b"/>
              <a:pathLst>
                <a:path w="3732" h="4311" fill="none" extrusionOk="0">
                  <a:moveTo>
                    <a:pt x="3731" y="0"/>
                  </a:moveTo>
                  <a:cubicBezTo>
                    <a:pt x="3731" y="0"/>
                    <a:pt x="3013" y="1507"/>
                    <a:pt x="0" y="431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539;p48"/>
            <p:cNvSpPr/>
            <p:nvPr/>
          </p:nvSpPr>
          <p:spPr>
            <a:xfrm>
              <a:off x="1407049" y="4240002"/>
              <a:ext cx="27758" cy="64543"/>
            </a:xfrm>
            <a:custGeom>
              <a:avLst/>
              <a:gdLst/>
              <a:ahLst/>
              <a:cxnLst/>
              <a:rect l="l" t="t" r="r" b="b"/>
              <a:pathLst>
                <a:path w="1067" h="2481" fill="none" extrusionOk="0">
                  <a:moveTo>
                    <a:pt x="1" y="1"/>
                  </a:moveTo>
                  <a:cubicBezTo>
                    <a:pt x="1" y="1"/>
                    <a:pt x="1067" y="835"/>
                    <a:pt x="858" y="248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540;p48"/>
            <p:cNvSpPr/>
            <p:nvPr/>
          </p:nvSpPr>
          <p:spPr>
            <a:xfrm>
              <a:off x="1408272" y="4260502"/>
              <a:ext cx="38008" cy="32597"/>
            </a:xfrm>
            <a:custGeom>
              <a:avLst/>
              <a:gdLst/>
              <a:ahLst/>
              <a:cxnLst/>
              <a:rect l="l" t="t" r="r" b="b"/>
              <a:pathLst>
                <a:path w="1461" h="1253" fill="none" extrusionOk="0">
                  <a:moveTo>
                    <a:pt x="1460" y="1229"/>
                  </a:moveTo>
                  <a:cubicBezTo>
                    <a:pt x="1460" y="1229"/>
                    <a:pt x="1089" y="186"/>
                    <a:pt x="556" y="1"/>
                  </a:cubicBezTo>
                  <a:cubicBezTo>
                    <a:pt x="556" y="1"/>
                    <a:pt x="440" y="603"/>
                    <a:pt x="0" y="1252"/>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41;p48"/>
            <p:cNvSpPr/>
            <p:nvPr/>
          </p:nvSpPr>
          <p:spPr>
            <a:xfrm>
              <a:off x="1401638" y="3896968"/>
              <a:ext cx="249744" cy="151355"/>
            </a:xfrm>
            <a:custGeom>
              <a:avLst/>
              <a:gdLst/>
              <a:ahLst/>
              <a:cxnLst/>
              <a:rect l="l" t="t" r="r" b="b"/>
              <a:pathLst>
                <a:path w="9600" h="5818" extrusionOk="0">
                  <a:moveTo>
                    <a:pt x="0" y="0"/>
                  </a:moveTo>
                  <a:cubicBezTo>
                    <a:pt x="0" y="0"/>
                    <a:pt x="1483" y="4218"/>
                    <a:pt x="5006" y="5446"/>
                  </a:cubicBezTo>
                  <a:cubicBezTo>
                    <a:pt x="5748" y="5707"/>
                    <a:pt x="6361" y="5817"/>
                    <a:pt x="6864" y="5817"/>
                  </a:cubicBezTo>
                  <a:cubicBezTo>
                    <a:pt x="8151" y="5817"/>
                    <a:pt x="8723" y="5094"/>
                    <a:pt x="8923" y="4311"/>
                  </a:cubicBezTo>
                  <a:cubicBezTo>
                    <a:pt x="9600" y="1643"/>
                    <a:pt x="7984" y="463"/>
                    <a:pt x="5487" y="463"/>
                  </a:cubicBezTo>
                  <a:cubicBezTo>
                    <a:pt x="5078" y="463"/>
                    <a:pt x="4645" y="495"/>
                    <a:pt x="4195" y="557"/>
                  </a:cubicBezTo>
                  <a:cubicBezTo>
                    <a:pt x="3712" y="630"/>
                    <a:pt x="3269" y="660"/>
                    <a:pt x="2867" y="660"/>
                  </a:cubicBezTo>
                  <a:cubicBezTo>
                    <a:pt x="990" y="66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42;p48"/>
            <p:cNvSpPr/>
            <p:nvPr/>
          </p:nvSpPr>
          <p:spPr>
            <a:xfrm>
              <a:off x="1823055" y="3990414"/>
              <a:ext cx="138088" cy="37410"/>
            </a:xfrm>
            <a:custGeom>
              <a:avLst/>
              <a:gdLst/>
              <a:ahLst/>
              <a:cxnLst/>
              <a:rect l="l" t="t" r="r" b="b"/>
              <a:pathLst>
                <a:path w="5308" h="1438" extrusionOk="0">
                  <a:moveTo>
                    <a:pt x="1" y="0"/>
                  </a:moveTo>
                  <a:lnTo>
                    <a:pt x="1762" y="1437"/>
                  </a:lnTo>
                  <a:lnTo>
                    <a:pt x="5308" y="649"/>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43;p48"/>
            <p:cNvSpPr/>
            <p:nvPr/>
          </p:nvSpPr>
          <p:spPr>
            <a:xfrm>
              <a:off x="1755520" y="3925897"/>
              <a:ext cx="59132" cy="25963"/>
            </a:xfrm>
            <a:custGeom>
              <a:avLst/>
              <a:gdLst/>
              <a:ahLst/>
              <a:cxnLst/>
              <a:rect l="l" t="t" r="r" b="b"/>
              <a:pathLst>
                <a:path w="2273" h="998" fill="none" extrusionOk="0">
                  <a:moveTo>
                    <a:pt x="2272" y="1"/>
                  </a:moveTo>
                  <a:cubicBezTo>
                    <a:pt x="2272" y="1"/>
                    <a:pt x="1994" y="858"/>
                    <a:pt x="1113" y="928"/>
                  </a:cubicBezTo>
                  <a:cubicBezTo>
                    <a:pt x="233" y="997"/>
                    <a:pt x="1" y="140"/>
                    <a:pt x="1" y="140"/>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44;p48"/>
            <p:cNvSpPr/>
            <p:nvPr/>
          </p:nvSpPr>
          <p:spPr>
            <a:xfrm>
              <a:off x="1876126" y="3916870"/>
              <a:ext cx="41000" cy="24740"/>
            </a:xfrm>
            <a:custGeom>
              <a:avLst/>
              <a:gdLst/>
              <a:ahLst/>
              <a:cxnLst/>
              <a:rect l="l" t="t" r="r" b="b"/>
              <a:pathLst>
                <a:path w="1576" h="951" fill="none" extrusionOk="0">
                  <a:moveTo>
                    <a:pt x="0" y="70"/>
                  </a:moveTo>
                  <a:cubicBezTo>
                    <a:pt x="0" y="70"/>
                    <a:pt x="185" y="950"/>
                    <a:pt x="881" y="811"/>
                  </a:cubicBezTo>
                  <a:cubicBezTo>
                    <a:pt x="1437" y="695"/>
                    <a:pt x="1576" y="0"/>
                    <a:pt x="1576" y="0"/>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45;p48"/>
            <p:cNvSpPr/>
            <p:nvPr/>
          </p:nvSpPr>
          <p:spPr>
            <a:xfrm>
              <a:off x="1823055" y="3939763"/>
              <a:ext cx="188140" cy="74195"/>
            </a:xfrm>
            <a:custGeom>
              <a:avLst/>
              <a:gdLst/>
              <a:ahLst/>
              <a:cxnLst/>
              <a:rect l="l" t="t" r="r" b="b"/>
              <a:pathLst>
                <a:path w="7232" h="2852" extrusionOk="0">
                  <a:moveTo>
                    <a:pt x="1391" y="1"/>
                  </a:moveTo>
                  <a:lnTo>
                    <a:pt x="1" y="1947"/>
                  </a:lnTo>
                  <a:lnTo>
                    <a:pt x="7231" y="2851"/>
                  </a:lnTo>
                  <a:lnTo>
                    <a:pt x="13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4580;p48"/>
          <p:cNvGrpSpPr/>
          <p:nvPr/>
        </p:nvGrpSpPr>
        <p:grpSpPr>
          <a:xfrm flipH="1">
            <a:off x="7704287" y="657559"/>
            <a:ext cx="727327" cy="590593"/>
            <a:chOff x="1286080" y="2919949"/>
            <a:chExt cx="727327" cy="590593"/>
          </a:xfrm>
        </p:grpSpPr>
        <p:sp>
          <p:nvSpPr>
            <p:cNvPr id="110" name="Google Shape;4581;p48"/>
            <p:cNvSpPr/>
            <p:nvPr/>
          </p:nvSpPr>
          <p:spPr>
            <a:xfrm>
              <a:off x="1723392" y="3090061"/>
              <a:ext cx="290015" cy="186267"/>
            </a:xfrm>
            <a:custGeom>
              <a:avLst/>
              <a:gdLst/>
              <a:ahLst/>
              <a:cxnLst/>
              <a:rect l="l" t="t" r="r" b="b"/>
              <a:pathLst>
                <a:path w="11148" h="7160" extrusionOk="0">
                  <a:moveTo>
                    <a:pt x="1781" y="1"/>
                  </a:moveTo>
                  <a:cubicBezTo>
                    <a:pt x="712" y="1"/>
                    <a:pt x="1" y="1058"/>
                    <a:pt x="309" y="2187"/>
                  </a:cubicBezTo>
                  <a:cubicBezTo>
                    <a:pt x="633" y="3323"/>
                    <a:pt x="1614" y="3394"/>
                    <a:pt x="1855" y="3394"/>
                  </a:cubicBezTo>
                  <a:cubicBezTo>
                    <a:pt x="1889" y="3394"/>
                    <a:pt x="1908" y="3393"/>
                    <a:pt x="1908" y="3393"/>
                  </a:cubicBezTo>
                  <a:lnTo>
                    <a:pt x="1908" y="3393"/>
                  </a:lnTo>
                  <a:cubicBezTo>
                    <a:pt x="1908" y="3393"/>
                    <a:pt x="888" y="4134"/>
                    <a:pt x="1908" y="5247"/>
                  </a:cubicBezTo>
                  <a:cubicBezTo>
                    <a:pt x="2230" y="5606"/>
                    <a:pt x="2541" y="5728"/>
                    <a:pt x="2816" y="5728"/>
                  </a:cubicBezTo>
                  <a:cubicBezTo>
                    <a:pt x="3409" y="5728"/>
                    <a:pt x="3832" y="5154"/>
                    <a:pt x="3832" y="5154"/>
                  </a:cubicBezTo>
                  <a:lnTo>
                    <a:pt x="3832" y="5154"/>
                  </a:lnTo>
                  <a:cubicBezTo>
                    <a:pt x="3832" y="5154"/>
                    <a:pt x="3415" y="6058"/>
                    <a:pt x="4295" y="6637"/>
                  </a:cubicBezTo>
                  <a:cubicBezTo>
                    <a:pt x="4480" y="6763"/>
                    <a:pt x="4649" y="6813"/>
                    <a:pt x="4802" y="6813"/>
                  </a:cubicBezTo>
                  <a:cubicBezTo>
                    <a:pt x="5376" y="6813"/>
                    <a:pt x="5709" y="6104"/>
                    <a:pt x="5709" y="6104"/>
                  </a:cubicBezTo>
                  <a:cubicBezTo>
                    <a:pt x="5709" y="6104"/>
                    <a:pt x="5732" y="6869"/>
                    <a:pt x="6520" y="7124"/>
                  </a:cubicBezTo>
                  <a:cubicBezTo>
                    <a:pt x="6598" y="7148"/>
                    <a:pt x="6671" y="7159"/>
                    <a:pt x="6740" y="7159"/>
                  </a:cubicBezTo>
                  <a:cubicBezTo>
                    <a:pt x="7394" y="7159"/>
                    <a:pt x="7679" y="6174"/>
                    <a:pt x="7679" y="6174"/>
                  </a:cubicBezTo>
                  <a:cubicBezTo>
                    <a:pt x="7679" y="6174"/>
                    <a:pt x="7921" y="6880"/>
                    <a:pt x="8613" y="6880"/>
                  </a:cubicBezTo>
                  <a:cubicBezTo>
                    <a:pt x="8662" y="6880"/>
                    <a:pt x="8714" y="6877"/>
                    <a:pt x="8768" y="6869"/>
                  </a:cubicBezTo>
                  <a:cubicBezTo>
                    <a:pt x="9602" y="6753"/>
                    <a:pt x="9602" y="5849"/>
                    <a:pt x="9602" y="5849"/>
                  </a:cubicBezTo>
                  <a:cubicBezTo>
                    <a:pt x="9736" y="5928"/>
                    <a:pt x="9885" y="5968"/>
                    <a:pt x="10024" y="5968"/>
                  </a:cubicBezTo>
                  <a:cubicBezTo>
                    <a:pt x="10699" y="5968"/>
                    <a:pt x="11147" y="5021"/>
                    <a:pt x="8629" y="3022"/>
                  </a:cubicBezTo>
                  <a:cubicBezTo>
                    <a:pt x="5616" y="611"/>
                    <a:pt x="2209" y="55"/>
                    <a:pt x="2209" y="55"/>
                  </a:cubicBezTo>
                  <a:cubicBezTo>
                    <a:pt x="2062" y="18"/>
                    <a:pt x="1919" y="1"/>
                    <a:pt x="17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582;p48"/>
            <p:cNvSpPr/>
            <p:nvPr/>
          </p:nvSpPr>
          <p:spPr>
            <a:xfrm>
              <a:off x="1595762" y="3400784"/>
              <a:ext cx="66338" cy="68133"/>
            </a:xfrm>
            <a:custGeom>
              <a:avLst/>
              <a:gdLst/>
              <a:ahLst/>
              <a:cxnLst/>
              <a:rect l="l" t="t" r="r" b="b"/>
              <a:pathLst>
                <a:path w="2550" h="2619" fill="none" extrusionOk="0">
                  <a:moveTo>
                    <a:pt x="2133" y="0"/>
                  </a:moveTo>
                  <a:cubicBezTo>
                    <a:pt x="2133" y="0"/>
                    <a:pt x="2550" y="1993"/>
                    <a:pt x="1" y="2619"/>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583;p48"/>
            <p:cNvSpPr/>
            <p:nvPr/>
          </p:nvSpPr>
          <p:spPr>
            <a:xfrm>
              <a:off x="1574664" y="3449016"/>
              <a:ext cx="41624" cy="61525"/>
            </a:xfrm>
            <a:custGeom>
              <a:avLst/>
              <a:gdLst/>
              <a:ahLst/>
              <a:cxnLst/>
              <a:rect l="l" t="t" r="r" b="b"/>
              <a:pathLst>
                <a:path w="1600" h="2365" fill="none" extrusionOk="0">
                  <a:moveTo>
                    <a:pt x="0" y="0"/>
                  </a:moveTo>
                  <a:cubicBezTo>
                    <a:pt x="0" y="0"/>
                    <a:pt x="1437" y="858"/>
                    <a:pt x="1600" y="236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584;p48"/>
            <p:cNvSpPr/>
            <p:nvPr/>
          </p:nvSpPr>
          <p:spPr>
            <a:xfrm>
              <a:off x="1595762" y="3468891"/>
              <a:ext cx="31972" cy="37410"/>
            </a:xfrm>
            <a:custGeom>
              <a:avLst/>
              <a:gdLst/>
              <a:ahLst/>
              <a:cxnLst/>
              <a:rect l="l" t="t" r="r" b="b"/>
              <a:pathLst>
                <a:path w="1229" h="1438" fill="none" extrusionOk="0">
                  <a:moveTo>
                    <a:pt x="24" y="1438"/>
                  </a:moveTo>
                  <a:cubicBezTo>
                    <a:pt x="209" y="488"/>
                    <a:pt x="1" y="1"/>
                    <a:pt x="1" y="1"/>
                  </a:cubicBezTo>
                  <a:cubicBezTo>
                    <a:pt x="1" y="1"/>
                    <a:pt x="881" y="302"/>
                    <a:pt x="1229" y="109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585;p48"/>
            <p:cNvSpPr/>
            <p:nvPr/>
          </p:nvSpPr>
          <p:spPr>
            <a:xfrm>
              <a:off x="1436004" y="2919949"/>
              <a:ext cx="445559" cy="518401"/>
            </a:xfrm>
            <a:custGeom>
              <a:avLst/>
              <a:gdLst/>
              <a:ahLst/>
              <a:cxnLst/>
              <a:rect l="l" t="t" r="r" b="b"/>
              <a:pathLst>
                <a:path w="17127" h="19927" extrusionOk="0">
                  <a:moveTo>
                    <a:pt x="8190" y="1"/>
                  </a:moveTo>
                  <a:cubicBezTo>
                    <a:pt x="3577" y="1"/>
                    <a:pt x="2745" y="4414"/>
                    <a:pt x="2040" y="7568"/>
                  </a:cubicBezTo>
                  <a:cubicBezTo>
                    <a:pt x="1159" y="11531"/>
                    <a:pt x="1437" y="14543"/>
                    <a:pt x="0" y="19155"/>
                  </a:cubicBezTo>
                  <a:cubicBezTo>
                    <a:pt x="0" y="19155"/>
                    <a:pt x="2691" y="19927"/>
                    <a:pt x="5641" y="19927"/>
                  </a:cubicBezTo>
                  <a:cubicBezTo>
                    <a:pt x="7263" y="19927"/>
                    <a:pt x="8963" y="19693"/>
                    <a:pt x="10336" y="18970"/>
                  </a:cubicBezTo>
                  <a:cubicBezTo>
                    <a:pt x="12144" y="18043"/>
                    <a:pt x="13836" y="16560"/>
                    <a:pt x="14624" y="13408"/>
                  </a:cubicBezTo>
                  <a:cubicBezTo>
                    <a:pt x="17127" y="3466"/>
                    <a:pt x="14021" y="499"/>
                    <a:pt x="8923" y="36"/>
                  </a:cubicBezTo>
                  <a:cubicBezTo>
                    <a:pt x="8668" y="12"/>
                    <a:pt x="8424"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586;p48"/>
            <p:cNvSpPr/>
            <p:nvPr/>
          </p:nvSpPr>
          <p:spPr>
            <a:xfrm>
              <a:off x="1561396" y="3150858"/>
              <a:ext cx="273756" cy="287310"/>
            </a:xfrm>
            <a:custGeom>
              <a:avLst/>
              <a:gdLst/>
              <a:ahLst/>
              <a:cxnLst/>
              <a:rect l="l" t="t" r="r" b="b"/>
              <a:pathLst>
                <a:path w="10523" h="11044" extrusionOk="0">
                  <a:moveTo>
                    <a:pt x="6707" y="1"/>
                  </a:moveTo>
                  <a:cubicBezTo>
                    <a:pt x="2094" y="1"/>
                    <a:pt x="1263" y="4414"/>
                    <a:pt x="557" y="7568"/>
                  </a:cubicBezTo>
                  <a:cubicBezTo>
                    <a:pt x="279" y="8773"/>
                    <a:pt x="116" y="9908"/>
                    <a:pt x="1" y="11021"/>
                  </a:cubicBezTo>
                  <a:cubicBezTo>
                    <a:pt x="297" y="11036"/>
                    <a:pt x="598" y="11044"/>
                    <a:pt x="901" y="11044"/>
                  </a:cubicBezTo>
                  <a:cubicBezTo>
                    <a:pt x="2496" y="11044"/>
                    <a:pt x="4153" y="10814"/>
                    <a:pt x="5516" y="10094"/>
                  </a:cubicBezTo>
                  <a:cubicBezTo>
                    <a:pt x="7324" y="9167"/>
                    <a:pt x="9016" y="7684"/>
                    <a:pt x="9804" y="4532"/>
                  </a:cubicBezTo>
                  <a:cubicBezTo>
                    <a:pt x="10151" y="3141"/>
                    <a:pt x="10383" y="1890"/>
                    <a:pt x="10522" y="777"/>
                  </a:cubicBezTo>
                  <a:cubicBezTo>
                    <a:pt x="9618" y="360"/>
                    <a:pt x="8575" y="129"/>
                    <a:pt x="7440" y="36"/>
                  </a:cubicBezTo>
                  <a:cubicBezTo>
                    <a:pt x="7185" y="12"/>
                    <a:pt x="6941" y="1"/>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587;p48"/>
            <p:cNvSpPr/>
            <p:nvPr/>
          </p:nvSpPr>
          <p:spPr>
            <a:xfrm>
              <a:off x="1286080" y="3090061"/>
              <a:ext cx="290536" cy="186267"/>
            </a:xfrm>
            <a:custGeom>
              <a:avLst/>
              <a:gdLst/>
              <a:ahLst/>
              <a:cxnLst/>
              <a:rect l="l" t="t" r="r" b="b"/>
              <a:pathLst>
                <a:path w="11168" h="7160" extrusionOk="0">
                  <a:moveTo>
                    <a:pt x="9383" y="1"/>
                  </a:moveTo>
                  <a:cubicBezTo>
                    <a:pt x="9247" y="1"/>
                    <a:pt x="9106" y="18"/>
                    <a:pt x="8961" y="55"/>
                  </a:cubicBezTo>
                  <a:cubicBezTo>
                    <a:pt x="8961" y="55"/>
                    <a:pt x="5555" y="611"/>
                    <a:pt x="2519" y="3022"/>
                  </a:cubicBezTo>
                  <a:cubicBezTo>
                    <a:pt x="0" y="5021"/>
                    <a:pt x="464" y="5968"/>
                    <a:pt x="1132" y="5968"/>
                  </a:cubicBezTo>
                  <a:cubicBezTo>
                    <a:pt x="1269" y="5968"/>
                    <a:pt x="1415" y="5928"/>
                    <a:pt x="1545" y="5849"/>
                  </a:cubicBezTo>
                  <a:cubicBezTo>
                    <a:pt x="1545" y="5849"/>
                    <a:pt x="1568" y="6753"/>
                    <a:pt x="2380" y="6869"/>
                  </a:cubicBezTo>
                  <a:cubicBezTo>
                    <a:pt x="2435" y="6877"/>
                    <a:pt x="2488" y="6880"/>
                    <a:pt x="2539" y="6880"/>
                  </a:cubicBezTo>
                  <a:cubicBezTo>
                    <a:pt x="3250" y="6880"/>
                    <a:pt x="3492" y="6174"/>
                    <a:pt x="3492" y="6174"/>
                  </a:cubicBezTo>
                  <a:cubicBezTo>
                    <a:pt x="3492" y="6174"/>
                    <a:pt x="3776" y="7159"/>
                    <a:pt x="4431" y="7159"/>
                  </a:cubicBezTo>
                  <a:cubicBezTo>
                    <a:pt x="4500" y="7159"/>
                    <a:pt x="4573" y="7148"/>
                    <a:pt x="4651" y="7124"/>
                  </a:cubicBezTo>
                  <a:cubicBezTo>
                    <a:pt x="5439" y="6869"/>
                    <a:pt x="5462" y="6104"/>
                    <a:pt x="5462" y="6104"/>
                  </a:cubicBezTo>
                  <a:cubicBezTo>
                    <a:pt x="5462" y="6104"/>
                    <a:pt x="5780" y="6813"/>
                    <a:pt x="6360" y="6813"/>
                  </a:cubicBezTo>
                  <a:cubicBezTo>
                    <a:pt x="6514" y="6813"/>
                    <a:pt x="6686" y="6763"/>
                    <a:pt x="6876" y="6637"/>
                  </a:cubicBezTo>
                  <a:cubicBezTo>
                    <a:pt x="7756" y="6058"/>
                    <a:pt x="7339" y="5154"/>
                    <a:pt x="7339" y="5154"/>
                  </a:cubicBezTo>
                  <a:lnTo>
                    <a:pt x="7339" y="5154"/>
                  </a:lnTo>
                  <a:cubicBezTo>
                    <a:pt x="7339" y="5154"/>
                    <a:pt x="7762" y="5728"/>
                    <a:pt x="8355" y="5728"/>
                  </a:cubicBezTo>
                  <a:cubicBezTo>
                    <a:pt x="8629" y="5728"/>
                    <a:pt x="8940" y="5606"/>
                    <a:pt x="9263" y="5247"/>
                  </a:cubicBezTo>
                  <a:cubicBezTo>
                    <a:pt x="10259" y="4134"/>
                    <a:pt x="9263" y="3393"/>
                    <a:pt x="9263" y="3393"/>
                  </a:cubicBezTo>
                  <a:lnTo>
                    <a:pt x="9263" y="3393"/>
                  </a:lnTo>
                  <a:cubicBezTo>
                    <a:pt x="9263" y="3393"/>
                    <a:pt x="9282" y="3394"/>
                    <a:pt x="9316" y="3394"/>
                  </a:cubicBezTo>
                  <a:cubicBezTo>
                    <a:pt x="9556" y="3394"/>
                    <a:pt x="10534" y="3323"/>
                    <a:pt x="10838" y="2187"/>
                  </a:cubicBezTo>
                  <a:cubicBezTo>
                    <a:pt x="11167" y="1058"/>
                    <a:pt x="10440" y="1"/>
                    <a:pt x="9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588;p48"/>
            <p:cNvSpPr/>
            <p:nvPr/>
          </p:nvSpPr>
          <p:spPr>
            <a:xfrm>
              <a:off x="1477602" y="3409811"/>
              <a:ext cx="71151" cy="52472"/>
            </a:xfrm>
            <a:custGeom>
              <a:avLst/>
              <a:gdLst/>
              <a:ahLst/>
              <a:cxnLst/>
              <a:rect l="l" t="t" r="r" b="b"/>
              <a:pathLst>
                <a:path w="2735" h="2017" fill="none" extrusionOk="0">
                  <a:moveTo>
                    <a:pt x="2735" y="1"/>
                  </a:moveTo>
                  <a:cubicBezTo>
                    <a:pt x="2735" y="1"/>
                    <a:pt x="2642" y="2017"/>
                    <a:pt x="0" y="199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589;p48"/>
            <p:cNvSpPr/>
            <p:nvPr/>
          </p:nvSpPr>
          <p:spPr>
            <a:xfrm>
              <a:off x="1462513" y="3437543"/>
              <a:ext cx="30776" cy="69356"/>
            </a:xfrm>
            <a:custGeom>
              <a:avLst/>
              <a:gdLst/>
              <a:ahLst/>
              <a:cxnLst/>
              <a:rect l="l" t="t" r="r" b="b"/>
              <a:pathLst>
                <a:path w="1183" h="2666" fill="none" extrusionOk="0">
                  <a:moveTo>
                    <a:pt x="1" y="1"/>
                  </a:moveTo>
                  <a:cubicBezTo>
                    <a:pt x="1" y="1"/>
                    <a:pt x="1183" y="1183"/>
                    <a:pt x="928" y="2666"/>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590;p48"/>
            <p:cNvSpPr/>
            <p:nvPr/>
          </p:nvSpPr>
          <p:spPr>
            <a:xfrm>
              <a:off x="1468549" y="3461659"/>
              <a:ext cx="33195" cy="36811"/>
            </a:xfrm>
            <a:custGeom>
              <a:avLst/>
              <a:gdLst/>
              <a:ahLst/>
              <a:cxnLst/>
              <a:rect l="l" t="t" r="r" b="b"/>
              <a:pathLst>
                <a:path w="1276" h="1415" fill="none" extrusionOk="0">
                  <a:moveTo>
                    <a:pt x="1" y="1415"/>
                  </a:moveTo>
                  <a:cubicBezTo>
                    <a:pt x="418" y="534"/>
                    <a:pt x="348" y="1"/>
                    <a:pt x="348" y="1"/>
                  </a:cubicBezTo>
                  <a:cubicBezTo>
                    <a:pt x="348" y="1"/>
                    <a:pt x="1113" y="511"/>
                    <a:pt x="1275" y="1368"/>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591;p48"/>
            <p:cNvSpPr/>
            <p:nvPr/>
          </p:nvSpPr>
          <p:spPr>
            <a:xfrm>
              <a:off x="1791109" y="3027573"/>
              <a:ext cx="24142" cy="17508"/>
            </a:xfrm>
            <a:custGeom>
              <a:avLst/>
              <a:gdLst/>
              <a:ahLst/>
              <a:cxnLst/>
              <a:rect l="l" t="t" r="r" b="b"/>
              <a:pathLst>
                <a:path w="928" h="673" fill="none" extrusionOk="0">
                  <a:moveTo>
                    <a:pt x="927" y="325"/>
                  </a:moveTo>
                  <a:cubicBezTo>
                    <a:pt x="811" y="93"/>
                    <a:pt x="557" y="1"/>
                    <a:pt x="325" y="93"/>
                  </a:cubicBezTo>
                  <a:cubicBezTo>
                    <a:pt x="116" y="186"/>
                    <a:pt x="0" y="464"/>
                    <a:pt x="116" y="673"/>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592;p48"/>
            <p:cNvSpPr/>
            <p:nvPr/>
          </p:nvSpPr>
          <p:spPr>
            <a:xfrm>
              <a:off x="1736842" y="3100519"/>
              <a:ext cx="98311" cy="26873"/>
            </a:xfrm>
            <a:custGeom>
              <a:avLst/>
              <a:gdLst/>
              <a:ahLst/>
              <a:cxnLst/>
              <a:rect l="l" t="t" r="r" b="b"/>
              <a:pathLst>
                <a:path w="3779" h="1033" extrusionOk="0">
                  <a:moveTo>
                    <a:pt x="3778" y="1"/>
                  </a:moveTo>
                  <a:lnTo>
                    <a:pt x="1" y="325"/>
                  </a:lnTo>
                  <a:cubicBezTo>
                    <a:pt x="537" y="848"/>
                    <a:pt x="1088" y="1032"/>
                    <a:pt x="1598" y="1032"/>
                  </a:cubicBezTo>
                  <a:cubicBezTo>
                    <a:pt x="2804" y="1032"/>
                    <a:pt x="3778" y="1"/>
                    <a:pt x="3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593;p48"/>
            <p:cNvSpPr/>
            <p:nvPr/>
          </p:nvSpPr>
          <p:spPr>
            <a:xfrm>
              <a:off x="1736842" y="3052573"/>
              <a:ext cx="133873" cy="59548"/>
            </a:xfrm>
            <a:custGeom>
              <a:avLst/>
              <a:gdLst/>
              <a:ahLst/>
              <a:cxnLst/>
              <a:rect l="l" t="t" r="r" b="b"/>
              <a:pathLst>
                <a:path w="5146" h="2289" extrusionOk="0">
                  <a:moveTo>
                    <a:pt x="1998" y="1"/>
                  </a:moveTo>
                  <a:cubicBezTo>
                    <a:pt x="1800" y="1"/>
                    <a:pt x="1559" y="34"/>
                    <a:pt x="1275" y="129"/>
                  </a:cubicBezTo>
                  <a:cubicBezTo>
                    <a:pt x="1275" y="129"/>
                    <a:pt x="1113" y="1311"/>
                    <a:pt x="1" y="2168"/>
                  </a:cubicBezTo>
                  <a:cubicBezTo>
                    <a:pt x="1" y="2168"/>
                    <a:pt x="479" y="2289"/>
                    <a:pt x="1240" y="2289"/>
                  </a:cubicBezTo>
                  <a:cubicBezTo>
                    <a:pt x="2214" y="2289"/>
                    <a:pt x="3650" y="2092"/>
                    <a:pt x="5145" y="1195"/>
                  </a:cubicBezTo>
                  <a:cubicBezTo>
                    <a:pt x="5145" y="1195"/>
                    <a:pt x="3500" y="940"/>
                    <a:pt x="2712" y="198"/>
                  </a:cubicBezTo>
                  <a:cubicBezTo>
                    <a:pt x="2712" y="198"/>
                    <a:pt x="2479" y="1"/>
                    <a:pt x="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594;p48"/>
            <p:cNvSpPr/>
            <p:nvPr/>
          </p:nvSpPr>
          <p:spPr>
            <a:xfrm>
              <a:off x="1701877" y="3032412"/>
              <a:ext cx="35589" cy="23518"/>
            </a:xfrm>
            <a:custGeom>
              <a:avLst/>
              <a:gdLst/>
              <a:ahLst/>
              <a:cxnLst/>
              <a:rect l="l" t="t" r="r" b="b"/>
              <a:pathLst>
                <a:path w="1368" h="904" fill="none" extrusionOk="0">
                  <a:moveTo>
                    <a:pt x="1275" y="904"/>
                  </a:moveTo>
                  <a:cubicBezTo>
                    <a:pt x="1368" y="556"/>
                    <a:pt x="1159" y="209"/>
                    <a:pt x="788" y="93"/>
                  </a:cubicBezTo>
                  <a:cubicBezTo>
                    <a:pt x="441" y="0"/>
                    <a:pt x="93" y="209"/>
                    <a:pt x="0" y="58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3437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Rectangle 4"/>
          <p:cNvSpPr/>
          <p:nvPr/>
        </p:nvSpPr>
        <p:spPr>
          <a:xfrm>
            <a:off x="543544" y="411510"/>
            <a:ext cx="8208912" cy="3416320"/>
          </a:xfrm>
          <a:prstGeom prst="rect">
            <a:avLst/>
          </a:prstGeom>
        </p:spPr>
        <p:txBody>
          <a:bodyPr wrap="square">
            <a:spAutoFit/>
          </a:bodyPr>
          <a:lstStyle/>
          <a:p>
            <a:pPr marL="342900" lvl="0" indent="-342900" algn="just">
              <a:lnSpc>
                <a:spcPct val="150000"/>
              </a:lnSpc>
              <a:buFont typeface="Wingdings" pitchFamily="2" charset="2"/>
              <a:buChar char="Ø"/>
            </a:pPr>
            <a:r>
              <a:rPr lang="en-US" sz="2400" b="1" dirty="0" err="1" smtClean="0">
                <a:solidFill>
                  <a:schemeClr val="tx1"/>
                </a:solidFill>
                <a:latin typeface="Arial" panose="020B0604020202020204" pitchFamily="34" charset="0"/>
                <a:cs typeface="Arial" panose="020B0604020202020204" pitchFamily="34" charset="0"/>
              </a:rPr>
              <a:t>Một</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số</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lưu</a:t>
            </a:r>
            <a:r>
              <a:rPr lang="en-US" sz="2400" b="1" dirty="0" smtClean="0">
                <a:solidFill>
                  <a:schemeClr val="tx1"/>
                </a:solidFill>
                <a:latin typeface="Arial" panose="020B0604020202020204" pitchFamily="34" charset="0"/>
                <a:cs typeface="Arial" panose="020B0604020202020204" pitchFamily="34" charset="0"/>
              </a:rPr>
              <a:t> ý </a:t>
            </a:r>
            <a:endParaRPr lang="en-US" sz="2400" dirty="0">
              <a:solidFill>
                <a:schemeClr val="tx1"/>
              </a:solidFill>
              <a:latin typeface="Arial" panose="020B0604020202020204" pitchFamily="34" charset="0"/>
              <a:cs typeface="Arial" panose="020B0604020202020204" pitchFamily="34" charset="0"/>
            </a:endParaRPr>
          </a:p>
          <a:p>
            <a:pPr lvl="0" indent="463550" algn="just" fontAlgn="base">
              <a:lnSpc>
                <a:spcPct val="150000"/>
              </a:lnSpc>
            </a:pPr>
            <a:r>
              <a:rPr lang="en-US" sz="2400" dirty="0" err="1" smtClean="0">
                <a:solidFill>
                  <a:schemeClr val="tx1"/>
                </a:solidFill>
                <a:latin typeface="Arial" panose="020B0604020202020204" pitchFamily="34" charset="0"/>
                <a:cs typeface="Arial" panose="020B0604020202020204" pitchFamily="34" charset="0"/>
              </a:rPr>
              <a:t>Chọn</a:t>
            </a:r>
            <a:r>
              <a:rPr lang="pt-BR" sz="2400" dirty="0" smtClean="0">
                <a:solidFill>
                  <a:schemeClr val="tx1"/>
                </a:solidFill>
                <a:latin typeface="Arial" panose="020B0604020202020204" pitchFamily="34" charset="0"/>
                <a:cs typeface="Arial" panose="020B0604020202020204" pitchFamily="34" charset="0"/>
              </a:rPr>
              <a:t> lựa và phân bổ </a:t>
            </a:r>
            <a:r>
              <a:rPr lang="pt-BR" sz="2400" dirty="0" smtClean="0">
                <a:solidFill>
                  <a:srgbClr val="0033CC"/>
                </a:solidFill>
                <a:latin typeface="Arial" panose="020B0604020202020204" pitchFamily="34" charset="0"/>
                <a:cs typeface="Arial" panose="020B0604020202020204" pitchFamily="34" charset="0"/>
              </a:rPr>
              <a:t>mục tiêu, nội dung </a:t>
            </a:r>
            <a:r>
              <a:rPr lang="pt-BR" sz="2400" dirty="0" smtClean="0">
                <a:solidFill>
                  <a:schemeClr val="tx1"/>
                </a:solidFill>
                <a:latin typeface="Arial" panose="020B0604020202020204" pitchFamily="34" charset="0"/>
                <a:cs typeface="Arial" panose="020B0604020202020204" pitchFamily="34" charset="0"/>
              </a:rPr>
              <a:t>các lĩnh vực phát triển vào trong tháng cần đảm bảo các yêu cầu sau: </a:t>
            </a:r>
            <a:endParaRPr lang="en-US" sz="2400" dirty="0" smtClean="0">
              <a:latin typeface="Arial" panose="020B0604020202020204" pitchFamily="34" charset="0"/>
              <a:cs typeface="Arial" panose="020B0604020202020204" pitchFamily="34" charset="0"/>
            </a:endParaRPr>
          </a:p>
          <a:p>
            <a:pPr algn="just" fontAlgn="base">
              <a:lnSpc>
                <a:spcPct val="150000"/>
              </a:lnSpc>
              <a:buFontTx/>
              <a:buChar char="-"/>
            </a:pPr>
            <a:r>
              <a:rPr lang="en-US" sz="2400" dirty="0" smtClean="0">
                <a:solidFill>
                  <a:schemeClr val="tx1"/>
                </a:solidFill>
                <a:latin typeface="Arial" panose="020B0604020202020204" pitchFamily="34" charset="0"/>
                <a:cs typeface="Arial" panose="020B0604020202020204" pitchFamily="34" charset="0"/>
              </a:rPr>
              <a:t> </a:t>
            </a:r>
            <a:r>
              <a:rPr lang="vi-VN" sz="2400" dirty="0" smtClean="0">
                <a:solidFill>
                  <a:schemeClr val="tx1"/>
                </a:solidFill>
                <a:latin typeface="Arial" panose="020B0604020202020204" pitchFamily="34" charset="0"/>
                <a:cs typeface="Arial" panose="020B0604020202020204" pitchFamily="34" charset="0"/>
              </a:rPr>
              <a:t>Mục </a:t>
            </a:r>
            <a:r>
              <a:rPr lang="vi-VN" sz="2400" dirty="0">
                <a:solidFill>
                  <a:schemeClr val="tx1"/>
                </a:solidFill>
                <a:latin typeface="Arial" panose="020B0604020202020204" pitchFamily="34" charset="0"/>
                <a:cs typeface="Arial" panose="020B0604020202020204" pitchFamily="34" charset="0"/>
              </a:rPr>
              <a:t>tiêu và nội dung giáo dục </a:t>
            </a:r>
            <a:r>
              <a:rPr lang="pt-BR" sz="2400" dirty="0" smtClean="0">
                <a:solidFill>
                  <a:schemeClr val="tx1"/>
                </a:solidFill>
                <a:latin typeface="Arial" panose="020B0604020202020204" pitchFamily="34" charset="0"/>
                <a:cs typeface="Arial" panose="020B0604020202020204" pitchFamily="34" charset="0"/>
              </a:rPr>
              <a:t>tháng </a:t>
            </a:r>
            <a:r>
              <a:rPr lang="pt-BR" sz="2400" u="sng" dirty="0" smtClean="0">
                <a:solidFill>
                  <a:srgbClr val="0033CC"/>
                </a:solidFill>
                <a:latin typeface="Arial" panose="020B0604020202020204" pitchFamily="34" charset="0"/>
                <a:cs typeface="Arial" panose="020B0604020202020204" pitchFamily="34" charset="0"/>
              </a:rPr>
              <a:t>cần cụ thể, chi tiết .</a:t>
            </a:r>
          </a:p>
          <a:p>
            <a:pPr algn="just" fontAlgn="base">
              <a:lnSpc>
                <a:spcPct val="150000"/>
              </a:lnSpc>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Mục </a:t>
            </a:r>
            <a:r>
              <a:rPr lang="vi-VN" sz="2400" dirty="0">
                <a:latin typeface="Arial" panose="020B0604020202020204" pitchFamily="34" charset="0"/>
                <a:cs typeface="Arial" panose="020B0604020202020204" pitchFamily="34" charset="0"/>
              </a:rPr>
              <a:t>tiêu và nội dung giáo dục có </a:t>
            </a:r>
            <a:r>
              <a:rPr lang="vi-VN" sz="2400" dirty="0">
                <a:solidFill>
                  <a:schemeClr val="tx1"/>
                </a:solidFill>
                <a:latin typeface="Arial" panose="020B0604020202020204" pitchFamily="34" charset="0"/>
                <a:cs typeface="Arial" panose="020B0604020202020204" pitchFamily="34" charset="0"/>
              </a:rPr>
              <a:t>mối liên quan chặt chẽ với nhau. </a:t>
            </a:r>
            <a:endParaRPr lang="en-US" sz="2400" i="1"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334" y="3850642"/>
            <a:ext cx="2175122" cy="1292858"/>
          </a:xfrm>
          <a:prstGeom prst="ellipse">
            <a:avLst/>
          </a:prstGeom>
          <a:ln>
            <a:noFill/>
          </a:ln>
          <a:effectLst>
            <a:softEdge rad="112500"/>
          </a:effectLst>
        </p:spPr>
      </p:pic>
    </p:spTree>
    <p:extLst>
      <p:ext uri="{BB962C8B-B14F-4D97-AF65-F5344CB8AC3E}">
        <p14:creationId xmlns:p14="http://schemas.microsoft.com/office/powerpoint/2010/main" val="19709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395536" y="771550"/>
            <a:ext cx="8496944" cy="2862322"/>
          </a:xfrm>
          <a:prstGeom prst="rect">
            <a:avLst/>
          </a:prstGeom>
        </p:spPr>
        <p:txBody>
          <a:bodyPr wrap="square">
            <a:spAutoFit/>
          </a:bodyPr>
          <a:lstStyle/>
          <a:p>
            <a:pPr algn="just" fontAlgn="base">
              <a:lnSpc>
                <a:spcPct val="150000"/>
              </a:lnSpc>
              <a:buFontTx/>
              <a:buChar char="-"/>
            </a:pPr>
            <a:r>
              <a:rPr lang="pt-BR" sz="2400" dirty="0" smtClean="0">
                <a:latin typeface="Arial" panose="020B0604020202020204" pitchFamily="34" charset="0"/>
                <a:cs typeface="Arial" panose="020B0604020202020204" pitchFamily="34" charset="0"/>
              </a:rPr>
              <a:t> Cân đối </a:t>
            </a:r>
            <a:r>
              <a:rPr lang="pt-BR" sz="2400" dirty="0">
                <a:latin typeface="Arial" panose="020B0604020202020204" pitchFamily="34" charset="0"/>
                <a:cs typeface="Arial" panose="020B0604020202020204" pitchFamily="34" charset="0"/>
              </a:rPr>
              <a:t>hợp lý </a:t>
            </a:r>
            <a:r>
              <a:rPr lang="pt-BR" sz="2400" dirty="0" smtClean="0">
                <a:latin typeface="Arial" panose="020B0604020202020204" pitchFamily="34" charset="0"/>
                <a:cs typeface="Arial" panose="020B0604020202020204" pitchFamily="34" charset="0"/>
              </a:rPr>
              <a:t>các lĩnh vực phát triển nghĩa </a:t>
            </a:r>
            <a:r>
              <a:rPr lang="pt-BR" sz="2400" dirty="0">
                <a:latin typeface="Arial" panose="020B0604020202020204" pitchFamily="34" charset="0"/>
                <a:cs typeface="Arial" panose="020B0604020202020204" pitchFamily="34" charset="0"/>
              </a:rPr>
              <a:t>là không có </a:t>
            </a:r>
            <a:r>
              <a:rPr lang="pt-BR" sz="2400" dirty="0" smtClean="0">
                <a:latin typeface="Arial" panose="020B0604020202020204" pitchFamily="34" charset="0"/>
                <a:cs typeface="Arial" panose="020B0604020202020204" pitchFamily="34" charset="0"/>
              </a:rPr>
              <a:t> lĩnh </a:t>
            </a:r>
            <a:r>
              <a:rPr lang="pt-BR" sz="2400" dirty="0">
                <a:latin typeface="Arial" panose="020B0604020202020204" pitchFamily="34" charset="0"/>
                <a:cs typeface="Arial" panose="020B0604020202020204" pitchFamily="34" charset="0"/>
              </a:rPr>
              <a:t>vực </a:t>
            </a:r>
            <a:r>
              <a:rPr lang="pt-BR" sz="2400" dirty="0" smtClean="0">
                <a:latin typeface="Arial" panose="020B0604020202020204" pitchFamily="34" charset="0"/>
                <a:cs typeface="Arial" panose="020B0604020202020204" pitchFamily="34" charset="0"/>
              </a:rPr>
              <a:t>nào </a:t>
            </a:r>
            <a:r>
              <a:rPr lang="pt-BR" sz="2400" dirty="0">
                <a:latin typeface="Arial" panose="020B0604020202020204" pitchFamily="34" charset="0"/>
                <a:cs typeface="Arial" panose="020B0604020202020204" pitchFamily="34" charset="0"/>
              </a:rPr>
              <a:t>quá nhiều mục tiêu, nội dung hoặc ngược lại</a:t>
            </a:r>
            <a:r>
              <a:rPr lang="pt-BR" sz="2400" dirty="0" smtClean="0">
                <a:latin typeface="Arial" panose="020B0604020202020204" pitchFamily="34" charset="0"/>
                <a:cs typeface="Arial" panose="020B0604020202020204" pitchFamily="34" charset="0"/>
              </a:rPr>
              <a:t>. </a:t>
            </a:r>
          </a:p>
          <a:p>
            <a:pPr algn="just" fontAlgn="base">
              <a:lnSpc>
                <a:spcPct val="150000"/>
              </a:lnSpc>
            </a:pPr>
            <a:r>
              <a:rPr lang="en-US" sz="2400" dirty="0" smtClean="0">
                <a:latin typeface="Arial" panose="020B0604020202020204" pitchFamily="34" charset="0"/>
                <a:cs typeface="Arial" panose="020B0604020202020204" pitchFamily="34" charset="0"/>
              </a:rPr>
              <a:t>(</a:t>
            </a:r>
            <a:r>
              <a:rPr lang="vi-VN" sz="2400" dirty="0" smtClean="0">
                <a:latin typeface="Arial" panose="020B0604020202020204" pitchFamily="34" charset="0"/>
                <a:cs typeface="Arial" panose="020B0604020202020204" pitchFamily="34" charset="0"/>
              </a:rPr>
              <a:t>Trong </a:t>
            </a:r>
            <a:r>
              <a:rPr lang="en-US" sz="2400" dirty="0" err="1" smtClean="0">
                <a:latin typeface="Arial" panose="020B0604020202020204" pitchFamily="34" charset="0"/>
                <a:cs typeface="Arial" panose="020B0604020202020204" pitchFamily="34" charset="0"/>
              </a:rPr>
              <a:t>mỗi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tháng</a:t>
            </a:r>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có đầy đủ mục tiêu của </a:t>
            </a:r>
            <a:r>
              <a:rPr lang="vi-VN" sz="2400" dirty="0" smtClean="0">
                <a:latin typeface="Arial" panose="020B0604020202020204" pitchFamily="34" charset="0"/>
                <a:cs typeface="Arial" panose="020B0604020202020204" pitchFamily="34" charset="0"/>
              </a:rPr>
              <a:t>5</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hoặc</a:t>
            </a:r>
            <a:r>
              <a:rPr lang="en-US" sz="2400" dirty="0" smtClean="0">
                <a:latin typeface="Arial" panose="020B0604020202020204" pitchFamily="34" charset="0"/>
                <a:cs typeface="Arial" panose="020B0604020202020204" pitchFamily="34" charset="0"/>
              </a:rPr>
              <a:t> 4</a:t>
            </a:r>
            <a:r>
              <a:rPr lang="vi-VN" sz="2400" dirty="0" smtClean="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lĩnh vực giáo </a:t>
            </a:r>
            <a:r>
              <a:rPr lang="vi-VN" sz="2400" dirty="0" smtClean="0">
                <a:latin typeface="Arial" panose="020B0604020202020204" pitchFamily="34" charset="0"/>
                <a:cs typeface="Arial" panose="020B0604020202020204" pitchFamily="34" charset="0"/>
              </a:rPr>
              <a:t>dục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theo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độ</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tuổi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trẻ</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Tùy </a:t>
            </a:r>
            <a:r>
              <a:rPr lang="vi-VN" sz="2400" dirty="0">
                <a:latin typeface="Arial" panose="020B0604020202020204" pitchFamily="34" charset="0"/>
                <a:cs typeface="Arial" panose="020B0604020202020204" pitchFamily="34" charset="0"/>
              </a:rPr>
              <a:t>theo </a:t>
            </a:r>
            <a:r>
              <a:rPr lang="en-US" sz="2400" dirty="0" err="1" smtClean="0">
                <a:latin typeface="Arial" panose="020B0604020202020204" pitchFamily="34" charset="0"/>
                <a:cs typeface="Arial" panose="020B0604020202020204" pitchFamily="34" charset="0"/>
              </a:rPr>
              <a:t>thực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tế</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và </a:t>
            </a:r>
            <a:r>
              <a:rPr lang="vi-VN" sz="2400" dirty="0">
                <a:latin typeface="Arial" panose="020B0604020202020204" pitchFamily="34" charset="0"/>
                <a:cs typeface="Arial" panose="020B0604020202020204" pitchFamily="34" charset="0"/>
              </a:rPr>
              <a:t>thời lượng mà </a:t>
            </a:r>
            <a:r>
              <a:rPr lang="en-US" sz="2400" dirty="0" smtClean="0">
                <a:latin typeface="Arial" panose="020B0604020202020204" pitchFamily="34" charset="0"/>
                <a:cs typeface="Arial" panose="020B0604020202020204" pitchFamily="34" charset="0"/>
              </a:rPr>
              <a:t>GV </a:t>
            </a:r>
            <a:r>
              <a:rPr lang="vi-VN" sz="2400" dirty="0" smtClean="0">
                <a:latin typeface="Arial" panose="020B0604020202020204" pitchFamily="34" charset="0"/>
                <a:cs typeface="Arial" panose="020B0604020202020204" pitchFamily="34" charset="0"/>
              </a:rPr>
              <a:t>xác </a:t>
            </a:r>
            <a:r>
              <a:rPr lang="vi-VN" sz="2400" dirty="0">
                <a:latin typeface="Arial" panose="020B0604020202020204" pitchFamily="34" charset="0"/>
                <a:cs typeface="Arial" panose="020B0604020202020204" pitchFamily="34" charset="0"/>
              </a:rPr>
              <a:t>định mục 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a:t>
            </a:r>
            <a:r>
              <a:rPr lang="vi-VN" sz="2400" dirty="0">
                <a:latin typeface="Arial" panose="020B0604020202020204" pitchFamily="34" charset="0"/>
                <a:cs typeface="Arial" panose="020B0604020202020204" pitchFamily="34" charset="0"/>
              </a:rPr>
              <a:t> cho </a:t>
            </a:r>
            <a:r>
              <a:rPr lang="en-US" sz="2400" dirty="0" err="1" smtClean="0">
                <a:latin typeface="Arial" panose="020B0604020202020204" pitchFamily="34" charset="0"/>
                <a:cs typeface="Arial" panose="020B0604020202020204" pitchFamily="34" charset="0"/>
              </a:rPr>
              <a:t>cân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đối</a:t>
            </a: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phù </a:t>
            </a:r>
            <a:r>
              <a:rPr lang="vi-VN" sz="2400" dirty="0">
                <a:latin typeface="Arial" panose="020B0604020202020204" pitchFamily="34" charset="0"/>
                <a:cs typeface="Arial" panose="020B0604020202020204" pitchFamily="34" charset="0"/>
              </a:rPr>
              <a:t>hợp.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1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478434" y="339502"/>
            <a:ext cx="8203821" cy="1131848"/>
          </a:xfrm>
          <a:prstGeom prst="rect">
            <a:avLst/>
          </a:prstGeom>
        </p:spPr>
        <p:txBody>
          <a:bodyPr wrap="square">
            <a:spAutoFit/>
          </a:bodyPr>
          <a:lstStyle/>
          <a:p>
            <a:pPr algn="just" fontAlgn="base">
              <a:lnSpc>
                <a:spcPct val="150000"/>
              </a:lnSpc>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Để </a:t>
            </a:r>
            <a:r>
              <a:rPr lang="vi-VN" sz="2400" dirty="0">
                <a:latin typeface="Arial" panose="020B0604020202020204" pitchFamily="34" charset="0"/>
                <a:cs typeface="Arial" panose="020B0604020202020204" pitchFamily="34" charset="0"/>
              </a:rPr>
              <a:t>thực hiện được một mục tiêu giáo dục có thể l</a:t>
            </a:r>
            <a:r>
              <a:rPr lang="en-US" sz="2400" dirty="0" err="1">
                <a:latin typeface="Arial" panose="020B0604020202020204" pitchFamily="34" charset="0"/>
                <a:cs typeface="Arial" panose="020B0604020202020204" pitchFamily="34" charset="0"/>
              </a:rPr>
              <a:t>ựa</a:t>
            </a:r>
            <a:r>
              <a:rPr lang="vi-VN" sz="2400" dirty="0">
                <a:latin typeface="Arial" panose="020B0604020202020204" pitchFamily="34" charset="0"/>
                <a:cs typeface="Arial" panose="020B0604020202020204" pitchFamily="34" charset="0"/>
              </a:rPr>
              <a:t> chọn </a:t>
            </a:r>
            <a:r>
              <a:rPr lang="vi-VN" sz="2400" u="sng" dirty="0">
                <a:latin typeface="Arial" panose="020B0604020202020204" pitchFamily="34" charset="0"/>
                <a:cs typeface="Arial" panose="020B0604020202020204" pitchFamily="34" charset="0"/>
              </a:rPr>
              <a:t>một</a:t>
            </a:r>
            <a:r>
              <a:rPr lang="vi-VN" sz="2400" dirty="0">
                <a:latin typeface="Arial" panose="020B0604020202020204" pitchFamily="34" charset="0"/>
                <a:cs typeface="Arial" panose="020B0604020202020204" pitchFamily="34" charset="0"/>
              </a:rPr>
              <a:t> hoặc </a:t>
            </a:r>
            <a:r>
              <a:rPr lang="vi-VN" sz="2400" u="sng" dirty="0">
                <a:latin typeface="Arial" panose="020B0604020202020204" pitchFamily="34" charset="0"/>
                <a:cs typeface="Arial" panose="020B0604020202020204" pitchFamily="34" charset="0"/>
              </a:rPr>
              <a:t>một số </a:t>
            </a:r>
            <a:r>
              <a:rPr lang="vi-VN" sz="2400" dirty="0">
                <a:latin typeface="Arial" panose="020B0604020202020204" pitchFamily="34" charset="0"/>
                <a:cs typeface="Arial" panose="020B0604020202020204" pitchFamily="34" charset="0"/>
              </a:rPr>
              <a:t>nội dung giáo dục có liên quan</a:t>
            </a:r>
            <a:r>
              <a:rPr lang="vi-VN"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21" name="Rectangle 20"/>
          <p:cNvSpPr/>
          <p:nvPr/>
        </p:nvSpPr>
        <p:spPr>
          <a:xfrm>
            <a:off x="259864" y="1493910"/>
            <a:ext cx="8640959" cy="2862322"/>
          </a:xfrm>
          <a:prstGeom prst="rect">
            <a:avLst/>
          </a:prstGeom>
        </p:spPr>
        <p:txBody>
          <a:bodyPr wrap="square">
            <a:spAutoFit/>
          </a:bodyPr>
          <a:lstStyle/>
          <a:p>
            <a:pPr algn="just" fontAlgn="base">
              <a:lnSpc>
                <a:spcPct val="150000"/>
              </a:lnSpc>
            </a:pP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Khi</a:t>
            </a:r>
            <a:r>
              <a:rPr lang="pt-BR" sz="2400" dirty="0">
                <a:latin typeface="Arial" panose="020B0604020202020204" pitchFamily="34" charset="0"/>
                <a:cs typeface="Arial" panose="020B0604020202020204" pitchFamily="34" charset="0"/>
              </a:rPr>
              <a:t> phân bổ nội dung vào trong các hình thức (Giờ học, Sinh hoạt, </a:t>
            </a:r>
            <a:r>
              <a:rPr lang="pt-BR" sz="2400" dirty="0" smtClean="0">
                <a:latin typeface="Arial" panose="020B0604020202020204" pitchFamily="34" charset="0"/>
                <a:cs typeface="Arial" panose="020B0604020202020204" pitchFamily="34" charset="0"/>
              </a:rPr>
              <a:t>Chủ </a:t>
            </a:r>
            <a:r>
              <a:rPr lang="pt-BR" sz="2400" dirty="0">
                <a:latin typeface="Arial" panose="020B0604020202020204" pitchFamily="34" charset="0"/>
                <a:cs typeface="Arial" panose="020B0604020202020204" pitchFamily="34" charset="0"/>
              </a:rPr>
              <a:t>đề</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Chú ý giờ sinh hoạt bao gồm rất nhiều hình thức: (trò chuyện sáng, vui chơi trong lớp, HĐNT, ăn ngủ, vệ sinh, sinh hoạt chiều...). Do đó cần chọn lựa nội dung đưa vào giờ sinh hoạt cho phù hợp.</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41" name="Google Shape;5257;p55"/>
          <p:cNvGrpSpPr/>
          <p:nvPr/>
        </p:nvGrpSpPr>
        <p:grpSpPr>
          <a:xfrm>
            <a:off x="216240" y="3867894"/>
            <a:ext cx="486877" cy="822086"/>
            <a:chOff x="2203410" y="2891304"/>
            <a:chExt cx="516654" cy="1027265"/>
          </a:xfrm>
        </p:grpSpPr>
        <p:sp>
          <p:nvSpPr>
            <p:cNvPr id="42"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487682" y="498017"/>
            <a:ext cx="8286239" cy="1969770"/>
          </a:xfrm>
          <a:prstGeom prst="rect">
            <a:avLst/>
          </a:prstGeom>
        </p:spPr>
        <p:txBody>
          <a:bodyPr wrap="square">
            <a:spAutoFit/>
          </a:bodyPr>
          <a:lstStyle/>
          <a:p>
            <a:pPr lvl="0" algn="just" fontAlgn="base">
              <a:spcBef>
                <a:spcPts val="1800"/>
              </a:spcBef>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a:t>
            </a:r>
          </a:p>
          <a:p>
            <a:pPr algn="just" fontAlgn="base">
              <a:spcBef>
                <a:spcPts val="1200"/>
              </a:spcBef>
            </a:pPr>
            <a:r>
              <a:rPr lang="pt-BR" sz="2000" b="1" i="1" dirty="0" smtClean="0">
                <a:solidFill>
                  <a:srgbClr val="CC00FF"/>
                </a:solidFill>
                <a:latin typeface="Arial" panose="020B0604020202020204" pitchFamily="34" charset="0"/>
                <a:cs typeface="Arial" panose="020B0604020202020204" pitchFamily="34" charset="0"/>
              </a:rPr>
              <a:t>=&gt; </a:t>
            </a:r>
            <a:r>
              <a:rPr lang="pt-BR" sz="2000" b="1" i="1" dirty="0">
                <a:solidFill>
                  <a:srgbClr val="CC00FF"/>
                </a:solidFill>
                <a:latin typeface="Arial" panose="020B0604020202020204" pitchFamily="34" charset="0"/>
                <a:cs typeface="Arial" panose="020B0604020202020204" pitchFamily="34" charset="0"/>
              </a:rPr>
              <a:t>Do đó cần phân phối </a:t>
            </a:r>
            <a:r>
              <a:rPr lang="pt-BR" sz="2000" b="1" i="1" dirty="0" smtClean="0">
                <a:solidFill>
                  <a:srgbClr val="CC00FF"/>
                </a:solidFill>
                <a:latin typeface="Arial" panose="020B0604020202020204" pitchFamily="34" charset="0"/>
                <a:cs typeface="Arial" panose="020B0604020202020204" pitchFamily="34" charset="0"/>
              </a:rPr>
              <a:t>nội </a:t>
            </a:r>
            <a:r>
              <a:rPr lang="pt-BR" sz="2000" b="1" i="1" dirty="0">
                <a:solidFill>
                  <a:srgbClr val="CC00FF"/>
                </a:solidFill>
                <a:latin typeface="Arial" panose="020B0604020202020204" pitchFamily="34" charset="0"/>
                <a:cs typeface="Arial" panose="020B0604020202020204" pitchFamily="34" charset="0"/>
              </a:rPr>
              <a:t>dung giáo dục vào từng hình thức GD phù hợp. </a:t>
            </a:r>
            <a:endParaRPr lang="en-US" sz="2000" dirty="0">
              <a:solidFill>
                <a:srgbClr val="CC00FF"/>
              </a:solidFill>
              <a:latin typeface="Arial" panose="020B0604020202020204" pitchFamily="34" charset="0"/>
              <a:cs typeface="Arial" panose="020B0604020202020204" pitchFamily="34" charset="0"/>
            </a:endParaRPr>
          </a:p>
        </p:txBody>
      </p:sp>
      <p:sp>
        <p:nvSpPr>
          <p:cNvPr id="19" name="Rectangle 18"/>
          <p:cNvSpPr/>
          <p:nvPr/>
        </p:nvSpPr>
        <p:spPr>
          <a:xfrm>
            <a:off x="377214" y="2464104"/>
            <a:ext cx="8397684" cy="1685846"/>
          </a:xfrm>
          <a:prstGeom prst="rect">
            <a:avLst/>
          </a:prstGeom>
        </p:spPr>
        <p:txBody>
          <a:bodyPr wrap="square">
            <a:spAutoFit/>
          </a:bodyPr>
          <a:lstStyle/>
          <a:p>
            <a:pPr marL="342900" lvl="0" indent="-342900" algn="just" fontAlgn="base">
              <a:lnSpc>
                <a:spcPct val="150000"/>
              </a:lnSpc>
              <a:buFontTx/>
              <a:buChar char="-"/>
            </a:pPr>
            <a:r>
              <a:rPr lang="en-US" sz="2400" dirty="0" err="1" smtClean="0">
                <a:latin typeface="Arial" panose="020B0604020202020204" pitchFamily="34" charset="0"/>
                <a:cs typeface="Arial" panose="020B0604020202020204" pitchFamily="34" charset="0"/>
              </a:rPr>
              <a:t>Tùy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theo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mục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tiêu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tháng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nội</a:t>
            </a:r>
            <a:r>
              <a:rPr lang="en-US" sz="2400" dirty="0" smtClean="0">
                <a:latin typeface="Arial" panose="020B0604020202020204" pitchFamily="34" charset="0"/>
                <a:cs typeface="Arial" panose="020B0604020202020204" pitchFamily="34" charset="0"/>
              </a:rPr>
              <a:t> dung </a:t>
            </a:r>
            <a:r>
              <a:rPr lang="pt-BR" sz="2400" dirty="0" smtClean="0">
                <a:latin typeface="Arial" panose="020B0604020202020204" pitchFamily="34" charset="0"/>
                <a:cs typeface="Arial" panose="020B0604020202020204" pitchFamily="34" charset="0"/>
              </a:rPr>
              <a:t>tháng GV cần ghi cụ thể tên </a:t>
            </a:r>
            <a:r>
              <a:rPr lang="pt-BR" sz="2400" dirty="0">
                <a:latin typeface="Arial" panose="020B0604020202020204" pitchFamily="34" charset="0"/>
                <a:cs typeface="Arial" panose="020B0604020202020204" pitchFamily="34" charset="0"/>
              </a:rPr>
              <a:t>đề </a:t>
            </a:r>
            <a:r>
              <a:rPr lang="pt-BR" sz="2400" dirty="0" smtClean="0">
                <a:latin typeface="Arial" panose="020B0604020202020204" pitchFamily="34" charset="0"/>
                <a:cs typeface="Arial" panose="020B0604020202020204" pitchFamily="34" charset="0"/>
              </a:rPr>
              <a:t>tài</a:t>
            </a:r>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=&gt; </a:t>
            </a:r>
            <a:r>
              <a:rPr lang="pt-BR" sz="2200" i="1" dirty="0" smtClean="0">
                <a:solidFill>
                  <a:srgbClr val="002060"/>
                </a:solidFill>
                <a:latin typeface="Arial" panose="020B0604020202020204" pitchFamily="34" charset="0"/>
                <a:cs typeface="Arial" panose="020B0604020202020204" pitchFamily="34" charset="0"/>
              </a:rPr>
              <a:t>để BGH </a:t>
            </a:r>
            <a:r>
              <a:rPr lang="pt-BR" sz="2200" i="1" dirty="0">
                <a:solidFill>
                  <a:srgbClr val="002060"/>
                </a:solidFill>
                <a:latin typeface="Arial" panose="020B0604020202020204" pitchFamily="34" charset="0"/>
                <a:cs typeface="Arial" panose="020B0604020202020204" pitchFamily="34" charset="0"/>
              </a:rPr>
              <a:t>dễ kiểm tra, điều chỉnh nội dung phù hợp trước khi GV thực hiện.</a:t>
            </a:r>
            <a:endParaRPr lang="en-US" sz="2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4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41" name="Google Shape;5257;p55"/>
          <p:cNvGrpSpPr/>
          <p:nvPr/>
        </p:nvGrpSpPr>
        <p:grpSpPr>
          <a:xfrm>
            <a:off x="216240" y="3867894"/>
            <a:ext cx="486877" cy="822086"/>
            <a:chOff x="2203410" y="2891304"/>
            <a:chExt cx="516654" cy="1027265"/>
          </a:xfrm>
        </p:grpSpPr>
        <p:sp>
          <p:nvSpPr>
            <p:cNvPr id="42"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520766" y="724797"/>
            <a:ext cx="8203821" cy="1754326"/>
          </a:xfrm>
          <a:prstGeom prst="rect">
            <a:avLst/>
          </a:prstGeom>
        </p:spPr>
        <p:txBody>
          <a:bodyPr wrap="square">
            <a:spAutoFit/>
          </a:bodyPr>
          <a:lstStyle/>
          <a:p>
            <a:pPr algn="just" fontAlgn="base">
              <a:lnSpc>
                <a:spcPct val="150000"/>
              </a:lnSpc>
            </a:pPr>
            <a:endParaRPr lang="en-US" sz="2400" dirty="0" smtClean="0">
              <a:latin typeface="Arial" panose="020B0604020202020204" pitchFamily="34" charset="0"/>
              <a:cs typeface="Arial" panose="020B0604020202020204" pitchFamily="34" charset="0"/>
            </a:endParaRPr>
          </a:p>
          <a:p>
            <a:pPr algn="just" fontAlgn="base">
              <a:lnSpc>
                <a:spcPct val="150000"/>
              </a:lnSpc>
            </a:pPr>
            <a:endParaRPr lang="en-US" sz="2400" dirty="0" smtClean="0">
              <a:latin typeface="Arial" panose="020B0604020202020204" pitchFamily="34" charset="0"/>
              <a:cs typeface="Arial" panose="020B0604020202020204" pitchFamily="34" charset="0"/>
            </a:endParaRPr>
          </a:p>
          <a:p>
            <a:pPr algn="just" fontAlgn="base">
              <a:lnSpc>
                <a:spcPct val="150000"/>
              </a:lnSpc>
            </a:pPr>
            <a:r>
              <a:rPr lang="vi-VN"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478434" y="339502"/>
            <a:ext cx="8357705" cy="1754326"/>
          </a:xfrm>
          <a:prstGeom prst="rect">
            <a:avLst/>
          </a:prstGeom>
        </p:spPr>
        <p:txBody>
          <a:bodyPr wrap="square">
            <a:spAutoFit/>
          </a:bodyPr>
          <a:lstStyle/>
          <a:p>
            <a:pPr algn="just" fontAlgn="base">
              <a:lnSpc>
                <a:spcPct val="150000"/>
              </a:lnSpc>
              <a:buFontTx/>
              <a:buChar char="-"/>
            </a:pPr>
            <a:r>
              <a:rPr lang="en-US" sz="2400" dirty="0" smtClean="0">
                <a:latin typeface="Arial" panose="020B0604020202020204" pitchFamily="34" charset="0"/>
                <a:cs typeface="Arial" panose="020B0604020202020204" pitchFamily="34" charset="0"/>
              </a:rPr>
              <a:t> </a:t>
            </a:r>
            <a:r>
              <a:rPr lang="vi-VN" sz="2400" dirty="0" smtClean="0">
                <a:latin typeface="Arial" panose="020B0604020202020204" pitchFamily="34" charset="0"/>
                <a:cs typeface="Arial" panose="020B0604020202020204" pitchFamily="34" charset="0"/>
              </a:rPr>
              <a:t>Mục </a:t>
            </a:r>
            <a:r>
              <a:rPr lang="vi-VN" sz="2400" dirty="0">
                <a:latin typeface="Arial" panose="020B0604020202020204" pitchFamily="34" charset="0"/>
                <a:cs typeface="Arial" panose="020B0604020202020204" pitchFamily="34" charset="0"/>
              </a:rPr>
              <a:t>tiêu và nội dung giáo dục </a:t>
            </a:r>
            <a:r>
              <a:rPr lang="pt-BR" sz="2400" dirty="0" smtClean="0">
                <a:latin typeface="Arial" panose="020B0604020202020204" pitchFamily="34" charset="0"/>
                <a:cs typeface="Arial" panose="020B0604020202020204" pitchFamily="34" charset="0"/>
              </a:rPr>
              <a:t>tháng cần </a:t>
            </a:r>
            <a:r>
              <a:rPr lang="vi-VN" sz="2400" dirty="0" smtClean="0"/>
              <a:t>đảm </a:t>
            </a:r>
            <a:r>
              <a:rPr lang="vi-VN" sz="2400" dirty="0"/>
              <a:t>bảo tính phát triển từ dễ đến khó, từ đơn giản đến phức </a:t>
            </a:r>
            <a:r>
              <a:rPr lang="vi-VN" sz="2400" dirty="0" smtClean="0"/>
              <a:t>tạp</a:t>
            </a:r>
            <a:r>
              <a:rPr lang="en-US" sz="2400" dirty="0"/>
              <a:t> </a:t>
            </a:r>
            <a:r>
              <a:rPr lang="en-US" sz="2400" dirty="0" smtClean="0"/>
              <a:t>(</a:t>
            </a:r>
            <a:r>
              <a:rPr lang="pt-BR" sz="2400" dirty="0">
                <a:latin typeface="Arial" panose="020B0604020202020204" pitchFamily="34" charset="0"/>
                <a:cs typeface="Arial" panose="020B0604020202020204" pitchFamily="34" charset="0"/>
              </a:rPr>
              <a:t>thời điểm); </a:t>
            </a:r>
            <a:r>
              <a:rPr lang="vi-VN" sz="2400" dirty="0" smtClean="0"/>
              <a:t>phù </a:t>
            </a:r>
            <a:r>
              <a:rPr lang="vi-VN" sz="2400" dirty="0"/>
              <a:t>hợp với sự phát triển của </a:t>
            </a:r>
            <a:r>
              <a:rPr lang="vi-VN" sz="2400" dirty="0" smtClean="0"/>
              <a:t>trẻ</a:t>
            </a:r>
            <a:r>
              <a:rPr lang="en-US" sz="2400" dirty="0"/>
              <a:t> </a:t>
            </a:r>
            <a:r>
              <a:rPr lang="en-US" sz="2400" dirty="0" smtClean="0"/>
              <a:t>(</a:t>
            </a:r>
            <a:r>
              <a:rPr lang="pt-BR" sz="2400" dirty="0" smtClean="0">
                <a:latin typeface="Arial" panose="020B0604020202020204" pitchFamily="34" charset="0"/>
                <a:cs typeface="Arial" panose="020B0604020202020204" pitchFamily="34" charset="0"/>
              </a:rPr>
              <a:t>năng </a:t>
            </a:r>
            <a:r>
              <a:rPr lang="pt-BR" sz="2400" dirty="0">
                <a:latin typeface="Arial" panose="020B0604020202020204" pitchFamily="34" charset="0"/>
                <a:cs typeface="Arial" panose="020B0604020202020204" pitchFamily="34" charset="0"/>
              </a:rPr>
              <a:t>lực </a:t>
            </a:r>
            <a:r>
              <a:rPr lang="pt-BR" sz="2400" dirty="0" smtClean="0">
                <a:latin typeface="Arial" panose="020B0604020202020204" pitchFamily="34" charset="0"/>
                <a:cs typeface="Arial" panose="020B0604020202020204" pitchFamily="34" charset="0"/>
              </a:rPr>
              <a:t>trẻ)</a:t>
            </a:r>
            <a:endParaRPr lang="en-US" sz="2400" dirty="0">
              <a:latin typeface="Arial" panose="020B0604020202020204" pitchFamily="34" charset="0"/>
              <a:cs typeface="Arial" panose="020B0604020202020204" pitchFamily="34" charset="0"/>
            </a:endParaRPr>
          </a:p>
        </p:txBody>
      </p:sp>
      <p:sp>
        <p:nvSpPr>
          <p:cNvPr id="19" name="Rectangle 18"/>
          <p:cNvSpPr/>
          <p:nvPr/>
        </p:nvSpPr>
        <p:spPr>
          <a:xfrm>
            <a:off x="491632" y="2014720"/>
            <a:ext cx="8232955" cy="2385268"/>
          </a:xfrm>
          <a:prstGeom prst="rect">
            <a:avLst/>
          </a:prstGeom>
        </p:spPr>
        <p:txBody>
          <a:bodyPr wrap="square">
            <a:spAutoFit/>
          </a:bodyPr>
          <a:lstStyle/>
          <a:p>
            <a:pPr algn="just" fontAlgn="base">
              <a:lnSpc>
                <a:spcPct val="150000"/>
              </a:lnSpc>
              <a:spcBef>
                <a:spcPts val="600"/>
              </a:spcBef>
              <a:buFontTx/>
              <a:buChar char="-"/>
            </a:pP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Chú</a:t>
            </a:r>
            <a:r>
              <a:rPr lang="en-US"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ý </a:t>
            </a:r>
            <a:r>
              <a:rPr lang="en-US" sz="2400" dirty="0" err="1" smtClean="0">
                <a:latin typeface="Arial" panose="020B0604020202020204" pitchFamily="34" charset="0"/>
                <a:cs typeface="Arial" panose="020B0604020202020204" pitchFamily="34" charset="0"/>
              </a:rPr>
              <a:t>đảm</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bảo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đủ</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các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giờ</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học</a:t>
            </a:r>
            <a:r>
              <a:rPr lang="en-US" sz="2400" dirty="0" smtClean="0">
                <a:latin typeface="Arial" panose="020B0604020202020204" pitchFamily="34" charset="0"/>
                <a:cs typeface="Arial" panose="020B0604020202020204" pitchFamily="34" charset="0"/>
              </a:rPr>
              <a:t> ở </a:t>
            </a:r>
            <a:r>
              <a:rPr lang="en-US" sz="2400" dirty="0" err="1" smtClean="0">
                <a:latin typeface="Arial" panose="020B0604020202020204" pitchFamily="34" charset="0"/>
                <a:cs typeface="Arial" panose="020B0604020202020204" pitchFamily="34" charset="0"/>
              </a:rPr>
              <a:t>các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lĩnh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vực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phát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triển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theo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tháng</a:t>
            </a:r>
            <a:r>
              <a:rPr lang="en-US" sz="2400" dirty="0" smtClean="0">
                <a:latin typeface="Arial" panose="020B0604020202020204" pitchFamily="34" charset="0"/>
                <a:cs typeface="Arial" panose="020B0604020202020204" pitchFamily="34" charset="0"/>
              </a:rPr>
              <a:t>.</a:t>
            </a:r>
          </a:p>
          <a:p>
            <a:pPr algn="just" fontAlgn="base">
              <a:lnSpc>
                <a:spcPct val="150000"/>
              </a:lnSpc>
              <a:spcBef>
                <a:spcPts val="600"/>
              </a:spcBef>
              <a:buFontTx/>
              <a:buChar char="-"/>
            </a:pPr>
            <a:r>
              <a:rPr lang="en-US" sz="2400" dirty="0" smtClean="0">
                <a:latin typeface="Arial" panose="020B0604020202020204" pitchFamily="34" charset="0"/>
                <a:cs typeface="Arial" panose="020B0604020202020204" pitchFamily="34" charset="0"/>
              </a:rPr>
              <a:t> C</a:t>
            </a:r>
            <a:r>
              <a:rPr lang="vi-VN" sz="2400" dirty="0">
                <a:latin typeface="Arial" panose="020B0604020202020204" pitchFamily="34" charset="0"/>
                <a:cs typeface="Arial" panose="020B0604020202020204" pitchFamily="34" charset="0"/>
              </a:rPr>
              <a:t>ần có sự tiếp nối các mục 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vi-VN" sz="2400" dirty="0">
                <a:latin typeface="Arial" panose="020B0604020202020204" pitchFamily="34" charset="0"/>
                <a:cs typeface="Arial" panose="020B0604020202020204" pitchFamily="34" charset="0"/>
              </a:rPr>
              <a:t>ở giai đoạn trước nếu trẻ chưa thực hiện được</a:t>
            </a:r>
            <a:r>
              <a:rPr lang="vi-VN"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2081559" y="555526"/>
            <a:ext cx="4572000" cy="461665"/>
          </a:xfrm>
          <a:prstGeom prst="rect">
            <a:avLst/>
          </a:prstGeom>
        </p:spPr>
        <p:txBody>
          <a:bodyPr>
            <a:spAutoFit/>
          </a:bodyPr>
          <a:lstStyle/>
          <a:p>
            <a:pPr lvl="0"/>
            <a:r>
              <a:rPr lang="en-US" sz="2400" b="1" dirty="0">
                <a:solidFill>
                  <a:srgbClr val="0033CC"/>
                </a:solidFill>
                <a:latin typeface="Arial" panose="020B0604020202020204" pitchFamily="34" charset="0"/>
                <a:cs typeface="Arial" panose="020B0604020202020204" pitchFamily="34" charset="0"/>
              </a:rPr>
              <a:t>5</a:t>
            </a:r>
            <a:r>
              <a:rPr lang="en-US" sz="2400" b="1" dirty="0" smtClean="0">
                <a:solidFill>
                  <a:srgbClr val="0033CC"/>
                </a:solidFill>
                <a:latin typeface="Arial" panose="020B0604020202020204" pitchFamily="34" charset="0"/>
                <a:cs typeface="Arial" panose="020B0604020202020204" pitchFamily="34" charset="0"/>
              </a:rPr>
              <a:t>. </a:t>
            </a:r>
            <a:r>
              <a:rPr lang="en-US" sz="2400" b="1" dirty="0" err="1">
                <a:solidFill>
                  <a:srgbClr val="0033CC"/>
                </a:solidFill>
                <a:latin typeface="Arial" panose="020B0604020202020204" pitchFamily="34" charset="0"/>
                <a:cs typeface="Arial" panose="020B0604020202020204" pitchFamily="34" charset="0"/>
              </a:rPr>
              <a:t>Kế</a:t>
            </a:r>
            <a:r>
              <a:rPr lang="vi-VN" sz="2400" b="1" dirty="0">
                <a:solidFill>
                  <a:srgbClr val="0033CC"/>
                </a:solidFill>
                <a:latin typeface="Arial" panose="020B0604020202020204" pitchFamily="34" charset="0"/>
                <a:cs typeface="Arial" panose="020B0604020202020204" pitchFamily="34" charset="0"/>
              </a:rPr>
              <a:t> hoạch giáo dục chủ đề </a:t>
            </a:r>
            <a:endParaRPr lang="en-US" sz="2400" b="1" dirty="0">
              <a:solidFill>
                <a:srgbClr val="0033CC"/>
              </a:solidFill>
              <a:latin typeface="Arial" panose="020B0604020202020204" pitchFamily="34" charset="0"/>
              <a:cs typeface="Arial" panose="020B0604020202020204" pitchFamily="34" charset="0"/>
            </a:endParaRPr>
          </a:p>
        </p:txBody>
      </p:sp>
      <p:sp>
        <p:nvSpPr>
          <p:cNvPr id="2" name="Rectangle 1"/>
          <p:cNvSpPr/>
          <p:nvPr/>
        </p:nvSpPr>
        <p:spPr>
          <a:xfrm>
            <a:off x="767158" y="1216571"/>
            <a:ext cx="8053313" cy="2862322"/>
          </a:xfrm>
          <a:prstGeom prst="rect">
            <a:avLst/>
          </a:prstGeom>
        </p:spPr>
        <p:txBody>
          <a:bodyPr wrap="square">
            <a:spAutoFit/>
          </a:bodyPr>
          <a:lstStyle/>
          <a:p>
            <a:pPr algn="just">
              <a:lnSpc>
                <a:spcPct val="150000"/>
              </a:lnSpc>
              <a:buFontTx/>
              <a:buChar char="-"/>
              <a:tabLst>
                <a:tab pos="0" algn="l"/>
              </a:tabLst>
            </a:pPr>
            <a:r>
              <a:rPr lang="en-US" sz="2400" dirty="0">
                <a:solidFill>
                  <a:schemeClr val="tx1"/>
                </a:solidFill>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Khám phá chủ đề chỉ là </a:t>
            </a:r>
            <a:r>
              <a:rPr lang="pt-BR" sz="2400" dirty="0" smtClean="0">
                <a:latin typeface="Arial" panose="020B0604020202020204" pitchFamily="34" charset="0"/>
                <a:cs typeface="Arial" panose="020B0604020202020204" pitchFamily="34" charset="0"/>
              </a:rPr>
              <a:t>một </a:t>
            </a:r>
            <a:r>
              <a:rPr lang="pt-BR" sz="2400" dirty="0">
                <a:latin typeface="Arial" panose="020B0604020202020204" pitchFamily="34" charset="0"/>
                <a:cs typeface="Arial" panose="020B0604020202020204" pitchFamily="34" charset="0"/>
              </a:rPr>
              <a:t>trong những hình thức g</a:t>
            </a:r>
            <a:r>
              <a:rPr lang="pt-BR" sz="2400" dirty="0" smtClean="0">
                <a:latin typeface="Arial" panose="020B0604020202020204" pitchFamily="34" charset="0"/>
                <a:cs typeface="Arial" panose="020B0604020202020204" pitchFamily="34" charset="0"/>
              </a:rPr>
              <a:t>iáo </a:t>
            </a:r>
            <a:r>
              <a:rPr lang="pt-BR" sz="2400" dirty="0">
                <a:latin typeface="Arial" panose="020B0604020202020204" pitchFamily="34" charset="0"/>
                <a:cs typeface="Arial" panose="020B0604020202020204" pitchFamily="34" charset="0"/>
              </a:rPr>
              <a:t>dục và </a:t>
            </a:r>
            <a:r>
              <a:rPr lang="pt-BR" sz="2400" dirty="0" smtClean="0">
                <a:latin typeface="Arial" panose="020B0604020202020204" pitchFamily="34" charset="0"/>
                <a:cs typeface="Arial" panose="020B0604020202020204" pitchFamily="34" charset="0"/>
              </a:rPr>
              <a:t>là một </a:t>
            </a:r>
            <a:r>
              <a:rPr lang="pt-BR" sz="2400" dirty="0">
                <a:latin typeface="Arial" panose="020B0604020202020204" pitchFamily="34" charset="0"/>
                <a:cs typeface="Arial" panose="020B0604020202020204" pitchFamily="34" charset="0"/>
              </a:rPr>
              <a:t>phần trong KHGD.</a:t>
            </a:r>
            <a:endParaRPr lang="en-US" sz="2400" dirty="0">
              <a:latin typeface="Arial" panose="020B0604020202020204" pitchFamily="34" charset="0"/>
              <a:cs typeface="Arial" panose="020B0604020202020204" pitchFamily="34" charset="0"/>
            </a:endParaRPr>
          </a:p>
          <a:p>
            <a:pPr lvl="0" algn="just">
              <a:lnSpc>
                <a:spcPct val="150000"/>
              </a:lnSpc>
              <a:buFontTx/>
              <a:buChar char="-"/>
              <a:tabLst>
                <a:tab pos="0" algn="l"/>
              </a:tabLst>
            </a:pPr>
            <a:r>
              <a:rPr lang="en-US" sz="2400" dirty="0" smtClean="0">
                <a:solidFill>
                  <a:schemeClr val="tx1"/>
                </a:solidFill>
                <a:latin typeface="Arial" panose="020B0604020202020204" pitchFamily="34" charset="0"/>
                <a:cs typeface="Arial" panose="020B0604020202020204" pitchFamily="34" charset="0"/>
              </a:rPr>
              <a:t> G</a:t>
            </a:r>
            <a:r>
              <a:rPr lang="vi-VN" sz="2400" dirty="0">
                <a:solidFill>
                  <a:schemeClr val="tx1"/>
                </a:solidFill>
                <a:latin typeface="Arial" panose="020B0604020202020204" pitchFamily="34" charset="0"/>
                <a:cs typeface="Arial" panose="020B0604020202020204" pitchFamily="34" charset="0"/>
              </a:rPr>
              <a:t>ồm </a:t>
            </a:r>
            <a:r>
              <a:rPr lang="en-US" sz="2400" dirty="0" err="1">
                <a:solidFill>
                  <a:schemeClr val="tx1"/>
                </a:solidFill>
                <a:latin typeface="Arial" panose="020B0604020202020204" pitchFamily="34" charset="0"/>
                <a:cs typeface="Arial" panose="020B0604020202020204" pitchFamily="34" charset="0"/>
              </a:rPr>
              <a:t>mạng</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nội dung và </a:t>
            </a:r>
            <a:r>
              <a:rPr lang="en-US" sz="2400" dirty="0" err="1">
                <a:solidFill>
                  <a:schemeClr val="tx1"/>
                </a:solidFill>
                <a:latin typeface="Arial" panose="020B0604020202020204" pitchFamily="34" charset="0"/>
                <a:cs typeface="Arial" panose="020B0604020202020204" pitchFamily="34" charset="0"/>
              </a:rPr>
              <a:t>mạng</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dự kiến </a:t>
            </a:r>
            <a:r>
              <a:rPr lang="en-US" sz="2400" dirty="0" err="1">
                <a:solidFill>
                  <a:schemeClr val="tx1"/>
                </a:solidFill>
                <a:latin typeface="Arial" panose="020B0604020202020204" pitchFamily="34" charset="0"/>
                <a:cs typeface="Arial" panose="020B0604020202020204" pitchFamily="34" charset="0"/>
              </a:rPr>
              <a:t>các</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hoạt động giáo dục cho </a:t>
            </a:r>
            <a:r>
              <a:rPr lang="en-US" sz="2400" dirty="0" err="1">
                <a:solidFill>
                  <a:schemeClr val="tx1"/>
                </a:solidFill>
                <a:latin typeface="Arial" panose="020B0604020202020204" pitchFamily="34" charset="0"/>
                <a:cs typeface="Arial" panose="020B0604020202020204" pitchFamily="34" charset="0"/>
              </a:rPr>
              <a:t>mạng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chủ</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đề</a:t>
            </a:r>
            <a:r>
              <a:rPr lang="en-US" sz="2400" dirty="0">
                <a:solidFill>
                  <a:schemeClr val="tx1"/>
                </a:solidFill>
                <a:latin typeface="Arial" panose="020B0604020202020204" pitchFamily="34" charset="0"/>
                <a:cs typeface="Arial" panose="020B0604020202020204" pitchFamily="34" charset="0"/>
              </a:rPr>
              <a:t>. </a:t>
            </a:r>
          </a:p>
          <a:p>
            <a:pPr lvl="0" algn="just">
              <a:lnSpc>
                <a:spcPct val="150000"/>
              </a:lnSpc>
            </a:pPr>
            <a:endParaRPr lang="en-US" sz="2400" dirty="0">
              <a:solidFill>
                <a:schemeClr val="tx1"/>
              </a:solidFill>
              <a:latin typeface="Arial" panose="020B0604020202020204" pitchFamily="34" charset="0"/>
              <a:cs typeface="Arial" panose="020B0604020202020204" pitchFamily="34" charset="0"/>
            </a:endParaRPr>
          </a:p>
        </p:txBody>
      </p:sp>
      <p:grpSp>
        <p:nvGrpSpPr>
          <p:cNvPr id="16" name="Google Shape;4546;p48"/>
          <p:cNvGrpSpPr/>
          <p:nvPr/>
        </p:nvGrpSpPr>
        <p:grpSpPr>
          <a:xfrm>
            <a:off x="735617" y="386634"/>
            <a:ext cx="1099498" cy="557632"/>
            <a:chOff x="1100281" y="1325671"/>
            <a:chExt cx="1099498" cy="557632"/>
          </a:xfrm>
        </p:grpSpPr>
        <p:sp>
          <p:nvSpPr>
            <p:cNvPr id="17" name="Google Shape;4547;p48"/>
            <p:cNvSpPr/>
            <p:nvPr/>
          </p:nvSpPr>
          <p:spPr>
            <a:xfrm>
              <a:off x="1639780" y="1354340"/>
              <a:ext cx="559999" cy="329402"/>
            </a:xfrm>
            <a:custGeom>
              <a:avLst/>
              <a:gdLst/>
              <a:ahLst/>
              <a:cxnLst/>
              <a:rect l="l" t="t" r="r" b="b"/>
              <a:pathLst>
                <a:path w="21526" h="12662" extrusionOk="0">
                  <a:moveTo>
                    <a:pt x="17562" y="0"/>
                  </a:moveTo>
                  <a:cubicBezTo>
                    <a:pt x="16729" y="0"/>
                    <a:pt x="15699" y="92"/>
                    <a:pt x="14438" y="309"/>
                  </a:cubicBezTo>
                  <a:cubicBezTo>
                    <a:pt x="7185" y="1537"/>
                    <a:pt x="2063" y="5662"/>
                    <a:pt x="2063" y="5662"/>
                  </a:cubicBezTo>
                  <a:cubicBezTo>
                    <a:pt x="0" y="7053"/>
                    <a:pt x="441" y="9927"/>
                    <a:pt x="2712" y="11039"/>
                  </a:cubicBezTo>
                  <a:cubicBezTo>
                    <a:pt x="3236" y="11296"/>
                    <a:pt x="3717" y="11394"/>
                    <a:pt x="4147" y="11394"/>
                  </a:cubicBezTo>
                  <a:cubicBezTo>
                    <a:pt x="5579" y="11394"/>
                    <a:pt x="6443" y="10298"/>
                    <a:pt x="6443" y="10297"/>
                  </a:cubicBezTo>
                  <a:lnTo>
                    <a:pt x="6443" y="10297"/>
                  </a:lnTo>
                  <a:cubicBezTo>
                    <a:pt x="6443" y="10298"/>
                    <a:pt x="6188" y="12661"/>
                    <a:pt x="9062" y="12661"/>
                  </a:cubicBezTo>
                  <a:cubicBezTo>
                    <a:pt x="11935" y="12661"/>
                    <a:pt x="11379" y="9834"/>
                    <a:pt x="11379" y="9834"/>
                  </a:cubicBezTo>
                  <a:lnTo>
                    <a:pt x="11379" y="9834"/>
                  </a:lnTo>
                  <a:cubicBezTo>
                    <a:pt x="11379" y="9834"/>
                    <a:pt x="11924" y="11134"/>
                    <a:pt x="13365" y="11134"/>
                  </a:cubicBezTo>
                  <a:cubicBezTo>
                    <a:pt x="13579" y="11134"/>
                    <a:pt x="13813" y="11105"/>
                    <a:pt x="14068" y="11039"/>
                  </a:cubicBezTo>
                  <a:cubicBezTo>
                    <a:pt x="16038" y="10552"/>
                    <a:pt x="15064" y="8351"/>
                    <a:pt x="15064" y="8351"/>
                  </a:cubicBezTo>
                  <a:lnTo>
                    <a:pt x="15064" y="8351"/>
                  </a:lnTo>
                  <a:cubicBezTo>
                    <a:pt x="15064" y="8351"/>
                    <a:pt x="15622" y="8817"/>
                    <a:pt x="16426" y="8817"/>
                  </a:cubicBezTo>
                  <a:cubicBezTo>
                    <a:pt x="16770" y="8817"/>
                    <a:pt x="17158" y="8732"/>
                    <a:pt x="17567" y="8490"/>
                  </a:cubicBezTo>
                  <a:cubicBezTo>
                    <a:pt x="18934" y="7702"/>
                    <a:pt x="17683" y="5662"/>
                    <a:pt x="17683" y="5662"/>
                  </a:cubicBezTo>
                  <a:lnTo>
                    <a:pt x="17683" y="5662"/>
                  </a:lnTo>
                  <a:cubicBezTo>
                    <a:pt x="17683" y="5662"/>
                    <a:pt x="18046" y="5813"/>
                    <a:pt x="18520" y="5813"/>
                  </a:cubicBezTo>
                  <a:cubicBezTo>
                    <a:pt x="19011" y="5813"/>
                    <a:pt x="19622" y="5651"/>
                    <a:pt x="20070" y="4990"/>
                  </a:cubicBezTo>
                  <a:cubicBezTo>
                    <a:pt x="20951" y="3669"/>
                    <a:pt x="19699" y="2511"/>
                    <a:pt x="19699" y="2511"/>
                  </a:cubicBezTo>
                  <a:cubicBezTo>
                    <a:pt x="21040" y="2070"/>
                    <a:pt x="21526" y="0"/>
                    <a:pt x="17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48;p48"/>
            <p:cNvSpPr/>
            <p:nvPr/>
          </p:nvSpPr>
          <p:spPr>
            <a:xfrm>
              <a:off x="1708511" y="1763894"/>
              <a:ext cx="43419" cy="85641"/>
            </a:xfrm>
            <a:custGeom>
              <a:avLst/>
              <a:gdLst/>
              <a:ahLst/>
              <a:cxnLst/>
              <a:rect l="l" t="t" r="r" b="b"/>
              <a:pathLst>
                <a:path w="1669" h="3292" fill="none" extrusionOk="0">
                  <a:moveTo>
                    <a:pt x="0" y="1"/>
                  </a:moveTo>
                  <a:cubicBezTo>
                    <a:pt x="0" y="1"/>
                    <a:pt x="1669" y="1090"/>
                    <a:pt x="348" y="3291"/>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49;p48"/>
            <p:cNvSpPr/>
            <p:nvPr/>
          </p:nvSpPr>
          <p:spPr>
            <a:xfrm>
              <a:off x="1689806" y="1839858"/>
              <a:ext cx="70579" cy="24142"/>
            </a:xfrm>
            <a:custGeom>
              <a:avLst/>
              <a:gdLst/>
              <a:ahLst/>
              <a:cxnLst/>
              <a:rect l="l" t="t" r="r" b="b"/>
              <a:pathLst>
                <a:path w="2713" h="928" fill="none" extrusionOk="0">
                  <a:moveTo>
                    <a:pt x="1" y="418"/>
                  </a:moveTo>
                  <a:cubicBezTo>
                    <a:pt x="1" y="418"/>
                    <a:pt x="1577" y="1"/>
                    <a:pt x="2712" y="928"/>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50;p48"/>
            <p:cNvSpPr/>
            <p:nvPr/>
          </p:nvSpPr>
          <p:spPr>
            <a:xfrm>
              <a:off x="1717538" y="1839260"/>
              <a:ext cx="42248" cy="35589"/>
            </a:xfrm>
            <a:custGeom>
              <a:avLst/>
              <a:gdLst/>
              <a:ahLst/>
              <a:cxnLst/>
              <a:rect l="l" t="t" r="r" b="b"/>
              <a:pathLst>
                <a:path w="1624" h="1368" fill="none" extrusionOk="0">
                  <a:moveTo>
                    <a:pt x="1021" y="1368"/>
                  </a:moveTo>
                  <a:cubicBezTo>
                    <a:pt x="488" y="603"/>
                    <a:pt x="1" y="418"/>
                    <a:pt x="1" y="418"/>
                  </a:cubicBezTo>
                  <a:cubicBezTo>
                    <a:pt x="1" y="418"/>
                    <a:pt x="812" y="0"/>
                    <a:pt x="1623" y="279"/>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51;p48"/>
            <p:cNvSpPr/>
            <p:nvPr/>
          </p:nvSpPr>
          <p:spPr>
            <a:xfrm>
              <a:off x="1406451" y="1325671"/>
              <a:ext cx="501647" cy="499280"/>
            </a:xfrm>
            <a:custGeom>
              <a:avLst/>
              <a:gdLst/>
              <a:ahLst/>
              <a:cxnLst/>
              <a:rect l="l" t="t" r="r" b="b"/>
              <a:pathLst>
                <a:path w="19283" h="19192" extrusionOk="0">
                  <a:moveTo>
                    <a:pt x="12523" y="0"/>
                  </a:moveTo>
                  <a:cubicBezTo>
                    <a:pt x="12134" y="0"/>
                    <a:pt x="11743" y="51"/>
                    <a:pt x="11356" y="159"/>
                  </a:cubicBezTo>
                  <a:cubicBezTo>
                    <a:pt x="10151" y="484"/>
                    <a:pt x="8807" y="1226"/>
                    <a:pt x="8066" y="3589"/>
                  </a:cubicBezTo>
                  <a:cubicBezTo>
                    <a:pt x="7078" y="6833"/>
                    <a:pt x="6722" y="9026"/>
                    <a:pt x="4438" y="9026"/>
                  </a:cubicBezTo>
                  <a:cubicBezTo>
                    <a:pt x="4094" y="9026"/>
                    <a:pt x="3707" y="8976"/>
                    <a:pt x="3268" y="8873"/>
                  </a:cubicBezTo>
                  <a:cubicBezTo>
                    <a:pt x="2272" y="8637"/>
                    <a:pt x="1607" y="8420"/>
                    <a:pt x="1157" y="8420"/>
                  </a:cubicBezTo>
                  <a:cubicBezTo>
                    <a:pt x="329" y="8420"/>
                    <a:pt x="230" y="9153"/>
                    <a:pt x="140" y="11840"/>
                  </a:cubicBezTo>
                  <a:cubicBezTo>
                    <a:pt x="1" y="15038"/>
                    <a:pt x="2318" y="17680"/>
                    <a:pt x="5864" y="18653"/>
                  </a:cubicBezTo>
                  <a:cubicBezTo>
                    <a:pt x="7133" y="19011"/>
                    <a:pt x="8372" y="19191"/>
                    <a:pt x="9550" y="19191"/>
                  </a:cubicBezTo>
                  <a:cubicBezTo>
                    <a:pt x="14095" y="19191"/>
                    <a:pt x="17742" y="16513"/>
                    <a:pt x="18772" y="11029"/>
                  </a:cubicBezTo>
                  <a:cubicBezTo>
                    <a:pt x="19282" y="8271"/>
                    <a:pt x="18494" y="4980"/>
                    <a:pt x="17683" y="3427"/>
                  </a:cubicBezTo>
                  <a:cubicBezTo>
                    <a:pt x="16666" y="1491"/>
                    <a:pt x="14625" y="0"/>
                    <a:pt x="12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52;p48"/>
            <p:cNvSpPr/>
            <p:nvPr/>
          </p:nvSpPr>
          <p:spPr>
            <a:xfrm>
              <a:off x="1440219" y="1602055"/>
              <a:ext cx="440746" cy="222818"/>
            </a:xfrm>
            <a:custGeom>
              <a:avLst/>
              <a:gdLst/>
              <a:ahLst/>
              <a:cxnLst/>
              <a:rect l="l" t="t" r="r" b="b"/>
              <a:pathLst>
                <a:path w="16942" h="8565" extrusionOk="0">
                  <a:moveTo>
                    <a:pt x="14123" y="1"/>
                  </a:moveTo>
                  <a:cubicBezTo>
                    <a:pt x="11343" y="1"/>
                    <a:pt x="11444" y="4666"/>
                    <a:pt x="7115" y="5387"/>
                  </a:cubicBezTo>
                  <a:cubicBezTo>
                    <a:pt x="6195" y="5536"/>
                    <a:pt x="5301" y="5596"/>
                    <a:pt x="4458" y="5596"/>
                  </a:cubicBezTo>
                  <a:cubicBezTo>
                    <a:pt x="2667" y="5596"/>
                    <a:pt x="1103" y="5323"/>
                    <a:pt x="0" y="5040"/>
                  </a:cubicBezTo>
                  <a:lnTo>
                    <a:pt x="0" y="5040"/>
                  </a:lnTo>
                  <a:cubicBezTo>
                    <a:pt x="997" y="6430"/>
                    <a:pt x="2596" y="7496"/>
                    <a:pt x="4566" y="8029"/>
                  </a:cubicBezTo>
                  <a:cubicBezTo>
                    <a:pt x="5831" y="8385"/>
                    <a:pt x="7066" y="8565"/>
                    <a:pt x="8241" y="8565"/>
                  </a:cubicBezTo>
                  <a:cubicBezTo>
                    <a:pt x="12188" y="8565"/>
                    <a:pt x="15459" y="6541"/>
                    <a:pt x="16941" y="2398"/>
                  </a:cubicBezTo>
                  <a:cubicBezTo>
                    <a:pt x="16779" y="1401"/>
                    <a:pt x="16246" y="497"/>
                    <a:pt x="14972" y="127"/>
                  </a:cubicBezTo>
                  <a:cubicBezTo>
                    <a:pt x="14660" y="40"/>
                    <a:pt x="14380" y="1"/>
                    <a:pt x="14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53;p48"/>
            <p:cNvSpPr/>
            <p:nvPr/>
          </p:nvSpPr>
          <p:spPr>
            <a:xfrm>
              <a:off x="1779038" y="1519119"/>
              <a:ext cx="91079" cy="38086"/>
            </a:xfrm>
            <a:custGeom>
              <a:avLst/>
              <a:gdLst/>
              <a:ahLst/>
              <a:cxnLst/>
              <a:rect l="l" t="t" r="r" b="b"/>
              <a:pathLst>
                <a:path w="3501" h="1464" extrusionOk="0">
                  <a:moveTo>
                    <a:pt x="1" y="0"/>
                  </a:moveTo>
                  <a:lnTo>
                    <a:pt x="1" y="0"/>
                  </a:lnTo>
                  <a:cubicBezTo>
                    <a:pt x="453" y="1177"/>
                    <a:pt x="1362" y="1464"/>
                    <a:pt x="2140" y="1464"/>
                  </a:cubicBezTo>
                  <a:cubicBezTo>
                    <a:pt x="2879" y="1464"/>
                    <a:pt x="3500" y="1206"/>
                    <a:pt x="3500" y="120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54;p48"/>
            <p:cNvSpPr/>
            <p:nvPr/>
          </p:nvSpPr>
          <p:spPr>
            <a:xfrm>
              <a:off x="1100281" y="1354340"/>
              <a:ext cx="560025" cy="329402"/>
            </a:xfrm>
            <a:custGeom>
              <a:avLst/>
              <a:gdLst/>
              <a:ahLst/>
              <a:cxnLst/>
              <a:rect l="l" t="t" r="r" b="b"/>
              <a:pathLst>
                <a:path w="21527" h="12662" extrusionOk="0">
                  <a:moveTo>
                    <a:pt x="3951" y="0"/>
                  </a:moveTo>
                  <a:cubicBezTo>
                    <a:pt x="1" y="0"/>
                    <a:pt x="487" y="2070"/>
                    <a:pt x="1827" y="2511"/>
                  </a:cubicBezTo>
                  <a:cubicBezTo>
                    <a:pt x="1827" y="2511"/>
                    <a:pt x="576" y="3669"/>
                    <a:pt x="1457" y="4990"/>
                  </a:cubicBezTo>
                  <a:cubicBezTo>
                    <a:pt x="1905" y="5651"/>
                    <a:pt x="2509" y="5813"/>
                    <a:pt x="2995" y="5813"/>
                  </a:cubicBezTo>
                  <a:cubicBezTo>
                    <a:pt x="3463" y="5813"/>
                    <a:pt x="3820" y="5662"/>
                    <a:pt x="3820" y="5662"/>
                  </a:cubicBezTo>
                  <a:lnTo>
                    <a:pt x="3820" y="5662"/>
                  </a:lnTo>
                  <a:cubicBezTo>
                    <a:pt x="3820" y="5662"/>
                    <a:pt x="2569" y="7702"/>
                    <a:pt x="3960" y="8490"/>
                  </a:cubicBezTo>
                  <a:cubicBezTo>
                    <a:pt x="4369" y="8732"/>
                    <a:pt x="4757" y="8817"/>
                    <a:pt x="5100" y="8817"/>
                  </a:cubicBezTo>
                  <a:cubicBezTo>
                    <a:pt x="5905" y="8817"/>
                    <a:pt x="6462" y="8351"/>
                    <a:pt x="6462" y="8351"/>
                  </a:cubicBezTo>
                  <a:lnTo>
                    <a:pt x="6462" y="8351"/>
                  </a:lnTo>
                  <a:cubicBezTo>
                    <a:pt x="6462" y="8351"/>
                    <a:pt x="5489" y="10552"/>
                    <a:pt x="7459" y="11039"/>
                  </a:cubicBezTo>
                  <a:cubicBezTo>
                    <a:pt x="7714" y="11105"/>
                    <a:pt x="7948" y="11134"/>
                    <a:pt x="8162" y="11134"/>
                  </a:cubicBezTo>
                  <a:cubicBezTo>
                    <a:pt x="9603" y="11134"/>
                    <a:pt x="10147" y="9834"/>
                    <a:pt x="10147" y="9834"/>
                  </a:cubicBezTo>
                  <a:lnTo>
                    <a:pt x="10147" y="9834"/>
                  </a:lnTo>
                  <a:cubicBezTo>
                    <a:pt x="10147" y="9834"/>
                    <a:pt x="9568" y="12661"/>
                    <a:pt x="12442" y="12661"/>
                  </a:cubicBezTo>
                  <a:cubicBezTo>
                    <a:pt x="15315" y="12661"/>
                    <a:pt x="15084" y="10298"/>
                    <a:pt x="15084" y="10297"/>
                  </a:cubicBezTo>
                  <a:lnTo>
                    <a:pt x="15084" y="10297"/>
                  </a:lnTo>
                  <a:cubicBezTo>
                    <a:pt x="15084" y="10298"/>
                    <a:pt x="15934" y="11394"/>
                    <a:pt x="17360" y="11394"/>
                  </a:cubicBezTo>
                  <a:cubicBezTo>
                    <a:pt x="17788" y="11394"/>
                    <a:pt x="18268" y="11296"/>
                    <a:pt x="18792" y="11039"/>
                  </a:cubicBezTo>
                  <a:cubicBezTo>
                    <a:pt x="21086" y="9927"/>
                    <a:pt x="21526" y="7053"/>
                    <a:pt x="19441" y="5662"/>
                  </a:cubicBezTo>
                  <a:cubicBezTo>
                    <a:pt x="19441" y="5662"/>
                    <a:pt x="14319" y="1537"/>
                    <a:pt x="7065" y="309"/>
                  </a:cubicBezTo>
                  <a:cubicBezTo>
                    <a:pt x="5809" y="92"/>
                    <a:pt x="4782" y="0"/>
                    <a:pt x="3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55;p48"/>
            <p:cNvSpPr/>
            <p:nvPr/>
          </p:nvSpPr>
          <p:spPr>
            <a:xfrm>
              <a:off x="1849591" y="1458816"/>
              <a:ext cx="22919" cy="17534"/>
            </a:xfrm>
            <a:custGeom>
              <a:avLst/>
              <a:gdLst/>
              <a:ahLst/>
              <a:cxnLst/>
              <a:rect l="l" t="t" r="r" b="b"/>
              <a:pathLst>
                <a:path w="881" h="674" fill="none" extrusionOk="0">
                  <a:moveTo>
                    <a:pt x="881" y="325"/>
                  </a:moveTo>
                  <a:cubicBezTo>
                    <a:pt x="788" y="94"/>
                    <a:pt x="533" y="1"/>
                    <a:pt x="302" y="94"/>
                  </a:cubicBezTo>
                  <a:cubicBezTo>
                    <a:pt x="93" y="186"/>
                    <a:pt x="0" y="464"/>
                    <a:pt x="93" y="673"/>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56;p48"/>
            <p:cNvSpPr/>
            <p:nvPr/>
          </p:nvSpPr>
          <p:spPr>
            <a:xfrm>
              <a:off x="1752529" y="1462458"/>
              <a:ext cx="34990" cy="22919"/>
            </a:xfrm>
            <a:custGeom>
              <a:avLst/>
              <a:gdLst/>
              <a:ahLst/>
              <a:cxnLst/>
              <a:rect l="l" t="t" r="r" b="b"/>
              <a:pathLst>
                <a:path w="1345" h="881" fill="none" extrusionOk="0">
                  <a:moveTo>
                    <a:pt x="1252" y="881"/>
                  </a:moveTo>
                  <a:cubicBezTo>
                    <a:pt x="1344" y="533"/>
                    <a:pt x="1136" y="185"/>
                    <a:pt x="788" y="93"/>
                  </a:cubicBezTo>
                  <a:cubicBezTo>
                    <a:pt x="464" y="0"/>
                    <a:pt x="93" y="209"/>
                    <a:pt x="0" y="533"/>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57;p48"/>
            <p:cNvSpPr/>
            <p:nvPr/>
          </p:nvSpPr>
          <p:spPr>
            <a:xfrm>
              <a:off x="1779038" y="1484753"/>
              <a:ext cx="129659" cy="66468"/>
            </a:xfrm>
            <a:custGeom>
              <a:avLst/>
              <a:gdLst/>
              <a:ahLst/>
              <a:cxnLst/>
              <a:rect l="l" t="t" r="r" b="b"/>
              <a:pathLst>
                <a:path w="4984" h="2555" extrusionOk="0">
                  <a:moveTo>
                    <a:pt x="1948" y="0"/>
                  </a:moveTo>
                  <a:cubicBezTo>
                    <a:pt x="1948" y="0"/>
                    <a:pt x="1322" y="974"/>
                    <a:pt x="1" y="1321"/>
                  </a:cubicBezTo>
                  <a:cubicBezTo>
                    <a:pt x="1" y="1321"/>
                    <a:pt x="1571" y="2555"/>
                    <a:pt x="4089" y="2555"/>
                  </a:cubicBezTo>
                  <a:cubicBezTo>
                    <a:pt x="4375" y="2555"/>
                    <a:pt x="4674" y="2539"/>
                    <a:pt x="4983" y="2503"/>
                  </a:cubicBezTo>
                  <a:cubicBezTo>
                    <a:pt x="4983" y="2503"/>
                    <a:pt x="3593" y="1600"/>
                    <a:pt x="3199" y="649"/>
                  </a:cubicBezTo>
                  <a:cubicBezTo>
                    <a:pt x="3199" y="649"/>
                    <a:pt x="2944" y="93"/>
                    <a:pt x="19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58;p48"/>
            <p:cNvSpPr/>
            <p:nvPr/>
          </p:nvSpPr>
          <p:spPr>
            <a:xfrm>
              <a:off x="1584914" y="1766912"/>
              <a:ext cx="52472" cy="83222"/>
            </a:xfrm>
            <a:custGeom>
              <a:avLst/>
              <a:gdLst/>
              <a:ahLst/>
              <a:cxnLst/>
              <a:rect l="l" t="t" r="r" b="b"/>
              <a:pathLst>
                <a:path w="2017" h="3199" fill="none" extrusionOk="0">
                  <a:moveTo>
                    <a:pt x="858" y="0"/>
                  </a:moveTo>
                  <a:cubicBezTo>
                    <a:pt x="858" y="0"/>
                    <a:pt x="2017" y="1600"/>
                    <a:pt x="0" y="3199"/>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559;p48"/>
            <p:cNvSpPr/>
            <p:nvPr/>
          </p:nvSpPr>
          <p:spPr>
            <a:xfrm>
              <a:off x="1558379" y="1840456"/>
              <a:ext cx="61525" cy="38008"/>
            </a:xfrm>
            <a:custGeom>
              <a:avLst/>
              <a:gdLst/>
              <a:ahLst/>
              <a:cxnLst/>
              <a:rect l="l" t="t" r="r" b="b"/>
              <a:pathLst>
                <a:path w="2365" h="1461" fill="none" extrusionOk="0">
                  <a:moveTo>
                    <a:pt x="1" y="1"/>
                  </a:moveTo>
                  <a:cubicBezTo>
                    <a:pt x="1" y="1"/>
                    <a:pt x="1623" y="186"/>
                    <a:pt x="2365" y="1461"/>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560;p48"/>
            <p:cNvSpPr/>
            <p:nvPr/>
          </p:nvSpPr>
          <p:spPr>
            <a:xfrm>
              <a:off x="1584914" y="1847688"/>
              <a:ext cx="40427" cy="35615"/>
            </a:xfrm>
            <a:custGeom>
              <a:avLst/>
              <a:gdLst/>
              <a:ahLst/>
              <a:cxnLst/>
              <a:rect l="l" t="t" r="r" b="b"/>
              <a:pathLst>
                <a:path w="1554" h="1369" fill="none" extrusionOk="0">
                  <a:moveTo>
                    <a:pt x="603" y="1368"/>
                  </a:moveTo>
                  <a:cubicBezTo>
                    <a:pt x="371" y="441"/>
                    <a:pt x="0" y="94"/>
                    <a:pt x="0" y="94"/>
                  </a:cubicBezTo>
                  <a:cubicBezTo>
                    <a:pt x="0" y="94"/>
                    <a:pt x="904" y="1"/>
                    <a:pt x="1553" y="557"/>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4580;p48"/>
          <p:cNvGrpSpPr/>
          <p:nvPr/>
        </p:nvGrpSpPr>
        <p:grpSpPr>
          <a:xfrm flipH="1">
            <a:off x="8093144" y="184878"/>
            <a:ext cx="727327" cy="590593"/>
            <a:chOff x="1286080" y="2919949"/>
            <a:chExt cx="727327" cy="590593"/>
          </a:xfrm>
        </p:grpSpPr>
        <p:sp>
          <p:nvSpPr>
            <p:cNvPr id="32" name="Google Shape;4581;p48"/>
            <p:cNvSpPr/>
            <p:nvPr/>
          </p:nvSpPr>
          <p:spPr>
            <a:xfrm>
              <a:off x="1723392" y="3090061"/>
              <a:ext cx="290015" cy="186267"/>
            </a:xfrm>
            <a:custGeom>
              <a:avLst/>
              <a:gdLst/>
              <a:ahLst/>
              <a:cxnLst/>
              <a:rect l="l" t="t" r="r" b="b"/>
              <a:pathLst>
                <a:path w="11148" h="7160" extrusionOk="0">
                  <a:moveTo>
                    <a:pt x="1781" y="1"/>
                  </a:moveTo>
                  <a:cubicBezTo>
                    <a:pt x="712" y="1"/>
                    <a:pt x="1" y="1058"/>
                    <a:pt x="309" y="2187"/>
                  </a:cubicBezTo>
                  <a:cubicBezTo>
                    <a:pt x="633" y="3323"/>
                    <a:pt x="1614" y="3394"/>
                    <a:pt x="1855" y="3394"/>
                  </a:cubicBezTo>
                  <a:cubicBezTo>
                    <a:pt x="1889" y="3394"/>
                    <a:pt x="1908" y="3393"/>
                    <a:pt x="1908" y="3393"/>
                  </a:cubicBezTo>
                  <a:lnTo>
                    <a:pt x="1908" y="3393"/>
                  </a:lnTo>
                  <a:cubicBezTo>
                    <a:pt x="1908" y="3393"/>
                    <a:pt x="888" y="4134"/>
                    <a:pt x="1908" y="5247"/>
                  </a:cubicBezTo>
                  <a:cubicBezTo>
                    <a:pt x="2230" y="5606"/>
                    <a:pt x="2541" y="5728"/>
                    <a:pt x="2816" y="5728"/>
                  </a:cubicBezTo>
                  <a:cubicBezTo>
                    <a:pt x="3409" y="5728"/>
                    <a:pt x="3832" y="5154"/>
                    <a:pt x="3832" y="5154"/>
                  </a:cubicBezTo>
                  <a:lnTo>
                    <a:pt x="3832" y="5154"/>
                  </a:lnTo>
                  <a:cubicBezTo>
                    <a:pt x="3832" y="5154"/>
                    <a:pt x="3415" y="6058"/>
                    <a:pt x="4295" y="6637"/>
                  </a:cubicBezTo>
                  <a:cubicBezTo>
                    <a:pt x="4480" y="6763"/>
                    <a:pt x="4649" y="6813"/>
                    <a:pt x="4802" y="6813"/>
                  </a:cubicBezTo>
                  <a:cubicBezTo>
                    <a:pt x="5376" y="6813"/>
                    <a:pt x="5709" y="6104"/>
                    <a:pt x="5709" y="6104"/>
                  </a:cubicBezTo>
                  <a:cubicBezTo>
                    <a:pt x="5709" y="6104"/>
                    <a:pt x="5732" y="6869"/>
                    <a:pt x="6520" y="7124"/>
                  </a:cubicBezTo>
                  <a:cubicBezTo>
                    <a:pt x="6598" y="7148"/>
                    <a:pt x="6671" y="7159"/>
                    <a:pt x="6740" y="7159"/>
                  </a:cubicBezTo>
                  <a:cubicBezTo>
                    <a:pt x="7394" y="7159"/>
                    <a:pt x="7679" y="6174"/>
                    <a:pt x="7679" y="6174"/>
                  </a:cubicBezTo>
                  <a:cubicBezTo>
                    <a:pt x="7679" y="6174"/>
                    <a:pt x="7921" y="6880"/>
                    <a:pt x="8613" y="6880"/>
                  </a:cubicBezTo>
                  <a:cubicBezTo>
                    <a:pt x="8662" y="6880"/>
                    <a:pt x="8714" y="6877"/>
                    <a:pt x="8768" y="6869"/>
                  </a:cubicBezTo>
                  <a:cubicBezTo>
                    <a:pt x="9602" y="6753"/>
                    <a:pt x="9602" y="5849"/>
                    <a:pt x="9602" y="5849"/>
                  </a:cubicBezTo>
                  <a:cubicBezTo>
                    <a:pt x="9736" y="5928"/>
                    <a:pt x="9885" y="5968"/>
                    <a:pt x="10024" y="5968"/>
                  </a:cubicBezTo>
                  <a:cubicBezTo>
                    <a:pt x="10699" y="5968"/>
                    <a:pt x="11147" y="5021"/>
                    <a:pt x="8629" y="3022"/>
                  </a:cubicBezTo>
                  <a:cubicBezTo>
                    <a:pt x="5616" y="611"/>
                    <a:pt x="2209" y="55"/>
                    <a:pt x="2209" y="55"/>
                  </a:cubicBezTo>
                  <a:cubicBezTo>
                    <a:pt x="2062" y="18"/>
                    <a:pt x="1919" y="1"/>
                    <a:pt x="17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582;p48"/>
            <p:cNvSpPr/>
            <p:nvPr/>
          </p:nvSpPr>
          <p:spPr>
            <a:xfrm>
              <a:off x="1595762" y="3400784"/>
              <a:ext cx="66338" cy="68133"/>
            </a:xfrm>
            <a:custGeom>
              <a:avLst/>
              <a:gdLst/>
              <a:ahLst/>
              <a:cxnLst/>
              <a:rect l="l" t="t" r="r" b="b"/>
              <a:pathLst>
                <a:path w="2550" h="2619" fill="none" extrusionOk="0">
                  <a:moveTo>
                    <a:pt x="2133" y="0"/>
                  </a:moveTo>
                  <a:cubicBezTo>
                    <a:pt x="2133" y="0"/>
                    <a:pt x="2550" y="1993"/>
                    <a:pt x="1" y="2619"/>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83;p48"/>
            <p:cNvSpPr/>
            <p:nvPr/>
          </p:nvSpPr>
          <p:spPr>
            <a:xfrm>
              <a:off x="1574664" y="3449016"/>
              <a:ext cx="41624" cy="61525"/>
            </a:xfrm>
            <a:custGeom>
              <a:avLst/>
              <a:gdLst/>
              <a:ahLst/>
              <a:cxnLst/>
              <a:rect l="l" t="t" r="r" b="b"/>
              <a:pathLst>
                <a:path w="1600" h="2365" fill="none" extrusionOk="0">
                  <a:moveTo>
                    <a:pt x="0" y="0"/>
                  </a:moveTo>
                  <a:cubicBezTo>
                    <a:pt x="0" y="0"/>
                    <a:pt x="1437" y="858"/>
                    <a:pt x="1600" y="236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84;p48"/>
            <p:cNvSpPr/>
            <p:nvPr/>
          </p:nvSpPr>
          <p:spPr>
            <a:xfrm>
              <a:off x="1595762" y="3468891"/>
              <a:ext cx="31972" cy="37410"/>
            </a:xfrm>
            <a:custGeom>
              <a:avLst/>
              <a:gdLst/>
              <a:ahLst/>
              <a:cxnLst/>
              <a:rect l="l" t="t" r="r" b="b"/>
              <a:pathLst>
                <a:path w="1229" h="1438" fill="none" extrusionOk="0">
                  <a:moveTo>
                    <a:pt x="24" y="1438"/>
                  </a:moveTo>
                  <a:cubicBezTo>
                    <a:pt x="209" y="488"/>
                    <a:pt x="1" y="1"/>
                    <a:pt x="1" y="1"/>
                  </a:cubicBezTo>
                  <a:cubicBezTo>
                    <a:pt x="1" y="1"/>
                    <a:pt x="881" y="302"/>
                    <a:pt x="1229" y="109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85;p48"/>
            <p:cNvSpPr/>
            <p:nvPr/>
          </p:nvSpPr>
          <p:spPr>
            <a:xfrm>
              <a:off x="1436004" y="2919949"/>
              <a:ext cx="445559" cy="518401"/>
            </a:xfrm>
            <a:custGeom>
              <a:avLst/>
              <a:gdLst/>
              <a:ahLst/>
              <a:cxnLst/>
              <a:rect l="l" t="t" r="r" b="b"/>
              <a:pathLst>
                <a:path w="17127" h="19927" extrusionOk="0">
                  <a:moveTo>
                    <a:pt x="8190" y="1"/>
                  </a:moveTo>
                  <a:cubicBezTo>
                    <a:pt x="3577" y="1"/>
                    <a:pt x="2745" y="4414"/>
                    <a:pt x="2040" y="7568"/>
                  </a:cubicBezTo>
                  <a:cubicBezTo>
                    <a:pt x="1159" y="11531"/>
                    <a:pt x="1437" y="14543"/>
                    <a:pt x="0" y="19155"/>
                  </a:cubicBezTo>
                  <a:cubicBezTo>
                    <a:pt x="0" y="19155"/>
                    <a:pt x="2691" y="19927"/>
                    <a:pt x="5641" y="19927"/>
                  </a:cubicBezTo>
                  <a:cubicBezTo>
                    <a:pt x="7263" y="19927"/>
                    <a:pt x="8963" y="19693"/>
                    <a:pt x="10336" y="18970"/>
                  </a:cubicBezTo>
                  <a:cubicBezTo>
                    <a:pt x="12144" y="18043"/>
                    <a:pt x="13836" y="16560"/>
                    <a:pt x="14624" y="13408"/>
                  </a:cubicBezTo>
                  <a:cubicBezTo>
                    <a:pt x="17127" y="3466"/>
                    <a:pt x="14021" y="499"/>
                    <a:pt x="8923" y="36"/>
                  </a:cubicBezTo>
                  <a:cubicBezTo>
                    <a:pt x="8668" y="12"/>
                    <a:pt x="8424"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86;p48"/>
            <p:cNvSpPr/>
            <p:nvPr/>
          </p:nvSpPr>
          <p:spPr>
            <a:xfrm>
              <a:off x="1561396" y="3150858"/>
              <a:ext cx="273756" cy="287310"/>
            </a:xfrm>
            <a:custGeom>
              <a:avLst/>
              <a:gdLst/>
              <a:ahLst/>
              <a:cxnLst/>
              <a:rect l="l" t="t" r="r" b="b"/>
              <a:pathLst>
                <a:path w="10523" h="11044" extrusionOk="0">
                  <a:moveTo>
                    <a:pt x="6707" y="1"/>
                  </a:moveTo>
                  <a:cubicBezTo>
                    <a:pt x="2094" y="1"/>
                    <a:pt x="1263" y="4414"/>
                    <a:pt x="557" y="7568"/>
                  </a:cubicBezTo>
                  <a:cubicBezTo>
                    <a:pt x="279" y="8773"/>
                    <a:pt x="116" y="9908"/>
                    <a:pt x="1" y="11021"/>
                  </a:cubicBezTo>
                  <a:cubicBezTo>
                    <a:pt x="297" y="11036"/>
                    <a:pt x="598" y="11044"/>
                    <a:pt x="901" y="11044"/>
                  </a:cubicBezTo>
                  <a:cubicBezTo>
                    <a:pt x="2496" y="11044"/>
                    <a:pt x="4153" y="10814"/>
                    <a:pt x="5516" y="10094"/>
                  </a:cubicBezTo>
                  <a:cubicBezTo>
                    <a:pt x="7324" y="9167"/>
                    <a:pt x="9016" y="7684"/>
                    <a:pt x="9804" y="4532"/>
                  </a:cubicBezTo>
                  <a:cubicBezTo>
                    <a:pt x="10151" y="3141"/>
                    <a:pt x="10383" y="1890"/>
                    <a:pt x="10522" y="777"/>
                  </a:cubicBezTo>
                  <a:cubicBezTo>
                    <a:pt x="9618" y="360"/>
                    <a:pt x="8575" y="129"/>
                    <a:pt x="7440" y="36"/>
                  </a:cubicBezTo>
                  <a:cubicBezTo>
                    <a:pt x="7185" y="12"/>
                    <a:pt x="6941" y="1"/>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87;p48"/>
            <p:cNvSpPr/>
            <p:nvPr/>
          </p:nvSpPr>
          <p:spPr>
            <a:xfrm>
              <a:off x="1286080" y="3090061"/>
              <a:ext cx="290536" cy="186267"/>
            </a:xfrm>
            <a:custGeom>
              <a:avLst/>
              <a:gdLst/>
              <a:ahLst/>
              <a:cxnLst/>
              <a:rect l="l" t="t" r="r" b="b"/>
              <a:pathLst>
                <a:path w="11168" h="7160" extrusionOk="0">
                  <a:moveTo>
                    <a:pt x="9383" y="1"/>
                  </a:moveTo>
                  <a:cubicBezTo>
                    <a:pt x="9247" y="1"/>
                    <a:pt x="9106" y="18"/>
                    <a:pt x="8961" y="55"/>
                  </a:cubicBezTo>
                  <a:cubicBezTo>
                    <a:pt x="8961" y="55"/>
                    <a:pt x="5555" y="611"/>
                    <a:pt x="2519" y="3022"/>
                  </a:cubicBezTo>
                  <a:cubicBezTo>
                    <a:pt x="0" y="5021"/>
                    <a:pt x="464" y="5968"/>
                    <a:pt x="1132" y="5968"/>
                  </a:cubicBezTo>
                  <a:cubicBezTo>
                    <a:pt x="1269" y="5968"/>
                    <a:pt x="1415" y="5928"/>
                    <a:pt x="1545" y="5849"/>
                  </a:cubicBezTo>
                  <a:cubicBezTo>
                    <a:pt x="1545" y="5849"/>
                    <a:pt x="1568" y="6753"/>
                    <a:pt x="2380" y="6869"/>
                  </a:cubicBezTo>
                  <a:cubicBezTo>
                    <a:pt x="2435" y="6877"/>
                    <a:pt x="2488" y="6880"/>
                    <a:pt x="2539" y="6880"/>
                  </a:cubicBezTo>
                  <a:cubicBezTo>
                    <a:pt x="3250" y="6880"/>
                    <a:pt x="3492" y="6174"/>
                    <a:pt x="3492" y="6174"/>
                  </a:cubicBezTo>
                  <a:cubicBezTo>
                    <a:pt x="3492" y="6174"/>
                    <a:pt x="3776" y="7159"/>
                    <a:pt x="4431" y="7159"/>
                  </a:cubicBezTo>
                  <a:cubicBezTo>
                    <a:pt x="4500" y="7159"/>
                    <a:pt x="4573" y="7148"/>
                    <a:pt x="4651" y="7124"/>
                  </a:cubicBezTo>
                  <a:cubicBezTo>
                    <a:pt x="5439" y="6869"/>
                    <a:pt x="5462" y="6104"/>
                    <a:pt x="5462" y="6104"/>
                  </a:cubicBezTo>
                  <a:cubicBezTo>
                    <a:pt x="5462" y="6104"/>
                    <a:pt x="5780" y="6813"/>
                    <a:pt x="6360" y="6813"/>
                  </a:cubicBezTo>
                  <a:cubicBezTo>
                    <a:pt x="6514" y="6813"/>
                    <a:pt x="6686" y="6763"/>
                    <a:pt x="6876" y="6637"/>
                  </a:cubicBezTo>
                  <a:cubicBezTo>
                    <a:pt x="7756" y="6058"/>
                    <a:pt x="7339" y="5154"/>
                    <a:pt x="7339" y="5154"/>
                  </a:cubicBezTo>
                  <a:lnTo>
                    <a:pt x="7339" y="5154"/>
                  </a:lnTo>
                  <a:cubicBezTo>
                    <a:pt x="7339" y="5154"/>
                    <a:pt x="7762" y="5728"/>
                    <a:pt x="8355" y="5728"/>
                  </a:cubicBezTo>
                  <a:cubicBezTo>
                    <a:pt x="8629" y="5728"/>
                    <a:pt x="8940" y="5606"/>
                    <a:pt x="9263" y="5247"/>
                  </a:cubicBezTo>
                  <a:cubicBezTo>
                    <a:pt x="10259" y="4134"/>
                    <a:pt x="9263" y="3393"/>
                    <a:pt x="9263" y="3393"/>
                  </a:cubicBezTo>
                  <a:lnTo>
                    <a:pt x="9263" y="3393"/>
                  </a:lnTo>
                  <a:cubicBezTo>
                    <a:pt x="9263" y="3393"/>
                    <a:pt x="9282" y="3394"/>
                    <a:pt x="9316" y="3394"/>
                  </a:cubicBezTo>
                  <a:cubicBezTo>
                    <a:pt x="9556" y="3394"/>
                    <a:pt x="10534" y="3323"/>
                    <a:pt x="10838" y="2187"/>
                  </a:cubicBezTo>
                  <a:cubicBezTo>
                    <a:pt x="11167" y="1058"/>
                    <a:pt x="10440" y="1"/>
                    <a:pt x="9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88;p48"/>
            <p:cNvSpPr/>
            <p:nvPr/>
          </p:nvSpPr>
          <p:spPr>
            <a:xfrm>
              <a:off x="1477602" y="3409811"/>
              <a:ext cx="71151" cy="52472"/>
            </a:xfrm>
            <a:custGeom>
              <a:avLst/>
              <a:gdLst/>
              <a:ahLst/>
              <a:cxnLst/>
              <a:rect l="l" t="t" r="r" b="b"/>
              <a:pathLst>
                <a:path w="2735" h="2017" fill="none" extrusionOk="0">
                  <a:moveTo>
                    <a:pt x="2735" y="1"/>
                  </a:moveTo>
                  <a:cubicBezTo>
                    <a:pt x="2735" y="1"/>
                    <a:pt x="2642" y="2017"/>
                    <a:pt x="0" y="199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89;p48"/>
            <p:cNvSpPr/>
            <p:nvPr/>
          </p:nvSpPr>
          <p:spPr>
            <a:xfrm>
              <a:off x="1462513" y="3437543"/>
              <a:ext cx="30776" cy="69356"/>
            </a:xfrm>
            <a:custGeom>
              <a:avLst/>
              <a:gdLst/>
              <a:ahLst/>
              <a:cxnLst/>
              <a:rect l="l" t="t" r="r" b="b"/>
              <a:pathLst>
                <a:path w="1183" h="2666" fill="none" extrusionOk="0">
                  <a:moveTo>
                    <a:pt x="1" y="1"/>
                  </a:moveTo>
                  <a:cubicBezTo>
                    <a:pt x="1" y="1"/>
                    <a:pt x="1183" y="1183"/>
                    <a:pt x="928" y="2666"/>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90;p48"/>
            <p:cNvSpPr/>
            <p:nvPr/>
          </p:nvSpPr>
          <p:spPr>
            <a:xfrm>
              <a:off x="1468549" y="3461659"/>
              <a:ext cx="33195" cy="36811"/>
            </a:xfrm>
            <a:custGeom>
              <a:avLst/>
              <a:gdLst/>
              <a:ahLst/>
              <a:cxnLst/>
              <a:rect l="l" t="t" r="r" b="b"/>
              <a:pathLst>
                <a:path w="1276" h="1415" fill="none" extrusionOk="0">
                  <a:moveTo>
                    <a:pt x="1" y="1415"/>
                  </a:moveTo>
                  <a:cubicBezTo>
                    <a:pt x="418" y="534"/>
                    <a:pt x="348" y="1"/>
                    <a:pt x="348" y="1"/>
                  </a:cubicBezTo>
                  <a:cubicBezTo>
                    <a:pt x="348" y="1"/>
                    <a:pt x="1113" y="511"/>
                    <a:pt x="1275" y="1368"/>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91;p48"/>
            <p:cNvSpPr/>
            <p:nvPr/>
          </p:nvSpPr>
          <p:spPr>
            <a:xfrm>
              <a:off x="1791109" y="3027573"/>
              <a:ext cx="24142" cy="17508"/>
            </a:xfrm>
            <a:custGeom>
              <a:avLst/>
              <a:gdLst/>
              <a:ahLst/>
              <a:cxnLst/>
              <a:rect l="l" t="t" r="r" b="b"/>
              <a:pathLst>
                <a:path w="928" h="673" fill="none" extrusionOk="0">
                  <a:moveTo>
                    <a:pt x="927" y="325"/>
                  </a:moveTo>
                  <a:cubicBezTo>
                    <a:pt x="811" y="93"/>
                    <a:pt x="557" y="1"/>
                    <a:pt x="325" y="93"/>
                  </a:cubicBezTo>
                  <a:cubicBezTo>
                    <a:pt x="116" y="186"/>
                    <a:pt x="0" y="464"/>
                    <a:pt x="116" y="673"/>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92;p48"/>
            <p:cNvSpPr/>
            <p:nvPr/>
          </p:nvSpPr>
          <p:spPr>
            <a:xfrm>
              <a:off x="1736842" y="3100519"/>
              <a:ext cx="98311" cy="26873"/>
            </a:xfrm>
            <a:custGeom>
              <a:avLst/>
              <a:gdLst/>
              <a:ahLst/>
              <a:cxnLst/>
              <a:rect l="l" t="t" r="r" b="b"/>
              <a:pathLst>
                <a:path w="3779" h="1033" extrusionOk="0">
                  <a:moveTo>
                    <a:pt x="3778" y="1"/>
                  </a:moveTo>
                  <a:lnTo>
                    <a:pt x="1" y="325"/>
                  </a:lnTo>
                  <a:cubicBezTo>
                    <a:pt x="537" y="848"/>
                    <a:pt x="1088" y="1032"/>
                    <a:pt x="1598" y="1032"/>
                  </a:cubicBezTo>
                  <a:cubicBezTo>
                    <a:pt x="2804" y="1032"/>
                    <a:pt x="3778" y="1"/>
                    <a:pt x="3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93;p48"/>
            <p:cNvSpPr/>
            <p:nvPr/>
          </p:nvSpPr>
          <p:spPr>
            <a:xfrm>
              <a:off x="1736842" y="3052573"/>
              <a:ext cx="133873" cy="59548"/>
            </a:xfrm>
            <a:custGeom>
              <a:avLst/>
              <a:gdLst/>
              <a:ahLst/>
              <a:cxnLst/>
              <a:rect l="l" t="t" r="r" b="b"/>
              <a:pathLst>
                <a:path w="5146" h="2289" extrusionOk="0">
                  <a:moveTo>
                    <a:pt x="1998" y="1"/>
                  </a:moveTo>
                  <a:cubicBezTo>
                    <a:pt x="1800" y="1"/>
                    <a:pt x="1559" y="34"/>
                    <a:pt x="1275" y="129"/>
                  </a:cubicBezTo>
                  <a:cubicBezTo>
                    <a:pt x="1275" y="129"/>
                    <a:pt x="1113" y="1311"/>
                    <a:pt x="1" y="2168"/>
                  </a:cubicBezTo>
                  <a:cubicBezTo>
                    <a:pt x="1" y="2168"/>
                    <a:pt x="479" y="2289"/>
                    <a:pt x="1240" y="2289"/>
                  </a:cubicBezTo>
                  <a:cubicBezTo>
                    <a:pt x="2214" y="2289"/>
                    <a:pt x="3650" y="2092"/>
                    <a:pt x="5145" y="1195"/>
                  </a:cubicBezTo>
                  <a:cubicBezTo>
                    <a:pt x="5145" y="1195"/>
                    <a:pt x="3500" y="940"/>
                    <a:pt x="2712" y="198"/>
                  </a:cubicBezTo>
                  <a:cubicBezTo>
                    <a:pt x="2712" y="198"/>
                    <a:pt x="2479" y="1"/>
                    <a:pt x="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94;p48"/>
            <p:cNvSpPr/>
            <p:nvPr/>
          </p:nvSpPr>
          <p:spPr>
            <a:xfrm>
              <a:off x="1701877" y="3032412"/>
              <a:ext cx="35589" cy="23518"/>
            </a:xfrm>
            <a:custGeom>
              <a:avLst/>
              <a:gdLst/>
              <a:ahLst/>
              <a:cxnLst/>
              <a:rect l="l" t="t" r="r" b="b"/>
              <a:pathLst>
                <a:path w="1368" h="904" fill="none" extrusionOk="0">
                  <a:moveTo>
                    <a:pt x="1275" y="904"/>
                  </a:moveTo>
                  <a:cubicBezTo>
                    <a:pt x="1368" y="556"/>
                    <a:pt x="1159" y="209"/>
                    <a:pt x="788" y="93"/>
                  </a:cubicBezTo>
                  <a:cubicBezTo>
                    <a:pt x="441" y="0"/>
                    <a:pt x="93" y="209"/>
                    <a:pt x="0" y="58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9240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7E78EAA-04B6-8813-E64C-B5D4C16931DC}"/>
              </a:ext>
            </a:extLst>
          </p:cNvPr>
          <p:cNvSpPr txBox="1"/>
          <p:nvPr/>
        </p:nvSpPr>
        <p:spPr>
          <a:xfrm>
            <a:off x="467544" y="771550"/>
            <a:ext cx="8136904" cy="3416320"/>
          </a:xfrm>
          <a:prstGeom prst="rect">
            <a:avLst/>
          </a:prstGeom>
          <a:noFill/>
        </p:spPr>
        <p:txBody>
          <a:bodyPr wrap="square">
            <a:spAutoFit/>
          </a:bodyPr>
          <a:lstStyle>
            <a:defPPr>
              <a:defRPr lang="en-US"/>
            </a:defPPr>
            <a:lvl1pPr algn="just">
              <a:lnSpc>
                <a:spcPct val="150000"/>
              </a:lnSpc>
              <a:defRPr sz="2400">
                <a:effectLst/>
                <a:latin typeface="Arial" panose="020B0604020202020204" pitchFamily="34" charset="0"/>
                <a:ea typeface="Times New Roman" panose="02020603050405020304" pitchFamily="18" charset="0"/>
                <a:cs typeface="Arial" panose="020B0604020202020204" pitchFamily="34" charset="0"/>
              </a:defRPr>
            </a:lvl1pPr>
          </a:lstStyle>
          <a:p>
            <a:pPr>
              <a:tabLst>
                <a:tab pos="55563" algn="l"/>
              </a:tabLst>
            </a:pPr>
            <a:r>
              <a:rPr lang="en-US" dirty="0"/>
              <a:t>	- </a:t>
            </a:r>
            <a:r>
              <a:rPr lang="en-US" dirty="0" err="1"/>
              <a:t>Giáo</a:t>
            </a:r>
            <a:r>
              <a:rPr lang="en-US" dirty="0"/>
              <a:t> </a:t>
            </a:r>
            <a:r>
              <a:rPr lang="en-US" dirty="0" err="1"/>
              <a:t>viên</a:t>
            </a:r>
            <a:r>
              <a:rPr lang="en-US" dirty="0"/>
              <a:t> </a:t>
            </a:r>
            <a:r>
              <a:rPr lang="en-US" dirty="0" err="1"/>
              <a:t>có</a:t>
            </a:r>
            <a:r>
              <a:rPr lang="en-US" dirty="0"/>
              <a:t> </a:t>
            </a:r>
            <a:r>
              <a:rPr lang="en-US" dirty="0" err="1"/>
              <a:t>ứng</a:t>
            </a:r>
            <a:r>
              <a:rPr lang="en-US" dirty="0"/>
              <a:t> </a:t>
            </a:r>
            <a:r>
              <a:rPr lang="en-US" dirty="0" err="1"/>
              <a:t>dụng</a:t>
            </a:r>
            <a:r>
              <a:rPr lang="en-US" dirty="0"/>
              <a:t> CNTT </a:t>
            </a:r>
            <a:r>
              <a:rPr lang="en-US" dirty="0" err="1"/>
              <a:t>trong</a:t>
            </a:r>
            <a:r>
              <a:rPr lang="en-US" dirty="0"/>
              <a:t> </a:t>
            </a:r>
            <a:r>
              <a:rPr lang="en-US" dirty="0" err="1"/>
              <a:t>lập</a:t>
            </a:r>
            <a:r>
              <a:rPr lang="en-US" dirty="0"/>
              <a:t> </a:t>
            </a:r>
            <a:r>
              <a:rPr lang="en-US" dirty="0" err="1"/>
              <a:t>Kế</a:t>
            </a:r>
            <a:r>
              <a:rPr lang="en-US" dirty="0"/>
              <a:t> </a:t>
            </a:r>
            <a:r>
              <a:rPr lang="en-US" dirty="0" err="1"/>
              <a:t>hoạch</a:t>
            </a:r>
            <a:r>
              <a:rPr lang="en-US" dirty="0"/>
              <a:t> </a:t>
            </a:r>
            <a:r>
              <a:rPr lang="en-US" dirty="0" err="1"/>
              <a:t>giáo</a:t>
            </a:r>
            <a:r>
              <a:rPr lang="en-US" dirty="0"/>
              <a:t> </a:t>
            </a:r>
            <a:r>
              <a:rPr lang="en-US" dirty="0" err="1"/>
              <a:t>dục</a:t>
            </a:r>
            <a:r>
              <a:rPr lang="en-US" dirty="0"/>
              <a:t> </a:t>
            </a:r>
            <a:r>
              <a:rPr lang="en-US" dirty="0" err="1"/>
              <a:t>với</a:t>
            </a:r>
            <a:r>
              <a:rPr lang="en-US" dirty="0"/>
              <a:t> </a:t>
            </a:r>
            <a:r>
              <a:rPr lang="en-US" dirty="0" err="1"/>
              <a:t>nhiều</a:t>
            </a:r>
            <a:r>
              <a:rPr lang="en-US" dirty="0"/>
              <a:t> </a:t>
            </a:r>
            <a:r>
              <a:rPr lang="en-US" dirty="0" err="1"/>
              <a:t>hình</a:t>
            </a:r>
            <a:r>
              <a:rPr lang="en-US" dirty="0"/>
              <a:t> </a:t>
            </a:r>
            <a:r>
              <a:rPr lang="en-US" dirty="0" err="1"/>
              <a:t>thức</a:t>
            </a:r>
            <a:r>
              <a:rPr lang="en-US" dirty="0"/>
              <a:t> </a:t>
            </a:r>
            <a:r>
              <a:rPr lang="en-US" dirty="0" err="1"/>
              <a:t>khác</a:t>
            </a:r>
            <a:r>
              <a:rPr lang="en-US" dirty="0"/>
              <a:t> </a:t>
            </a:r>
            <a:r>
              <a:rPr lang="en-US" dirty="0" err="1"/>
              <a:t>nhau</a:t>
            </a:r>
            <a:r>
              <a:rPr lang="en-US" dirty="0"/>
              <a:t>. </a:t>
            </a:r>
            <a:endParaRPr lang="en-US" dirty="0" smtClean="0"/>
          </a:p>
          <a:p>
            <a:pPr>
              <a:tabLst>
                <a:tab pos="522288" algn="l"/>
              </a:tabLst>
            </a:pPr>
            <a:r>
              <a:rPr lang="en-US" dirty="0" smtClean="0"/>
              <a:t>- KHGD</a:t>
            </a:r>
            <a:r>
              <a:rPr lang="vi-VN" dirty="0" smtClean="0"/>
              <a:t> </a:t>
            </a:r>
            <a:r>
              <a:rPr lang="vi-VN" dirty="0"/>
              <a:t>của nhóm, lớp, </a:t>
            </a:r>
            <a:r>
              <a:rPr lang="en-US" dirty="0" err="1"/>
              <a:t>đảm</a:t>
            </a:r>
            <a:r>
              <a:rPr lang="en-US" dirty="0"/>
              <a:t> </a:t>
            </a:r>
            <a:r>
              <a:rPr lang="en-US" dirty="0" err="1"/>
              <a:t>bảo</a:t>
            </a:r>
            <a:r>
              <a:rPr lang="en-US" dirty="0"/>
              <a:t> </a:t>
            </a:r>
            <a:r>
              <a:rPr lang="en-US" dirty="0" err="1"/>
              <a:t>đầy</a:t>
            </a:r>
            <a:r>
              <a:rPr lang="en-US" dirty="0"/>
              <a:t> </a:t>
            </a:r>
            <a:r>
              <a:rPr lang="en-US" dirty="0" err="1"/>
              <a:t>đủ</a:t>
            </a:r>
            <a:r>
              <a:rPr lang="en-US" dirty="0"/>
              <a:t> </a:t>
            </a:r>
            <a:r>
              <a:rPr lang="en-US" dirty="0" err="1"/>
              <a:t>theo</a:t>
            </a:r>
            <a:r>
              <a:rPr lang="en-US" dirty="0"/>
              <a:t> </a:t>
            </a:r>
            <a:r>
              <a:rPr lang="en-US" dirty="0" err="1"/>
              <a:t>hướng</a:t>
            </a:r>
            <a:r>
              <a:rPr lang="en-US" dirty="0"/>
              <a:t> </a:t>
            </a:r>
            <a:r>
              <a:rPr lang="en-US" dirty="0" err="1"/>
              <a:t>dẫn</a:t>
            </a:r>
            <a:r>
              <a:rPr lang="en-US" dirty="0"/>
              <a:t>; </a:t>
            </a:r>
            <a:r>
              <a:rPr lang="en-US" dirty="0" err="1"/>
              <a:t>cơ</a:t>
            </a:r>
            <a:r>
              <a:rPr lang="en-US" dirty="0"/>
              <a:t> </a:t>
            </a:r>
            <a:r>
              <a:rPr lang="en-US" dirty="0" err="1"/>
              <a:t>bản</a:t>
            </a:r>
            <a:r>
              <a:rPr lang="en-US" dirty="0"/>
              <a:t> </a:t>
            </a:r>
            <a:r>
              <a:rPr lang="vi-VN" dirty="0"/>
              <a:t>thể hiện các mục tiêu, </a:t>
            </a:r>
            <a:r>
              <a:rPr lang="en-US" dirty="0" err="1"/>
              <a:t>nội</a:t>
            </a:r>
            <a:r>
              <a:rPr lang="en-US" dirty="0"/>
              <a:t> dung, </a:t>
            </a:r>
            <a:r>
              <a:rPr lang="en-US" dirty="0" err="1"/>
              <a:t>đáp</a:t>
            </a:r>
            <a:r>
              <a:rPr lang="en-US" dirty="0"/>
              <a:t> </a:t>
            </a:r>
            <a:r>
              <a:rPr lang="en-US" dirty="0" err="1"/>
              <a:t>ứng</a:t>
            </a:r>
            <a:r>
              <a:rPr lang="en-US" dirty="0"/>
              <a:t> </a:t>
            </a:r>
            <a:r>
              <a:rPr lang="vi-VN" dirty="0"/>
              <a:t>được kết quả mong đợi theo Chương trình GDMN</a:t>
            </a:r>
            <a:r>
              <a:rPr lang="en-US" dirty="0"/>
              <a:t> </a:t>
            </a:r>
            <a:r>
              <a:rPr lang="en-US" dirty="0" err="1"/>
              <a:t>của</a:t>
            </a:r>
            <a:r>
              <a:rPr lang="en-US" dirty="0"/>
              <a:t> </a:t>
            </a:r>
            <a:r>
              <a:rPr lang="en-US" dirty="0" err="1"/>
              <a:t>Bộ</a:t>
            </a:r>
            <a:r>
              <a:rPr lang="en-US" dirty="0"/>
              <a:t> GDĐT </a:t>
            </a:r>
            <a:r>
              <a:rPr lang="en-US" dirty="0" err="1"/>
              <a:t>và</a:t>
            </a:r>
            <a:r>
              <a:rPr lang="en-US" dirty="0"/>
              <a:t> </a:t>
            </a:r>
            <a:r>
              <a:rPr lang="en-US" dirty="0" err="1"/>
              <a:t>sự</a:t>
            </a:r>
            <a:r>
              <a:rPr lang="vi-VN" dirty="0"/>
              <a:t> phát triển của trẻ </a:t>
            </a:r>
            <a:r>
              <a:rPr lang="en-US" dirty="0"/>
              <a:t>ở </a:t>
            </a:r>
            <a:r>
              <a:rPr lang="en-US" dirty="0" err="1"/>
              <a:t>các</a:t>
            </a:r>
            <a:r>
              <a:rPr lang="en-US" dirty="0"/>
              <a:t> </a:t>
            </a:r>
            <a:r>
              <a:rPr lang="en-US" dirty="0" err="1"/>
              <a:t>độ</a:t>
            </a:r>
            <a:r>
              <a:rPr lang="en-US" dirty="0"/>
              <a:t> </a:t>
            </a:r>
            <a:r>
              <a:rPr lang="en-US" dirty="0" err="1"/>
              <a:t>tuổi</a:t>
            </a:r>
            <a:r>
              <a:rPr lang="en-US" dirty="0"/>
              <a:t>. </a:t>
            </a:r>
          </a:p>
        </p:txBody>
      </p:sp>
    </p:spTree>
    <p:extLst>
      <p:ext uri="{BB962C8B-B14F-4D97-AF65-F5344CB8AC3E}">
        <p14:creationId xmlns:p14="http://schemas.microsoft.com/office/powerpoint/2010/main" val="11990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1170032" y="677664"/>
            <a:ext cx="7241325" cy="461665"/>
          </a:xfrm>
          <a:prstGeom prst="rect">
            <a:avLst/>
          </a:prstGeom>
        </p:spPr>
        <p:txBody>
          <a:bodyPr wrap="square">
            <a:spAutoFit/>
          </a:bodyPr>
          <a:lstStyle/>
          <a:p>
            <a:pPr marL="342900" indent="-342900">
              <a:buFont typeface="Wingdings" panose="05000000000000000000" pitchFamily="2" charset="2"/>
              <a:buChar char="q"/>
            </a:pPr>
            <a:r>
              <a:rPr lang="en-US" sz="2400" dirty="0" smtClean="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Cách</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xác</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định</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nội</a:t>
            </a:r>
            <a:r>
              <a:rPr lang="en-US" sz="2400" dirty="0">
                <a:solidFill>
                  <a:srgbClr val="9900CC"/>
                </a:solidFill>
                <a:latin typeface="Arial" panose="020B0604020202020204" pitchFamily="34" charset="0"/>
                <a:cs typeface="Arial" panose="020B0604020202020204" pitchFamily="34" charset="0"/>
              </a:rPr>
              <a:t> dung </a:t>
            </a:r>
            <a:r>
              <a:rPr lang="en-US" sz="2400" dirty="0" err="1">
                <a:solidFill>
                  <a:srgbClr val="9900CC"/>
                </a:solidFill>
                <a:latin typeface="Arial" panose="020B0604020202020204" pitchFamily="34" charset="0"/>
                <a:cs typeface="Arial" panose="020B0604020202020204" pitchFamily="34" charset="0"/>
              </a:rPr>
              <a:t>giáo</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dục</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trong</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chủ</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đề</a:t>
            </a:r>
            <a:endParaRPr lang="en-US" sz="2400" dirty="0">
              <a:solidFill>
                <a:srgbClr val="9900CC"/>
              </a:solidFill>
              <a:latin typeface="Arial" panose="020B0604020202020204" pitchFamily="34" charset="0"/>
              <a:cs typeface="Arial" panose="020B0604020202020204" pitchFamily="34" charset="0"/>
            </a:endParaRPr>
          </a:p>
        </p:txBody>
      </p:sp>
      <p:sp>
        <p:nvSpPr>
          <p:cNvPr id="5" name="Rectangle 4"/>
          <p:cNvSpPr/>
          <p:nvPr/>
        </p:nvSpPr>
        <p:spPr>
          <a:xfrm>
            <a:off x="755576" y="1278448"/>
            <a:ext cx="7655782" cy="2308324"/>
          </a:xfrm>
          <a:prstGeom prst="rect">
            <a:avLst/>
          </a:prstGeom>
        </p:spPr>
        <p:txBody>
          <a:bodyPr wrap="square">
            <a:spAutoFit/>
          </a:bodyPr>
          <a:lstStyle/>
          <a:p>
            <a:pPr algn="just" fontAlgn="base">
              <a:lnSpc>
                <a:spcPct val="150000"/>
              </a:lnSpc>
            </a:pPr>
            <a:r>
              <a:rPr lang="en-US" sz="2400" dirty="0">
                <a:solidFill>
                  <a:schemeClr val="tx1"/>
                </a:solidFill>
              </a:rPr>
              <a:t>- </a:t>
            </a:r>
            <a:r>
              <a:rPr lang="vi-VN" sz="2400" dirty="0">
                <a:solidFill>
                  <a:schemeClr val="tx1"/>
                </a:solidFill>
              </a:rPr>
              <a:t>Nội dung giáo dục trong chủ đề được lựa chọn trên cơ sở các nội dung của Chương trình GDMN, phù hợp với mục tiêu của chủ đề và điều kiện cụ thể của địa phương. </a:t>
            </a:r>
            <a:endParaRPr lang="en-US" sz="2400" dirty="0">
              <a:solidFill>
                <a:schemeClr val="tx1"/>
              </a:solidFill>
            </a:endParaRPr>
          </a:p>
        </p:txBody>
      </p:sp>
      <p:grpSp>
        <p:nvGrpSpPr>
          <p:cNvPr id="38" name="Google Shape;5206;p55"/>
          <p:cNvGrpSpPr/>
          <p:nvPr/>
        </p:nvGrpSpPr>
        <p:grpSpPr>
          <a:xfrm>
            <a:off x="395536" y="4367872"/>
            <a:ext cx="270452" cy="246308"/>
            <a:chOff x="3557127" y="2044850"/>
            <a:chExt cx="213880" cy="194787"/>
          </a:xfrm>
        </p:grpSpPr>
        <p:sp>
          <p:nvSpPr>
            <p:cNvPr id="39" name="Google Shape;5207;p55"/>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08;p55"/>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09;p55"/>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3582317"/>
            <a:ext cx="3353715" cy="1571110"/>
          </a:xfrm>
          <a:prstGeom prst="rect">
            <a:avLst/>
          </a:prstGeom>
          <a:ln>
            <a:noFill/>
          </a:ln>
          <a:effectLst>
            <a:softEdge rad="112500"/>
          </a:effectLst>
        </p:spPr>
      </p:pic>
    </p:spTree>
    <p:extLst>
      <p:ext uri="{BB962C8B-B14F-4D97-AF65-F5344CB8AC3E}">
        <p14:creationId xmlns:p14="http://schemas.microsoft.com/office/powerpoint/2010/main" val="44189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Rectangle 4"/>
          <p:cNvSpPr/>
          <p:nvPr/>
        </p:nvSpPr>
        <p:spPr>
          <a:xfrm>
            <a:off x="771238" y="873436"/>
            <a:ext cx="7905217" cy="2308324"/>
          </a:xfrm>
          <a:prstGeom prst="rect">
            <a:avLst/>
          </a:prstGeom>
        </p:spPr>
        <p:txBody>
          <a:bodyPr wrap="square">
            <a:spAutoFit/>
          </a:bodyPr>
          <a:lstStyle/>
          <a:p>
            <a:pPr algn="just" fontAlgn="base">
              <a:lnSpc>
                <a:spcPct val="150000"/>
              </a:lnSpc>
            </a:pPr>
            <a:r>
              <a:rPr lang="en-US" sz="2400" dirty="0">
                <a:solidFill>
                  <a:schemeClr val="tx1"/>
                </a:solidFill>
              </a:rPr>
              <a:t>- </a:t>
            </a:r>
            <a:r>
              <a:rPr lang="vi-VN" sz="2400" dirty="0">
                <a:solidFill>
                  <a:schemeClr val="tx1"/>
                </a:solidFill>
              </a:rPr>
              <a:t>Các sự kiện chung quan trọng trong năm liên quan đến trẻ, có ý nghĩa giáo dục và mang lại niềm vui cho trẻ có thể được lựa chọn làm chủ đề phù hợp với điều kiện thực tế của lớp và thời điểm thực hiện: tết , lễ hội…</a:t>
            </a:r>
            <a:endParaRPr lang="en-US" sz="2400" dirty="0">
              <a:solidFill>
                <a:schemeClr val="tx1"/>
              </a:solidFill>
            </a:endParaRPr>
          </a:p>
        </p:txBody>
      </p:sp>
      <p:sp>
        <p:nvSpPr>
          <p:cNvPr id="6" name="Google Shape;4970;p55"/>
          <p:cNvSpPr/>
          <p:nvPr/>
        </p:nvSpPr>
        <p:spPr>
          <a:xfrm>
            <a:off x="5436096" y="380783"/>
            <a:ext cx="468874" cy="567208"/>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4998;p55"/>
          <p:cNvGrpSpPr/>
          <p:nvPr/>
        </p:nvGrpSpPr>
        <p:grpSpPr>
          <a:xfrm>
            <a:off x="4476692" y="3755715"/>
            <a:ext cx="317901" cy="453129"/>
            <a:chOff x="4200107" y="3309325"/>
            <a:chExt cx="251404" cy="358346"/>
          </a:xfrm>
        </p:grpSpPr>
        <p:sp>
          <p:nvSpPr>
            <p:cNvPr id="8" name="Google Shape;4999;p55"/>
            <p:cNvSpPr/>
            <p:nvPr/>
          </p:nvSpPr>
          <p:spPr>
            <a:xfrm>
              <a:off x="4325455" y="3378767"/>
              <a:ext cx="126056" cy="49306"/>
            </a:xfrm>
            <a:custGeom>
              <a:avLst/>
              <a:gdLst/>
              <a:ahLst/>
              <a:cxnLst/>
              <a:rect l="l" t="t" r="r" b="b"/>
              <a:pathLst>
                <a:path w="5691" h="2226" extrusionOk="0">
                  <a:moveTo>
                    <a:pt x="5690" y="737"/>
                  </a:moveTo>
                  <a:cubicBezTo>
                    <a:pt x="3747" y="1630"/>
                    <a:pt x="1991" y="2226"/>
                    <a:pt x="0" y="1787"/>
                  </a:cubicBezTo>
                  <a:cubicBezTo>
                    <a:pt x="800" y="517"/>
                    <a:pt x="3370" y="0"/>
                    <a:pt x="5690" y="73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000;p55"/>
            <p:cNvSpPr/>
            <p:nvPr/>
          </p:nvSpPr>
          <p:spPr>
            <a:xfrm>
              <a:off x="4325455" y="3378767"/>
              <a:ext cx="126056" cy="49306"/>
            </a:xfrm>
            <a:custGeom>
              <a:avLst/>
              <a:gdLst/>
              <a:ahLst/>
              <a:cxnLst/>
              <a:rect l="l" t="t" r="r" b="b"/>
              <a:pathLst>
                <a:path w="5691" h="2226" fill="none" extrusionOk="0">
                  <a:moveTo>
                    <a:pt x="5690" y="737"/>
                  </a:moveTo>
                  <a:cubicBezTo>
                    <a:pt x="3747" y="1630"/>
                    <a:pt x="1991" y="2226"/>
                    <a:pt x="0" y="1787"/>
                  </a:cubicBezTo>
                  <a:cubicBezTo>
                    <a:pt x="800" y="517"/>
                    <a:pt x="3370" y="0"/>
                    <a:pt x="5690" y="737"/>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01;p55"/>
            <p:cNvSpPr/>
            <p:nvPr/>
          </p:nvSpPr>
          <p:spPr>
            <a:xfrm>
              <a:off x="4200107" y="3365920"/>
              <a:ext cx="96906" cy="52097"/>
            </a:xfrm>
            <a:custGeom>
              <a:avLst/>
              <a:gdLst/>
              <a:ahLst/>
              <a:cxnLst/>
              <a:rect l="l" t="t" r="r" b="b"/>
              <a:pathLst>
                <a:path w="4375" h="2352" extrusionOk="0">
                  <a:moveTo>
                    <a:pt x="1" y="141"/>
                  </a:moveTo>
                  <a:cubicBezTo>
                    <a:pt x="2054" y="0"/>
                    <a:pt x="3920" y="956"/>
                    <a:pt x="4374" y="2351"/>
                  </a:cubicBezTo>
                  <a:cubicBezTo>
                    <a:pt x="2572" y="2351"/>
                    <a:pt x="1208" y="1615"/>
                    <a:pt x="1" y="14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2;p55"/>
            <p:cNvSpPr/>
            <p:nvPr/>
          </p:nvSpPr>
          <p:spPr>
            <a:xfrm>
              <a:off x="4200107" y="3365920"/>
              <a:ext cx="96906" cy="52097"/>
            </a:xfrm>
            <a:custGeom>
              <a:avLst/>
              <a:gdLst/>
              <a:ahLst/>
              <a:cxnLst/>
              <a:rect l="l" t="t" r="r" b="b"/>
              <a:pathLst>
                <a:path w="4375" h="2352" fill="none" extrusionOk="0">
                  <a:moveTo>
                    <a:pt x="1" y="141"/>
                  </a:moveTo>
                  <a:cubicBezTo>
                    <a:pt x="2054" y="0"/>
                    <a:pt x="3920" y="956"/>
                    <a:pt x="4374" y="2351"/>
                  </a:cubicBezTo>
                  <a:cubicBezTo>
                    <a:pt x="2572" y="2351"/>
                    <a:pt x="1208" y="1615"/>
                    <a:pt x="1" y="141"/>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03;p55"/>
            <p:cNvSpPr/>
            <p:nvPr/>
          </p:nvSpPr>
          <p:spPr>
            <a:xfrm>
              <a:off x="4298720" y="3309325"/>
              <a:ext cx="39250" cy="101735"/>
            </a:xfrm>
            <a:custGeom>
              <a:avLst/>
              <a:gdLst/>
              <a:ahLst/>
              <a:cxnLst/>
              <a:rect l="l" t="t" r="r" b="b"/>
              <a:pathLst>
                <a:path w="1772" h="4593" extrusionOk="0">
                  <a:moveTo>
                    <a:pt x="1160" y="0"/>
                  </a:moveTo>
                  <a:cubicBezTo>
                    <a:pt x="1772" y="1662"/>
                    <a:pt x="1192" y="3135"/>
                    <a:pt x="502" y="4593"/>
                  </a:cubicBezTo>
                  <a:cubicBezTo>
                    <a:pt x="0" y="2963"/>
                    <a:pt x="298" y="1442"/>
                    <a:pt x="116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4;p55"/>
            <p:cNvSpPr/>
            <p:nvPr/>
          </p:nvSpPr>
          <p:spPr>
            <a:xfrm>
              <a:off x="4298720" y="3309325"/>
              <a:ext cx="39250" cy="101735"/>
            </a:xfrm>
            <a:custGeom>
              <a:avLst/>
              <a:gdLst/>
              <a:ahLst/>
              <a:cxnLst/>
              <a:rect l="l" t="t" r="r" b="b"/>
              <a:pathLst>
                <a:path w="1772" h="4593" fill="none" extrusionOk="0">
                  <a:moveTo>
                    <a:pt x="1160" y="0"/>
                  </a:moveTo>
                  <a:cubicBezTo>
                    <a:pt x="1772" y="1662"/>
                    <a:pt x="1192" y="3135"/>
                    <a:pt x="502" y="4593"/>
                  </a:cubicBezTo>
                  <a:cubicBezTo>
                    <a:pt x="0" y="2963"/>
                    <a:pt x="298" y="1442"/>
                    <a:pt x="1160" y="0"/>
                  </a:cubicBezTo>
                  <a:close/>
                </a:path>
              </a:pathLst>
            </a:custGeom>
            <a:solidFill>
              <a:schemeClr val="accent4"/>
            </a:solidFill>
            <a:ln w="6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05;p55"/>
            <p:cNvSpPr/>
            <p:nvPr/>
          </p:nvSpPr>
          <p:spPr>
            <a:xfrm>
              <a:off x="4271298" y="3429092"/>
              <a:ext cx="81955" cy="101757"/>
            </a:xfrm>
            <a:custGeom>
              <a:avLst/>
              <a:gdLst/>
              <a:ahLst/>
              <a:cxnLst/>
              <a:rect l="l" t="t" r="r" b="b"/>
              <a:pathLst>
                <a:path w="3700" h="4594" extrusionOk="0">
                  <a:moveTo>
                    <a:pt x="0" y="659"/>
                  </a:moveTo>
                  <a:cubicBezTo>
                    <a:pt x="0" y="17"/>
                    <a:pt x="564" y="32"/>
                    <a:pt x="878" y="32"/>
                  </a:cubicBezTo>
                  <a:cubicBezTo>
                    <a:pt x="1458" y="1"/>
                    <a:pt x="2069" y="17"/>
                    <a:pt x="2649" y="95"/>
                  </a:cubicBezTo>
                  <a:cubicBezTo>
                    <a:pt x="3386" y="189"/>
                    <a:pt x="3699" y="534"/>
                    <a:pt x="3527" y="1255"/>
                  </a:cubicBezTo>
                  <a:cubicBezTo>
                    <a:pt x="3276" y="2195"/>
                    <a:pt x="2884" y="3104"/>
                    <a:pt x="2492" y="3998"/>
                  </a:cubicBezTo>
                  <a:cubicBezTo>
                    <a:pt x="2320" y="4390"/>
                    <a:pt x="1865" y="4593"/>
                    <a:pt x="1427" y="4546"/>
                  </a:cubicBezTo>
                  <a:cubicBezTo>
                    <a:pt x="941" y="4468"/>
                    <a:pt x="643" y="4123"/>
                    <a:pt x="549" y="3653"/>
                  </a:cubicBezTo>
                  <a:cubicBezTo>
                    <a:pt x="423" y="3151"/>
                    <a:pt x="345" y="2650"/>
                    <a:pt x="267" y="2148"/>
                  </a:cubicBezTo>
                  <a:cubicBezTo>
                    <a:pt x="157" y="1584"/>
                    <a:pt x="126" y="1380"/>
                    <a:pt x="0" y="659"/>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06;p55"/>
            <p:cNvSpPr/>
            <p:nvPr/>
          </p:nvSpPr>
          <p:spPr>
            <a:xfrm>
              <a:off x="4282063" y="3516431"/>
              <a:ext cx="62131" cy="151240"/>
            </a:xfrm>
            <a:custGeom>
              <a:avLst/>
              <a:gdLst/>
              <a:ahLst/>
              <a:cxnLst/>
              <a:rect l="l" t="t" r="r" b="b"/>
              <a:pathLst>
                <a:path w="2805" h="6828" extrusionOk="0">
                  <a:moveTo>
                    <a:pt x="1135" y="0"/>
                  </a:moveTo>
                  <a:cubicBezTo>
                    <a:pt x="1003" y="0"/>
                    <a:pt x="870" y="86"/>
                    <a:pt x="862" y="259"/>
                  </a:cubicBezTo>
                  <a:cubicBezTo>
                    <a:pt x="847" y="1842"/>
                    <a:pt x="0" y="6575"/>
                    <a:pt x="2461" y="6826"/>
                  </a:cubicBezTo>
                  <a:cubicBezTo>
                    <a:pt x="2471" y="6827"/>
                    <a:pt x="2480" y="6827"/>
                    <a:pt x="2490" y="6827"/>
                  </a:cubicBezTo>
                  <a:cubicBezTo>
                    <a:pt x="2805" y="6827"/>
                    <a:pt x="2781" y="6324"/>
                    <a:pt x="2461" y="6293"/>
                  </a:cubicBezTo>
                  <a:cubicBezTo>
                    <a:pt x="627" y="6121"/>
                    <a:pt x="1379" y="1481"/>
                    <a:pt x="1395" y="259"/>
                  </a:cubicBezTo>
                  <a:cubicBezTo>
                    <a:pt x="1395" y="86"/>
                    <a:pt x="1266" y="0"/>
                    <a:pt x="1135" y="0"/>
                  </a:cubicBezTo>
                  <a:close/>
                </a:path>
              </a:pathLst>
            </a:custGeom>
            <a:solidFill>
              <a:srgbClr val="86C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127;p55"/>
          <p:cNvGrpSpPr/>
          <p:nvPr/>
        </p:nvGrpSpPr>
        <p:grpSpPr>
          <a:xfrm>
            <a:off x="1558747" y="3600739"/>
            <a:ext cx="318767" cy="653144"/>
            <a:chOff x="1701548" y="3416733"/>
            <a:chExt cx="252089" cy="516523"/>
          </a:xfrm>
        </p:grpSpPr>
        <p:sp>
          <p:nvSpPr>
            <p:cNvPr id="17" name="Google Shape;5128;p55"/>
            <p:cNvSpPr/>
            <p:nvPr/>
          </p:nvSpPr>
          <p:spPr>
            <a:xfrm>
              <a:off x="1701548" y="3416733"/>
              <a:ext cx="252089" cy="500679"/>
            </a:xfrm>
            <a:custGeom>
              <a:avLst/>
              <a:gdLst/>
              <a:ahLst/>
              <a:cxnLst/>
              <a:rect l="l" t="t" r="r" b="b"/>
              <a:pathLst>
                <a:path w="11381" h="22604" extrusionOk="0">
                  <a:moveTo>
                    <a:pt x="6145" y="12540"/>
                  </a:moveTo>
                  <a:cubicBezTo>
                    <a:pt x="7054" y="12399"/>
                    <a:pt x="7838" y="12242"/>
                    <a:pt x="8637" y="12148"/>
                  </a:cubicBezTo>
                  <a:cubicBezTo>
                    <a:pt x="8872" y="12117"/>
                    <a:pt x="9139" y="12195"/>
                    <a:pt x="9358" y="12274"/>
                  </a:cubicBezTo>
                  <a:cubicBezTo>
                    <a:pt x="9719" y="12415"/>
                    <a:pt x="9797" y="12681"/>
                    <a:pt x="9640" y="13042"/>
                  </a:cubicBezTo>
                  <a:cubicBezTo>
                    <a:pt x="9437" y="13481"/>
                    <a:pt x="9092" y="13716"/>
                    <a:pt x="8653" y="13857"/>
                  </a:cubicBezTo>
                  <a:cubicBezTo>
                    <a:pt x="7712" y="14170"/>
                    <a:pt x="6741" y="14092"/>
                    <a:pt x="5706" y="13935"/>
                  </a:cubicBezTo>
                  <a:cubicBezTo>
                    <a:pt x="5534" y="14421"/>
                    <a:pt x="5361" y="14907"/>
                    <a:pt x="5158" y="15503"/>
                  </a:cubicBezTo>
                  <a:cubicBezTo>
                    <a:pt x="5753" y="15424"/>
                    <a:pt x="6302" y="15330"/>
                    <a:pt x="6835" y="15299"/>
                  </a:cubicBezTo>
                  <a:cubicBezTo>
                    <a:pt x="7305" y="15267"/>
                    <a:pt x="7775" y="15252"/>
                    <a:pt x="8230" y="15314"/>
                  </a:cubicBezTo>
                  <a:cubicBezTo>
                    <a:pt x="8575" y="15361"/>
                    <a:pt x="8966" y="15597"/>
                    <a:pt x="8919" y="15973"/>
                  </a:cubicBezTo>
                  <a:cubicBezTo>
                    <a:pt x="8888" y="16224"/>
                    <a:pt x="8606" y="16521"/>
                    <a:pt x="8355" y="16647"/>
                  </a:cubicBezTo>
                  <a:cubicBezTo>
                    <a:pt x="8073" y="16804"/>
                    <a:pt x="7712" y="16866"/>
                    <a:pt x="7368" y="16851"/>
                  </a:cubicBezTo>
                  <a:cubicBezTo>
                    <a:pt x="6505" y="16835"/>
                    <a:pt x="5643" y="16772"/>
                    <a:pt x="4672" y="16709"/>
                  </a:cubicBezTo>
                  <a:cubicBezTo>
                    <a:pt x="4499" y="17054"/>
                    <a:pt x="4280" y="17462"/>
                    <a:pt x="4029" y="17932"/>
                  </a:cubicBezTo>
                  <a:cubicBezTo>
                    <a:pt x="4421" y="17932"/>
                    <a:pt x="4687" y="17948"/>
                    <a:pt x="4954" y="17932"/>
                  </a:cubicBezTo>
                  <a:cubicBezTo>
                    <a:pt x="5847" y="17885"/>
                    <a:pt x="6631" y="18199"/>
                    <a:pt x="7368" y="18606"/>
                  </a:cubicBezTo>
                  <a:cubicBezTo>
                    <a:pt x="7540" y="18700"/>
                    <a:pt x="7728" y="18998"/>
                    <a:pt x="7712" y="19186"/>
                  </a:cubicBezTo>
                  <a:cubicBezTo>
                    <a:pt x="7697" y="19374"/>
                    <a:pt x="7462" y="19672"/>
                    <a:pt x="7274" y="19703"/>
                  </a:cubicBezTo>
                  <a:cubicBezTo>
                    <a:pt x="6819" y="19782"/>
                    <a:pt x="6333" y="19829"/>
                    <a:pt x="5894" y="19735"/>
                  </a:cubicBezTo>
                  <a:cubicBezTo>
                    <a:pt x="5079" y="19547"/>
                    <a:pt x="4280" y="19249"/>
                    <a:pt x="3496" y="19014"/>
                  </a:cubicBezTo>
                  <a:cubicBezTo>
                    <a:pt x="2900" y="19985"/>
                    <a:pt x="2258" y="20942"/>
                    <a:pt x="1709" y="21960"/>
                  </a:cubicBezTo>
                  <a:cubicBezTo>
                    <a:pt x="1458" y="22431"/>
                    <a:pt x="1192" y="22603"/>
                    <a:pt x="690" y="22493"/>
                  </a:cubicBezTo>
                  <a:cubicBezTo>
                    <a:pt x="377" y="22117"/>
                    <a:pt x="659" y="21866"/>
                    <a:pt x="847" y="21584"/>
                  </a:cubicBezTo>
                  <a:cubicBezTo>
                    <a:pt x="1349" y="20863"/>
                    <a:pt x="1850" y="20142"/>
                    <a:pt x="2336" y="19421"/>
                  </a:cubicBezTo>
                  <a:cubicBezTo>
                    <a:pt x="2493" y="19186"/>
                    <a:pt x="2618" y="18935"/>
                    <a:pt x="2791" y="18622"/>
                  </a:cubicBezTo>
                  <a:cubicBezTo>
                    <a:pt x="2226" y="18449"/>
                    <a:pt x="1709" y="18324"/>
                    <a:pt x="1239" y="18136"/>
                  </a:cubicBezTo>
                  <a:cubicBezTo>
                    <a:pt x="894" y="17995"/>
                    <a:pt x="565" y="17807"/>
                    <a:pt x="298" y="17556"/>
                  </a:cubicBezTo>
                  <a:cubicBezTo>
                    <a:pt x="1" y="17305"/>
                    <a:pt x="32" y="16929"/>
                    <a:pt x="236" y="16615"/>
                  </a:cubicBezTo>
                  <a:cubicBezTo>
                    <a:pt x="408" y="16318"/>
                    <a:pt x="706" y="16192"/>
                    <a:pt x="1035" y="16349"/>
                  </a:cubicBezTo>
                  <a:cubicBezTo>
                    <a:pt x="1490" y="16553"/>
                    <a:pt x="1929" y="16772"/>
                    <a:pt x="2352" y="17039"/>
                  </a:cubicBezTo>
                  <a:cubicBezTo>
                    <a:pt x="2634" y="17227"/>
                    <a:pt x="2853" y="17493"/>
                    <a:pt x="3198" y="17791"/>
                  </a:cubicBezTo>
                  <a:cubicBezTo>
                    <a:pt x="3402" y="17289"/>
                    <a:pt x="3590" y="16835"/>
                    <a:pt x="3794" y="16349"/>
                  </a:cubicBezTo>
                  <a:cubicBezTo>
                    <a:pt x="2728" y="15706"/>
                    <a:pt x="816" y="15691"/>
                    <a:pt x="784" y="14264"/>
                  </a:cubicBezTo>
                  <a:cubicBezTo>
                    <a:pt x="1035" y="13308"/>
                    <a:pt x="1866" y="13700"/>
                    <a:pt x="2415" y="13982"/>
                  </a:cubicBezTo>
                  <a:cubicBezTo>
                    <a:pt x="2775" y="14170"/>
                    <a:pt x="3073" y="14452"/>
                    <a:pt x="3402" y="14703"/>
                  </a:cubicBezTo>
                  <a:cubicBezTo>
                    <a:pt x="3668" y="14907"/>
                    <a:pt x="3935" y="15111"/>
                    <a:pt x="4280" y="15361"/>
                  </a:cubicBezTo>
                  <a:cubicBezTo>
                    <a:pt x="4531" y="14672"/>
                    <a:pt x="4766" y="14061"/>
                    <a:pt x="5016" y="13387"/>
                  </a:cubicBezTo>
                  <a:cubicBezTo>
                    <a:pt x="4609" y="13198"/>
                    <a:pt x="4264" y="13042"/>
                    <a:pt x="3935" y="12901"/>
                  </a:cubicBezTo>
                  <a:cubicBezTo>
                    <a:pt x="3261" y="12603"/>
                    <a:pt x="2681" y="12164"/>
                    <a:pt x="2320" y="11506"/>
                  </a:cubicBezTo>
                  <a:cubicBezTo>
                    <a:pt x="2038" y="10988"/>
                    <a:pt x="2336" y="10502"/>
                    <a:pt x="2916" y="10628"/>
                  </a:cubicBezTo>
                  <a:cubicBezTo>
                    <a:pt x="3339" y="10706"/>
                    <a:pt x="3747" y="11004"/>
                    <a:pt x="4139" y="11255"/>
                  </a:cubicBezTo>
                  <a:cubicBezTo>
                    <a:pt x="4374" y="11396"/>
                    <a:pt x="4546" y="11631"/>
                    <a:pt x="4750" y="11819"/>
                  </a:cubicBezTo>
                  <a:cubicBezTo>
                    <a:pt x="4922" y="11992"/>
                    <a:pt x="5110" y="12148"/>
                    <a:pt x="5408" y="12415"/>
                  </a:cubicBezTo>
                  <a:cubicBezTo>
                    <a:pt x="5596" y="11553"/>
                    <a:pt x="5769" y="10816"/>
                    <a:pt x="5926" y="10095"/>
                  </a:cubicBezTo>
                  <a:cubicBezTo>
                    <a:pt x="5267" y="9781"/>
                    <a:pt x="4687" y="9562"/>
                    <a:pt x="4139" y="9248"/>
                  </a:cubicBezTo>
                  <a:cubicBezTo>
                    <a:pt x="3621" y="8951"/>
                    <a:pt x="3167" y="8559"/>
                    <a:pt x="2963" y="7963"/>
                  </a:cubicBezTo>
                  <a:cubicBezTo>
                    <a:pt x="2775" y="7430"/>
                    <a:pt x="3073" y="7038"/>
                    <a:pt x="3606" y="7227"/>
                  </a:cubicBezTo>
                  <a:cubicBezTo>
                    <a:pt x="4092" y="7383"/>
                    <a:pt x="4562" y="7665"/>
                    <a:pt x="5001" y="7948"/>
                  </a:cubicBezTo>
                  <a:cubicBezTo>
                    <a:pt x="5440" y="8245"/>
                    <a:pt x="5816" y="8606"/>
                    <a:pt x="6317" y="9013"/>
                  </a:cubicBezTo>
                  <a:cubicBezTo>
                    <a:pt x="6427" y="8371"/>
                    <a:pt x="6521" y="7853"/>
                    <a:pt x="6600" y="7430"/>
                  </a:cubicBezTo>
                  <a:cubicBezTo>
                    <a:pt x="5800" y="7085"/>
                    <a:pt x="5063" y="6772"/>
                    <a:pt x="4327" y="6427"/>
                  </a:cubicBezTo>
                  <a:cubicBezTo>
                    <a:pt x="4107" y="6333"/>
                    <a:pt x="3857" y="6161"/>
                    <a:pt x="3762" y="5957"/>
                  </a:cubicBezTo>
                  <a:cubicBezTo>
                    <a:pt x="3637" y="5706"/>
                    <a:pt x="3543" y="5346"/>
                    <a:pt x="3637" y="5110"/>
                  </a:cubicBezTo>
                  <a:cubicBezTo>
                    <a:pt x="3700" y="4954"/>
                    <a:pt x="4123" y="4813"/>
                    <a:pt x="4358" y="4844"/>
                  </a:cubicBezTo>
                  <a:cubicBezTo>
                    <a:pt x="4734" y="4922"/>
                    <a:pt x="5110" y="5126"/>
                    <a:pt x="5471" y="5314"/>
                  </a:cubicBezTo>
                  <a:cubicBezTo>
                    <a:pt x="5847" y="5502"/>
                    <a:pt x="6223" y="5722"/>
                    <a:pt x="6678" y="5988"/>
                  </a:cubicBezTo>
                  <a:cubicBezTo>
                    <a:pt x="6803" y="5283"/>
                    <a:pt x="6631" y="4766"/>
                    <a:pt x="6286" y="4264"/>
                  </a:cubicBezTo>
                  <a:cubicBezTo>
                    <a:pt x="5628" y="3230"/>
                    <a:pt x="5205" y="2148"/>
                    <a:pt x="5565" y="894"/>
                  </a:cubicBezTo>
                  <a:cubicBezTo>
                    <a:pt x="5753" y="204"/>
                    <a:pt x="6161" y="1"/>
                    <a:pt x="6803" y="267"/>
                  </a:cubicBezTo>
                  <a:cubicBezTo>
                    <a:pt x="7430" y="549"/>
                    <a:pt x="7697" y="1082"/>
                    <a:pt x="7744" y="1693"/>
                  </a:cubicBezTo>
                  <a:cubicBezTo>
                    <a:pt x="7791" y="2367"/>
                    <a:pt x="7759" y="3073"/>
                    <a:pt x="7650" y="3731"/>
                  </a:cubicBezTo>
                  <a:cubicBezTo>
                    <a:pt x="7524" y="4499"/>
                    <a:pt x="7493" y="5220"/>
                    <a:pt x="7759" y="6020"/>
                  </a:cubicBezTo>
                  <a:cubicBezTo>
                    <a:pt x="8042" y="5784"/>
                    <a:pt x="8277" y="5534"/>
                    <a:pt x="8559" y="5377"/>
                  </a:cubicBezTo>
                  <a:cubicBezTo>
                    <a:pt x="9045" y="5110"/>
                    <a:pt x="9546" y="4813"/>
                    <a:pt x="10064" y="4672"/>
                  </a:cubicBezTo>
                  <a:cubicBezTo>
                    <a:pt x="10628" y="4515"/>
                    <a:pt x="11176" y="4875"/>
                    <a:pt x="11286" y="5299"/>
                  </a:cubicBezTo>
                  <a:cubicBezTo>
                    <a:pt x="11380" y="5706"/>
                    <a:pt x="11145" y="6208"/>
                    <a:pt x="10612" y="6411"/>
                  </a:cubicBezTo>
                  <a:cubicBezTo>
                    <a:pt x="9954" y="6678"/>
                    <a:pt x="9264" y="6929"/>
                    <a:pt x="8559" y="7054"/>
                  </a:cubicBezTo>
                  <a:cubicBezTo>
                    <a:pt x="7618" y="7211"/>
                    <a:pt x="7603" y="7148"/>
                    <a:pt x="7415" y="8057"/>
                  </a:cubicBezTo>
                  <a:cubicBezTo>
                    <a:pt x="7336" y="8449"/>
                    <a:pt x="7274" y="8841"/>
                    <a:pt x="7179" y="9296"/>
                  </a:cubicBezTo>
                  <a:cubicBezTo>
                    <a:pt x="7791" y="9029"/>
                    <a:pt x="8324" y="8731"/>
                    <a:pt x="8872" y="8590"/>
                  </a:cubicBezTo>
                  <a:cubicBezTo>
                    <a:pt x="9343" y="8465"/>
                    <a:pt x="9875" y="8449"/>
                    <a:pt x="10346" y="8559"/>
                  </a:cubicBezTo>
                  <a:cubicBezTo>
                    <a:pt x="10894" y="8684"/>
                    <a:pt x="11020" y="9264"/>
                    <a:pt x="10581" y="9640"/>
                  </a:cubicBezTo>
                  <a:cubicBezTo>
                    <a:pt x="10283" y="9891"/>
                    <a:pt x="9907" y="10111"/>
                    <a:pt x="9531" y="10205"/>
                  </a:cubicBezTo>
                  <a:cubicBezTo>
                    <a:pt x="8857" y="10346"/>
                    <a:pt x="8167" y="10408"/>
                    <a:pt x="7477" y="10455"/>
                  </a:cubicBezTo>
                  <a:cubicBezTo>
                    <a:pt x="6929" y="10471"/>
                    <a:pt x="6615" y="10675"/>
                    <a:pt x="6505" y="11239"/>
                  </a:cubicBezTo>
                  <a:cubicBezTo>
                    <a:pt x="6411" y="11694"/>
                    <a:pt x="6270" y="12133"/>
                    <a:pt x="6145" y="12540"/>
                  </a:cubicBezTo>
                  <a:close/>
                </a:path>
              </a:pathLst>
            </a:custGeom>
            <a:solidFill>
              <a:srgbClr val="9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29;p55"/>
            <p:cNvSpPr/>
            <p:nvPr/>
          </p:nvSpPr>
          <p:spPr>
            <a:xfrm>
              <a:off x="1902808" y="3904417"/>
              <a:ext cx="665" cy="1728"/>
            </a:xfrm>
            <a:custGeom>
              <a:avLst/>
              <a:gdLst/>
              <a:ahLst/>
              <a:cxnLst/>
              <a:rect l="l" t="t" r="r" b="b"/>
              <a:pathLst>
                <a:path w="30" h="78" extrusionOk="0">
                  <a:moveTo>
                    <a:pt x="29" y="0"/>
                  </a:moveTo>
                  <a:lnTo>
                    <a:pt x="29" y="0"/>
                  </a:lnTo>
                  <a:cubicBezTo>
                    <a:pt x="6" y="58"/>
                    <a:pt x="0" y="77"/>
                    <a:pt x="2" y="77"/>
                  </a:cubicBezTo>
                  <a:cubicBezTo>
                    <a:pt x="4" y="77"/>
                    <a:pt x="29" y="20"/>
                    <a:pt x="2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30;p55"/>
            <p:cNvSpPr/>
            <p:nvPr/>
          </p:nvSpPr>
          <p:spPr>
            <a:xfrm>
              <a:off x="1884689" y="3910309"/>
              <a:ext cx="377" cy="1750"/>
            </a:xfrm>
            <a:custGeom>
              <a:avLst/>
              <a:gdLst/>
              <a:ahLst/>
              <a:cxnLst/>
              <a:rect l="l" t="t" r="r" b="b"/>
              <a:pathLst>
                <a:path w="17" h="79" extrusionOk="0">
                  <a:moveTo>
                    <a:pt x="1" y="1"/>
                  </a:moveTo>
                  <a:cubicBezTo>
                    <a:pt x="17" y="32"/>
                    <a:pt x="17" y="63"/>
                    <a:pt x="17" y="79"/>
                  </a:cubicBezTo>
                  <a:cubicBezTo>
                    <a:pt x="17" y="48"/>
                    <a:pt x="17" y="32"/>
                    <a:pt x="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1;p55"/>
            <p:cNvSpPr/>
            <p:nvPr/>
          </p:nvSpPr>
          <p:spPr>
            <a:xfrm>
              <a:off x="1899619" y="3905104"/>
              <a:ext cx="3145" cy="3500"/>
            </a:xfrm>
            <a:custGeom>
              <a:avLst/>
              <a:gdLst/>
              <a:ahLst/>
              <a:cxnLst/>
              <a:rect l="l" t="t" r="r" b="b"/>
              <a:pathLst>
                <a:path w="142" h="158" extrusionOk="0">
                  <a:moveTo>
                    <a:pt x="142" y="0"/>
                  </a:moveTo>
                  <a:lnTo>
                    <a:pt x="142" y="0"/>
                  </a:lnTo>
                  <a:cubicBezTo>
                    <a:pt x="126" y="32"/>
                    <a:pt x="79" y="79"/>
                    <a:pt x="1" y="157"/>
                  </a:cubicBezTo>
                  <a:cubicBezTo>
                    <a:pt x="48" y="110"/>
                    <a:pt x="111" y="63"/>
                    <a:pt x="14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32;p55"/>
            <p:cNvSpPr/>
            <p:nvPr/>
          </p:nvSpPr>
          <p:spPr>
            <a:xfrm>
              <a:off x="1899286" y="3908581"/>
              <a:ext cx="2104" cy="3101"/>
            </a:xfrm>
            <a:custGeom>
              <a:avLst/>
              <a:gdLst/>
              <a:ahLst/>
              <a:cxnLst/>
              <a:rect l="l" t="t" r="r" b="b"/>
              <a:pathLst>
                <a:path w="95" h="140" extrusionOk="0">
                  <a:moveTo>
                    <a:pt x="94" y="0"/>
                  </a:moveTo>
                  <a:lnTo>
                    <a:pt x="94" y="0"/>
                  </a:lnTo>
                  <a:cubicBezTo>
                    <a:pt x="63" y="47"/>
                    <a:pt x="32" y="94"/>
                    <a:pt x="0" y="126"/>
                  </a:cubicBezTo>
                  <a:cubicBezTo>
                    <a:pt x="4" y="134"/>
                    <a:pt x="9" y="139"/>
                    <a:pt x="14" y="139"/>
                  </a:cubicBezTo>
                  <a:cubicBezTo>
                    <a:pt x="28" y="139"/>
                    <a:pt x="49" y="103"/>
                    <a:pt x="9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33;p55"/>
            <p:cNvSpPr/>
            <p:nvPr/>
          </p:nvSpPr>
          <p:spPr>
            <a:xfrm>
              <a:off x="1902742" y="3900230"/>
              <a:ext cx="2813" cy="4895"/>
            </a:xfrm>
            <a:custGeom>
              <a:avLst/>
              <a:gdLst/>
              <a:ahLst/>
              <a:cxnLst/>
              <a:rect l="l" t="t" r="r" b="b"/>
              <a:pathLst>
                <a:path w="127" h="221" extrusionOk="0">
                  <a:moveTo>
                    <a:pt x="126" y="1"/>
                  </a:moveTo>
                  <a:cubicBezTo>
                    <a:pt x="112" y="29"/>
                    <a:pt x="101" y="54"/>
                    <a:pt x="91" y="77"/>
                  </a:cubicBezTo>
                  <a:lnTo>
                    <a:pt x="91" y="77"/>
                  </a:lnTo>
                  <a:cubicBezTo>
                    <a:pt x="104" y="52"/>
                    <a:pt x="116" y="26"/>
                    <a:pt x="126" y="1"/>
                  </a:cubicBezTo>
                  <a:close/>
                  <a:moveTo>
                    <a:pt x="91" y="77"/>
                  </a:moveTo>
                  <a:cubicBezTo>
                    <a:pt x="64" y="129"/>
                    <a:pt x="33" y="178"/>
                    <a:pt x="1" y="220"/>
                  </a:cubicBezTo>
                  <a:cubicBezTo>
                    <a:pt x="32" y="189"/>
                    <a:pt x="32" y="189"/>
                    <a:pt x="32" y="189"/>
                  </a:cubicBezTo>
                  <a:cubicBezTo>
                    <a:pt x="54" y="167"/>
                    <a:pt x="69" y="130"/>
                    <a:pt x="91" y="77"/>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34;p55"/>
            <p:cNvSpPr/>
            <p:nvPr/>
          </p:nvSpPr>
          <p:spPr>
            <a:xfrm>
              <a:off x="1901701" y="3718664"/>
              <a:ext cx="1063" cy="3832"/>
            </a:xfrm>
            <a:custGeom>
              <a:avLst/>
              <a:gdLst/>
              <a:ahLst/>
              <a:cxnLst/>
              <a:rect l="l" t="t" r="r" b="b"/>
              <a:pathLst>
                <a:path w="48" h="173" extrusionOk="0">
                  <a:moveTo>
                    <a:pt x="48" y="0"/>
                  </a:moveTo>
                  <a:cubicBezTo>
                    <a:pt x="17" y="0"/>
                    <a:pt x="1" y="47"/>
                    <a:pt x="17" y="173"/>
                  </a:cubicBezTo>
                  <a:cubicBezTo>
                    <a:pt x="17" y="79"/>
                    <a:pt x="32" y="32"/>
                    <a:pt x="4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35;p55"/>
            <p:cNvSpPr/>
            <p:nvPr/>
          </p:nvSpPr>
          <p:spPr>
            <a:xfrm>
              <a:off x="1884357" y="3927675"/>
              <a:ext cx="4519" cy="5582"/>
            </a:xfrm>
            <a:custGeom>
              <a:avLst/>
              <a:gdLst/>
              <a:ahLst/>
              <a:cxnLst/>
              <a:rect l="l" t="t" r="r" b="b"/>
              <a:pathLst>
                <a:path w="204" h="252" extrusionOk="0">
                  <a:moveTo>
                    <a:pt x="204" y="0"/>
                  </a:moveTo>
                  <a:lnTo>
                    <a:pt x="204" y="0"/>
                  </a:lnTo>
                  <a:cubicBezTo>
                    <a:pt x="110" y="110"/>
                    <a:pt x="63" y="141"/>
                    <a:pt x="0" y="173"/>
                  </a:cubicBezTo>
                  <a:cubicBezTo>
                    <a:pt x="32" y="188"/>
                    <a:pt x="94" y="173"/>
                    <a:pt x="47" y="251"/>
                  </a:cubicBezTo>
                  <a:lnTo>
                    <a:pt x="20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36;p55"/>
            <p:cNvSpPr/>
            <p:nvPr/>
          </p:nvSpPr>
          <p:spPr>
            <a:xfrm>
              <a:off x="1904846" y="3889598"/>
              <a:ext cx="4585" cy="8040"/>
            </a:xfrm>
            <a:custGeom>
              <a:avLst/>
              <a:gdLst/>
              <a:ahLst/>
              <a:cxnLst/>
              <a:rect l="l" t="t" r="r" b="b"/>
              <a:pathLst>
                <a:path w="207" h="363" extrusionOk="0">
                  <a:moveTo>
                    <a:pt x="157" y="0"/>
                  </a:moveTo>
                  <a:cubicBezTo>
                    <a:pt x="139" y="0"/>
                    <a:pt x="113" y="49"/>
                    <a:pt x="78" y="183"/>
                  </a:cubicBezTo>
                  <a:cubicBezTo>
                    <a:pt x="0" y="262"/>
                    <a:pt x="188" y="309"/>
                    <a:pt x="125" y="340"/>
                  </a:cubicBezTo>
                  <a:cubicBezTo>
                    <a:pt x="134" y="356"/>
                    <a:pt x="142" y="363"/>
                    <a:pt x="149" y="363"/>
                  </a:cubicBezTo>
                  <a:cubicBezTo>
                    <a:pt x="200" y="363"/>
                    <a:pt x="207" y="0"/>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7;p55"/>
            <p:cNvSpPr/>
            <p:nvPr/>
          </p:nvSpPr>
          <p:spPr>
            <a:xfrm>
              <a:off x="1881920" y="3901271"/>
              <a:ext cx="6268" cy="8018"/>
            </a:xfrm>
            <a:custGeom>
              <a:avLst/>
              <a:gdLst/>
              <a:ahLst/>
              <a:cxnLst/>
              <a:rect l="l" t="t" r="r" b="b"/>
              <a:pathLst>
                <a:path w="283" h="362" extrusionOk="0">
                  <a:moveTo>
                    <a:pt x="236" y="1"/>
                  </a:moveTo>
                  <a:cubicBezTo>
                    <a:pt x="236" y="1"/>
                    <a:pt x="32" y="267"/>
                    <a:pt x="16" y="267"/>
                  </a:cubicBezTo>
                  <a:cubicBezTo>
                    <a:pt x="48" y="267"/>
                    <a:pt x="32" y="314"/>
                    <a:pt x="1" y="362"/>
                  </a:cubicBezTo>
                  <a:cubicBezTo>
                    <a:pt x="142" y="205"/>
                    <a:pt x="283" y="17"/>
                    <a:pt x="23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38;p55"/>
            <p:cNvSpPr/>
            <p:nvPr/>
          </p:nvSpPr>
          <p:spPr>
            <a:xfrm>
              <a:off x="1879152" y="3909268"/>
              <a:ext cx="2791" cy="5227"/>
            </a:xfrm>
            <a:custGeom>
              <a:avLst/>
              <a:gdLst/>
              <a:ahLst/>
              <a:cxnLst/>
              <a:rect l="l" t="t" r="r" b="b"/>
              <a:pathLst>
                <a:path w="126" h="236" extrusionOk="0">
                  <a:moveTo>
                    <a:pt x="126" y="1"/>
                  </a:moveTo>
                  <a:lnTo>
                    <a:pt x="126" y="1"/>
                  </a:lnTo>
                  <a:cubicBezTo>
                    <a:pt x="63" y="79"/>
                    <a:pt x="16" y="173"/>
                    <a:pt x="0" y="236"/>
                  </a:cubicBezTo>
                  <a:cubicBezTo>
                    <a:pt x="31" y="189"/>
                    <a:pt x="94" y="79"/>
                    <a:pt x="12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39;p55"/>
            <p:cNvSpPr/>
            <p:nvPr/>
          </p:nvSpPr>
          <p:spPr>
            <a:xfrm>
              <a:off x="1899619" y="3844345"/>
              <a:ext cx="3854" cy="3832"/>
            </a:xfrm>
            <a:custGeom>
              <a:avLst/>
              <a:gdLst/>
              <a:ahLst/>
              <a:cxnLst/>
              <a:rect l="l" t="t" r="r" b="b"/>
              <a:pathLst>
                <a:path w="174" h="173" extrusionOk="0">
                  <a:moveTo>
                    <a:pt x="1" y="0"/>
                  </a:moveTo>
                  <a:lnTo>
                    <a:pt x="17" y="173"/>
                  </a:lnTo>
                  <a:cubicBezTo>
                    <a:pt x="79" y="94"/>
                    <a:pt x="111" y="94"/>
                    <a:pt x="173" y="63"/>
                  </a:cubicBezTo>
                  <a:lnTo>
                    <a:pt x="1"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40;p55"/>
            <p:cNvSpPr/>
            <p:nvPr/>
          </p:nvSpPr>
          <p:spPr>
            <a:xfrm>
              <a:off x="1901368" y="3820179"/>
              <a:ext cx="2791" cy="8794"/>
            </a:xfrm>
            <a:custGeom>
              <a:avLst/>
              <a:gdLst/>
              <a:ahLst/>
              <a:cxnLst/>
              <a:rect l="l" t="t" r="r" b="b"/>
              <a:pathLst>
                <a:path w="126" h="397" extrusionOk="0">
                  <a:moveTo>
                    <a:pt x="47" y="0"/>
                  </a:moveTo>
                  <a:cubicBezTo>
                    <a:pt x="34" y="0"/>
                    <a:pt x="19" y="48"/>
                    <a:pt x="0" y="182"/>
                  </a:cubicBezTo>
                  <a:cubicBezTo>
                    <a:pt x="33" y="215"/>
                    <a:pt x="35" y="396"/>
                    <a:pt x="67" y="396"/>
                  </a:cubicBezTo>
                  <a:cubicBezTo>
                    <a:pt x="80" y="396"/>
                    <a:pt x="98" y="364"/>
                    <a:pt x="126" y="276"/>
                  </a:cubicBezTo>
                  <a:cubicBezTo>
                    <a:pt x="93" y="244"/>
                    <a:pt x="76"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41;p55"/>
            <p:cNvSpPr/>
            <p:nvPr/>
          </p:nvSpPr>
          <p:spPr>
            <a:xfrm>
              <a:off x="1910738" y="3708586"/>
              <a:ext cx="6955" cy="2104"/>
            </a:xfrm>
            <a:custGeom>
              <a:avLst/>
              <a:gdLst/>
              <a:ahLst/>
              <a:cxnLst/>
              <a:rect l="l" t="t" r="r" b="b"/>
              <a:pathLst>
                <a:path w="314" h="95" extrusionOk="0">
                  <a:moveTo>
                    <a:pt x="0" y="1"/>
                  </a:moveTo>
                  <a:lnTo>
                    <a:pt x="16" y="95"/>
                  </a:lnTo>
                  <a:lnTo>
                    <a:pt x="314"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206;p55"/>
          <p:cNvGrpSpPr/>
          <p:nvPr/>
        </p:nvGrpSpPr>
        <p:grpSpPr>
          <a:xfrm>
            <a:off x="3059832" y="632623"/>
            <a:ext cx="270452" cy="246308"/>
            <a:chOff x="3557127" y="2044850"/>
            <a:chExt cx="213880" cy="194787"/>
          </a:xfrm>
        </p:grpSpPr>
        <p:sp>
          <p:nvSpPr>
            <p:cNvPr id="39" name="Google Shape;5207;p55"/>
            <p:cNvSpPr/>
            <p:nvPr/>
          </p:nvSpPr>
          <p:spPr>
            <a:xfrm>
              <a:off x="3557127" y="2044850"/>
              <a:ext cx="213880" cy="194787"/>
            </a:xfrm>
            <a:custGeom>
              <a:avLst/>
              <a:gdLst/>
              <a:ahLst/>
              <a:cxnLst/>
              <a:rect l="l" t="t" r="r" b="b"/>
              <a:pathLst>
                <a:path w="9656" h="8794" extrusionOk="0">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08;p55"/>
            <p:cNvSpPr/>
            <p:nvPr/>
          </p:nvSpPr>
          <p:spPr>
            <a:xfrm>
              <a:off x="3598083" y="2085474"/>
              <a:ext cx="128492" cy="116664"/>
            </a:xfrm>
            <a:custGeom>
              <a:avLst/>
              <a:gdLst/>
              <a:ahLst/>
              <a:cxnLst/>
              <a:rect l="l" t="t" r="r" b="b"/>
              <a:pathLst>
                <a:path w="5801" h="5267" extrusionOk="0">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09;p55"/>
            <p:cNvSpPr/>
            <p:nvPr/>
          </p:nvSpPr>
          <p:spPr>
            <a:xfrm>
              <a:off x="3635938" y="2123307"/>
              <a:ext cx="47578" cy="42041"/>
            </a:xfrm>
            <a:custGeom>
              <a:avLst/>
              <a:gdLst/>
              <a:ahLst/>
              <a:cxnLst/>
              <a:rect l="l" t="t" r="r" b="b"/>
              <a:pathLst>
                <a:path w="2148" h="1898" extrusionOk="0">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3970392"/>
            <a:ext cx="1508026" cy="1046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00" y="3727301"/>
            <a:ext cx="1508026" cy="1046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533" y="3464323"/>
            <a:ext cx="1508026" cy="1046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875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671298" y="461308"/>
            <a:ext cx="8136904" cy="1685846"/>
          </a:xfrm>
          <a:prstGeom prst="rect">
            <a:avLst/>
          </a:prstGeom>
        </p:spPr>
        <p:txBody>
          <a:bodyPr wrap="square">
            <a:spAutoFit/>
          </a:bodyPr>
          <a:lstStyle/>
          <a:p>
            <a:pPr algn="just" fontAlgn="base">
              <a:lnSpc>
                <a:spcPct val="150000"/>
              </a:lnSpc>
            </a:pP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Chủ</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đề</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theo</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nội</a:t>
            </a:r>
            <a:r>
              <a:rPr lang="en-US" sz="2400" dirty="0" smtClean="0">
                <a:solidFill>
                  <a:schemeClr val="tx1"/>
                </a:solidFill>
                <a:latin typeface="Arial" panose="020B0604020202020204" pitchFamily="34" charset="0"/>
                <a:cs typeface="Arial" panose="020B0604020202020204" pitchFamily="34" charset="0"/>
              </a:rPr>
              <a:t> dung </a:t>
            </a:r>
            <a:r>
              <a:rPr lang="en-US" sz="2400" dirty="0" err="1" smtClean="0">
                <a:solidFill>
                  <a:schemeClr val="tx1"/>
                </a:solidFill>
                <a:latin typeface="Arial" panose="020B0604020202020204" pitchFamily="34" charset="0"/>
                <a:cs typeface="Arial" panose="020B0604020202020204" pitchFamily="34" charset="0"/>
              </a:rPr>
              <a:t>chương</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trình</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là</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chọn</a:t>
            </a:r>
            <a:r>
              <a:rPr lang="en-US" sz="2400" dirty="0" smtClean="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các</a:t>
            </a:r>
            <a:r>
              <a:rPr lang="en-US" sz="2400" dirty="0" smtClean="0">
                <a:solidFill>
                  <a:schemeClr val="tx1"/>
                </a:solidFill>
                <a:latin typeface="Arial" panose="020B0604020202020204" pitchFamily="34" charset="0"/>
                <a:cs typeface="Arial" panose="020B0604020202020204" pitchFamily="34" charset="0"/>
              </a:rPr>
              <a:t> n</a:t>
            </a:r>
            <a:r>
              <a:rPr lang="vi-VN" sz="2400" dirty="0" smtClean="0">
                <a:solidFill>
                  <a:schemeClr val="tx1"/>
                </a:solidFill>
                <a:latin typeface="Arial" panose="020B0604020202020204" pitchFamily="34" charset="0"/>
                <a:cs typeface="Arial" panose="020B0604020202020204" pitchFamily="34" charset="0"/>
              </a:rPr>
              <a:t>ội </a:t>
            </a:r>
            <a:r>
              <a:rPr lang="vi-VN" sz="2400" dirty="0">
                <a:solidFill>
                  <a:schemeClr val="tx1"/>
                </a:solidFill>
                <a:latin typeface="Arial" panose="020B0604020202020204" pitchFamily="34" charset="0"/>
                <a:cs typeface="Arial" panose="020B0604020202020204" pitchFamily="34" charset="0"/>
              </a:rPr>
              <a:t>dung</a:t>
            </a:r>
            <a:r>
              <a:rPr lang="pt-BR" sz="2400" dirty="0">
                <a:solidFill>
                  <a:schemeClr val="tx1"/>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trong </a:t>
            </a:r>
            <a:r>
              <a:rPr lang="pt-BR" sz="2400" dirty="0">
                <a:solidFill>
                  <a:schemeClr val="tx1"/>
                </a:solidFill>
                <a:latin typeface="Arial" panose="020B0604020202020204" pitchFamily="34" charset="0"/>
                <a:cs typeface="Arial" panose="020B0604020202020204" pitchFamily="34" charset="0"/>
              </a:rPr>
              <a:t>Chương trình </a:t>
            </a:r>
            <a:r>
              <a:rPr lang="pt-BR" sz="2400" dirty="0" smtClean="0">
                <a:latin typeface="Arial" panose="020B0604020202020204" pitchFamily="34" charset="0"/>
                <a:cs typeface="Arial" panose="020B0604020202020204" pitchFamily="34" charset="0"/>
              </a:rPr>
              <a:t>để làm chủ đề và GV có thể </a:t>
            </a:r>
            <a:r>
              <a:rPr lang="pt-BR" sz="2400" dirty="0" smtClean="0">
                <a:solidFill>
                  <a:schemeClr val="tx1"/>
                </a:solidFill>
                <a:latin typeface="Arial" panose="020B0604020202020204" pitchFamily="34" charset="0"/>
                <a:cs typeface="Arial" panose="020B0604020202020204" pitchFamily="34" charset="0"/>
              </a:rPr>
              <a:t>đặt </a:t>
            </a:r>
            <a:r>
              <a:rPr lang="pt-BR" sz="2400" dirty="0">
                <a:solidFill>
                  <a:schemeClr val="tx1"/>
                </a:solidFill>
                <a:latin typeface="Arial" panose="020B0604020202020204" pitchFamily="34" charset="0"/>
                <a:cs typeface="Arial" panose="020B0604020202020204" pitchFamily="34" charset="0"/>
              </a:rPr>
              <a:t>tên cho chủ đề. </a:t>
            </a: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3795886"/>
            <a:ext cx="1446808" cy="1085106"/>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922" y="3942641"/>
            <a:ext cx="1440160" cy="1078818"/>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039" y="4366503"/>
            <a:ext cx="873275" cy="654956"/>
          </a:xfrm>
          <a:prstGeom prst="rect">
            <a:avLst/>
          </a:prstGeom>
          <a:ln>
            <a:noFill/>
          </a:ln>
          <a:effectLst>
            <a:softEdge rad="112500"/>
          </a:effectLst>
        </p:spPr>
      </p:pic>
      <p:sp>
        <p:nvSpPr>
          <p:cNvPr id="7" name="Rectangle 6"/>
          <p:cNvSpPr/>
          <p:nvPr/>
        </p:nvSpPr>
        <p:spPr>
          <a:xfrm>
            <a:off x="683568" y="2147154"/>
            <a:ext cx="8124633" cy="2169825"/>
          </a:xfrm>
          <a:prstGeom prst="rect">
            <a:avLst/>
          </a:prstGeom>
        </p:spPr>
        <p:txBody>
          <a:bodyPr wrap="square">
            <a:spAutoFit/>
          </a:bodyPr>
          <a:lstStyle/>
          <a:p>
            <a:pPr algn="just" fontAlgn="base">
              <a:lnSpc>
                <a:spcPct val="150000"/>
              </a:lnSpc>
            </a:pPr>
            <a:r>
              <a:rPr lang="en-US" sz="2200" dirty="0">
                <a:solidFill>
                  <a:schemeClr val="tx1"/>
                </a:solidFill>
              </a:rPr>
              <a:t>- </a:t>
            </a:r>
            <a:r>
              <a:rPr lang="vi-VN" sz="2200" dirty="0">
                <a:solidFill>
                  <a:schemeClr val="tx1"/>
                </a:solidFill>
              </a:rPr>
              <a:t>Tên chủ đề không quá rộng.</a:t>
            </a:r>
            <a:endParaRPr lang="en-US" sz="2200" dirty="0">
              <a:solidFill>
                <a:schemeClr val="tx1"/>
              </a:solidFill>
            </a:endParaRPr>
          </a:p>
          <a:p>
            <a:pPr algn="just" fontAlgn="base">
              <a:lnSpc>
                <a:spcPct val="150000"/>
              </a:lnSpc>
            </a:pPr>
            <a:r>
              <a:rPr lang="pt-BR" sz="2200" i="1" dirty="0">
                <a:solidFill>
                  <a:srgbClr val="CC00FF"/>
                </a:solidFill>
              </a:rPr>
              <a:t>Ví dụ:  chủ đề Bản thân; Lớp học của bé; An toàn; Những con vật nuôi trong gia đình, PTGT đường bộ</a:t>
            </a:r>
            <a:r>
              <a:rPr lang="en-US" sz="2200" i="1" dirty="0">
                <a:solidFill>
                  <a:srgbClr val="CC00FF"/>
                </a:solidFill>
              </a:rPr>
              <a:t>, …..</a:t>
            </a:r>
          </a:p>
          <a:p>
            <a:pPr algn="just" fontAlgn="base">
              <a:lnSpc>
                <a:spcPct val="150000"/>
              </a:lnSpc>
            </a:pPr>
            <a:endParaRPr lang="en-US" sz="2400" dirty="0">
              <a:solidFill>
                <a:schemeClr val="tx1"/>
              </a:solidFill>
            </a:endParaRPr>
          </a:p>
        </p:txBody>
      </p:sp>
    </p:spTree>
    <p:extLst>
      <p:ext uri="{BB962C8B-B14F-4D97-AF65-F5344CB8AC3E}">
        <p14:creationId xmlns:p14="http://schemas.microsoft.com/office/powerpoint/2010/main" val="408007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1101008" y="693093"/>
            <a:ext cx="6825360" cy="3672408"/>
            <a:chOff x="0" y="0"/>
            <a:chExt cx="5434019" cy="2345635"/>
          </a:xfrm>
        </p:grpSpPr>
        <p:sp>
          <p:nvSpPr>
            <p:cNvPr id="6" name="Oval 5"/>
            <p:cNvSpPr/>
            <p:nvPr/>
          </p:nvSpPr>
          <p:spPr>
            <a:xfrm>
              <a:off x="1614114" y="0"/>
              <a:ext cx="1884045" cy="516255"/>
            </a:xfrm>
            <a:prstGeom prst="ellipse">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US" sz="2000" dirty="0">
                <a:effectLst/>
                <a:latin typeface="Arial" panose="020B0604020202020204" pitchFamily="34" charset="0"/>
                <a:ea typeface="Calibri"/>
                <a:cs typeface="Arial" panose="020B0604020202020204" pitchFamily="34" charset="0"/>
              </a:endParaRPr>
            </a:p>
            <a:p>
              <a:pPr algn="ctr">
                <a:lnSpc>
                  <a:spcPct val="115000"/>
                </a:lnSpc>
                <a:spcAft>
                  <a:spcPts val="1000"/>
                </a:spcAft>
              </a:pPr>
              <a:r>
                <a:rPr lang="en-US" sz="2000" dirty="0">
                  <a:effectLst/>
                  <a:latin typeface="Arial" panose="020B0604020202020204" pitchFamily="34" charset="0"/>
                  <a:ea typeface="Calibri"/>
                  <a:cs typeface="Arial" panose="020B0604020202020204" pitchFamily="34" charset="0"/>
                </a:rPr>
                <a:t>CHỦ ĐỀ</a:t>
              </a:r>
            </a:p>
            <a:p>
              <a:pPr algn="ctr">
                <a:lnSpc>
                  <a:spcPct val="115000"/>
                </a:lnSpc>
                <a:spcAft>
                  <a:spcPts val="1000"/>
                </a:spcAft>
              </a:pPr>
              <a:endParaRPr lang="en-US" sz="2000" dirty="0">
                <a:effectLst/>
                <a:latin typeface="Arial" panose="020B0604020202020204" pitchFamily="34" charset="0"/>
                <a:ea typeface="Calibri"/>
                <a:cs typeface="Arial" panose="020B0604020202020204" pitchFamily="34" charset="0"/>
              </a:endParaRPr>
            </a:p>
          </p:txBody>
        </p:sp>
        <p:sp>
          <p:nvSpPr>
            <p:cNvPr id="7" name="Oval 6"/>
            <p:cNvSpPr/>
            <p:nvPr/>
          </p:nvSpPr>
          <p:spPr>
            <a:xfrm>
              <a:off x="3673236" y="516759"/>
              <a:ext cx="1760783" cy="523690"/>
            </a:xfrm>
            <a:prstGeom prst="ellipse">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endParaRPr lang="en-US" sz="2000" dirty="0">
                <a:effectLst/>
                <a:latin typeface="Arial" panose="020B0604020202020204" pitchFamily="34" charset="0"/>
                <a:ea typeface="Calibri"/>
                <a:cs typeface="Arial" panose="020B0604020202020204" pitchFamily="34" charset="0"/>
              </a:endParaRPr>
            </a:p>
            <a:p>
              <a:pPr algn="ctr">
                <a:lnSpc>
                  <a:spcPct val="115000"/>
                </a:lnSpc>
                <a:spcAft>
                  <a:spcPts val="1000"/>
                </a:spcAft>
              </a:pPr>
              <a:r>
                <a:rPr lang="en-US" sz="2000" dirty="0" err="1">
                  <a:effectLst/>
                  <a:latin typeface="Arial" panose="020B0604020202020204" pitchFamily="34" charset="0"/>
                  <a:ea typeface="Calibri"/>
                  <a:cs typeface="Arial" panose="020B0604020202020204" pitchFamily="34" charset="0"/>
                </a:rPr>
                <a:t>Nội</a:t>
              </a:r>
              <a:r>
                <a:rPr lang="en-US" sz="2000" dirty="0">
                  <a:effectLst/>
                  <a:latin typeface="Arial" panose="020B0604020202020204" pitchFamily="34" charset="0"/>
                  <a:ea typeface="Calibri"/>
                  <a:cs typeface="Arial" panose="020B0604020202020204" pitchFamily="34" charset="0"/>
                </a:rPr>
                <a:t> dung….</a:t>
              </a:r>
            </a:p>
            <a:p>
              <a:pPr algn="ctr">
                <a:lnSpc>
                  <a:spcPct val="115000"/>
                </a:lnSpc>
                <a:spcAft>
                  <a:spcPts val="1000"/>
                </a:spcAft>
              </a:pPr>
              <a:r>
                <a:rPr lang="en-US" sz="2000" dirty="0">
                  <a:effectLst/>
                  <a:latin typeface="Arial" panose="020B0604020202020204" pitchFamily="34" charset="0"/>
                  <a:ea typeface="Calibri"/>
                  <a:cs typeface="Arial" panose="020B0604020202020204" pitchFamily="34" charset="0"/>
                </a:rPr>
                <a:t> </a:t>
              </a:r>
            </a:p>
          </p:txBody>
        </p:sp>
        <p:sp>
          <p:nvSpPr>
            <p:cNvPr id="8" name="Oval 7"/>
            <p:cNvSpPr/>
            <p:nvPr/>
          </p:nvSpPr>
          <p:spPr>
            <a:xfrm>
              <a:off x="0" y="580147"/>
              <a:ext cx="1979323" cy="617105"/>
            </a:xfrm>
            <a:prstGeom prst="ellipse">
              <a:avLst/>
            </a:prstGeom>
            <a:solidFill>
              <a:sysClr val="window" lastClr="FFFFFF"/>
            </a:solid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dirty="0" err="1">
                  <a:effectLst/>
                  <a:latin typeface="Arial" panose="020B0604020202020204" pitchFamily="34" charset="0"/>
                  <a:ea typeface="Calibri"/>
                  <a:cs typeface="Arial" panose="020B0604020202020204" pitchFamily="34" charset="0"/>
                </a:rPr>
                <a:t>Nội</a:t>
              </a:r>
              <a:r>
                <a:rPr lang="en-US" sz="2000" dirty="0">
                  <a:effectLst/>
                  <a:latin typeface="Arial" panose="020B0604020202020204" pitchFamily="34" charset="0"/>
                  <a:ea typeface="Calibri"/>
                  <a:cs typeface="Arial" panose="020B0604020202020204" pitchFamily="34" charset="0"/>
                </a:rPr>
                <a:t> dung….</a:t>
              </a:r>
            </a:p>
          </p:txBody>
        </p:sp>
        <p:sp>
          <p:nvSpPr>
            <p:cNvPr id="9" name="Rectangle 8"/>
            <p:cNvSpPr/>
            <p:nvPr/>
          </p:nvSpPr>
          <p:spPr>
            <a:xfrm>
              <a:off x="159026" y="1478942"/>
              <a:ext cx="1144988" cy="866693"/>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endParaRPr lang="en-US" sz="2000" dirty="0">
                <a:effectLst/>
                <a:latin typeface="Arial" panose="020B0604020202020204" pitchFamily="34" charset="0"/>
                <a:ea typeface="Calibri"/>
                <a:cs typeface="Arial" panose="020B0604020202020204" pitchFamily="34" charset="0"/>
              </a:endParaRPr>
            </a:p>
            <a:p>
              <a:pPr algn="ctr"/>
              <a:r>
                <a:rPr lang="en-US" sz="2000" dirty="0" err="1">
                  <a:effectLst/>
                  <a:latin typeface="Arial" panose="020B0604020202020204" pitchFamily="34" charset="0"/>
                  <a:ea typeface="Calibri"/>
                  <a:cs typeface="Arial" panose="020B0604020202020204" pitchFamily="34" charset="0"/>
                </a:rPr>
                <a:t>Hoạt</a:t>
              </a:r>
              <a:r>
                <a:rPr lang="en-US" sz="2000" dirty="0">
                  <a:effectLst/>
                  <a:latin typeface="Arial" panose="020B0604020202020204" pitchFamily="34" charset="0"/>
                  <a:ea typeface="Calibri"/>
                  <a:cs typeface="Arial" panose="020B0604020202020204" pitchFamily="34" charset="0"/>
                </a:rPr>
                <a:t> </a:t>
              </a:r>
              <a:r>
                <a:rPr lang="en-US" sz="2000" dirty="0" err="1">
                  <a:effectLst/>
                  <a:latin typeface="Arial" panose="020B0604020202020204" pitchFamily="34" charset="0"/>
                  <a:ea typeface="Calibri"/>
                  <a:cs typeface="Arial" panose="020B0604020202020204" pitchFamily="34" charset="0"/>
                </a:rPr>
                <a:t>động</a:t>
              </a:r>
              <a:endParaRPr lang="en-US" sz="2000" dirty="0">
                <a:effectLst/>
                <a:latin typeface="Arial" panose="020B0604020202020204" pitchFamily="34" charset="0"/>
                <a:ea typeface="Calibri"/>
                <a:cs typeface="Arial" panose="020B0604020202020204" pitchFamily="34" charset="0"/>
              </a:endParaRPr>
            </a:p>
            <a:p>
              <a:pPr algn="ctr"/>
              <a:r>
                <a:rPr lang="en-US" sz="2000" dirty="0">
                  <a:effectLst/>
                  <a:latin typeface="Arial" panose="020B0604020202020204" pitchFamily="34" charset="0"/>
                  <a:ea typeface="Calibri"/>
                  <a:cs typeface="Arial" panose="020B0604020202020204" pitchFamily="34" charset="0"/>
                </a:rPr>
                <a:t>-………..</a:t>
              </a:r>
            </a:p>
            <a:p>
              <a:pPr algn="ctr"/>
              <a:r>
                <a:rPr lang="en-US" sz="2000" dirty="0">
                  <a:effectLst/>
                  <a:latin typeface="Arial" panose="020B0604020202020204" pitchFamily="34" charset="0"/>
                  <a:ea typeface="Calibri"/>
                  <a:cs typeface="Arial" panose="020B0604020202020204" pitchFamily="34" charset="0"/>
                </a:rPr>
                <a:t>-………</a:t>
              </a:r>
            </a:p>
          </p:txBody>
        </p:sp>
        <p:sp>
          <p:nvSpPr>
            <p:cNvPr id="10" name="Rectangle 9"/>
            <p:cNvSpPr/>
            <p:nvPr/>
          </p:nvSpPr>
          <p:spPr>
            <a:xfrm>
              <a:off x="3888188" y="1478942"/>
              <a:ext cx="1144905" cy="866140"/>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dk1"/>
                </a:solidFill>
                <a:latin typeface="Arial" panose="020B0604020202020204" pitchFamily="34" charset="0"/>
                <a:ea typeface="Calibri"/>
                <a:cs typeface="Arial" panose="020B0604020202020204" pitchFamily="34" charset="0"/>
              </a:endParaRPr>
            </a:p>
            <a:p>
              <a:pPr algn="ctr"/>
              <a:r>
                <a:rPr lang="en-US" sz="2000" dirty="0" err="1">
                  <a:solidFill>
                    <a:schemeClr val="dk1"/>
                  </a:solidFill>
                  <a:latin typeface="Arial" panose="020B0604020202020204" pitchFamily="34" charset="0"/>
                  <a:ea typeface="Calibri"/>
                  <a:cs typeface="Arial" panose="020B0604020202020204" pitchFamily="34" charset="0"/>
                </a:rPr>
                <a:t>Hoạt</a:t>
              </a:r>
              <a:r>
                <a:rPr lang="en-US" sz="2000" dirty="0">
                  <a:solidFill>
                    <a:schemeClr val="dk1"/>
                  </a:solidFill>
                  <a:latin typeface="Arial" panose="020B0604020202020204" pitchFamily="34" charset="0"/>
                  <a:ea typeface="Calibri"/>
                  <a:cs typeface="Arial" panose="020B0604020202020204" pitchFamily="34" charset="0"/>
                </a:rPr>
                <a:t> </a:t>
              </a:r>
              <a:r>
                <a:rPr lang="en-US" sz="2000" dirty="0" err="1">
                  <a:solidFill>
                    <a:schemeClr val="dk1"/>
                  </a:solidFill>
                  <a:latin typeface="Arial" panose="020B0604020202020204" pitchFamily="34" charset="0"/>
                  <a:ea typeface="Calibri"/>
                  <a:cs typeface="Arial" panose="020B0604020202020204" pitchFamily="34" charset="0"/>
                </a:rPr>
                <a:t>động</a:t>
              </a:r>
              <a:endParaRPr lang="en-US" sz="2000" dirty="0">
                <a:latin typeface="Arial" panose="020B0604020202020204" pitchFamily="34" charset="0"/>
                <a:ea typeface="Calibri"/>
                <a:cs typeface="Arial" panose="020B0604020202020204" pitchFamily="34" charset="0"/>
              </a:endParaRPr>
            </a:p>
            <a:p>
              <a:pPr algn="ctr"/>
              <a:r>
                <a:rPr lang="en-US" sz="2000" dirty="0">
                  <a:solidFill>
                    <a:schemeClr val="dk1"/>
                  </a:solidFill>
                  <a:latin typeface="Arial" panose="020B0604020202020204" pitchFamily="34" charset="0"/>
                  <a:ea typeface="Calibri"/>
                  <a:cs typeface="Arial" panose="020B0604020202020204" pitchFamily="34" charset="0"/>
                </a:rPr>
                <a:t>-………..</a:t>
              </a:r>
            </a:p>
            <a:p>
              <a:pPr algn="ctr"/>
              <a:r>
                <a:rPr lang="en-US" sz="2000" dirty="0">
                  <a:solidFill>
                    <a:schemeClr val="dk1"/>
                  </a:solidFill>
                  <a:latin typeface="Arial" panose="020B0604020202020204" pitchFamily="34" charset="0"/>
                  <a:ea typeface="Calibri"/>
                  <a:cs typeface="Arial" panose="020B0604020202020204" pitchFamily="34" charset="0"/>
                </a:rPr>
                <a:t>-………</a:t>
              </a:r>
            </a:p>
          </p:txBody>
        </p:sp>
        <p:cxnSp>
          <p:nvCxnSpPr>
            <p:cNvPr id="11" name="Straight Arrow Connector 10"/>
            <p:cNvCxnSpPr/>
            <p:nvPr/>
          </p:nvCxnSpPr>
          <p:spPr>
            <a:xfrm flipH="1">
              <a:off x="1160890" y="516835"/>
              <a:ext cx="1001394" cy="647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763321" y="1197165"/>
              <a:ext cx="0" cy="281644"/>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3" name="Straight Arrow Connector 12"/>
            <p:cNvCxnSpPr/>
            <p:nvPr/>
          </p:nvCxnSpPr>
          <p:spPr>
            <a:xfrm flipH="1">
              <a:off x="2250219" y="508883"/>
              <a:ext cx="174625" cy="818515"/>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4" name="Straight Arrow Connector 13"/>
            <p:cNvCxnSpPr>
              <a:stCxn id="7" idx="4"/>
            </p:cNvCxnSpPr>
            <p:nvPr/>
          </p:nvCxnSpPr>
          <p:spPr>
            <a:xfrm>
              <a:off x="4553568" y="1040449"/>
              <a:ext cx="3103" cy="470937"/>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15" name="Straight Arrow Connector 14"/>
            <p:cNvCxnSpPr/>
            <p:nvPr/>
          </p:nvCxnSpPr>
          <p:spPr>
            <a:xfrm>
              <a:off x="2719346" y="508883"/>
              <a:ext cx="1168897" cy="72087"/>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grpSp>
      <p:sp>
        <p:nvSpPr>
          <p:cNvPr id="16" name="Rectangle 15"/>
          <p:cNvSpPr/>
          <p:nvPr/>
        </p:nvSpPr>
        <p:spPr>
          <a:xfrm>
            <a:off x="1074715" y="231427"/>
            <a:ext cx="3259226" cy="461665"/>
          </a:xfrm>
          <a:prstGeom prst="rect">
            <a:avLst/>
          </a:prstGeom>
        </p:spPr>
        <p:txBody>
          <a:bodyPr wrap="none">
            <a:spAutoFit/>
          </a:bodyPr>
          <a:lstStyle/>
          <a:p>
            <a:pPr marL="342900" indent="-342900" algn="just">
              <a:buFont typeface="Wingdings" pitchFamily="2" charset="2"/>
              <a:buChar char="q"/>
            </a:pPr>
            <a:r>
              <a:rPr lang="pt-BR" sz="2400" b="1" dirty="0">
                <a:solidFill>
                  <a:srgbClr val="0033CC"/>
                </a:solidFill>
                <a:latin typeface="Arial" panose="020B0604020202020204" pitchFamily="34" charset="0"/>
                <a:cs typeface="Arial" panose="020B0604020202020204" pitchFamily="34" charset="0"/>
              </a:rPr>
              <a:t>. Mạng chủ đề........</a:t>
            </a:r>
            <a:endParaRPr lang="en-US" sz="2400" dirty="0">
              <a:solidFill>
                <a:srgbClr val="0033CC"/>
              </a:solidFill>
              <a:latin typeface="Arial" panose="020B0604020202020204" pitchFamily="34" charset="0"/>
              <a:cs typeface="Arial" panose="020B0604020202020204" pitchFamily="34" charset="0"/>
            </a:endParaRPr>
          </a:p>
        </p:txBody>
      </p:sp>
      <p:grpSp>
        <p:nvGrpSpPr>
          <p:cNvPr id="17" name="Google Shape;4546;p48"/>
          <p:cNvGrpSpPr/>
          <p:nvPr/>
        </p:nvGrpSpPr>
        <p:grpSpPr>
          <a:xfrm>
            <a:off x="745893" y="844803"/>
            <a:ext cx="1099498" cy="557632"/>
            <a:chOff x="1100281" y="1325671"/>
            <a:chExt cx="1099498" cy="557632"/>
          </a:xfrm>
        </p:grpSpPr>
        <p:sp>
          <p:nvSpPr>
            <p:cNvPr id="18" name="Google Shape;4547;p48"/>
            <p:cNvSpPr/>
            <p:nvPr/>
          </p:nvSpPr>
          <p:spPr>
            <a:xfrm>
              <a:off x="1639780" y="1354340"/>
              <a:ext cx="559999" cy="329402"/>
            </a:xfrm>
            <a:custGeom>
              <a:avLst/>
              <a:gdLst/>
              <a:ahLst/>
              <a:cxnLst/>
              <a:rect l="l" t="t" r="r" b="b"/>
              <a:pathLst>
                <a:path w="21526" h="12662" extrusionOk="0">
                  <a:moveTo>
                    <a:pt x="17562" y="0"/>
                  </a:moveTo>
                  <a:cubicBezTo>
                    <a:pt x="16729" y="0"/>
                    <a:pt x="15699" y="92"/>
                    <a:pt x="14438" y="309"/>
                  </a:cubicBezTo>
                  <a:cubicBezTo>
                    <a:pt x="7185" y="1537"/>
                    <a:pt x="2063" y="5662"/>
                    <a:pt x="2063" y="5662"/>
                  </a:cubicBezTo>
                  <a:cubicBezTo>
                    <a:pt x="0" y="7053"/>
                    <a:pt x="441" y="9927"/>
                    <a:pt x="2712" y="11039"/>
                  </a:cubicBezTo>
                  <a:cubicBezTo>
                    <a:pt x="3236" y="11296"/>
                    <a:pt x="3717" y="11394"/>
                    <a:pt x="4147" y="11394"/>
                  </a:cubicBezTo>
                  <a:cubicBezTo>
                    <a:pt x="5579" y="11394"/>
                    <a:pt x="6443" y="10298"/>
                    <a:pt x="6443" y="10297"/>
                  </a:cubicBezTo>
                  <a:lnTo>
                    <a:pt x="6443" y="10297"/>
                  </a:lnTo>
                  <a:cubicBezTo>
                    <a:pt x="6443" y="10298"/>
                    <a:pt x="6188" y="12661"/>
                    <a:pt x="9062" y="12661"/>
                  </a:cubicBezTo>
                  <a:cubicBezTo>
                    <a:pt x="11935" y="12661"/>
                    <a:pt x="11379" y="9834"/>
                    <a:pt x="11379" y="9834"/>
                  </a:cubicBezTo>
                  <a:lnTo>
                    <a:pt x="11379" y="9834"/>
                  </a:lnTo>
                  <a:cubicBezTo>
                    <a:pt x="11379" y="9834"/>
                    <a:pt x="11924" y="11134"/>
                    <a:pt x="13365" y="11134"/>
                  </a:cubicBezTo>
                  <a:cubicBezTo>
                    <a:pt x="13579" y="11134"/>
                    <a:pt x="13813" y="11105"/>
                    <a:pt x="14068" y="11039"/>
                  </a:cubicBezTo>
                  <a:cubicBezTo>
                    <a:pt x="16038" y="10552"/>
                    <a:pt x="15064" y="8351"/>
                    <a:pt x="15064" y="8351"/>
                  </a:cubicBezTo>
                  <a:lnTo>
                    <a:pt x="15064" y="8351"/>
                  </a:lnTo>
                  <a:cubicBezTo>
                    <a:pt x="15064" y="8351"/>
                    <a:pt x="15622" y="8817"/>
                    <a:pt x="16426" y="8817"/>
                  </a:cubicBezTo>
                  <a:cubicBezTo>
                    <a:pt x="16770" y="8817"/>
                    <a:pt x="17158" y="8732"/>
                    <a:pt x="17567" y="8490"/>
                  </a:cubicBezTo>
                  <a:cubicBezTo>
                    <a:pt x="18934" y="7702"/>
                    <a:pt x="17683" y="5662"/>
                    <a:pt x="17683" y="5662"/>
                  </a:cubicBezTo>
                  <a:lnTo>
                    <a:pt x="17683" y="5662"/>
                  </a:lnTo>
                  <a:cubicBezTo>
                    <a:pt x="17683" y="5662"/>
                    <a:pt x="18046" y="5813"/>
                    <a:pt x="18520" y="5813"/>
                  </a:cubicBezTo>
                  <a:cubicBezTo>
                    <a:pt x="19011" y="5813"/>
                    <a:pt x="19622" y="5651"/>
                    <a:pt x="20070" y="4990"/>
                  </a:cubicBezTo>
                  <a:cubicBezTo>
                    <a:pt x="20951" y="3669"/>
                    <a:pt x="19699" y="2511"/>
                    <a:pt x="19699" y="2511"/>
                  </a:cubicBezTo>
                  <a:cubicBezTo>
                    <a:pt x="21040" y="2070"/>
                    <a:pt x="21526" y="0"/>
                    <a:pt x="17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48;p48"/>
            <p:cNvSpPr/>
            <p:nvPr/>
          </p:nvSpPr>
          <p:spPr>
            <a:xfrm>
              <a:off x="1708511" y="1763894"/>
              <a:ext cx="43419" cy="85641"/>
            </a:xfrm>
            <a:custGeom>
              <a:avLst/>
              <a:gdLst/>
              <a:ahLst/>
              <a:cxnLst/>
              <a:rect l="l" t="t" r="r" b="b"/>
              <a:pathLst>
                <a:path w="1669" h="3292" fill="none" extrusionOk="0">
                  <a:moveTo>
                    <a:pt x="0" y="1"/>
                  </a:moveTo>
                  <a:cubicBezTo>
                    <a:pt x="0" y="1"/>
                    <a:pt x="1669" y="1090"/>
                    <a:pt x="348" y="3291"/>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49;p48"/>
            <p:cNvSpPr/>
            <p:nvPr/>
          </p:nvSpPr>
          <p:spPr>
            <a:xfrm>
              <a:off x="1689806" y="1839858"/>
              <a:ext cx="70579" cy="24142"/>
            </a:xfrm>
            <a:custGeom>
              <a:avLst/>
              <a:gdLst/>
              <a:ahLst/>
              <a:cxnLst/>
              <a:rect l="l" t="t" r="r" b="b"/>
              <a:pathLst>
                <a:path w="2713" h="928" fill="none" extrusionOk="0">
                  <a:moveTo>
                    <a:pt x="1" y="418"/>
                  </a:moveTo>
                  <a:cubicBezTo>
                    <a:pt x="1" y="418"/>
                    <a:pt x="1577" y="1"/>
                    <a:pt x="2712" y="928"/>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50;p48"/>
            <p:cNvSpPr/>
            <p:nvPr/>
          </p:nvSpPr>
          <p:spPr>
            <a:xfrm>
              <a:off x="1717538" y="1839260"/>
              <a:ext cx="42248" cy="35589"/>
            </a:xfrm>
            <a:custGeom>
              <a:avLst/>
              <a:gdLst/>
              <a:ahLst/>
              <a:cxnLst/>
              <a:rect l="l" t="t" r="r" b="b"/>
              <a:pathLst>
                <a:path w="1624" h="1368" fill="none" extrusionOk="0">
                  <a:moveTo>
                    <a:pt x="1021" y="1368"/>
                  </a:moveTo>
                  <a:cubicBezTo>
                    <a:pt x="488" y="603"/>
                    <a:pt x="1" y="418"/>
                    <a:pt x="1" y="418"/>
                  </a:cubicBezTo>
                  <a:cubicBezTo>
                    <a:pt x="1" y="418"/>
                    <a:pt x="812" y="0"/>
                    <a:pt x="1623" y="279"/>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51;p48"/>
            <p:cNvSpPr/>
            <p:nvPr/>
          </p:nvSpPr>
          <p:spPr>
            <a:xfrm>
              <a:off x="1406451" y="1325671"/>
              <a:ext cx="501647" cy="499280"/>
            </a:xfrm>
            <a:custGeom>
              <a:avLst/>
              <a:gdLst/>
              <a:ahLst/>
              <a:cxnLst/>
              <a:rect l="l" t="t" r="r" b="b"/>
              <a:pathLst>
                <a:path w="19283" h="19192" extrusionOk="0">
                  <a:moveTo>
                    <a:pt x="12523" y="0"/>
                  </a:moveTo>
                  <a:cubicBezTo>
                    <a:pt x="12134" y="0"/>
                    <a:pt x="11743" y="51"/>
                    <a:pt x="11356" y="159"/>
                  </a:cubicBezTo>
                  <a:cubicBezTo>
                    <a:pt x="10151" y="484"/>
                    <a:pt x="8807" y="1226"/>
                    <a:pt x="8066" y="3589"/>
                  </a:cubicBezTo>
                  <a:cubicBezTo>
                    <a:pt x="7078" y="6833"/>
                    <a:pt x="6722" y="9026"/>
                    <a:pt x="4438" y="9026"/>
                  </a:cubicBezTo>
                  <a:cubicBezTo>
                    <a:pt x="4094" y="9026"/>
                    <a:pt x="3707" y="8976"/>
                    <a:pt x="3268" y="8873"/>
                  </a:cubicBezTo>
                  <a:cubicBezTo>
                    <a:pt x="2272" y="8637"/>
                    <a:pt x="1607" y="8420"/>
                    <a:pt x="1157" y="8420"/>
                  </a:cubicBezTo>
                  <a:cubicBezTo>
                    <a:pt x="329" y="8420"/>
                    <a:pt x="230" y="9153"/>
                    <a:pt x="140" y="11840"/>
                  </a:cubicBezTo>
                  <a:cubicBezTo>
                    <a:pt x="1" y="15038"/>
                    <a:pt x="2318" y="17680"/>
                    <a:pt x="5864" y="18653"/>
                  </a:cubicBezTo>
                  <a:cubicBezTo>
                    <a:pt x="7133" y="19011"/>
                    <a:pt x="8372" y="19191"/>
                    <a:pt x="9550" y="19191"/>
                  </a:cubicBezTo>
                  <a:cubicBezTo>
                    <a:pt x="14095" y="19191"/>
                    <a:pt x="17742" y="16513"/>
                    <a:pt x="18772" y="11029"/>
                  </a:cubicBezTo>
                  <a:cubicBezTo>
                    <a:pt x="19282" y="8271"/>
                    <a:pt x="18494" y="4980"/>
                    <a:pt x="17683" y="3427"/>
                  </a:cubicBezTo>
                  <a:cubicBezTo>
                    <a:pt x="16666" y="1491"/>
                    <a:pt x="14625" y="0"/>
                    <a:pt x="12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52;p48"/>
            <p:cNvSpPr/>
            <p:nvPr/>
          </p:nvSpPr>
          <p:spPr>
            <a:xfrm>
              <a:off x="1440219" y="1602055"/>
              <a:ext cx="440746" cy="222818"/>
            </a:xfrm>
            <a:custGeom>
              <a:avLst/>
              <a:gdLst/>
              <a:ahLst/>
              <a:cxnLst/>
              <a:rect l="l" t="t" r="r" b="b"/>
              <a:pathLst>
                <a:path w="16942" h="8565" extrusionOk="0">
                  <a:moveTo>
                    <a:pt x="14123" y="1"/>
                  </a:moveTo>
                  <a:cubicBezTo>
                    <a:pt x="11343" y="1"/>
                    <a:pt x="11444" y="4666"/>
                    <a:pt x="7115" y="5387"/>
                  </a:cubicBezTo>
                  <a:cubicBezTo>
                    <a:pt x="6195" y="5536"/>
                    <a:pt x="5301" y="5596"/>
                    <a:pt x="4458" y="5596"/>
                  </a:cubicBezTo>
                  <a:cubicBezTo>
                    <a:pt x="2667" y="5596"/>
                    <a:pt x="1103" y="5323"/>
                    <a:pt x="0" y="5040"/>
                  </a:cubicBezTo>
                  <a:lnTo>
                    <a:pt x="0" y="5040"/>
                  </a:lnTo>
                  <a:cubicBezTo>
                    <a:pt x="997" y="6430"/>
                    <a:pt x="2596" y="7496"/>
                    <a:pt x="4566" y="8029"/>
                  </a:cubicBezTo>
                  <a:cubicBezTo>
                    <a:pt x="5831" y="8385"/>
                    <a:pt x="7066" y="8565"/>
                    <a:pt x="8241" y="8565"/>
                  </a:cubicBezTo>
                  <a:cubicBezTo>
                    <a:pt x="12188" y="8565"/>
                    <a:pt x="15459" y="6541"/>
                    <a:pt x="16941" y="2398"/>
                  </a:cubicBezTo>
                  <a:cubicBezTo>
                    <a:pt x="16779" y="1401"/>
                    <a:pt x="16246" y="497"/>
                    <a:pt x="14972" y="127"/>
                  </a:cubicBezTo>
                  <a:cubicBezTo>
                    <a:pt x="14660" y="40"/>
                    <a:pt x="14380" y="1"/>
                    <a:pt x="14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53;p48"/>
            <p:cNvSpPr/>
            <p:nvPr/>
          </p:nvSpPr>
          <p:spPr>
            <a:xfrm>
              <a:off x="1779038" y="1519119"/>
              <a:ext cx="91079" cy="38086"/>
            </a:xfrm>
            <a:custGeom>
              <a:avLst/>
              <a:gdLst/>
              <a:ahLst/>
              <a:cxnLst/>
              <a:rect l="l" t="t" r="r" b="b"/>
              <a:pathLst>
                <a:path w="3501" h="1464" extrusionOk="0">
                  <a:moveTo>
                    <a:pt x="1" y="0"/>
                  </a:moveTo>
                  <a:lnTo>
                    <a:pt x="1" y="0"/>
                  </a:lnTo>
                  <a:cubicBezTo>
                    <a:pt x="453" y="1177"/>
                    <a:pt x="1362" y="1464"/>
                    <a:pt x="2140" y="1464"/>
                  </a:cubicBezTo>
                  <a:cubicBezTo>
                    <a:pt x="2879" y="1464"/>
                    <a:pt x="3500" y="1206"/>
                    <a:pt x="3500" y="120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54;p48"/>
            <p:cNvSpPr/>
            <p:nvPr/>
          </p:nvSpPr>
          <p:spPr>
            <a:xfrm>
              <a:off x="1100281" y="1354340"/>
              <a:ext cx="560025" cy="329402"/>
            </a:xfrm>
            <a:custGeom>
              <a:avLst/>
              <a:gdLst/>
              <a:ahLst/>
              <a:cxnLst/>
              <a:rect l="l" t="t" r="r" b="b"/>
              <a:pathLst>
                <a:path w="21527" h="12662" extrusionOk="0">
                  <a:moveTo>
                    <a:pt x="3951" y="0"/>
                  </a:moveTo>
                  <a:cubicBezTo>
                    <a:pt x="1" y="0"/>
                    <a:pt x="487" y="2070"/>
                    <a:pt x="1827" y="2511"/>
                  </a:cubicBezTo>
                  <a:cubicBezTo>
                    <a:pt x="1827" y="2511"/>
                    <a:pt x="576" y="3669"/>
                    <a:pt x="1457" y="4990"/>
                  </a:cubicBezTo>
                  <a:cubicBezTo>
                    <a:pt x="1905" y="5651"/>
                    <a:pt x="2509" y="5813"/>
                    <a:pt x="2995" y="5813"/>
                  </a:cubicBezTo>
                  <a:cubicBezTo>
                    <a:pt x="3463" y="5813"/>
                    <a:pt x="3820" y="5662"/>
                    <a:pt x="3820" y="5662"/>
                  </a:cubicBezTo>
                  <a:lnTo>
                    <a:pt x="3820" y="5662"/>
                  </a:lnTo>
                  <a:cubicBezTo>
                    <a:pt x="3820" y="5662"/>
                    <a:pt x="2569" y="7702"/>
                    <a:pt x="3960" y="8490"/>
                  </a:cubicBezTo>
                  <a:cubicBezTo>
                    <a:pt x="4369" y="8732"/>
                    <a:pt x="4757" y="8817"/>
                    <a:pt x="5100" y="8817"/>
                  </a:cubicBezTo>
                  <a:cubicBezTo>
                    <a:pt x="5905" y="8817"/>
                    <a:pt x="6462" y="8351"/>
                    <a:pt x="6462" y="8351"/>
                  </a:cubicBezTo>
                  <a:lnTo>
                    <a:pt x="6462" y="8351"/>
                  </a:lnTo>
                  <a:cubicBezTo>
                    <a:pt x="6462" y="8351"/>
                    <a:pt x="5489" y="10552"/>
                    <a:pt x="7459" y="11039"/>
                  </a:cubicBezTo>
                  <a:cubicBezTo>
                    <a:pt x="7714" y="11105"/>
                    <a:pt x="7948" y="11134"/>
                    <a:pt x="8162" y="11134"/>
                  </a:cubicBezTo>
                  <a:cubicBezTo>
                    <a:pt x="9603" y="11134"/>
                    <a:pt x="10147" y="9834"/>
                    <a:pt x="10147" y="9834"/>
                  </a:cubicBezTo>
                  <a:lnTo>
                    <a:pt x="10147" y="9834"/>
                  </a:lnTo>
                  <a:cubicBezTo>
                    <a:pt x="10147" y="9834"/>
                    <a:pt x="9568" y="12661"/>
                    <a:pt x="12442" y="12661"/>
                  </a:cubicBezTo>
                  <a:cubicBezTo>
                    <a:pt x="15315" y="12661"/>
                    <a:pt x="15084" y="10298"/>
                    <a:pt x="15084" y="10297"/>
                  </a:cubicBezTo>
                  <a:lnTo>
                    <a:pt x="15084" y="10297"/>
                  </a:lnTo>
                  <a:cubicBezTo>
                    <a:pt x="15084" y="10298"/>
                    <a:pt x="15934" y="11394"/>
                    <a:pt x="17360" y="11394"/>
                  </a:cubicBezTo>
                  <a:cubicBezTo>
                    <a:pt x="17788" y="11394"/>
                    <a:pt x="18268" y="11296"/>
                    <a:pt x="18792" y="11039"/>
                  </a:cubicBezTo>
                  <a:cubicBezTo>
                    <a:pt x="21086" y="9927"/>
                    <a:pt x="21526" y="7053"/>
                    <a:pt x="19441" y="5662"/>
                  </a:cubicBezTo>
                  <a:cubicBezTo>
                    <a:pt x="19441" y="5662"/>
                    <a:pt x="14319" y="1537"/>
                    <a:pt x="7065" y="309"/>
                  </a:cubicBezTo>
                  <a:cubicBezTo>
                    <a:pt x="5809" y="92"/>
                    <a:pt x="4782" y="0"/>
                    <a:pt x="3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55;p48"/>
            <p:cNvSpPr/>
            <p:nvPr/>
          </p:nvSpPr>
          <p:spPr>
            <a:xfrm>
              <a:off x="1849591" y="1458816"/>
              <a:ext cx="22919" cy="17534"/>
            </a:xfrm>
            <a:custGeom>
              <a:avLst/>
              <a:gdLst/>
              <a:ahLst/>
              <a:cxnLst/>
              <a:rect l="l" t="t" r="r" b="b"/>
              <a:pathLst>
                <a:path w="881" h="674" fill="none" extrusionOk="0">
                  <a:moveTo>
                    <a:pt x="881" y="325"/>
                  </a:moveTo>
                  <a:cubicBezTo>
                    <a:pt x="788" y="94"/>
                    <a:pt x="533" y="1"/>
                    <a:pt x="302" y="94"/>
                  </a:cubicBezTo>
                  <a:cubicBezTo>
                    <a:pt x="93" y="186"/>
                    <a:pt x="0" y="464"/>
                    <a:pt x="93" y="673"/>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56;p48"/>
            <p:cNvSpPr/>
            <p:nvPr/>
          </p:nvSpPr>
          <p:spPr>
            <a:xfrm>
              <a:off x="1752529" y="1462458"/>
              <a:ext cx="34990" cy="22919"/>
            </a:xfrm>
            <a:custGeom>
              <a:avLst/>
              <a:gdLst/>
              <a:ahLst/>
              <a:cxnLst/>
              <a:rect l="l" t="t" r="r" b="b"/>
              <a:pathLst>
                <a:path w="1345" h="881" fill="none" extrusionOk="0">
                  <a:moveTo>
                    <a:pt x="1252" y="881"/>
                  </a:moveTo>
                  <a:cubicBezTo>
                    <a:pt x="1344" y="533"/>
                    <a:pt x="1136" y="185"/>
                    <a:pt x="788" y="93"/>
                  </a:cubicBezTo>
                  <a:cubicBezTo>
                    <a:pt x="464" y="0"/>
                    <a:pt x="93" y="209"/>
                    <a:pt x="0" y="533"/>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57;p48"/>
            <p:cNvSpPr/>
            <p:nvPr/>
          </p:nvSpPr>
          <p:spPr>
            <a:xfrm>
              <a:off x="1779038" y="1484753"/>
              <a:ext cx="129659" cy="66468"/>
            </a:xfrm>
            <a:custGeom>
              <a:avLst/>
              <a:gdLst/>
              <a:ahLst/>
              <a:cxnLst/>
              <a:rect l="l" t="t" r="r" b="b"/>
              <a:pathLst>
                <a:path w="4984" h="2555" extrusionOk="0">
                  <a:moveTo>
                    <a:pt x="1948" y="0"/>
                  </a:moveTo>
                  <a:cubicBezTo>
                    <a:pt x="1948" y="0"/>
                    <a:pt x="1322" y="974"/>
                    <a:pt x="1" y="1321"/>
                  </a:cubicBezTo>
                  <a:cubicBezTo>
                    <a:pt x="1" y="1321"/>
                    <a:pt x="1571" y="2555"/>
                    <a:pt x="4089" y="2555"/>
                  </a:cubicBezTo>
                  <a:cubicBezTo>
                    <a:pt x="4375" y="2555"/>
                    <a:pt x="4674" y="2539"/>
                    <a:pt x="4983" y="2503"/>
                  </a:cubicBezTo>
                  <a:cubicBezTo>
                    <a:pt x="4983" y="2503"/>
                    <a:pt x="3593" y="1600"/>
                    <a:pt x="3199" y="649"/>
                  </a:cubicBezTo>
                  <a:cubicBezTo>
                    <a:pt x="3199" y="649"/>
                    <a:pt x="2944" y="93"/>
                    <a:pt x="19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558;p48"/>
            <p:cNvSpPr/>
            <p:nvPr/>
          </p:nvSpPr>
          <p:spPr>
            <a:xfrm>
              <a:off x="1584914" y="1766912"/>
              <a:ext cx="52472" cy="83222"/>
            </a:xfrm>
            <a:custGeom>
              <a:avLst/>
              <a:gdLst/>
              <a:ahLst/>
              <a:cxnLst/>
              <a:rect l="l" t="t" r="r" b="b"/>
              <a:pathLst>
                <a:path w="2017" h="3199" fill="none" extrusionOk="0">
                  <a:moveTo>
                    <a:pt x="858" y="0"/>
                  </a:moveTo>
                  <a:cubicBezTo>
                    <a:pt x="858" y="0"/>
                    <a:pt x="2017" y="1600"/>
                    <a:pt x="0" y="3199"/>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559;p48"/>
            <p:cNvSpPr/>
            <p:nvPr/>
          </p:nvSpPr>
          <p:spPr>
            <a:xfrm>
              <a:off x="1558379" y="1840456"/>
              <a:ext cx="61525" cy="38008"/>
            </a:xfrm>
            <a:custGeom>
              <a:avLst/>
              <a:gdLst/>
              <a:ahLst/>
              <a:cxnLst/>
              <a:rect l="l" t="t" r="r" b="b"/>
              <a:pathLst>
                <a:path w="2365" h="1461" fill="none" extrusionOk="0">
                  <a:moveTo>
                    <a:pt x="1" y="1"/>
                  </a:moveTo>
                  <a:cubicBezTo>
                    <a:pt x="1" y="1"/>
                    <a:pt x="1623" y="186"/>
                    <a:pt x="2365" y="1461"/>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560;p48"/>
            <p:cNvSpPr/>
            <p:nvPr/>
          </p:nvSpPr>
          <p:spPr>
            <a:xfrm>
              <a:off x="1584914" y="1847688"/>
              <a:ext cx="40427" cy="35615"/>
            </a:xfrm>
            <a:custGeom>
              <a:avLst/>
              <a:gdLst/>
              <a:ahLst/>
              <a:cxnLst/>
              <a:rect l="l" t="t" r="r" b="b"/>
              <a:pathLst>
                <a:path w="1554" h="1369" fill="none" extrusionOk="0">
                  <a:moveTo>
                    <a:pt x="603" y="1368"/>
                  </a:moveTo>
                  <a:cubicBezTo>
                    <a:pt x="371" y="441"/>
                    <a:pt x="0" y="94"/>
                    <a:pt x="0" y="94"/>
                  </a:cubicBezTo>
                  <a:cubicBezTo>
                    <a:pt x="0" y="94"/>
                    <a:pt x="904" y="1"/>
                    <a:pt x="1553" y="557"/>
                  </a:cubicBezTo>
                </a:path>
              </a:pathLst>
            </a:custGeom>
            <a:noFill/>
            <a:ln w="191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580;p48"/>
          <p:cNvGrpSpPr/>
          <p:nvPr/>
        </p:nvGrpSpPr>
        <p:grpSpPr>
          <a:xfrm flipH="1">
            <a:off x="7568032" y="962335"/>
            <a:ext cx="727327" cy="590593"/>
            <a:chOff x="1286080" y="2919949"/>
            <a:chExt cx="727327" cy="590593"/>
          </a:xfrm>
        </p:grpSpPr>
        <p:sp>
          <p:nvSpPr>
            <p:cNvPr id="33" name="Google Shape;4581;p48"/>
            <p:cNvSpPr/>
            <p:nvPr/>
          </p:nvSpPr>
          <p:spPr>
            <a:xfrm>
              <a:off x="1723392" y="3090061"/>
              <a:ext cx="290015" cy="186267"/>
            </a:xfrm>
            <a:custGeom>
              <a:avLst/>
              <a:gdLst/>
              <a:ahLst/>
              <a:cxnLst/>
              <a:rect l="l" t="t" r="r" b="b"/>
              <a:pathLst>
                <a:path w="11148" h="7160" extrusionOk="0">
                  <a:moveTo>
                    <a:pt x="1781" y="1"/>
                  </a:moveTo>
                  <a:cubicBezTo>
                    <a:pt x="712" y="1"/>
                    <a:pt x="1" y="1058"/>
                    <a:pt x="309" y="2187"/>
                  </a:cubicBezTo>
                  <a:cubicBezTo>
                    <a:pt x="633" y="3323"/>
                    <a:pt x="1614" y="3394"/>
                    <a:pt x="1855" y="3394"/>
                  </a:cubicBezTo>
                  <a:cubicBezTo>
                    <a:pt x="1889" y="3394"/>
                    <a:pt x="1908" y="3393"/>
                    <a:pt x="1908" y="3393"/>
                  </a:cubicBezTo>
                  <a:lnTo>
                    <a:pt x="1908" y="3393"/>
                  </a:lnTo>
                  <a:cubicBezTo>
                    <a:pt x="1908" y="3393"/>
                    <a:pt x="888" y="4134"/>
                    <a:pt x="1908" y="5247"/>
                  </a:cubicBezTo>
                  <a:cubicBezTo>
                    <a:pt x="2230" y="5606"/>
                    <a:pt x="2541" y="5728"/>
                    <a:pt x="2816" y="5728"/>
                  </a:cubicBezTo>
                  <a:cubicBezTo>
                    <a:pt x="3409" y="5728"/>
                    <a:pt x="3832" y="5154"/>
                    <a:pt x="3832" y="5154"/>
                  </a:cubicBezTo>
                  <a:lnTo>
                    <a:pt x="3832" y="5154"/>
                  </a:lnTo>
                  <a:cubicBezTo>
                    <a:pt x="3832" y="5154"/>
                    <a:pt x="3415" y="6058"/>
                    <a:pt x="4295" y="6637"/>
                  </a:cubicBezTo>
                  <a:cubicBezTo>
                    <a:pt x="4480" y="6763"/>
                    <a:pt x="4649" y="6813"/>
                    <a:pt x="4802" y="6813"/>
                  </a:cubicBezTo>
                  <a:cubicBezTo>
                    <a:pt x="5376" y="6813"/>
                    <a:pt x="5709" y="6104"/>
                    <a:pt x="5709" y="6104"/>
                  </a:cubicBezTo>
                  <a:cubicBezTo>
                    <a:pt x="5709" y="6104"/>
                    <a:pt x="5732" y="6869"/>
                    <a:pt x="6520" y="7124"/>
                  </a:cubicBezTo>
                  <a:cubicBezTo>
                    <a:pt x="6598" y="7148"/>
                    <a:pt x="6671" y="7159"/>
                    <a:pt x="6740" y="7159"/>
                  </a:cubicBezTo>
                  <a:cubicBezTo>
                    <a:pt x="7394" y="7159"/>
                    <a:pt x="7679" y="6174"/>
                    <a:pt x="7679" y="6174"/>
                  </a:cubicBezTo>
                  <a:cubicBezTo>
                    <a:pt x="7679" y="6174"/>
                    <a:pt x="7921" y="6880"/>
                    <a:pt x="8613" y="6880"/>
                  </a:cubicBezTo>
                  <a:cubicBezTo>
                    <a:pt x="8662" y="6880"/>
                    <a:pt x="8714" y="6877"/>
                    <a:pt x="8768" y="6869"/>
                  </a:cubicBezTo>
                  <a:cubicBezTo>
                    <a:pt x="9602" y="6753"/>
                    <a:pt x="9602" y="5849"/>
                    <a:pt x="9602" y="5849"/>
                  </a:cubicBezTo>
                  <a:cubicBezTo>
                    <a:pt x="9736" y="5928"/>
                    <a:pt x="9885" y="5968"/>
                    <a:pt x="10024" y="5968"/>
                  </a:cubicBezTo>
                  <a:cubicBezTo>
                    <a:pt x="10699" y="5968"/>
                    <a:pt x="11147" y="5021"/>
                    <a:pt x="8629" y="3022"/>
                  </a:cubicBezTo>
                  <a:cubicBezTo>
                    <a:pt x="5616" y="611"/>
                    <a:pt x="2209" y="55"/>
                    <a:pt x="2209" y="55"/>
                  </a:cubicBezTo>
                  <a:cubicBezTo>
                    <a:pt x="2062" y="18"/>
                    <a:pt x="1919" y="1"/>
                    <a:pt x="17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82;p48"/>
            <p:cNvSpPr/>
            <p:nvPr/>
          </p:nvSpPr>
          <p:spPr>
            <a:xfrm>
              <a:off x="1595762" y="3400784"/>
              <a:ext cx="66338" cy="68133"/>
            </a:xfrm>
            <a:custGeom>
              <a:avLst/>
              <a:gdLst/>
              <a:ahLst/>
              <a:cxnLst/>
              <a:rect l="l" t="t" r="r" b="b"/>
              <a:pathLst>
                <a:path w="2550" h="2619" fill="none" extrusionOk="0">
                  <a:moveTo>
                    <a:pt x="2133" y="0"/>
                  </a:moveTo>
                  <a:cubicBezTo>
                    <a:pt x="2133" y="0"/>
                    <a:pt x="2550" y="1993"/>
                    <a:pt x="1" y="2619"/>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83;p48"/>
            <p:cNvSpPr/>
            <p:nvPr/>
          </p:nvSpPr>
          <p:spPr>
            <a:xfrm>
              <a:off x="1574664" y="3449016"/>
              <a:ext cx="41624" cy="61525"/>
            </a:xfrm>
            <a:custGeom>
              <a:avLst/>
              <a:gdLst/>
              <a:ahLst/>
              <a:cxnLst/>
              <a:rect l="l" t="t" r="r" b="b"/>
              <a:pathLst>
                <a:path w="1600" h="2365" fill="none" extrusionOk="0">
                  <a:moveTo>
                    <a:pt x="0" y="0"/>
                  </a:moveTo>
                  <a:cubicBezTo>
                    <a:pt x="0" y="0"/>
                    <a:pt x="1437" y="858"/>
                    <a:pt x="1600" y="236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84;p48"/>
            <p:cNvSpPr/>
            <p:nvPr/>
          </p:nvSpPr>
          <p:spPr>
            <a:xfrm>
              <a:off x="1595762" y="3468891"/>
              <a:ext cx="31972" cy="37410"/>
            </a:xfrm>
            <a:custGeom>
              <a:avLst/>
              <a:gdLst/>
              <a:ahLst/>
              <a:cxnLst/>
              <a:rect l="l" t="t" r="r" b="b"/>
              <a:pathLst>
                <a:path w="1229" h="1438" fill="none" extrusionOk="0">
                  <a:moveTo>
                    <a:pt x="24" y="1438"/>
                  </a:moveTo>
                  <a:cubicBezTo>
                    <a:pt x="209" y="488"/>
                    <a:pt x="1" y="1"/>
                    <a:pt x="1" y="1"/>
                  </a:cubicBezTo>
                  <a:cubicBezTo>
                    <a:pt x="1" y="1"/>
                    <a:pt x="881" y="302"/>
                    <a:pt x="1229" y="109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85;p48"/>
            <p:cNvSpPr/>
            <p:nvPr/>
          </p:nvSpPr>
          <p:spPr>
            <a:xfrm>
              <a:off x="1436004" y="2919949"/>
              <a:ext cx="445559" cy="518401"/>
            </a:xfrm>
            <a:custGeom>
              <a:avLst/>
              <a:gdLst/>
              <a:ahLst/>
              <a:cxnLst/>
              <a:rect l="l" t="t" r="r" b="b"/>
              <a:pathLst>
                <a:path w="17127" h="19927" extrusionOk="0">
                  <a:moveTo>
                    <a:pt x="8190" y="1"/>
                  </a:moveTo>
                  <a:cubicBezTo>
                    <a:pt x="3577" y="1"/>
                    <a:pt x="2745" y="4414"/>
                    <a:pt x="2040" y="7568"/>
                  </a:cubicBezTo>
                  <a:cubicBezTo>
                    <a:pt x="1159" y="11531"/>
                    <a:pt x="1437" y="14543"/>
                    <a:pt x="0" y="19155"/>
                  </a:cubicBezTo>
                  <a:cubicBezTo>
                    <a:pt x="0" y="19155"/>
                    <a:pt x="2691" y="19927"/>
                    <a:pt x="5641" y="19927"/>
                  </a:cubicBezTo>
                  <a:cubicBezTo>
                    <a:pt x="7263" y="19927"/>
                    <a:pt x="8963" y="19693"/>
                    <a:pt x="10336" y="18970"/>
                  </a:cubicBezTo>
                  <a:cubicBezTo>
                    <a:pt x="12144" y="18043"/>
                    <a:pt x="13836" y="16560"/>
                    <a:pt x="14624" y="13408"/>
                  </a:cubicBezTo>
                  <a:cubicBezTo>
                    <a:pt x="17127" y="3466"/>
                    <a:pt x="14021" y="499"/>
                    <a:pt x="8923" y="36"/>
                  </a:cubicBezTo>
                  <a:cubicBezTo>
                    <a:pt x="8668" y="12"/>
                    <a:pt x="8424"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86;p48"/>
            <p:cNvSpPr/>
            <p:nvPr/>
          </p:nvSpPr>
          <p:spPr>
            <a:xfrm>
              <a:off x="1561396" y="3150858"/>
              <a:ext cx="273756" cy="287310"/>
            </a:xfrm>
            <a:custGeom>
              <a:avLst/>
              <a:gdLst/>
              <a:ahLst/>
              <a:cxnLst/>
              <a:rect l="l" t="t" r="r" b="b"/>
              <a:pathLst>
                <a:path w="10523" h="11044" extrusionOk="0">
                  <a:moveTo>
                    <a:pt x="6707" y="1"/>
                  </a:moveTo>
                  <a:cubicBezTo>
                    <a:pt x="2094" y="1"/>
                    <a:pt x="1263" y="4414"/>
                    <a:pt x="557" y="7568"/>
                  </a:cubicBezTo>
                  <a:cubicBezTo>
                    <a:pt x="279" y="8773"/>
                    <a:pt x="116" y="9908"/>
                    <a:pt x="1" y="11021"/>
                  </a:cubicBezTo>
                  <a:cubicBezTo>
                    <a:pt x="297" y="11036"/>
                    <a:pt x="598" y="11044"/>
                    <a:pt x="901" y="11044"/>
                  </a:cubicBezTo>
                  <a:cubicBezTo>
                    <a:pt x="2496" y="11044"/>
                    <a:pt x="4153" y="10814"/>
                    <a:pt x="5516" y="10094"/>
                  </a:cubicBezTo>
                  <a:cubicBezTo>
                    <a:pt x="7324" y="9167"/>
                    <a:pt x="9016" y="7684"/>
                    <a:pt x="9804" y="4532"/>
                  </a:cubicBezTo>
                  <a:cubicBezTo>
                    <a:pt x="10151" y="3141"/>
                    <a:pt x="10383" y="1890"/>
                    <a:pt x="10522" y="777"/>
                  </a:cubicBezTo>
                  <a:cubicBezTo>
                    <a:pt x="9618" y="360"/>
                    <a:pt x="8575" y="129"/>
                    <a:pt x="7440" y="36"/>
                  </a:cubicBezTo>
                  <a:cubicBezTo>
                    <a:pt x="7185" y="12"/>
                    <a:pt x="6941" y="1"/>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87;p48"/>
            <p:cNvSpPr/>
            <p:nvPr/>
          </p:nvSpPr>
          <p:spPr>
            <a:xfrm>
              <a:off x="1286080" y="3090061"/>
              <a:ext cx="290536" cy="186267"/>
            </a:xfrm>
            <a:custGeom>
              <a:avLst/>
              <a:gdLst/>
              <a:ahLst/>
              <a:cxnLst/>
              <a:rect l="l" t="t" r="r" b="b"/>
              <a:pathLst>
                <a:path w="11168" h="7160" extrusionOk="0">
                  <a:moveTo>
                    <a:pt x="9383" y="1"/>
                  </a:moveTo>
                  <a:cubicBezTo>
                    <a:pt x="9247" y="1"/>
                    <a:pt x="9106" y="18"/>
                    <a:pt x="8961" y="55"/>
                  </a:cubicBezTo>
                  <a:cubicBezTo>
                    <a:pt x="8961" y="55"/>
                    <a:pt x="5555" y="611"/>
                    <a:pt x="2519" y="3022"/>
                  </a:cubicBezTo>
                  <a:cubicBezTo>
                    <a:pt x="0" y="5021"/>
                    <a:pt x="464" y="5968"/>
                    <a:pt x="1132" y="5968"/>
                  </a:cubicBezTo>
                  <a:cubicBezTo>
                    <a:pt x="1269" y="5968"/>
                    <a:pt x="1415" y="5928"/>
                    <a:pt x="1545" y="5849"/>
                  </a:cubicBezTo>
                  <a:cubicBezTo>
                    <a:pt x="1545" y="5849"/>
                    <a:pt x="1568" y="6753"/>
                    <a:pt x="2380" y="6869"/>
                  </a:cubicBezTo>
                  <a:cubicBezTo>
                    <a:pt x="2435" y="6877"/>
                    <a:pt x="2488" y="6880"/>
                    <a:pt x="2539" y="6880"/>
                  </a:cubicBezTo>
                  <a:cubicBezTo>
                    <a:pt x="3250" y="6880"/>
                    <a:pt x="3492" y="6174"/>
                    <a:pt x="3492" y="6174"/>
                  </a:cubicBezTo>
                  <a:cubicBezTo>
                    <a:pt x="3492" y="6174"/>
                    <a:pt x="3776" y="7159"/>
                    <a:pt x="4431" y="7159"/>
                  </a:cubicBezTo>
                  <a:cubicBezTo>
                    <a:pt x="4500" y="7159"/>
                    <a:pt x="4573" y="7148"/>
                    <a:pt x="4651" y="7124"/>
                  </a:cubicBezTo>
                  <a:cubicBezTo>
                    <a:pt x="5439" y="6869"/>
                    <a:pt x="5462" y="6104"/>
                    <a:pt x="5462" y="6104"/>
                  </a:cubicBezTo>
                  <a:cubicBezTo>
                    <a:pt x="5462" y="6104"/>
                    <a:pt x="5780" y="6813"/>
                    <a:pt x="6360" y="6813"/>
                  </a:cubicBezTo>
                  <a:cubicBezTo>
                    <a:pt x="6514" y="6813"/>
                    <a:pt x="6686" y="6763"/>
                    <a:pt x="6876" y="6637"/>
                  </a:cubicBezTo>
                  <a:cubicBezTo>
                    <a:pt x="7756" y="6058"/>
                    <a:pt x="7339" y="5154"/>
                    <a:pt x="7339" y="5154"/>
                  </a:cubicBezTo>
                  <a:lnTo>
                    <a:pt x="7339" y="5154"/>
                  </a:lnTo>
                  <a:cubicBezTo>
                    <a:pt x="7339" y="5154"/>
                    <a:pt x="7762" y="5728"/>
                    <a:pt x="8355" y="5728"/>
                  </a:cubicBezTo>
                  <a:cubicBezTo>
                    <a:pt x="8629" y="5728"/>
                    <a:pt x="8940" y="5606"/>
                    <a:pt x="9263" y="5247"/>
                  </a:cubicBezTo>
                  <a:cubicBezTo>
                    <a:pt x="10259" y="4134"/>
                    <a:pt x="9263" y="3393"/>
                    <a:pt x="9263" y="3393"/>
                  </a:cubicBezTo>
                  <a:lnTo>
                    <a:pt x="9263" y="3393"/>
                  </a:lnTo>
                  <a:cubicBezTo>
                    <a:pt x="9263" y="3393"/>
                    <a:pt x="9282" y="3394"/>
                    <a:pt x="9316" y="3394"/>
                  </a:cubicBezTo>
                  <a:cubicBezTo>
                    <a:pt x="9556" y="3394"/>
                    <a:pt x="10534" y="3323"/>
                    <a:pt x="10838" y="2187"/>
                  </a:cubicBezTo>
                  <a:cubicBezTo>
                    <a:pt x="11167" y="1058"/>
                    <a:pt x="10440" y="1"/>
                    <a:pt x="9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88;p48"/>
            <p:cNvSpPr/>
            <p:nvPr/>
          </p:nvSpPr>
          <p:spPr>
            <a:xfrm>
              <a:off x="1477602" y="3409811"/>
              <a:ext cx="71151" cy="52472"/>
            </a:xfrm>
            <a:custGeom>
              <a:avLst/>
              <a:gdLst/>
              <a:ahLst/>
              <a:cxnLst/>
              <a:rect l="l" t="t" r="r" b="b"/>
              <a:pathLst>
                <a:path w="2735" h="2017" fill="none" extrusionOk="0">
                  <a:moveTo>
                    <a:pt x="2735" y="1"/>
                  </a:moveTo>
                  <a:cubicBezTo>
                    <a:pt x="2735" y="1"/>
                    <a:pt x="2642" y="2017"/>
                    <a:pt x="0" y="199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89;p48"/>
            <p:cNvSpPr/>
            <p:nvPr/>
          </p:nvSpPr>
          <p:spPr>
            <a:xfrm>
              <a:off x="1462513" y="3437543"/>
              <a:ext cx="30776" cy="69356"/>
            </a:xfrm>
            <a:custGeom>
              <a:avLst/>
              <a:gdLst/>
              <a:ahLst/>
              <a:cxnLst/>
              <a:rect l="l" t="t" r="r" b="b"/>
              <a:pathLst>
                <a:path w="1183" h="2666" fill="none" extrusionOk="0">
                  <a:moveTo>
                    <a:pt x="1" y="1"/>
                  </a:moveTo>
                  <a:cubicBezTo>
                    <a:pt x="1" y="1"/>
                    <a:pt x="1183" y="1183"/>
                    <a:pt x="928" y="2666"/>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90;p48"/>
            <p:cNvSpPr/>
            <p:nvPr/>
          </p:nvSpPr>
          <p:spPr>
            <a:xfrm>
              <a:off x="1468549" y="3461659"/>
              <a:ext cx="33195" cy="36811"/>
            </a:xfrm>
            <a:custGeom>
              <a:avLst/>
              <a:gdLst/>
              <a:ahLst/>
              <a:cxnLst/>
              <a:rect l="l" t="t" r="r" b="b"/>
              <a:pathLst>
                <a:path w="1276" h="1415" fill="none" extrusionOk="0">
                  <a:moveTo>
                    <a:pt x="1" y="1415"/>
                  </a:moveTo>
                  <a:cubicBezTo>
                    <a:pt x="418" y="534"/>
                    <a:pt x="348" y="1"/>
                    <a:pt x="348" y="1"/>
                  </a:cubicBezTo>
                  <a:cubicBezTo>
                    <a:pt x="348" y="1"/>
                    <a:pt x="1113" y="511"/>
                    <a:pt x="1275" y="1368"/>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91;p48"/>
            <p:cNvSpPr/>
            <p:nvPr/>
          </p:nvSpPr>
          <p:spPr>
            <a:xfrm>
              <a:off x="1791109" y="3027573"/>
              <a:ext cx="24142" cy="17508"/>
            </a:xfrm>
            <a:custGeom>
              <a:avLst/>
              <a:gdLst/>
              <a:ahLst/>
              <a:cxnLst/>
              <a:rect l="l" t="t" r="r" b="b"/>
              <a:pathLst>
                <a:path w="928" h="673" fill="none" extrusionOk="0">
                  <a:moveTo>
                    <a:pt x="927" y="325"/>
                  </a:moveTo>
                  <a:cubicBezTo>
                    <a:pt x="811" y="93"/>
                    <a:pt x="557" y="1"/>
                    <a:pt x="325" y="93"/>
                  </a:cubicBezTo>
                  <a:cubicBezTo>
                    <a:pt x="116" y="186"/>
                    <a:pt x="0" y="464"/>
                    <a:pt x="116" y="673"/>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92;p48"/>
            <p:cNvSpPr/>
            <p:nvPr/>
          </p:nvSpPr>
          <p:spPr>
            <a:xfrm>
              <a:off x="1736842" y="3100519"/>
              <a:ext cx="98311" cy="26873"/>
            </a:xfrm>
            <a:custGeom>
              <a:avLst/>
              <a:gdLst/>
              <a:ahLst/>
              <a:cxnLst/>
              <a:rect l="l" t="t" r="r" b="b"/>
              <a:pathLst>
                <a:path w="3779" h="1033" extrusionOk="0">
                  <a:moveTo>
                    <a:pt x="3778" y="1"/>
                  </a:moveTo>
                  <a:lnTo>
                    <a:pt x="1" y="325"/>
                  </a:lnTo>
                  <a:cubicBezTo>
                    <a:pt x="537" y="848"/>
                    <a:pt x="1088" y="1032"/>
                    <a:pt x="1598" y="1032"/>
                  </a:cubicBezTo>
                  <a:cubicBezTo>
                    <a:pt x="2804" y="1032"/>
                    <a:pt x="3778" y="1"/>
                    <a:pt x="3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93;p48"/>
            <p:cNvSpPr/>
            <p:nvPr/>
          </p:nvSpPr>
          <p:spPr>
            <a:xfrm>
              <a:off x="1736842" y="3052573"/>
              <a:ext cx="133873" cy="59548"/>
            </a:xfrm>
            <a:custGeom>
              <a:avLst/>
              <a:gdLst/>
              <a:ahLst/>
              <a:cxnLst/>
              <a:rect l="l" t="t" r="r" b="b"/>
              <a:pathLst>
                <a:path w="5146" h="2289" extrusionOk="0">
                  <a:moveTo>
                    <a:pt x="1998" y="1"/>
                  </a:moveTo>
                  <a:cubicBezTo>
                    <a:pt x="1800" y="1"/>
                    <a:pt x="1559" y="34"/>
                    <a:pt x="1275" y="129"/>
                  </a:cubicBezTo>
                  <a:cubicBezTo>
                    <a:pt x="1275" y="129"/>
                    <a:pt x="1113" y="1311"/>
                    <a:pt x="1" y="2168"/>
                  </a:cubicBezTo>
                  <a:cubicBezTo>
                    <a:pt x="1" y="2168"/>
                    <a:pt x="479" y="2289"/>
                    <a:pt x="1240" y="2289"/>
                  </a:cubicBezTo>
                  <a:cubicBezTo>
                    <a:pt x="2214" y="2289"/>
                    <a:pt x="3650" y="2092"/>
                    <a:pt x="5145" y="1195"/>
                  </a:cubicBezTo>
                  <a:cubicBezTo>
                    <a:pt x="5145" y="1195"/>
                    <a:pt x="3500" y="940"/>
                    <a:pt x="2712" y="198"/>
                  </a:cubicBezTo>
                  <a:cubicBezTo>
                    <a:pt x="2712" y="198"/>
                    <a:pt x="2479" y="1"/>
                    <a:pt x="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94;p48"/>
            <p:cNvSpPr/>
            <p:nvPr/>
          </p:nvSpPr>
          <p:spPr>
            <a:xfrm>
              <a:off x="1701877" y="3032412"/>
              <a:ext cx="35589" cy="23518"/>
            </a:xfrm>
            <a:custGeom>
              <a:avLst/>
              <a:gdLst/>
              <a:ahLst/>
              <a:cxnLst/>
              <a:rect l="l" t="t" r="r" b="b"/>
              <a:pathLst>
                <a:path w="1368" h="904" fill="none" extrusionOk="0">
                  <a:moveTo>
                    <a:pt x="1275" y="904"/>
                  </a:moveTo>
                  <a:cubicBezTo>
                    <a:pt x="1368" y="556"/>
                    <a:pt x="1159" y="209"/>
                    <a:pt x="788" y="93"/>
                  </a:cubicBezTo>
                  <a:cubicBezTo>
                    <a:pt x="441" y="0"/>
                    <a:pt x="93" y="209"/>
                    <a:pt x="0" y="58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 name="Google Shape;1540;p63"/>
          <p:cNvPicPr preferRelativeResize="0"/>
          <p:nvPr/>
        </p:nvPicPr>
        <p:blipFill rotWithShape="1">
          <a:blip r:embed="rId3">
            <a:alphaModFix/>
          </a:blip>
          <a:srcRect t="9703" r="2400" b="9501"/>
          <a:stretch/>
        </p:blipFill>
        <p:spPr>
          <a:xfrm>
            <a:off x="3523260" y="3864297"/>
            <a:ext cx="1392925" cy="1000675"/>
          </a:xfrm>
          <a:prstGeom prst="rect">
            <a:avLst/>
          </a:prstGeom>
          <a:noFill/>
          <a:ln>
            <a:noFill/>
          </a:ln>
        </p:spPr>
      </p:pic>
      <p:pic>
        <p:nvPicPr>
          <p:cNvPr id="48" name="Google Shape;1540;p63"/>
          <p:cNvPicPr preferRelativeResize="0"/>
          <p:nvPr/>
        </p:nvPicPr>
        <p:blipFill rotWithShape="1">
          <a:blip r:embed="rId3">
            <a:alphaModFix/>
          </a:blip>
          <a:srcRect t="9703" r="2400" b="9501"/>
          <a:stretch/>
        </p:blipFill>
        <p:spPr>
          <a:xfrm rot="1010125">
            <a:off x="4317701" y="3936166"/>
            <a:ext cx="1392925" cy="1000675"/>
          </a:xfrm>
          <a:prstGeom prst="rect">
            <a:avLst/>
          </a:prstGeom>
          <a:noFill/>
          <a:ln>
            <a:noFill/>
          </a:ln>
        </p:spPr>
      </p:pic>
    </p:spTree>
    <p:extLst>
      <p:ext uri="{BB962C8B-B14F-4D97-AF65-F5344CB8AC3E}">
        <p14:creationId xmlns:p14="http://schemas.microsoft.com/office/powerpoint/2010/main" val="19398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899592" y="1203598"/>
            <a:ext cx="7488832" cy="1754326"/>
          </a:xfrm>
          <a:prstGeom prst="rect">
            <a:avLst/>
          </a:prstGeom>
        </p:spPr>
        <p:txBody>
          <a:bodyPr wrap="square">
            <a:spAutoFit/>
          </a:bodyPr>
          <a:lstStyle/>
          <a:p>
            <a:pPr algn="just" defTabSz="463550" fontAlgn="base">
              <a:lnSpc>
                <a:spcPct val="150000"/>
              </a:lnSpc>
            </a:pPr>
            <a:r>
              <a:rPr lang="pt-BR" sz="2400" dirty="0" smtClean="0">
                <a:latin typeface="Arial" panose="020B0604020202020204" pitchFamily="34" charset="0"/>
                <a:cs typeface="Arial" panose="020B0604020202020204" pitchFamily="34" charset="0"/>
              </a:rPr>
              <a:t>	Mạng </a:t>
            </a:r>
            <a:r>
              <a:rPr lang="pt-BR" sz="2400" dirty="0">
                <a:latin typeface="Arial" panose="020B0604020202020204" pitchFamily="34" charset="0"/>
                <a:cs typeface="Arial" panose="020B0604020202020204" pitchFamily="34" charset="0"/>
              </a:rPr>
              <a:t>nội dung là những nội dung có liên quan đến chủ đề. Tương ứng với nội dung trong chủ đề là các </a:t>
            </a:r>
            <a:r>
              <a:rPr lang="pt-BR" sz="2400" u="sng" dirty="0">
                <a:latin typeface="Arial" panose="020B0604020202020204" pitchFamily="34" charset="0"/>
                <a:cs typeface="Arial" panose="020B0604020202020204" pitchFamily="34" charset="0"/>
              </a:rPr>
              <a:t>họat động </a:t>
            </a:r>
            <a:r>
              <a:rPr lang="pt-BR" sz="2400" dirty="0">
                <a:latin typeface="Arial" panose="020B0604020202020204" pitchFamily="34" charset="0"/>
                <a:cs typeface="Arial" panose="020B0604020202020204" pitchFamily="34" charset="0"/>
              </a:rPr>
              <a:t>nhằm giải quyết các nội dung đã đề ra.</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3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16"/>
          <p:cNvSpPr>
            <a:spLocks noChangeArrowheads="1"/>
          </p:cNvSpPr>
          <p:nvPr/>
        </p:nvSpPr>
        <p:spPr bwMode="auto">
          <a:xfrm>
            <a:off x="535753" y="39337"/>
            <a:ext cx="11608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a:t>
            </a:r>
            <a:r>
              <a:rPr kumimoji="0" lang="en-US" sz="2400" b="0" i="1" u="none" strike="noStrike" cap="none" normalizeH="0" baseline="0" dirty="0" err="1">
                <a:ln>
                  <a:noFill/>
                </a:ln>
                <a:solidFill>
                  <a:schemeClr val="tx1"/>
                </a:solidFill>
                <a:effectLst/>
                <a:latin typeface="Calibri"/>
                <a:ea typeface="Times New Roman" pitchFamily="18" charset="0"/>
                <a:cs typeface="Times New Roman" pitchFamily="18" charset="0"/>
              </a:rPr>
              <a:t>í</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dụ</a:t>
            </a:r>
            <a:r>
              <a:rPr kumimoji="0" lang="en-US" sz="2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a:t>
            </a: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nvGrpSpPr>
          <p:cNvPr id="5" name="Group 4"/>
          <p:cNvGrpSpPr/>
          <p:nvPr/>
        </p:nvGrpSpPr>
        <p:grpSpPr>
          <a:xfrm>
            <a:off x="0" y="171882"/>
            <a:ext cx="9137546" cy="4971618"/>
            <a:chOff x="-395686" y="0"/>
            <a:chExt cx="7918475" cy="3583533"/>
          </a:xfrm>
        </p:grpSpPr>
        <p:cxnSp>
          <p:nvCxnSpPr>
            <p:cNvPr id="8" name="Straight Arrow Connector 7"/>
            <p:cNvCxnSpPr/>
            <p:nvPr/>
          </p:nvCxnSpPr>
          <p:spPr>
            <a:xfrm>
              <a:off x="1244657" y="870619"/>
              <a:ext cx="60301" cy="9323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211701" y="947143"/>
              <a:ext cx="32089" cy="64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39068" y="919279"/>
              <a:ext cx="24433" cy="8105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95686" y="0"/>
              <a:ext cx="7918475" cy="1567542"/>
              <a:chOff x="-395711" y="0"/>
              <a:chExt cx="7918990" cy="1674914"/>
            </a:xfrm>
          </p:grpSpPr>
          <p:sp>
            <p:nvSpPr>
              <p:cNvPr id="15" name="Rectangle 14"/>
              <p:cNvSpPr/>
              <p:nvPr/>
            </p:nvSpPr>
            <p:spPr>
              <a:xfrm>
                <a:off x="2598323" y="982247"/>
                <a:ext cx="2352283" cy="692667"/>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lnSpc>
                    <a:spcPct val="115000"/>
                  </a:lnSpc>
                  <a:spcAft>
                    <a:spcPts val="1000"/>
                  </a:spcAft>
                </a:pP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algn="ctr" fontAlgn="base">
                  <a:lnSpc>
                    <a:spcPct val="115000"/>
                  </a:lnSpc>
                  <a:spcAft>
                    <a:spcPts val="1000"/>
                  </a:spcAft>
                </a:pPr>
                <a:endParaRPr lang="en-US" sz="1600" kern="1200" dirty="0">
                  <a:solidFill>
                    <a:srgbClr val="000000"/>
                  </a:solidFill>
                  <a:latin typeface="Arial" panose="020B0604020202020204" pitchFamily="34" charset="0"/>
                  <a:ea typeface="Calibri"/>
                  <a:cs typeface="Arial" panose="020B0604020202020204" pitchFamily="34" charset="0"/>
                </a:endParaRPr>
              </a:p>
              <a:p>
                <a:pPr algn="ctr"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a:t>
                </a:r>
                <a:r>
                  <a:rPr lang="en-US" sz="1600" kern="1200" dirty="0" err="1">
                    <a:solidFill>
                      <a:srgbClr val="000000"/>
                    </a:solidFill>
                    <a:effectLst/>
                    <a:latin typeface="Arial" panose="020B0604020202020204" pitchFamily="34" charset="0"/>
                    <a:ea typeface="Calibri"/>
                    <a:cs typeface="Arial" panose="020B0604020202020204" pitchFamily="34" charset="0"/>
                  </a:rPr>
                  <a:t>Nhận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biết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phòng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tránh</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nơi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không</a:t>
                </a:r>
                <a:r>
                  <a:rPr lang="en-US" sz="1600" kern="1200" dirty="0">
                    <a:solidFill>
                      <a:srgbClr val="000000"/>
                    </a:solidFill>
                    <a:effectLst/>
                    <a:latin typeface="Arial" panose="020B0604020202020204" pitchFamily="34" charset="0"/>
                    <a:ea typeface="Calibri"/>
                    <a:cs typeface="Arial" panose="020B0604020202020204" pitchFamily="34" charset="0"/>
                  </a:rPr>
                  <a:t> an </a:t>
                </a:r>
                <a:r>
                  <a:rPr lang="en-US" sz="1600" kern="1200" dirty="0" err="1">
                    <a:solidFill>
                      <a:srgbClr val="000000"/>
                    </a:solidFill>
                    <a:effectLst/>
                    <a:latin typeface="Arial" panose="020B0604020202020204" pitchFamily="34" charset="0"/>
                    <a:ea typeface="Calibri"/>
                    <a:cs typeface="Arial" panose="020B0604020202020204" pitchFamily="34" charset="0"/>
                  </a:rPr>
                  <a:t>toàn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và</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nói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được</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mối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khi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đến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gần</a:t>
                </a:r>
                <a:endParaRPr lang="en-US" sz="1600" dirty="0">
                  <a:effectLst/>
                  <a:latin typeface="Arial" panose="020B0604020202020204" pitchFamily="34" charset="0"/>
                  <a:ea typeface="Times New Roman"/>
                  <a:cs typeface="Arial" panose="020B0604020202020204" pitchFamily="34" charset="0"/>
                </a:endParaRPr>
              </a:p>
              <a:p>
                <a:pPr algn="ctr"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a:p>
                <a:pPr algn="ctr"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p:txBody>
          </p:sp>
          <p:sp>
            <p:nvSpPr>
              <p:cNvPr id="14" name="Rectangle 13"/>
              <p:cNvSpPr/>
              <p:nvPr/>
            </p:nvSpPr>
            <p:spPr>
              <a:xfrm>
                <a:off x="-395711" y="611199"/>
                <a:ext cx="2916257" cy="723143"/>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lnSpc>
                    <a:spcPct val="115000"/>
                  </a:lnSpc>
                  <a:spcAft>
                    <a:spcPts val="1000"/>
                  </a:spcAft>
                </a:pP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algn="ctr"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a:t>
                </a:r>
                <a:r>
                  <a:rPr lang="en-US" sz="1600" kern="1200" dirty="0" err="1">
                    <a:solidFill>
                      <a:srgbClr val="000000"/>
                    </a:solidFill>
                    <a:effectLst/>
                    <a:latin typeface="Arial" panose="020B0604020202020204" pitchFamily="34" charset="0"/>
                    <a:ea typeface="Calibri"/>
                    <a:cs typeface="Arial" panose="020B0604020202020204" pitchFamily="34" charset="0"/>
                  </a:rPr>
                  <a:t>Nhận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biết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phòng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tránh</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những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hành</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động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và</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nói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được</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mối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khi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đến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gần</a:t>
                </a:r>
                <a:endParaRPr lang="en-US" sz="1600" dirty="0">
                  <a:effectLst/>
                  <a:latin typeface="Arial" panose="020B0604020202020204" pitchFamily="34" charset="0"/>
                  <a:ea typeface="Times New Roman"/>
                  <a:cs typeface="Arial" panose="020B0604020202020204" pitchFamily="34" charset="0"/>
                </a:endParaRPr>
              </a:p>
              <a:p>
                <a:pPr algn="ctr"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p:txBody>
          </p:sp>
          <p:sp>
            <p:nvSpPr>
              <p:cNvPr id="16" name="Rectangle 15"/>
              <p:cNvSpPr/>
              <p:nvPr/>
            </p:nvSpPr>
            <p:spPr>
              <a:xfrm>
                <a:off x="5039137" y="725371"/>
                <a:ext cx="2484142" cy="922345"/>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fontAlgn="base">
                  <a:lnSpc>
                    <a:spcPct val="115000"/>
                  </a:lnSpc>
                  <a:spcAft>
                    <a:spcPts val="1000"/>
                  </a:spcAft>
                </a:pP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algn="just"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Nhận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biết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phòng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tránh</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những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vật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dụng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và</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nói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được</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mối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khi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đến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gần</a:t>
                </a:r>
                <a:endParaRPr lang="en-US" sz="1600" dirty="0">
                  <a:effectLst/>
                  <a:latin typeface="Arial" panose="020B0604020202020204" pitchFamily="34" charset="0"/>
                  <a:ea typeface="Times New Roman"/>
                  <a:cs typeface="Arial" panose="020B0604020202020204" pitchFamily="34" charset="0"/>
                </a:endParaRPr>
              </a:p>
              <a:p>
                <a:pPr algn="just"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p:txBody>
          </p:sp>
          <p:cxnSp>
            <p:nvCxnSpPr>
              <p:cNvPr id="17" name="Straight Arrow Connector 16"/>
              <p:cNvCxnSpPr/>
              <p:nvPr/>
            </p:nvCxnSpPr>
            <p:spPr>
              <a:xfrm flipH="1">
                <a:off x="3566647" y="284480"/>
                <a:ext cx="114894" cy="6750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839318" y="284480"/>
                <a:ext cx="2035834" cy="388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053748" y="284480"/>
                <a:ext cx="2362511" cy="3278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484407" y="0"/>
                <a:ext cx="2414905" cy="568960"/>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lnSpc>
                    <a:spcPct val="115000"/>
                  </a:lnSpc>
                  <a:spcAft>
                    <a:spcPts val="1000"/>
                  </a:spcAft>
                </a:pPr>
                <a:r>
                  <a:rPr lang="en-US" sz="1600" b="1" kern="1200" dirty="0" err="1">
                    <a:solidFill>
                      <a:srgbClr val="000000"/>
                    </a:solidFill>
                    <a:effectLst/>
                    <a:latin typeface="Arial" panose="020B0604020202020204" pitchFamily="34" charset="0"/>
                    <a:ea typeface="Calibri"/>
                    <a:cs typeface="Arial" panose="020B0604020202020204" pitchFamily="34" charset="0"/>
                  </a:rPr>
                  <a:t>Chủ</a:t>
                </a:r>
                <a:r>
                  <a:rPr lang="en-US" sz="1600" b="1" kern="1200" dirty="0">
                    <a:solidFill>
                      <a:srgbClr val="000000"/>
                    </a:solidFill>
                    <a:effectLst/>
                    <a:latin typeface="Arial" panose="020B0604020202020204" pitchFamily="34" charset="0"/>
                    <a:ea typeface="Calibri"/>
                    <a:cs typeface="Arial" panose="020B0604020202020204" pitchFamily="34" charset="0"/>
                  </a:rPr>
                  <a:t> </a:t>
                </a:r>
                <a:r>
                  <a:rPr lang="en-US" sz="1600" b="1" kern="1200" dirty="0" err="1">
                    <a:solidFill>
                      <a:srgbClr val="000000"/>
                    </a:solidFill>
                    <a:effectLst/>
                    <a:latin typeface="Arial" panose="020B0604020202020204" pitchFamily="34" charset="0"/>
                    <a:ea typeface="Calibri"/>
                    <a:cs typeface="Arial" panose="020B0604020202020204" pitchFamily="34" charset="0"/>
                  </a:rPr>
                  <a:t>đề</a:t>
                </a:r>
                <a:r>
                  <a:rPr lang="en-US" sz="1600" b="1" kern="1200" dirty="0">
                    <a:solidFill>
                      <a:srgbClr val="000000"/>
                    </a:solidFill>
                    <a:effectLst/>
                    <a:latin typeface="Arial" panose="020B0604020202020204" pitchFamily="34" charset="0"/>
                    <a:ea typeface="Calibri"/>
                    <a:cs typeface="Arial" panose="020B0604020202020204" pitchFamily="34" charset="0"/>
                  </a:rPr>
                  <a:t> An </a:t>
                </a:r>
                <a:r>
                  <a:rPr lang="en-US" sz="1600" b="1" kern="1200" dirty="0" err="1">
                    <a:solidFill>
                      <a:srgbClr val="000000"/>
                    </a:solidFill>
                    <a:effectLst/>
                    <a:latin typeface="Arial" panose="020B0604020202020204" pitchFamily="34" charset="0"/>
                    <a:ea typeface="Calibri"/>
                    <a:cs typeface="Arial" panose="020B0604020202020204" pitchFamily="34" charset="0"/>
                  </a:rPr>
                  <a:t>toàn</a:t>
                </a:r>
                <a:endParaRPr lang="en-US" sz="1600" dirty="0">
                  <a:effectLst/>
                  <a:latin typeface="Arial" panose="020B0604020202020204" pitchFamily="34" charset="0"/>
                  <a:ea typeface="Times New Roman"/>
                  <a:cs typeface="Arial" panose="020B0604020202020204" pitchFamily="34" charset="0"/>
                </a:endParaRPr>
              </a:p>
            </p:txBody>
          </p:sp>
        </p:grpSp>
        <p:sp>
          <p:nvSpPr>
            <p:cNvPr id="7" name="Rounded Rectangle 6"/>
            <p:cNvSpPr/>
            <p:nvPr/>
          </p:nvSpPr>
          <p:spPr>
            <a:xfrm>
              <a:off x="-119344" y="1558674"/>
              <a:ext cx="2588114" cy="2024859"/>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fontAlgn="base">
                <a:lnSpc>
                  <a:spcPct val="115000"/>
                </a:lnSpc>
                <a:spcAft>
                  <a:spcPts val="1000"/>
                </a:spcAft>
                <a:tabLst>
                  <a:tab pos="171450" algn="l"/>
                </a:tabLst>
              </a:pP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algn="just" fontAlgn="base">
                <a:lnSpc>
                  <a:spcPct val="115000"/>
                </a:lnSpc>
                <a:spcAft>
                  <a:spcPts val="1000"/>
                </a:spcAft>
                <a:tabLst>
                  <a:tab pos="171450" algn="l"/>
                </a:tabLst>
              </a:pP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algn="just" fontAlgn="base">
                <a:lnSpc>
                  <a:spcPct val="115000"/>
                </a:lnSpc>
                <a:spcAft>
                  <a:spcPts val="1000"/>
                </a:spcAft>
                <a:tabLst>
                  <a:tab pos="171450" algn="l"/>
                </a:tabLst>
              </a:pP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Trò</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chuyện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quan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sát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những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hành</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động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của</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một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số</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bạn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nhỏ</a:t>
              </a:r>
              <a:r>
                <a:rPr lang="en-US" sz="1600" kern="1200" dirty="0">
                  <a:solidFill>
                    <a:srgbClr val="000000"/>
                  </a:solidFill>
                  <a:effectLst/>
                  <a:latin typeface="Arial" panose="020B0604020202020204" pitchFamily="34" charset="0"/>
                  <a:ea typeface="Calibri"/>
                  <a:cs typeface="Arial" panose="020B0604020202020204" pitchFamily="34" charset="0"/>
                </a:rPr>
                <a:t> qua </a:t>
              </a:r>
              <a:r>
                <a:rPr lang="en-US" sz="1600" kern="1200" dirty="0" err="1">
                  <a:solidFill>
                    <a:srgbClr val="000000"/>
                  </a:solidFill>
                  <a:effectLst/>
                  <a:latin typeface="Arial" panose="020B0604020202020204" pitchFamily="34" charset="0"/>
                  <a:ea typeface="Calibri"/>
                  <a:cs typeface="Arial" panose="020B0604020202020204" pitchFamily="34" charset="0"/>
                </a:rPr>
                <a:t>tranh</a:t>
              </a:r>
              <a:r>
                <a:rPr lang="en-US" sz="1600" kern="1200" dirty="0">
                  <a:solidFill>
                    <a:srgbClr val="000000"/>
                  </a:solidFill>
                  <a:effectLst/>
                  <a:latin typeface="Arial" panose="020B0604020202020204" pitchFamily="34" charset="0"/>
                  <a:ea typeface="Calibri"/>
                  <a:cs typeface="Arial" panose="020B0604020202020204" pitchFamily="34" charset="0"/>
                </a:rPr>
                <a:t>, qua clip (</a:t>
              </a:r>
              <a:r>
                <a:rPr lang="en-US" sz="1600" kern="1200" dirty="0" err="1">
                  <a:solidFill>
                    <a:srgbClr val="000000"/>
                  </a:solidFill>
                  <a:effectLst/>
                  <a:latin typeface="Arial" panose="020B0604020202020204" pitchFamily="34" charset="0"/>
                  <a:ea typeface="Calibri"/>
                  <a:cs typeface="Arial" panose="020B0604020202020204" pitchFamily="34" charset="0"/>
                </a:rPr>
                <a:t>đá</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bóng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ngoài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đường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đùa</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giỡn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chạy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nhảy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trên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cầu</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thang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xô</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đẩy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bạn</a:t>
              </a:r>
              <a:r>
                <a:rPr lang="en-US" sz="1600" kern="1200" dirty="0">
                  <a:solidFill>
                    <a:srgbClr val="000000"/>
                  </a:solidFill>
                  <a:effectLst/>
                  <a:latin typeface="Arial" panose="020B0604020202020204" pitchFamily="34" charset="0"/>
                  <a:ea typeface="Calibri"/>
                  <a:cs typeface="Arial" panose="020B0604020202020204" pitchFamily="34" charset="0"/>
                </a:rPr>
                <a:t>……..)</a:t>
              </a:r>
              <a:endParaRPr lang="en-US" sz="1600" dirty="0">
                <a:effectLst/>
                <a:latin typeface="Arial" panose="020B0604020202020204" pitchFamily="34" charset="0"/>
                <a:ea typeface="Calibri"/>
                <a:cs typeface="Arial" panose="020B0604020202020204" pitchFamily="34" charset="0"/>
              </a:endParaRPr>
            </a:p>
            <a:p>
              <a:pPr algn="just" fontAlgn="base">
                <a:lnSpc>
                  <a:spcPct val="115000"/>
                </a:lnSpc>
                <a:spcAft>
                  <a:spcPts val="1000"/>
                </a:spcAft>
                <a:tabLst>
                  <a:tab pos="171450" algn="l"/>
                </a:tabLst>
              </a:pPr>
              <a:r>
                <a:rPr lang="en-US" sz="1600" dirty="0">
                  <a:effectLst/>
                  <a:latin typeface="Arial" panose="020B0604020202020204" pitchFamily="34" charset="0"/>
                  <a:ea typeface="Calibri"/>
                  <a:cs typeface="Arial" panose="020B0604020202020204" pitchFamily="34" charset="0"/>
                </a:rPr>
                <a:t>- </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Đánh</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dấu</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hành</a:t>
              </a:r>
              <a:r>
                <a:rPr lang="en-US" sz="1600" kern="1200" dirty="0">
                  <a:solidFill>
                    <a:srgbClr val="000000"/>
                  </a:solidFill>
                  <a:effectLst/>
                  <a:latin typeface="Arial" panose="020B0604020202020204" pitchFamily="34" charset="0"/>
                  <a:ea typeface="Calibri"/>
                  <a:cs typeface="Arial" panose="020B0604020202020204" pitchFamily="34" charset="0"/>
                </a:rPr>
                <a:t> vi </a:t>
              </a:r>
              <a:r>
                <a:rPr lang="en-US" sz="1600" kern="1200" dirty="0" err="1">
                  <a:solidFill>
                    <a:srgbClr val="000000"/>
                  </a:solidFill>
                  <a:effectLst/>
                  <a:latin typeface="Arial" panose="020B0604020202020204" pitchFamily="34" charset="0"/>
                  <a:ea typeface="Calibri"/>
                  <a:cs typeface="Arial" panose="020B0604020202020204" pitchFamily="34" charset="0"/>
                </a:rPr>
                <a:t>đúng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sai</a:t>
              </a:r>
              <a:r>
                <a:rPr lang="en-US" sz="1600" kern="1200" dirty="0">
                  <a:solidFill>
                    <a:srgbClr val="000000"/>
                  </a:solidFill>
                  <a:effectLst/>
                  <a:latin typeface="Arial" panose="020B0604020202020204" pitchFamily="34" charset="0"/>
                  <a:ea typeface="Calibri"/>
                  <a:cs typeface="Arial" panose="020B0604020202020204" pitchFamily="34" charset="0"/>
                </a:rPr>
                <a:t>.</a:t>
              </a:r>
              <a:endParaRPr lang="en-US" sz="1600" dirty="0">
                <a:effectLst/>
                <a:latin typeface="Arial" panose="020B0604020202020204" pitchFamily="34" charset="0"/>
                <a:ea typeface="Calibri"/>
                <a:cs typeface="Arial" panose="020B0604020202020204" pitchFamily="34" charset="0"/>
              </a:endParaRPr>
            </a:p>
            <a:p>
              <a:pPr algn="just" fontAlgn="base">
                <a:lnSpc>
                  <a:spcPct val="115000"/>
                </a:lnSpc>
                <a:spcAft>
                  <a:spcPts val="1000"/>
                </a:spcAft>
                <a:tabLst>
                  <a:tab pos="228600" algn="l"/>
                </a:tabLst>
              </a:pP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p>
              <a:pPr algn="just"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p:txBody>
        </p:sp>
        <p:sp>
          <p:nvSpPr>
            <p:cNvPr id="9" name="Rounded Rectangle 8"/>
            <p:cNvSpPr/>
            <p:nvPr/>
          </p:nvSpPr>
          <p:spPr>
            <a:xfrm>
              <a:off x="2546863" y="1729820"/>
              <a:ext cx="2454711" cy="1764711"/>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fontAlgn="base">
                <a:spcAft>
                  <a:spcPts val="0"/>
                </a:spcAft>
                <a:tabLst>
                  <a:tab pos="228600" algn="l"/>
                </a:tabLst>
              </a:pP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Trò</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chuyện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quan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sát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những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nơi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qua </a:t>
              </a:r>
              <a:r>
                <a:rPr lang="en-US" sz="1600" kern="1200" dirty="0" err="1">
                  <a:solidFill>
                    <a:srgbClr val="000000"/>
                  </a:solidFill>
                  <a:effectLst/>
                  <a:latin typeface="Arial" panose="020B0604020202020204" pitchFamily="34" charset="0"/>
                  <a:ea typeface="Calibri"/>
                  <a:cs typeface="Arial" panose="020B0604020202020204" pitchFamily="34" charset="0"/>
                </a:rPr>
                <a:t>tranh</a:t>
              </a:r>
              <a:r>
                <a:rPr lang="en-US" sz="1600" kern="1200" dirty="0">
                  <a:solidFill>
                    <a:srgbClr val="000000"/>
                  </a:solidFill>
                  <a:effectLst/>
                  <a:latin typeface="Arial" panose="020B0604020202020204" pitchFamily="34" charset="0"/>
                  <a:ea typeface="Calibri"/>
                  <a:cs typeface="Arial" panose="020B0604020202020204" pitchFamily="34" charset="0"/>
                </a:rPr>
                <a:t>, clip. </a:t>
              </a:r>
              <a:r>
                <a:rPr lang="en-US" sz="1600" kern="1200" dirty="0" err="1">
                  <a:solidFill>
                    <a:srgbClr val="000000"/>
                  </a:solidFill>
                  <a:effectLst/>
                  <a:latin typeface="Arial" panose="020B0604020202020204" pitchFamily="34" charset="0"/>
                  <a:ea typeface="Calibri"/>
                  <a:cs typeface="Arial" panose="020B0604020202020204" pitchFamily="34" charset="0"/>
                </a:rPr>
                <a:t>thực</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tế</a:t>
              </a: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a:p>
              <a:pPr algn="just" fontAlgn="base">
                <a:spcAft>
                  <a:spcPts val="1000"/>
                </a:spcAft>
                <a:tabLst>
                  <a:tab pos="228600" algn="l"/>
                </a:tabLst>
              </a:pP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Tạo</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tình</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huống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cho</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trẻ</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xử</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lý</a:t>
              </a:r>
              <a:endParaRPr lang="en-US" sz="1600" dirty="0">
                <a:effectLst/>
                <a:latin typeface="Arial" panose="020B0604020202020204" pitchFamily="34" charset="0"/>
                <a:ea typeface="Times New Roman"/>
                <a:cs typeface="Arial" panose="020B0604020202020204" pitchFamily="34" charset="0"/>
              </a:endParaRPr>
            </a:p>
            <a:p>
              <a:pPr algn="just" fontAlgn="base">
                <a:spcAft>
                  <a:spcPts val="1000"/>
                </a:spcAft>
                <a:buFontTx/>
                <a:buChar char="-"/>
                <a:tabLst>
                  <a:tab pos="228600" algn="l"/>
                </a:tabLst>
              </a:pP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Nghe</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chuyện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Bé</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đi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công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viên</a:t>
              </a:r>
              <a:r>
                <a:rPr lang="en-US" sz="1600" kern="1200" dirty="0">
                  <a:solidFill>
                    <a:srgbClr val="000000"/>
                  </a:solidFill>
                  <a:effectLst/>
                  <a:latin typeface="Arial" panose="020B0604020202020204" pitchFamily="34" charset="0"/>
                  <a:ea typeface="Calibri"/>
                  <a:cs typeface="Arial" panose="020B0604020202020204" pitchFamily="34" charset="0"/>
                </a:rPr>
                <a:t>”</a:t>
              </a:r>
            </a:p>
            <a:p>
              <a:pPr marL="285750" indent="-285750" algn="just" fontAlgn="base">
                <a:spcAft>
                  <a:spcPts val="1000"/>
                </a:spcAft>
                <a:buFontTx/>
                <a:buChar char="-"/>
                <a:tabLst>
                  <a:tab pos="228600" algn="l"/>
                </a:tabLst>
              </a:pPr>
              <a:r>
                <a:rPr lang="en-US" sz="1600" kern="1200" dirty="0">
                  <a:solidFill>
                    <a:srgbClr val="000000"/>
                  </a:solidFill>
                  <a:effectLst/>
                  <a:latin typeface="Arial" panose="020B0604020202020204" pitchFamily="34" charset="0"/>
                  <a:ea typeface="Calibri"/>
                  <a:cs typeface="Arial" panose="020B0604020202020204" pitchFamily="34" charset="0"/>
                </a:rPr>
                <a:t>.......................</a:t>
              </a:r>
              <a:endParaRPr lang="en-US" sz="1600" dirty="0">
                <a:effectLst/>
                <a:latin typeface="Arial" panose="020B0604020202020204" pitchFamily="34" charset="0"/>
                <a:ea typeface="Times New Roman"/>
                <a:cs typeface="Arial" panose="020B0604020202020204" pitchFamily="34" charset="0"/>
              </a:endParaRPr>
            </a:p>
          </p:txBody>
        </p:sp>
        <p:sp>
          <p:nvSpPr>
            <p:cNvPr id="10" name="Rounded Rectangle 9"/>
            <p:cNvSpPr/>
            <p:nvPr/>
          </p:nvSpPr>
          <p:spPr>
            <a:xfrm>
              <a:off x="5126377" y="1594316"/>
              <a:ext cx="2308843" cy="1692601"/>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just" fontAlgn="base">
                <a:spcAft>
                  <a:spcPts val="0"/>
                </a:spcAft>
              </a:pP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lvl="0" algn="just" fontAlgn="base">
                <a:spcAft>
                  <a:spcPts val="0"/>
                </a:spcAft>
              </a:pP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lvl="0" algn="just" fontAlgn="base">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Trò</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chuyện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quan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sát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những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vật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dụng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qua </a:t>
              </a:r>
              <a:r>
                <a:rPr lang="en-US" sz="1600" kern="1200" dirty="0" err="1">
                  <a:solidFill>
                    <a:srgbClr val="000000"/>
                  </a:solidFill>
                  <a:effectLst/>
                  <a:latin typeface="Arial" panose="020B0604020202020204" pitchFamily="34" charset="0"/>
                  <a:ea typeface="Calibri"/>
                  <a:cs typeface="Arial" panose="020B0604020202020204" pitchFamily="34" charset="0"/>
                </a:rPr>
                <a:t>tranh</a:t>
              </a:r>
              <a:r>
                <a:rPr lang="en-US" sz="1600" kern="1200" dirty="0">
                  <a:solidFill>
                    <a:srgbClr val="000000"/>
                  </a:solidFill>
                  <a:effectLst/>
                  <a:latin typeface="Arial" panose="020B0604020202020204" pitchFamily="34" charset="0"/>
                  <a:ea typeface="Calibri"/>
                  <a:cs typeface="Arial" panose="020B0604020202020204" pitchFamily="34" charset="0"/>
                </a:rPr>
                <a:t>, clip. </a:t>
              </a:r>
              <a:r>
                <a:rPr lang="en-US" sz="1600" kern="1200" dirty="0" err="1">
                  <a:solidFill>
                    <a:srgbClr val="000000"/>
                  </a:solidFill>
                  <a:effectLst/>
                  <a:latin typeface="Arial" panose="020B0604020202020204" pitchFamily="34" charset="0"/>
                  <a:ea typeface="Calibri"/>
                  <a:cs typeface="Arial" panose="020B0604020202020204" pitchFamily="34" charset="0"/>
                </a:rPr>
                <a:t>thực</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tế</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trong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trường</a:t>
              </a: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a:p>
              <a:pPr lvl="0" algn="just" fontAlgn="base">
                <a:lnSpc>
                  <a:spcPct val="115000"/>
                </a:lnSpc>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Phân</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loại</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các</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vật</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dụng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hiểm</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và</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không</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solidFill>
                    <a:srgbClr val="000000"/>
                  </a:solidFill>
                  <a:effectLst/>
                  <a:latin typeface="Arial" panose="020B0604020202020204" pitchFamily="34" charset="0"/>
                  <a:ea typeface="Calibri"/>
                  <a:cs typeface="Arial" panose="020B0604020202020204" pitchFamily="34" charset="0"/>
                </a:rPr>
                <a:t>nguy</a:t>
              </a:r>
              <a:r>
                <a:rPr lang="en-US" sz="1600" kern="1200" dirty="0">
                  <a:solidFill>
                    <a:srgbClr val="000000"/>
                  </a:solidFill>
                  <a:effectLst/>
                  <a:latin typeface="Arial" panose="020B0604020202020204" pitchFamily="34" charset="0"/>
                  <a:ea typeface="Calibri"/>
                  <a:cs typeface="Arial" panose="020B0604020202020204" pitchFamily="34" charset="0"/>
                </a:rPr>
                <a:t> </a:t>
              </a:r>
              <a:r>
                <a:rPr lang="en-US" sz="1600" kern="1200" dirty="0" err="1">
                  <a:latin typeface="Arial" panose="020B0604020202020204" pitchFamily="34" charset="0"/>
                  <a:ea typeface="Calibri"/>
                  <a:cs typeface="Arial" panose="020B0604020202020204" pitchFamily="34" charset="0"/>
                </a:rPr>
                <a:t>hiểm</a:t>
              </a:r>
              <a:endParaRPr lang="en-US" sz="1600" kern="1200" dirty="0">
                <a:solidFill>
                  <a:srgbClr val="000000"/>
                </a:solidFill>
                <a:effectLst/>
                <a:latin typeface="Arial" panose="020B0604020202020204" pitchFamily="34" charset="0"/>
                <a:ea typeface="Calibri"/>
                <a:cs typeface="Arial" panose="020B0604020202020204" pitchFamily="34" charset="0"/>
              </a:endParaRPr>
            </a:p>
            <a:p>
              <a:pPr lvl="0" algn="just" fontAlgn="base">
                <a:lnSpc>
                  <a:spcPct val="115000"/>
                </a:lnSpc>
                <a:spcAft>
                  <a:spcPts val="0"/>
                </a:spcAft>
              </a:pPr>
              <a:r>
                <a:rPr lang="en-US" sz="1600" kern="1200" dirty="0">
                  <a:solidFill>
                    <a:srgbClr val="000000"/>
                  </a:solidFill>
                  <a:effectLst/>
                  <a:latin typeface="Arial" panose="020B0604020202020204" pitchFamily="34" charset="0"/>
                  <a:ea typeface="Calibri"/>
                  <a:cs typeface="Arial" panose="020B0604020202020204" pitchFamily="34" charset="0"/>
                </a:rPr>
                <a:t>-………………</a:t>
              </a:r>
              <a:endParaRPr lang="en-US" sz="1600" dirty="0">
                <a:effectLst/>
                <a:latin typeface="Arial" panose="020B0604020202020204" pitchFamily="34" charset="0"/>
                <a:ea typeface="Times New Roman"/>
                <a:cs typeface="Arial" panose="020B0604020202020204" pitchFamily="34" charset="0"/>
              </a:endParaRPr>
            </a:p>
            <a:p>
              <a:pPr algn="just" fontAlgn="base">
                <a:lnSpc>
                  <a:spcPct val="115000"/>
                </a:lnSpc>
                <a:spcAft>
                  <a:spcPts val="1000"/>
                </a:spcAft>
              </a:pPr>
              <a:endParaRPr lang="en-US" sz="1600" dirty="0">
                <a:effectLst/>
                <a:latin typeface="Arial" panose="020B0604020202020204" pitchFamily="34" charset="0"/>
                <a:ea typeface="Times New Roman"/>
                <a:cs typeface="Arial" panose="020B0604020202020204" pitchFamily="34" charset="0"/>
              </a:endParaRPr>
            </a:p>
            <a:p>
              <a:pPr algn="just" fontAlgn="base">
                <a:lnSpc>
                  <a:spcPct val="115000"/>
                </a:lnSpc>
                <a:spcAft>
                  <a:spcPts val="1000"/>
                </a:spcAft>
              </a:pPr>
              <a:r>
                <a:rPr lang="en-US" sz="1600" kern="1200" dirty="0">
                  <a:solidFill>
                    <a:srgbClr val="000000"/>
                  </a:solidFill>
                  <a:effectLst/>
                  <a:latin typeface="Arial" panose="020B0604020202020204" pitchFamily="34" charset="0"/>
                  <a:ea typeface="Calibri"/>
                  <a:cs typeface="Arial" panose="020B0604020202020204" pitchFamily="34" charset="0"/>
                </a:rPr>
                <a:t> </a:t>
              </a:r>
              <a:endParaRPr lang="en-US" sz="1600" dirty="0">
                <a:effectLst/>
                <a:latin typeface="Arial" panose="020B0604020202020204" pitchFamily="34" charset="0"/>
                <a:ea typeface="Times New Roman"/>
                <a:cs typeface="Arial" panose="020B0604020202020204" pitchFamily="34" charset="0"/>
              </a:endParaRPr>
            </a:p>
          </p:txBody>
        </p:sp>
      </p:grpSp>
      <p:sp>
        <p:nvSpPr>
          <p:cNvPr id="20" name="Rectangle 24"/>
          <p:cNvSpPr>
            <a:spLocks noChangeArrowheads="1"/>
          </p:cNvSpPr>
          <p:nvPr/>
        </p:nvSpPr>
        <p:spPr bwMode="auto">
          <a:xfrm>
            <a:off x="34290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3157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12"/>
          <p:cNvSpPr>
            <a:spLocks noChangeArrowheads="1"/>
          </p:cNvSpPr>
          <p:nvPr/>
        </p:nvSpPr>
        <p:spPr bwMode="auto">
          <a:xfrm>
            <a:off x="617273" y="83403"/>
            <a:ext cx="11592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err="1">
                <a:ln>
                  <a:noFill/>
                </a:ln>
                <a:solidFill>
                  <a:schemeClr val="tx1"/>
                </a:solidFill>
                <a:effectLst/>
                <a:latin typeface="+mn-lt"/>
                <a:ea typeface="Times New Roman" pitchFamily="18" charset="0"/>
                <a:cs typeface="Times New Roman" pitchFamily="18" charset="0"/>
              </a:rPr>
              <a:t>Ví</a:t>
            </a:r>
            <a:r>
              <a:rPr kumimoji="0" lang="en-US" sz="2400" b="0" i="1" u="none" strike="noStrike" cap="none" normalizeH="0" baseline="0" dirty="0">
                <a:ln>
                  <a:noFill/>
                </a:ln>
                <a:solidFill>
                  <a:schemeClr val="tx1"/>
                </a:solidFill>
                <a:effectLst/>
                <a:latin typeface="+mn-lt"/>
                <a:ea typeface="Times New Roman" pitchFamily="18" charset="0"/>
                <a:cs typeface="Times New Roman" pitchFamily="18" charset="0"/>
              </a:rPr>
              <a:t> dụ2:</a:t>
            </a:r>
            <a:endParaRPr kumimoji="0" lang="en-US" sz="2400" b="0" i="0" u="none" strike="noStrike" cap="none" normalizeH="0" baseline="0" dirty="0">
              <a:ln>
                <a:noFill/>
              </a:ln>
              <a:solidFill>
                <a:schemeClr val="tx1"/>
              </a:solidFill>
              <a:effectLst/>
              <a:latin typeface="+mn-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n-lt"/>
              <a:cs typeface="Arial" pitchFamily="34" charset="0"/>
            </a:endParaRPr>
          </a:p>
        </p:txBody>
      </p:sp>
      <p:grpSp>
        <p:nvGrpSpPr>
          <p:cNvPr id="5" name="Group 4"/>
          <p:cNvGrpSpPr/>
          <p:nvPr/>
        </p:nvGrpSpPr>
        <p:grpSpPr>
          <a:xfrm>
            <a:off x="617273" y="256895"/>
            <a:ext cx="7617299" cy="4811654"/>
            <a:chOff x="-54598" y="-1"/>
            <a:chExt cx="6119278" cy="5075414"/>
          </a:xfrm>
        </p:grpSpPr>
        <p:cxnSp>
          <p:nvCxnSpPr>
            <p:cNvPr id="6" name="Straight Arrow Connector 5"/>
            <p:cNvCxnSpPr/>
            <p:nvPr/>
          </p:nvCxnSpPr>
          <p:spPr>
            <a:xfrm>
              <a:off x="4898994" y="1703184"/>
              <a:ext cx="0" cy="883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6494" y="-1"/>
              <a:ext cx="5867959" cy="2429415"/>
              <a:chOff x="46494" y="0"/>
              <a:chExt cx="5868341" cy="2595824"/>
            </a:xfrm>
          </p:grpSpPr>
          <p:sp>
            <p:nvSpPr>
              <p:cNvPr id="11" name="Rectangle 10"/>
              <p:cNvSpPr/>
              <p:nvPr/>
            </p:nvSpPr>
            <p:spPr>
              <a:xfrm>
                <a:off x="46494" y="1084355"/>
                <a:ext cx="2796278" cy="1511469"/>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fontAlgn="base">
                  <a:lnSpc>
                    <a:spcPct val="115000"/>
                  </a:lnSpc>
                  <a:spcAft>
                    <a:spcPts val="1000"/>
                  </a:spcAf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Trẻ</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thể</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hiện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sự</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quan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tâm</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về</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mẹ</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qua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việc</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Trẻ</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hiểu</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về</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mẹ</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tên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tuổi</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nghề</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nghiệp</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sở</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thích</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tình</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cảm</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niềm</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vui</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(LVNT)</a:t>
                </a:r>
                <a:endParaRPr lang="en-US" sz="1800" dirty="0">
                  <a:effectLst/>
                  <a:latin typeface="Arial" panose="020B0604020202020204" pitchFamily="34" charset="0"/>
                  <a:ea typeface="Segoe UI Symbol" pitchFamily="34" charset="0"/>
                  <a:cs typeface="Arial" panose="020B0604020202020204" pitchFamily="34" charset="0"/>
                </a:endParaRPr>
              </a:p>
            </p:txBody>
          </p:sp>
          <p:cxnSp>
            <p:nvCxnSpPr>
              <p:cNvPr id="12" name="Straight Arrow Connector 11"/>
              <p:cNvCxnSpPr/>
              <p:nvPr/>
            </p:nvCxnSpPr>
            <p:spPr>
              <a:xfrm>
                <a:off x="3326072" y="466742"/>
                <a:ext cx="1472115" cy="780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96684" y="284480"/>
                <a:ext cx="2100010" cy="776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888491" y="0"/>
                <a:ext cx="2414905" cy="568960"/>
              </a:xfrm>
              <a:prstGeom prst="ellipse">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lnSpc>
                    <a:spcPct val="115000"/>
                  </a:lnSpc>
                  <a:spcAft>
                    <a:spcPts val="1000"/>
                  </a:spcAft>
                </a:pPr>
                <a:r>
                  <a:rPr lang="en-US" sz="1800" b="1" kern="1200">
                    <a:solidFill>
                      <a:srgbClr val="000000"/>
                    </a:solidFill>
                    <a:effectLst/>
                    <a:latin typeface="Arial" panose="020B0604020202020204" pitchFamily="34" charset="0"/>
                    <a:ea typeface="Segoe UI Symbol" pitchFamily="34" charset="0"/>
                    <a:cs typeface="Arial" panose="020B0604020202020204" pitchFamily="34" charset="0"/>
                  </a:rPr>
                  <a:t>Chủ đề: Mẹ em</a:t>
                </a:r>
                <a:endParaRPr lang="en-US" sz="1800">
                  <a:effectLst/>
                  <a:latin typeface="Arial" panose="020B0604020202020204" pitchFamily="34" charset="0"/>
                  <a:ea typeface="Segoe UI Symbol" pitchFamily="34" charset="0"/>
                  <a:cs typeface="Arial" panose="020B0604020202020204" pitchFamily="34" charset="0"/>
                </a:endParaRPr>
              </a:p>
            </p:txBody>
          </p:sp>
          <p:sp>
            <p:nvSpPr>
              <p:cNvPr id="15" name="Rectangle 14"/>
              <p:cNvSpPr/>
              <p:nvPr/>
            </p:nvSpPr>
            <p:spPr>
              <a:xfrm>
                <a:off x="3681540" y="1060996"/>
                <a:ext cx="2233295" cy="886133"/>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fontAlgn="base">
                  <a:lnSpc>
                    <a:spcPct val="115000"/>
                  </a:lnSpc>
                  <a:spcAft>
                    <a:spcPts val="1000"/>
                  </a:spcAft>
                </a:pPr>
                <a:endPar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endParaRPr>
              </a:p>
              <a:p>
                <a:pPr algn="ctr" fontAlgn="base">
                  <a:lnSpc>
                    <a:spcPct val="115000"/>
                  </a:lnSpc>
                  <a:spcAft>
                    <a:spcPts val="1000"/>
                  </a:spcAft>
                </a:pPr>
                <a:endParaRPr lang="en-US" sz="1800" kern="1200" dirty="0">
                  <a:solidFill>
                    <a:srgbClr val="000000"/>
                  </a:solidFill>
                  <a:latin typeface="Arial" panose="020B0604020202020204" pitchFamily="34" charset="0"/>
                  <a:ea typeface="Segoe UI Symbol" pitchFamily="34" charset="0"/>
                  <a:cs typeface="Arial" panose="020B0604020202020204" pitchFamily="34" charset="0"/>
                </a:endParaRPr>
              </a:p>
              <a:p>
                <a:pPr algn="ctr" fontAlgn="base">
                  <a:lnSpc>
                    <a:spcPct val="115000"/>
                  </a:lnSpc>
                  <a:spcAft>
                    <a:spcPts val="1000"/>
                  </a:spcAf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Bày</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tỏ</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tình</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cảm</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với</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mẹ</a:t>
                </a:r>
                <a:endParaRPr lang="en-US" sz="1800" dirty="0">
                  <a:effectLst/>
                  <a:latin typeface="Arial" panose="020B0604020202020204" pitchFamily="34" charset="0"/>
                  <a:ea typeface="Segoe UI Symbol" pitchFamily="34" charset="0"/>
                  <a:cs typeface="Arial" panose="020B0604020202020204" pitchFamily="34" charset="0"/>
                </a:endParaRPr>
              </a:p>
              <a:p>
                <a:pPr algn="ctr" fontAlgn="base">
                  <a:lnSpc>
                    <a:spcPct val="115000"/>
                  </a:lnSpc>
                  <a:spcAft>
                    <a:spcPts val="1000"/>
                  </a:spcAf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(LVTCKNXH)</a:t>
                </a:r>
                <a:endParaRPr lang="en-US" sz="1800" dirty="0">
                  <a:effectLst/>
                  <a:latin typeface="Arial" panose="020B0604020202020204" pitchFamily="34" charset="0"/>
                  <a:ea typeface="Segoe UI Symbol" pitchFamily="34" charset="0"/>
                  <a:cs typeface="Arial" panose="020B0604020202020204" pitchFamily="34" charset="0"/>
                </a:endParaRPr>
              </a:p>
              <a:p>
                <a:pPr algn="ctr" fontAlgn="base">
                  <a:lnSpc>
                    <a:spcPct val="115000"/>
                  </a:lnSpc>
                  <a:spcAft>
                    <a:spcPts val="1000"/>
                  </a:spcAf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endParaRPr lang="en-US" sz="1800" dirty="0">
                  <a:effectLst/>
                  <a:latin typeface="Arial" panose="020B0604020202020204" pitchFamily="34" charset="0"/>
                  <a:ea typeface="Segoe UI Symbol" pitchFamily="34" charset="0"/>
                  <a:cs typeface="Arial" panose="020B0604020202020204" pitchFamily="34" charset="0"/>
                </a:endParaRPr>
              </a:p>
              <a:p>
                <a:pPr algn="ctr" fontAlgn="base">
                  <a:lnSpc>
                    <a:spcPct val="115000"/>
                  </a:lnSpc>
                  <a:spcAft>
                    <a:spcPts val="1000"/>
                  </a:spcAf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endParaRPr lang="en-US" sz="1800" dirty="0">
                  <a:effectLst/>
                  <a:latin typeface="Arial" panose="020B0604020202020204" pitchFamily="34" charset="0"/>
                  <a:ea typeface="Segoe UI Symbol" pitchFamily="34" charset="0"/>
                  <a:cs typeface="Arial" panose="020B0604020202020204" pitchFamily="34" charset="0"/>
                </a:endParaRPr>
              </a:p>
            </p:txBody>
          </p:sp>
        </p:grpSp>
        <p:sp>
          <p:nvSpPr>
            <p:cNvPr id="8" name="Rounded Rectangle 7"/>
            <p:cNvSpPr/>
            <p:nvPr/>
          </p:nvSpPr>
          <p:spPr>
            <a:xfrm>
              <a:off x="-54598" y="3024621"/>
              <a:ext cx="3150343" cy="2050792"/>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just" fontAlgn="base">
                <a:lnSpc>
                  <a:spcPct val="115000"/>
                </a:lnSpc>
                <a:spcAft>
                  <a:spcPts val="0"/>
                </a:spcAft>
                <a:buFont typeface="Times New Roman"/>
                <a:buChar char="-"/>
                <a:tabLst>
                  <a:tab pos="171450" algn="l"/>
                  <a:tab pos="270510" algn="l"/>
                </a:tabLst>
              </a:pP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Trò</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chuyện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quan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sát</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những</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hành</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động</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của</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mẹ</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qua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tranh</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qua clip,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quan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sát</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thực</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tế</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endParaRPr lang="en-US" sz="1800" dirty="0">
                <a:effectLst/>
                <a:latin typeface="Arial" panose="020B0604020202020204" pitchFamily="34" charset="0"/>
                <a:ea typeface="Segoe UI Symbol" pitchFamily="34" charset="0"/>
                <a:cs typeface="Arial" panose="020B0604020202020204" pitchFamily="34" charset="0"/>
              </a:endParaRPr>
            </a:p>
            <a:p>
              <a:pPr marL="342900" lvl="0" indent="-342900" algn="just" fontAlgn="base">
                <a:lnSpc>
                  <a:spcPct val="115000"/>
                </a:lnSpc>
                <a:spcAft>
                  <a:spcPts val="0"/>
                </a:spcAft>
                <a:buFont typeface="Times New Roman"/>
                <a:buChar char="-"/>
                <a:tabLst>
                  <a:tab pos="171450" algn="l"/>
                </a:tabLs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Nghe</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chuyện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Bông</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hoa</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cúc</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trắng</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a:t>
              </a:r>
              <a:endParaRPr lang="en-US" sz="1800" dirty="0">
                <a:effectLst/>
                <a:latin typeface="Arial" panose="020B0604020202020204" pitchFamily="34" charset="0"/>
                <a:ea typeface="Segoe UI Symbol" pitchFamily="34" charset="0"/>
                <a:cs typeface="Arial" panose="020B0604020202020204" pitchFamily="34" charset="0"/>
              </a:endParaRPr>
            </a:p>
            <a:p>
              <a:pPr algn="just" fontAlgn="base">
                <a:lnSpc>
                  <a:spcPct val="115000"/>
                </a:lnSpc>
                <a:spcAft>
                  <a:spcPts val="1000"/>
                </a:spcAf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a:t>
              </a:r>
              <a:endParaRPr lang="en-US" sz="1800" dirty="0">
                <a:effectLst/>
                <a:latin typeface="Arial" panose="020B0604020202020204" pitchFamily="34" charset="0"/>
                <a:ea typeface="Segoe UI Symbol" pitchFamily="34" charset="0"/>
                <a:cs typeface="Arial" panose="020B0604020202020204" pitchFamily="34" charset="0"/>
              </a:endParaRPr>
            </a:p>
          </p:txBody>
        </p:sp>
        <p:cxnSp>
          <p:nvCxnSpPr>
            <p:cNvPr id="9" name="Straight Arrow Connector 8"/>
            <p:cNvCxnSpPr/>
            <p:nvPr/>
          </p:nvCxnSpPr>
          <p:spPr>
            <a:xfrm>
              <a:off x="1297572" y="2429398"/>
              <a:ext cx="0" cy="5952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469472" y="2504748"/>
              <a:ext cx="2595208" cy="221565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fontAlgn="base">
                <a:spcAft>
                  <a:spcPts val="0"/>
                </a:spcAft>
                <a:tabLst>
                  <a:tab pos="228600" algn="l"/>
                </a:tabLs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Tạo</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tình</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huống</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cho</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trẻ</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xử</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lý</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khi</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mẹ</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bị</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ốm</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đi</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chợ</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về</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mắc</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mưa</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làm</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việc</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nặng</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a:t>
              </a:r>
              <a:endParaRPr lang="en-US" sz="1800" dirty="0">
                <a:effectLst/>
                <a:latin typeface="Arial" panose="020B0604020202020204" pitchFamily="34" charset="0"/>
                <a:ea typeface="Segoe UI Symbol" pitchFamily="34" charset="0"/>
                <a:cs typeface="Arial" panose="020B0604020202020204" pitchFamily="34" charset="0"/>
              </a:endParaRPr>
            </a:p>
            <a:p>
              <a:pPr algn="just" fontAlgn="base">
                <a:spcAft>
                  <a:spcPts val="0"/>
                </a:spcAft>
                <a:tabLst>
                  <a:tab pos="228600" algn="l"/>
                </a:tabLs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Hát</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Chỉ</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có</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mẹ</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trên</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đời</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a:t>
              </a:r>
              <a:endParaRPr lang="en-US" sz="1800" dirty="0">
                <a:effectLst/>
                <a:latin typeface="Arial" panose="020B0604020202020204" pitchFamily="34" charset="0"/>
                <a:ea typeface="Segoe UI Symbol" pitchFamily="34" charset="0"/>
                <a:cs typeface="Arial" panose="020B0604020202020204" pitchFamily="34" charset="0"/>
              </a:endParaRPr>
            </a:p>
            <a:p>
              <a:pPr algn="just" fontAlgn="base">
                <a:spcAft>
                  <a:spcPts val="0"/>
                </a:spcAft>
              </a:pP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Làm</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hoa</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tặng</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r>
                <a:rPr lang="en-US" sz="1800" kern="1200" dirty="0" err="1">
                  <a:solidFill>
                    <a:srgbClr val="000000"/>
                  </a:solidFill>
                  <a:effectLst/>
                  <a:latin typeface="Arial" panose="020B0604020202020204" pitchFamily="34" charset="0"/>
                  <a:ea typeface="Segoe UI Symbol" pitchFamily="34" charset="0"/>
                  <a:cs typeface="Arial" panose="020B0604020202020204" pitchFamily="34" charset="0"/>
                </a:rPr>
                <a:t>mẹ</a:t>
              </a:r>
              <a:r>
                <a:rPr lang="en-US" sz="1800" kern="1200" dirty="0">
                  <a:solidFill>
                    <a:srgbClr val="000000"/>
                  </a:solidFill>
                  <a:effectLst/>
                  <a:latin typeface="Arial" panose="020B0604020202020204" pitchFamily="34" charset="0"/>
                  <a:ea typeface="Segoe UI Symbol" pitchFamily="34" charset="0"/>
                  <a:cs typeface="Arial" panose="020B0604020202020204" pitchFamily="34" charset="0"/>
                </a:rPr>
                <a:t> </a:t>
              </a:r>
              <a:endParaRPr lang="en-US" sz="1800" dirty="0">
                <a:effectLst/>
                <a:latin typeface="Arial" panose="020B0604020202020204" pitchFamily="34" charset="0"/>
                <a:ea typeface="Segoe UI Symbol" pitchFamily="34" charset="0"/>
                <a:cs typeface="Arial" panose="020B0604020202020204" pitchFamily="34" charset="0"/>
              </a:endParaRPr>
            </a:p>
            <a:p>
              <a:pPr algn="just" fontAlgn="base">
                <a:spcAft>
                  <a:spcPts val="0"/>
                </a:spcAft>
              </a:pPr>
              <a:r>
                <a:rPr lang="en-US" sz="1800" dirty="0">
                  <a:effectLst/>
                  <a:latin typeface="Arial" panose="020B0604020202020204" pitchFamily="34" charset="0"/>
                  <a:ea typeface="Segoe UI Symbol" pitchFamily="34" charset="0"/>
                  <a:cs typeface="Arial" panose="020B0604020202020204" pitchFamily="34" charset="0"/>
                </a:rPr>
                <a:t>-…………………</a:t>
              </a:r>
            </a:p>
          </p:txBody>
        </p:sp>
      </p:grpSp>
      <p:sp>
        <p:nvSpPr>
          <p:cNvPr id="16" name="Rectangle 18"/>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66926308"/>
      </p:ext>
    </p:extLst>
  </p:cSld>
  <p:clrMapOvr>
    <a:masterClrMapping/>
  </p:clrMapOvr>
  <p:transition spd="slow">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Shape 4708"/>
        <p:cNvGrpSpPr/>
        <p:nvPr/>
      </p:nvGrpSpPr>
      <p:grpSpPr>
        <a:xfrm>
          <a:off x="0" y="0"/>
          <a:ext cx="0" cy="0"/>
          <a:chOff x="0" y="0"/>
          <a:chExt cx="0" cy="0"/>
        </a:xfrm>
      </p:grpSpPr>
      <p:sp>
        <p:nvSpPr>
          <p:cNvPr id="39" name="Rectangle 38"/>
          <p:cNvSpPr/>
          <p:nvPr/>
        </p:nvSpPr>
        <p:spPr>
          <a:xfrm>
            <a:off x="620793" y="611610"/>
            <a:ext cx="7981184" cy="1754326"/>
          </a:xfrm>
          <a:prstGeom prst="rect">
            <a:avLst/>
          </a:prstGeom>
        </p:spPr>
        <p:txBody>
          <a:bodyPr wrap="square">
            <a:spAutoFit/>
          </a:bodyPr>
          <a:lstStyle/>
          <a:p>
            <a:pPr lvl="0" algn="just" fontAlgn="base">
              <a:lnSpc>
                <a:spcPct val="150000"/>
              </a:lnSpc>
              <a:buFontTx/>
              <a:buChar char="-"/>
            </a:pPr>
            <a:r>
              <a:rPr lang="pt-BR" sz="2400" dirty="0" smtClean="0">
                <a:latin typeface="Arial" panose="020B0604020202020204" pitchFamily="34" charset="0"/>
                <a:cs typeface="Arial" panose="020B0604020202020204" pitchFamily="34" charset="0"/>
              </a:rPr>
              <a:t>Từ </a:t>
            </a:r>
            <a:r>
              <a:rPr lang="pt-BR" sz="2400" dirty="0">
                <a:latin typeface="Arial" panose="020B0604020202020204" pitchFamily="34" charset="0"/>
                <a:cs typeface="Arial" panose="020B0604020202020204" pitchFamily="34" charset="0"/>
              </a:rPr>
              <a:t>mạng hoạt động giáo viên </a:t>
            </a:r>
            <a:r>
              <a:rPr lang="pt-BR" sz="2400" dirty="0" smtClean="0">
                <a:latin typeface="Arial" panose="020B0604020202020204" pitchFamily="34" charset="0"/>
                <a:cs typeface="Arial" panose="020B0604020202020204" pitchFamily="34" charset="0"/>
              </a:rPr>
              <a:t>chọn các hoạt động để đưa </a:t>
            </a:r>
            <a:r>
              <a:rPr lang="pt-BR" sz="2400" dirty="0">
                <a:latin typeface="Arial" panose="020B0604020202020204" pitchFamily="34" charset="0"/>
                <a:cs typeface="Arial" panose="020B0604020202020204" pitchFamily="34" charset="0"/>
              </a:rPr>
              <a:t>vào các hình thức </a:t>
            </a:r>
            <a:r>
              <a:rPr lang="pt-BR" sz="2400" b="1" u="sng" dirty="0" smtClean="0">
                <a:latin typeface="Arial" panose="020B0604020202020204" pitchFamily="34" charset="0"/>
                <a:cs typeface="Arial" panose="020B0604020202020204" pitchFamily="34" charset="0"/>
              </a:rPr>
              <a:t>sinh hoạt </a:t>
            </a:r>
            <a:r>
              <a:rPr lang="pt-BR" sz="2400" dirty="0" smtClean="0">
                <a:latin typeface="Arial" panose="020B0604020202020204" pitchFamily="34" charset="0"/>
                <a:cs typeface="Arial" panose="020B0604020202020204" pitchFamily="34" charset="0"/>
              </a:rPr>
              <a:t>cho phù hợp, tránh </a:t>
            </a:r>
            <a:r>
              <a:rPr lang="pt-BR" sz="2400" dirty="0">
                <a:latin typeface="Arial" panose="020B0604020202020204" pitchFamily="34" charset="0"/>
                <a:cs typeface="Arial" panose="020B0604020202020204" pitchFamily="34" charset="0"/>
              </a:rPr>
              <a:t>khiêng cưỡng.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062" y="3974747"/>
            <a:ext cx="1866702" cy="1281205"/>
          </a:xfrm>
          <a:prstGeom prst="ellipse">
            <a:avLst/>
          </a:prstGeom>
          <a:ln>
            <a:noFill/>
          </a:ln>
          <a:effectLst>
            <a:softEdge rad="112500"/>
          </a:effectLst>
        </p:spPr>
      </p:pic>
      <p:sp>
        <p:nvSpPr>
          <p:cNvPr id="42" name="Rectangle 41"/>
          <p:cNvSpPr/>
          <p:nvPr/>
        </p:nvSpPr>
        <p:spPr>
          <a:xfrm>
            <a:off x="620793" y="2379955"/>
            <a:ext cx="8120332" cy="1200329"/>
          </a:xfrm>
          <a:prstGeom prst="rect">
            <a:avLst/>
          </a:prstGeom>
        </p:spPr>
        <p:txBody>
          <a:bodyPr wrap="square">
            <a:spAutoFit/>
          </a:bodyPr>
          <a:lstStyle/>
          <a:p>
            <a:pPr algn="just" fontAlgn="base">
              <a:lnSpc>
                <a:spcPct val="150000"/>
              </a:lnSpc>
            </a:pPr>
            <a:r>
              <a:rPr lang="en-US" sz="2200" dirty="0">
                <a:solidFill>
                  <a:srgbClr val="CC00FF"/>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Chủ</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đề</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giờ</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dạy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độc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lập</a:t>
            </a: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nhau</a:t>
            </a:r>
            <a:r>
              <a:rPr lang="en-US" sz="2400" dirty="0" smtClean="0">
                <a:solidFill>
                  <a:schemeClr val="tx1"/>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t>
            </a:r>
            <a:r>
              <a:rPr lang="en-US" sz="2400" dirty="0" err="1" smtClean="0">
                <a:solidFill>
                  <a:schemeClr val="tx1"/>
                </a:solidFill>
                <a:latin typeface="Arial" panose="020B0604020202020204" pitchFamily="34" charset="0"/>
                <a:cs typeface="Arial" panose="020B0604020202020204" pitchFamily="34" charset="0"/>
              </a:rPr>
              <a:t>uy</a:t>
            </a:r>
            <a:r>
              <a:rPr lang="en-US" sz="2400" dirty="0" smtClean="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nhiên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khi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thể</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phối</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hợp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200" dirty="0" smtClean="0">
                <a:solidFill>
                  <a:srgbClr val="CC00FF"/>
                </a:solidFill>
                <a:latin typeface="Arial" panose="020B0604020202020204" pitchFamily="34" charset="0"/>
                <a:cs typeface="Arial" panose="020B0604020202020204" pitchFamily="34" charset="0"/>
              </a:rPr>
              <a:t>.</a:t>
            </a:r>
            <a:endParaRPr lang="en-US" sz="2200" dirty="0">
              <a:solidFill>
                <a:srgbClr val="CC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82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Rectangle 2"/>
          <p:cNvSpPr/>
          <p:nvPr/>
        </p:nvSpPr>
        <p:spPr>
          <a:xfrm>
            <a:off x="539552" y="771550"/>
            <a:ext cx="8120332" cy="1107996"/>
          </a:xfrm>
          <a:prstGeom prst="rect">
            <a:avLst/>
          </a:prstGeom>
        </p:spPr>
        <p:txBody>
          <a:bodyPr wrap="square">
            <a:spAutoFit/>
          </a:bodyPr>
          <a:lstStyle/>
          <a:p>
            <a:pPr marL="342900" indent="-342900" algn="just" fontAlgn="base">
              <a:lnSpc>
                <a:spcPct val="150000"/>
              </a:lnSpc>
              <a:buFontTx/>
              <a:buChar char="-"/>
            </a:pPr>
            <a:r>
              <a:rPr lang="en-US" sz="2200" b="1" dirty="0" err="1" smtClean="0">
                <a:latin typeface="Arial" panose="020B0604020202020204" pitchFamily="34" charset="0"/>
                <a:cs typeface="Arial" panose="020B0604020202020204" pitchFamily="34" charset="0"/>
              </a:rPr>
              <a:t>Lưu</a:t>
            </a:r>
            <a:r>
              <a:rPr lang="en-US" sz="2200" b="1" dirty="0" smtClean="0">
                <a:latin typeface="Arial" panose="020B0604020202020204" pitchFamily="34" charset="0"/>
                <a:cs typeface="Arial" panose="020B0604020202020204" pitchFamily="34" charset="0"/>
              </a:rPr>
              <a:t> ý: </a:t>
            </a:r>
            <a:r>
              <a:rPr lang="en-US" sz="2200" dirty="0" err="1" smtClean="0">
                <a:latin typeface="Arial" panose="020B0604020202020204" pitchFamily="34" charset="0"/>
                <a:cs typeface="Arial" panose="020B0604020202020204" pitchFamily="34" charset="0"/>
              </a:rPr>
              <a:t>Khi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đã</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có</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các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hoạt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động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phải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đưa</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vào</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trong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kế</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hoạch</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tuần</a:t>
            </a:r>
            <a:r>
              <a:rPr lang="en-US" sz="2200" dirty="0" smtClean="0">
                <a:latin typeface="Arial" panose="020B0604020202020204" pitchFamily="34" charset="0"/>
                <a:cs typeface="Arial" panose="020B0604020202020204" pitchFamily="34" charset="0"/>
              </a:rPr>
              <a:t> hay </a:t>
            </a:r>
            <a:r>
              <a:rPr lang="en-US" sz="2200" dirty="0" err="1" smtClean="0">
                <a:latin typeface="Arial" panose="020B0604020202020204" pitchFamily="34" charset="0"/>
                <a:cs typeface="Arial" panose="020B0604020202020204" pitchFamily="34" charset="0"/>
              </a:rPr>
              <a:t>kế</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hoạch</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ngày</a:t>
            </a:r>
            <a:r>
              <a:rPr lang="en-US" sz="2200" dirty="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phù</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hợp</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Có</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hình</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thức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sau</a:t>
            </a:r>
            <a:r>
              <a:rPr lang="en-US" sz="2200" dirty="0" smtClean="0">
                <a:latin typeface="Arial" panose="020B0604020202020204" pitchFamily="34" charset="0"/>
                <a:cs typeface="Arial" panose="020B0604020202020204" pitchFamily="34" charset="0"/>
              </a:rPr>
              <a:t>:</a:t>
            </a:r>
          </a:p>
        </p:txBody>
      </p:sp>
      <p:sp>
        <p:nvSpPr>
          <p:cNvPr id="5" name="Rectangle 4"/>
          <p:cNvSpPr/>
          <p:nvPr/>
        </p:nvSpPr>
        <p:spPr>
          <a:xfrm>
            <a:off x="539552" y="1923678"/>
            <a:ext cx="8120332" cy="2123658"/>
          </a:xfrm>
          <a:prstGeom prst="rect">
            <a:avLst/>
          </a:prstGeom>
        </p:spPr>
        <p:txBody>
          <a:bodyPr wrap="square">
            <a:spAutoFit/>
          </a:bodyPr>
          <a:lstStyle/>
          <a:p>
            <a:pPr marL="463550" algn="just" fontAlgn="base">
              <a:lnSpc>
                <a:spcPct val="150000"/>
              </a:lnSpc>
              <a:buFont typeface="Arial" panose="020B0604020202020204" pitchFamily="34" charset="0"/>
              <a:buChar char="•"/>
              <a:tabLst>
                <a:tab pos="463550" algn="l"/>
                <a:tab pos="688975" algn="l"/>
              </a:tabLst>
            </a:pP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Chọn</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hoạt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động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đưa</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vào</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trong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giờ</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học</a:t>
            </a:r>
            <a:endParaRPr lang="en-US" sz="2200" dirty="0" smtClean="0">
              <a:latin typeface="Arial" panose="020B0604020202020204" pitchFamily="34" charset="0"/>
              <a:cs typeface="Arial" panose="020B0604020202020204" pitchFamily="34" charset="0"/>
            </a:endParaRPr>
          </a:p>
          <a:p>
            <a:pPr marL="463550" algn="just" fontAlgn="base">
              <a:lnSpc>
                <a:spcPct val="150000"/>
              </a:lnSpc>
              <a:buFont typeface="Arial" panose="020B0604020202020204" pitchFamily="34" charset="0"/>
              <a:buChar char="•"/>
              <a:tabLst>
                <a:tab pos="463550" algn="l"/>
                <a:tab pos="688975" algn="l"/>
              </a:tabLst>
            </a:pP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động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sinh</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hoạt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mọi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lúc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mọi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nơi</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hoặc</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chọn</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hoạt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động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đó</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nằm</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trong</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tiến</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trình</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của</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giờ</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học</a:t>
            </a:r>
            <a:r>
              <a:rPr lang="en-US" sz="2200" dirty="0" smtClean="0">
                <a:latin typeface="Arial" panose="020B0604020202020204" pitchFamily="34" charset="0"/>
                <a:cs typeface="Arial" panose="020B0604020202020204" pitchFamily="34" charset="0"/>
              </a:rPr>
              <a:t>. </a:t>
            </a:r>
          </a:p>
          <a:p>
            <a:pPr marL="463550" algn="just" fontAlgn="base">
              <a:lnSpc>
                <a:spcPct val="150000"/>
              </a:lnSpc>
              <a:buFont typeface="Arial" panose="020B0604020202020204" pitchFamily="34" charset="0"/>
              <a:buChar char="•"/>
              <a:tabLst>
                <a:tab pos="463550" algn="l"/>
                <a:tab pos="688975" algn="l"/>
              </a:tabLst>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25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339150" y="701908"/>
            <a:ext cx="8186468" cy="461665"/>
          </a:xfrm>
          <a:prstGeom prst="rect">
            <a:avLst/>
          </a:prstGeom>
        </p:spPr>
        <p:txBody>
          <a:bodyPr wrap="square">
            <a:spAutoFit/>
          </a:bodyPr>
          <a:lstStyle/>
          <a:p>
            <a:pPr marL="800100" lvl="1" indent="-342900">
              <a:buFont typeface="Wingdings" panose="05000000000000000000" pitchFamily="2" charset="2"/>
              <a:buChar char="q"/>
            </a:pPr>
            <a:r>
              <a:rPr lang="en-US" sz="2400" dirty="0" err="1">
                <a:solidFill>
                  <a:srgbClr val="9900CC"/>
                </a:solidFill>
                <a:latin typeface="Arial" panose="020B0604020202020204" pitchFamily="34" charset="0"/>
                <a:cs typeface="Arial" panose="020B0604020202020204" pitchFamily="34" charset="0"/>
              </a:rPr>
              <a:t>Cách</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thực</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hiện</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kế</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hoạch</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giáo</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dục</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tuần</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hoặc</a:t>
            </a:r>
            <a:r>
              <a:rPr lang="en-US" sz="2400" dirty="0">
                <a:solidFill>
                  <a:srgbClr val="9900CC"/>
                </a:solidFill>
                <a:latin typeface="Arial" panose="020B0604020202020204" pitchFamily="34" charset="0"/>
                <a:cs typeface="Arial" panose="020B0604020202020204" pitchFamily="34" charset="0"/>
              </a:rPr>
              <a:t> (</a:t>
            </a:r>
            <a:r>
              <a:rPr lang="en-US" sz="2400" dirty="0" err="1">
                <a:solidFill>
                  <a:srgbClr val="9900CC"/>
                </a:solidFill>
                <a:latin typeface="Arial" panose="020B0604020202020204" pitchFamily="34" charset="0"/>
                <a:cs typeface="Arial" panose="020B0604020202020204" pitchFamily="34" charset="0"/>
              </a:rPr>
              <a:t>ngày</a:t>
            </a:r>
            <a:r>
              <a:rPr lang="en-US" sz="2400" dirty="0">
                <a:solidFill>
                  <a:srgbClr val="9900CC"/>
                </a:solidFill>
                <a:latin typeface="Arial" panose="020B0604020202020204" pitchFamily="34" charset="0"/>
                <a:cs typeface="Arial" panose="020B0604020202020204" pitchFamily="34" charset="0"/>
              </a:rPr>
              <a:t>)</a:t>
            </a:r>
          </a:p>
        </p:txBody>
      </p:sp>
      <p:sp>
        <p:nvSpPr>
          <p:cNvPr id="5" name="Rectangle 4"/>
          <p:cNvSpPr/>
          <p:nvPr/>
        </p:nvSpPr>
        <p:spPr>
          <a:xfrm>
            <a:off x="833592" y="1668029"/>
            <a:ext cx="7701057" cy="1785512"/>
          </a:xfrm>
          <a:prstGeom prst="rect">
            <a:avLst/>
          </a:prstGeom>
        </p:spPr>
        <p:txBody>
          <a:bodyPr wrap="square">
            <a:spAutoFit/>
          </a:bodyPr>
          <a:lstStyle/>
          <a:p>
            <a:pPr algn="just" fontAlgn="base">
              <a:lnSpc>
                <a:spcPct val="150000"/>
              </a:lnSpc>
            </a:pPr>
            <a:r>
              <a:rPr lang="pt-BR" sz="2400" dirty="0">
                <a:latin typeface="Arial" panose="020B0604020202020204" pitchFamily="34" charset="0"/>
                <a:cs typeface="Arial" panose="020B0604020202020204" pitchFamily="34" charset="0"/>
              </a:rPr>
              <a:t>- Kế hoạch tuần, ngày cần ghi cụ thể các hình thức trong giờ sinh hoạt (trò chuyện, VCTL, HĐNT, ăn, ngủ vệ sinh, hoạt động chiều, nhận xét cuối ngày)</a:t>
            </a:r>
            <a:endParaRPr lang="en-US" sz="2400" dirty="0">
              <a:latin typeface="Arial" panose="020B0604020202020204" pitchFamily="34" charset="0"/>
              <a:cs typeface="Arial" panose="020B0604020202020204" pitchFamily="34" charset="0"/>
            </a:endParaRPr>
          </a:p>
        </p:txBody>
      </p:sp>
      <p:grpSp>
        <p:nvGrpSpPr>
          <p:cNvPr id="6" name="Google Shape;4528;p48"/>
          <p:cNvGrpSpPr/>
          <p:nvPr/>
        </p:nvGrpSpPr>
        <p:grpSpPr>
          <a:xfrm rot="20780506" flipH="1">
            <a:off x="8256121" y="80042"/>
            <a:ext cx="722905" cy="540722"/>
            <a:chOff x="1288291" y="3777091"/>
            <a:chExt cx="722905" cy="540722"/>
          </a:xfrm>
        </p:grpSpPr>
        <p:sp>
          <p:nvSpPr>
            <p:cNvPr id="7" name="Google Shape;4529;p48"/>
            <p:cNvSpPr/>
            <p:nvPr/>
          </p:nvSpPr>
          <p:spPr>
            <a:xfrm>
              <a:off x="1338318" y="3991611"/>
              <a:ext cx="138712" cy="162204"/>
            </a:xfrm>
            <a:custGeom>
              <a:avLst/>
              <a:gdLst/>
              <a:ahLst/>
              <a:cxnLst/>
              <a:rect l="l" t="t" r="r" b="b"/>
              <a:pathLst>
                <a:path w="5332" h="6235" extrusionOk="0">
                  <a:moveTo>
                    <a:pt x="1577" y="1"/>
                  </a:moveTo>
                  <a:lnTo>
                    <a:pt x="1" y="603"/>
                  </a:lnTo>
                  <a:cubicBezTo>
                    <a:pt x="905" y="4752"/>
                    <a:pt x="5331" y="6235"/>
                    <a:pt x="5331" y="6235"/>
                  </a:cubicBezTo>
                  <a:cubicBezTo>
                    <a:pt x="1832" y="3106"/>
                    <a:pt x="1577" y="1"/>
                    <a:pt x="15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30;p48"/>
            <p:cNvSpPr/>
            <p:nvPr/>
          </p:nvSpPr>
          <p:spPr>
            <a:xfrm>
              <a:off x="1310586" y="3978343"/>
              <a:ext cx="129060" cy="160408"/>
            </a:xfrm>
            <a:custGeom>
              <a:avLst/>
              <a:gdLst/>
              <a:ahLst/>
              <a:cxnLst/>
              <a:rect l="l" t="t" r="r" b="b"/>
              <a:pathLst>
                <a:path w="4961" h="6166" extrusionOk="0">
                  <a:moveTo>
                    <a:pt x="1785" y="1"/>
                  </a:moveTo>
                  <a:lnTo>
                    <a:pt x="1" y="210"/>
                  </a:lnTo>
                  <a:cubicBezTo>
                    <a:pt x="626" y="4381"/>
                    <a:pt x="4960" y="6166"/>
                    <a:pt x="4960" y="6166"/>
                  </a:cubicBezTo>
                  <a:cubicBezTo>
                    <a:pt x="1669" y="2828"/>
                    <a:pt x="1785" y="1"/>
                    <a:pt x="17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31;p48"/>
            <p:cNvSpPr/>
            <p:nvPr/>
          </p:nvSpPr>
          <p:spPr>
            <a:xfrm>
              <a:off x="1288291" y="3980164"/>
              <a:ext cx="146516" cy="156168"/>
            </a:xfrm>
            <a:custGeom>
              <a:avLst/>
              <a:gdLst/>
              <a:ahLst/>
              <a:cxnLst/>
              <a:rect l="l" t="t" r="r" b="b"/>
              <a:pathLst>
                <a:path w="5632" h="6003" extrusionOk="0">
                  <a:moveTo>
                    <a:pt x="1553" y="0"/>
                  </a:moveTo>
                  <a:lnTo>
                    <a:pt x="0" y="696"/>
                  </a:lnTo>
                  <a:cubicBezTo>
                    <a:pt x="1136" y="4775"/>
                    <a:pt x="5632" y="6003"/>
                    <a:pt x="5632" y="6003"/>
                  </a:cubicBezTo>
                  <a:cubicBezTo>
                    <a:pt x="1993" y="3106"/>
                    <a:pt x="1553" y="0"/>
                    <a:pt x="1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32;p48"/>
            <p:cNvSpPr/>
            <p:nvPr/>
          </p:nvSpPr>
          <p:spPr>
            <a:xfrm>
              <a:off x="1562593" y="4161645"/>
              <a:ext cx="97114" cy="112151"/>
            </a:xfrm>
            <a:custGeom>
              <a:avLst/>
              <a:gdLst/>
              <a:ahLst/>
              <a:cxnLst/>
              <a:rect l="l" t="t" r="r" b="b"/>
              <a:pathLst>
                <a:path w="3733" h="4311" fill="none" extrusionOk="0">
                  <a:moveTo>
                    <a:pt x="3732" y="0"/>
                  </a:moveTo>
                  <a:cubicBezTo>
                    <a:pt x="3732" y="0"/>
                    <a:pt x="2991" y="1507"/>
                    <a:pt x="1" y="431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33;p48"/>
            <p:cNvSpPr/>
            <p:nvPr/>
          </p:nvSpPr>
          <p:spPr>
            <a:xfrm>
              <a:off x="1546932" y="4253269"/>
              <a:ext cx="27758" cy="64543"/>
            </a:xfrm>
            <a:custGeom>
              <a:avLst/>
              <a:gdLst/>
              <a:ahLst/>
              <a:cxnLst/>
              <a:rect l="l" t="t" r="r" b="b"/>
              <a:pathLst>
                <a:path w="1067" h="2481" fill="none" extrusionOk="0">
                  <a:moveTo>
                    <a:pt x="0" y="1"/>
                  </a:moveTo>
                  <a:cubicBezTo>
                    <a:pt x="0" y="1"/>
                    <a:pt x="1066" y="835"/>
                    <a:pt x="858" y="248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34;p48"/>
            <p:cNvSpPr/>
            <p:nvPr/>
          </p:nvSpPr>
          <p:spPr>
            <a:xfrm>
              <a:off x="1547530" y="4273769"/>
              <a:ext cx="38606" cy="32597"/>
            </a:xfrm>
            <a:custGeom>
              <a:avLst/>
              <a:gdLst/>
              <a:ahLst/>
              <a:cxnLst/>
              <a:rect l="l" t="t" r="r" b="b"/>
              <a:pathLst>
                <a:path w="1484" h="1253" fill="none" extrusionOk="0">
                  <a:moveTo>
                    <a:pt x="1484" y="1229"/>
                  </a:moveTo>
                  <a:cubicBezTo>
                    <a:pt x="1484" y="1229"/>
                    <a:pt x="1113" y="186"/>
                    <a:pt x="580" y="1"/>
                  </a:cubicBezTo>
                  <a:cubicBezTo>
                    <a:pt x="580" y="1"/>
                    <a:pt x="464" y="603"/>
                    <a:pt x="1" y="1252"/>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35;p48"/>
            <p:cNvSpPr/>
            <p:nvPr/>
          </p:nvSpPr>
          <p:spPr>
            <a:xfrm>
              <a:off x="1507129" y="3810754"/>
              <a:ext cx="227319" cy="216679"/>
            </a:xfrm>
            <a:custGeom>
              <a:avLst/>
              <a:gdLst/>
              <a:ahLst/>
              <a:cxnLst/>
              <a:rect l="l" t="t" r="r" b="b"/>
              <a:pathLst>
                <a:path w="8738" h="8329" extrusionOk="0">
                  <a:moveTo>
                    <a:pt x="372" y="0"/>
                  </a:moveTo>
                  <a:cubicBezTo>
                    <a:pt x="372" y="0"/>
                    <a:pt x="1" y="4450"/>
                    <a:pt x="2712" y="6999"/>
                  </a:cubicBezTo>
                  <a:cubicBezTo>
                    <a:pt x="3756" y="7973"/>
                    <a:pt x="4605" y="8329"/>
                    <a:pt x="5278" y="8329"/>
                  </a:cubicBezTo>
                  <a:cubicBezTo>
                    <a:pt x="5934" y="8329"/>
                    <a:pt x="6425" y="7990"/>
                    <a:pt x="6768" y="7555"/>
                  </a:cubicBezTo>
                  <a:cubicBezTo>
                    <a:pt x="8738" y="5052"/>
                    <a:pt x="7069" y="3106"/>
                    <a:pt x="3964" y="2225"/>
                  </a:cubicBezTo>
                  <a:cubicBezTo>
                    <a:pt x="1299" y="1460"/>
                    <a:pt x="372" y="0"/>
                    <a:pt x="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36;p48"/>
            <p:cNvSpPr/>
            <p:nvPr/>
          </p:nvSpPr>
          <p:spPr>
            <a:xfrm>
              <a:off x="1373282" y="3777091"/>
              <a:ext cx="637315" cy="473057"/>
            </a:xfrm>
            <a:custGeom>
              <a:avLst/>
              <a:gdLst/>
              <a:ahLst/>
              <a:cxnLst/>
              <a:rect l="l" t="t" r="r" b="b"/>
              <a:pathLst>
                <a:path w="24498" h="18184" extrusionOk="0">
                  <a:moveTo>
                    <a:pt x="14962" y="1"/>
                  </a:moveTo>
                  <a:cubicBezTo>
                    <a:pt x="12845" y="1"/>
                    <a:pt x="10636" y="1145"/>
                    <a:pt x="8970" y="4006"/>
                  </a:cubicBezTo>
                  <a:cubicBezTo>
                    <a:pt x="6768" y="7806"/>
                    <a:pt x="4219" y="10657"/>
                    <a:pt x="1554" y="11260"/>
                  </a:cubicBezTo>
                  <a:cubicBezTo>
                    <a:pt x="488" y="11515"/>
                    <a:pt x="1" y="12789"/>
                    <a:pt x="673" y="13647"/>
                  </a:cubicBezTo>
                  <a:cubicBezTo>
                    <a:pt x="2536" y="16018"/>
                    <a:pt x="6059" y="18183"/>
                    <a:pt x="10011" y="18183"/>
                  </a:cubicBezTo>
                  <a:cubicBezTo>
                    <a:pt x="12547" y="18183"/>
                    <a:pt x="15259" y="17292"/>
                    <a:pt x="17823" y="14991"/>
                  </a:cubicBezTo>
                  <a:cubicBezTo>
                    <a:pt x="24497" y="9012"/>
                    <a:pt x="22203" y="4238"/>
                    <a:pt x="19375" y="1758"/>
                  </a:cubicBezTo>
                  <a:cubicBezTo>
                    <a:pt x="18149" y="672"/>
                    <a:pt x="16583" y="1"/>
                    <a:pt x="14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37;p48"/>
            <p:cNvSpPr/>
            <p:nvPr/>
          </p:nvSpPr>
          <p:spPr>
            <a:xfrm>
              <a:off x="1741654" y="3991012"/>
              <a:ext cx="45266" cy="45240"/>
            </a:xfrm>
            <a:custGeom>
              <a:avLst/>
              <a:gdLst/>
              <a:ahLst/>
              <a:cxnLst/>
              <a:rect l="l" t="t" r="r" b="b"/>
              <a:pathLst>
                <a:path w="1740" h="1739" extrusionOk="0">
                  <a:moveTo>
                    <a:pt x="882" y="1"/>
                  </a:moveTo>
                  <a:cubicBezTo>
                    <a:pt x="395" y="1"/>
                    <a:pt x="1" y="395"/>
                    <a:pt x="1" y="881"/>
                  </a:cubicBezTo>
                  <a:cubicBezTo>
                    <a:pt x="1" y="1345"/>
                    <a:pt x="395" y="1739"/>
                    <a:pt x="882" y="1739"/>
                  </a:cubicBezTo>
                  <a:cubicBezTo>
                    <a:pt x="1345" y="1739"/>
                    <a:pt x="1739" y="1345"/>
                    <a:pt x="1739" y="881"/>
                  </a:cubicBezTo>
                  <a:cubicBezTo>
                    <a:pt x="1739" y="395"/>
                    <a:pt x="1345" y="1"/>
                    <a:pt x="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38;p48"/>
            <p:cNvSpPr/>
            <p:nvPr/>
          </p:nvSpPr>
          <p:spPr>
            <a:xfrm>
              <a:off x="1422736" y="4148377"/>
              <a:ext cx="97088" cy="112151"/>
            </a:xfrm>
            <a:custGeom>
              <a:avLst/>
              <a:gdLst/>
              <a:ahLst/>
              <a:cxnLst/>
              <a:rect l="l" t="t" r="r" b="b"/>
              <a:pathLst>
                <a:path w="3732" h="4311" fill="none" extrusionOk="0">
                  <a:moveTo>
                    <a:pt x="3731" y="0"/>
                  </a:moveTo>
                  <a:cubicBezTo>
                    <a:pt x="3731" y="0"/>
                    <a:pt x="3013" y="1507"/>
                    <a:pt x="0" y="431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39;p48"/>
            <p:cNvSpPr/>
            <p:nvPr/>
          </p:nvSpPr>
          <p:spPr>
            <a:xfrm>
              <a:off x="1407049" y="4240002"/>
              <a:ext cx="27758" cy="64543"/>
            </a:xfrm>
            <a:custGeom>
              <a:avLst/>
              <a:gdLst/>
              <a:ahLst/>
              <a:cxnLst/>
              <a:rect l="l" t="t" r="r" b="b"/>
              <a:pathLst>
                <a:path w="1067" h="2481" fill="none" extrusionOk="0">
                  <a:moveTo>
                    <a:pt x="1" y="1"/>
                  </a:moveTo>
                  <a:cubicBezTo>
                    <a:pt x="1" y="1"/>
                    <a:pt x="1067" y="835"/>
                    <a:pt x="858" y="2481"/>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40;p48"/>
            <p:cNvSpPr/>
            <p:nvPr/>
          </p:nvSpPr>
          <p:spPr>
            <a:xfrm>
              <a:off x="1408272" y="4260502"/>
              <a:ext cx="38008" cy="32597"/>
            </a:xfrm>
            <a:custGeom>
              <a:avLst/>
              <a:gdLst/>
              <a:ahLst/>
              <a:cxnLst/>
              <a:rect l="l" t="t" r="r" b="b"/>
              <a:pathLst>
                <a:path w="1461" h="1253" fill="none" extrusionOk="0">
                  <a:moveTo>
                    <a:pt x="1460" y="1229"/>
                  </a:moveTo>
                  <a:cubicBezTo>
                    <a:pt x="1460" y="1229"/>
                    <a:pt x="1089" y="186"/>
                    <a:pt x="556" y="1"/>
                  </a:cubicBezTo>
                  <a:cubicBezTo>
                    <a:pt x="556" y="1"/>
                    <a:pt x="440" y="603"/>
                    <a:pt x="0" y="1252"/>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41;p48"/>
            <p:cNvSpPr/>
            <p:nvPr/>
          </p:nvSpPr>
          <p:spPr>
            <a:xfrm>
              <a:off x="1401638" y="3896968"/>
              <a:ext cx="249744" cy="151355"/>
            </a:xfrm>
            <a:custGeom>
              <a:avLst/>
              <a:gdLst/>
              <a:ahLst/>
              <a:cxnLst/>
              <a:rect l="l" t="t" r="r" b="b"/>
              <a:pathLst>
                <a:path w="9600" h="5818" extrusionOk="0">
                  <a:moveTo>
                    <a:pt x="0" y="0"/>
                  </a:moveTo>
                  <a:cubicBezTo>
                    <a:pt x="0" y="0"/>
                    <a:pt x="1483" y="4218"/>
                    <a:pt x="5006" y="5446"/>
                  </a:cubicBezTo>
                  <a:cubicBezTo>
                    <a:pt x="5748" y="5707"/>
                    <a:pt x="6361" y="5817"/>
                    <a:pt x="6864" y="5817"/>
                  </a:cubicBezTo>
                  <a:cubicBezTo>
                    <a:pt x="8151" y="5817"/>
                    <a:pt x="8723" y="5094"/>
                    <a:pt x="8923" y="4311"/>
                  </a:cubicBezTo>
                  <a:cubicBezTo>
                    <a:pt x="9600" y="1643"/>
                    <a:pt x="7984" y="463"/>
                    <a:pt x="5487" y="463"/>
                  </a:cubicBezTo>
                  <a:cubicBezTo>
                    <a:pt x="5078" y="463"/>
                    <a:pt x="4645" y="495"/>
                    <a:pt x="4195" y="557"/>
                  </a:cubicBezTo>
                  <a:cubicBezTo>
                    <a:pt x="3712" y="630"/>
                    <a:pt x="3269" y="660"/>
                    <a:pt x="2867" y="660"/>
                  </a:cubicBezTo>
                  <a:cubicBezTo>
                    <a:pt x="990" y="66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42;p48"/>
            <p:cNvSpPr/>
            <p:nvPr/>
          </p:nvSpPr>
          <p:spPr>
            <a:xfrm>
              <a:off x="1823055" y="3990414"/>
              <a:ext cx="138088" cy="37410"/>
            </a:xfrm>
            <a:custGeom>
              <a:avLst/>
              <a:gdLst/>
              <a:ahLst/>
              <a:cxnLst/>
              <a:rect l="l" t="t" r="r" b="b"/>
              <a:pathLst>
                <a:path w="5308" h="1438" extrusionOk="0">
                  <a:moveTo>
                    <a:pt x="1" y="0"/>
                  </a:moveTo>
                  <a:lnTo>
                    <a:pt x="1762" y="1437"/>
                  </a:lnTo>
                  <a:lnTo>
                    <a:pt x="5308" y="649"/>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43;p48"/>
            <p:cNvSpPr/>
            <p:nvPr/>
          </p:nvSpPr>
          <p:spPr>
            <a:xfrm>
              <a:off x="1755520" y="3925897"/>
              <a:ext cx="59132" cy="25963"/>
            </a:xfrm>
            <a:custGeom>
              <a:avLst/>
              <a:gdLst/>
              <a:ahLst/>
              <a:cxnLst/>
              <a:rect l="l" t="t" r="r" b="b"/>
              <a:pathLst>
                <a:path w="2273" h="998" fill="none" extrusionOk="0">
                  <a:moveTo>
                    <a:pt x="2272" y="1"/>
                  </a:moveTo>
                  <a:cubicBezTo>
                    <a:pt x="2272" y="1"/>
                    <a:pt x="1994" y="858"/>
                    <a:pt x="1113" y="928"/>
                  </a:cubicBezTo>
                  <a:cubicBezTo>
                    <a:pt x="233" y="997"/>
                    <a:pt x="1" y="140"/>
                    <a:pt x="1" y="140"/>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44;p48"/>
            <p:cNvSpPr/>
            <p:nvPr/>
          </p:nvSpPr>
          <p:spPr>
            <a:xfrm>
              <a:off x="1876126" y="3916870"/>
              <a:ext cx="41000" cy="24740"/>
            </a:xfrm>
            <a:custGeom>
              <a:avLst/>
              <a:gdLst/>
              <a:ahLst/>
              <a:cxnLst/>
              <a:rect l="l" t="t" r="r" b="b"/>
              <a:pathLst>
                <a:path w="1576" h="951" fill="none" extrusionOk="0">
                  <a:moveTo>
                    <a:pt x="0" y="70"/>
                  </a:moveTo>
                  <a:cubicBezTo>
                    <a:pt x="0" y="70"/>
                    <a:pt x="185" y="950"/>
                    <a:pt x="881" y="811"/>
                  </a:cubicBezTo>
                  <a:cubicBezTo>
                    <a:pt x="1437" y="695"/>
                    <a:pt x="1576" y="0"/>
                    <a:pt x="1576" y="0"/>
                  </a:cubicBezTo>
                </a:path>
              </a:pathLst>
            </a:custGeom>
            <a:noFill/>
            <a:ln w="191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45;p48"/>
            <p:cNvSpPr/>
            <p:nvPr/>
          </p:nvSpPr>
          <p:spPr>
            <a:xfrm>
              <a:off x="1823055" y="3939763"/>
              <a:ext cx="188140" cy="74195"/>
            </a:xfrm>
            <a:custGeom>
              <a:avLst/>
              <a:gdLst/>
              <a:ahLst/>
              <a:cxnLst/>
              <a:rect l="l" t="t" r="r" b="b"/>
              <a:pathLst>
                <a:path w="7232" h="2852" extrusionOk="0">
                  <a:moveTo>
                    <a:pt x="1391" y="1"/>
                  </a:moveTo>
                  <a:lnTo>
                    <a:pt x="1" y="1947"/>
                  </a:lnTo>
                  <a:lnTo>
                    <a:pt x="7231" y="2851"/>
                  </a:lnTo>
                  <a:lnTo>
                    <a:pt x="13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4580;p48"/>
          <p:cNvGrpSpPr/>
          <p:nvPr/>
        </p:nvGrpSpPr>
        <p:grpSpPr>
          <a:xfrm flipH="1">
            <a:off x="8240914" y="1081677"/>
            <a:ext cx="727327" cy="590593"/>
            <a:chOff x="1286080" y="2919949"/>
            <a:chExt cx="727327" cy="590593"/>
          </a:xfrm>
        </p:grpSpPr>
        <p:sp>
          <p:nvSpPr>
            <p:cNvPr id="59" name="Google Shape;4581;p48"/>
            <p:cNvSpPr/>
            <p:nvPr/>
          </p:nvSpPr>
          <p:spPr>
            <a:xfrm>
              <a:off x="1723392" y="3090061"/>
              <a:ext cx="290015" cy="186267"/>
            </a:xfrm>
            <a:custGeom>
              <a:avLst/>
              <a:gdLst/>
              <a:ahLst/>
              <a:cxnLst/>
              <a:rect l="l" t="t" r="r" b="b"/>
              <a:pathLst>
                <a:path w="11148" h="7160" extrusionOk="0">
                  <a:moveTo>
                    <a:pt x="1781" y="1"/>
                  </a:moveTo>
                  <a:cubicBezTo>
                    <a:pt x="712" y="1"/>
                    <a:pt x="1" y="1058"/>
                    <a:pt x="309" y="2187"/>
                  </a:cubicBezTo>
                  <a:cubicBezTo>
                    <a:pt x="633" y="3323"/>
                    <a:pt x="1614" y="3394"/>
                    <a:pt x="1855" y="3394"/>
                  </a:cubicBezTo>
                  <a:cubicBezTo>
                    <a:pt x="1889" y="3394"/>
                    <a:pt x="1908" y="3393"/>
                    <a:pt x="1908" y="3393"/>
                  </a:cubicBezTo>
                  <a:lnTo>
                    <a:pt x="1908" y="3393"/>
                  </a:lnTo>
                  <a:cubicBezTo>
                    <a:pt x="1908" y="3393"/>
                    <a:pt x="888" y="4134"/>
                    <a:pt x="1908" y="5247"/>
                  </a:cubicBezTo>
                  <a:cubicBezTo>
                    <a:pt x="2230" y="5606"/>
                    <a:pt x="2541" y="5728"/>
                    <a:pt x="2816" y="5728"/>
                  </a:cubicBezTo>
                  <a:cubicBezTo>
                    <a:pt x="3409" y="5728"/>
                    <a:pt x="3832" y="5154"/>
                    <a:pt x="3832" y="5154"/>
                  </a:cubicBezTo>
                  <a:lnTo>
                    <a:pt x="3832" y="5154"/>
                  </a:lnTo>
                  <a:cubicBezTo>
                    <a:pt x="3832" y="5154"/>
                    <a:pt x="3415" y="6058"/>
                    <a:pt x="4295" y="6637"/>
                  </a:cubicBezTo>
                  <a:cubicBezTo>
                    <a:pt x="4480" y="6763"/>
                    <a:pt x="4649" y="6813"/>
                    <a:pt x="4802" y="6813"/>
                  </a:cubicBezTo>
                  <a:cubicBezTo>
                    <a:pt x="5376" y="6813"/>
                    <a:pt x="5709" y="6104"/>
                    <a:pt x="5709" y="6104"/>
                  </a:cubicBezTo>
                  <a:cubicBezTo>
                    <a:pt x="5709" y="6104"/>
                    <a:pt x="5732" y="6869"/>
                    <a:pt x="6520" y="7124"/>
                  </a:cubicBezTo>
                  <a:cubicBezTo>
                    <a:pt x="6598" y="7148"/>
                    <a:pt x="6671" y="7159"/>
                    <a:pt x="6740" y="7159"/>
                  </a:cubicBezTo>
                  <a:cubicBezTo>
                    <a:pt x="7394" y="7159"/>
                    <a:pt x="7679" y="6174"/>
                    <a:pt x="7679" y="6174"/>
                  </a:cubicBezTo>
                  <a:cubicBezTo>
                    <a:pt x="7679" y="6174"/>
                    <a:pt x="7921" y="6880"/>
                    <a:pt x="8613" y="6880"/>
                  </a:cubicBezTo>
                  <a:cubicBezTo>
                    <a:pt x="8662" y="6880"/>
                    <a:pt x="8714" y="6877"/>
                    <a:pt x="8768" y="6869"/>
                  </a:cubicBezTo>
                  <a:cubicBezTo>
                    <a:pt x="9602" y="6753"/>
                    <a:pt x="9602" y="5849"/>
                    <a:pt x="9602" y="5849"/>
                  </a:cubicBezTo>
                  <a:cubicBezTo>
                    <a:pt x="9736" y="5928"/>
                    <a:pt x="9885" y="5968"/>
                    <a:pt x="10024" y="5968"/>
                  </a:cubicBezTo>
                  <a:cubicBezTo>
                    <a:pt x="10699" y="5968"/>
                    <a:pt x="11147" y="5021"/>
                    <a:pt x="8629" y="3022"/>
                  </a:cubicBezTo>
                  <a:cubicBezTo>
                    <a:pt x="5616" y="611"/>
                    <a:pt x="2209" y="55"/>
                    <a:pt x="2209" y="55"/>
                  </a:cubicBezTo>
                  <a:cubicBezTo>
                    <a:pt x="2062" y="18"/>
                    <a:pt x="1919" y="1"/>
                    <a:pt x="17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82;p48"/>
            <p:cNvSpPr/>
            <p:nvPr/>
          </p:nvSpPr>
          <p:spPr>
            <a:xfrm>
              <a:off x="1595762" y="3400784"/>
              <a:ext cx="66338" cy="68133"/>
            </a:xfrm>
            <a:custGeom>
              <a:avLst/>
              <a:gdLst/>
              <a:ahLst/>
              <a:cxnLst/>
              <a:rect l="l" t="t" r="r" b="b"/>
              <a:pathLst>
                <a:path w="2550" h="2619" fill="none" extrusionOk="0">
                  <a:moveTo>
                    <a:pt x="2133" y="0"/>
                  </a:moveTo>
                  <a:cubicBezTo>
                    <a:pt x="2133" y="0"/>
                    <a:pt x="2550" y="1993"/>
                    <a:pt x="1" y="2619"/>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83;p48"/>
            <p:cNvSpPr/>
            <p:nvPr/>
          </p:nvSpPr>
          <p:spPr>
            <a:xfrm>
              <a:off x="1574664" y="3449016"/>
              <a:ext cx="41624" cy="61525"/>
            </a:xfrm>
            <a:custGeom>
              <a:avLst/>
              <a:gdLst/>
              <a:ahLst/>
              <a:cxnLst/>
              <a:rect l="l" t="t" r="r" b="b"/>
              <a:pathLst>
                <a:path w="1600" h="2365" fill="none" extrusionOk="0">
                  <a:moveTo>
                    <a:pt x="0" y="0"/>
                  </a:moveTo>
                  <a:cubicBezTo>
                    <a:pt x="0" y="0"/>
                    <a:pt x="1437" y="858"/>
                    <a:pt x="1600" y="236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4;p48"/>
            <p:cNvSpPr/>
            <p:nvPr/>
          </p:nvSpPr>
          <p:spPr>
            <a:xfrm>
              <a:off x="1595762" y="3468891"/>
              <a:ext cx="31972" cy="37410"/>
            </a:xfrm>
            <a:custGeom>
              <a:avLst/>
              <a:gdLst/>
              <a:ahLst/>
              <a:cxnLst/>
              <a:rect l="l" t="t" r="r" b="b"/>
              <a:pathLst>
                <a:path w="1229" h="1438" fill="none" extrusionOk="0">
                  <a:moveTo>
                    <a:pt x="24" y="1438"/>
                  </a:moveTo>
                  <a:cubicBezTo>
                    <a:pt x="209" y="488"/>
                    <a:pt x="1" y="1"/>
                    <a:pt x="1" y="1"/>
                  </a:cubicBezTo>
                  <a:cubicBezTo>
                    <a:pt x="1" y="1"/>
                    <a:pt x="881" y="302"/>
                    <a:pt x="1229" y="109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85;p48"/>
            <p:cNvSpPr/>
            <p:nvPr/>
          </p:nvSpPr>
          <p:spPr>
            <a:xfrm>
              <a:off x="1436004" y="2919949"/>
              <a:ext cx="445559" cy="518401"/>
            </a:xfrm>
            <a:custGeom>
              <a:avLst/>
              <a:gdLst/>
              <a:ahLst/>
              <a:cxnLst/>
              <a:rect l="l" t="t" r="r" b="b"/>
              <a:pathLst>
                <a:path w="17127" h="19927" extrusionOk="0">
                  <a:moveTo>
                    <a:pt x="8190" y="1"/>
                  </a:moveTo>
                  <a:cubicBezTo>
                    <a:pt x="3577" y="1"/>
                    <a:pt x="2745" y="4414"/>
                    <a:pt x="2040" y="7568"/>
                  </a:cubicBezTo>
                  <a:cubicBezTo>
                    <a:pt x="1159" y="11531"/>
                    <a:pt x="1437" y="14543"/>
                    <a:pt x="0" y="19155"/>
                  </a:cubicBezTo>
                  <a:cubicBezTo>
                    <a:pt x="0" y="19155"/>
                    <a:pt x="2691" y="19927"/>
                    <a:pt x="5641" y="19927"/>
                  </a:cubicBezTo>
                  <a:cubicBezTo>
                    <a:pt x="7263" y="19927"/>
                    <a:pt x="8963" y="19693"/>
                    <a:pt x="10336" y="18970"/>
                  </a:cubicBezTo>
                  <a:cubicBezTo>
                    <a:pt x="12144" y="18043"/>
                    <a:pt x="13836" y="16560"/>
                    <a:pt x="14624" y="13408"/>
                  </a:cubicBezTo>
                  <a:cubicBezTo>
                    <a:pt x="17127" y="3466"/>
                    <a:pt x="14021" y="499"/>
                    <a:pt x="8923" y="36"/>
                  </a:cubicBezTo>
                  <a:cubicBezTo>
                    <a:pt x="8668" y="12"/>
                    <a:pt x="8424"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586;p48"/>
            <p:cNvSpPr/>
            <p:nvPr/>
          </p:nvSpPr>
          <p:spPr>
            <a:xfrm>
              <a:off x="1561396" y="3150858"/>
              <a:ext cx="273756" cy="287310"/>
            </a:xfrm>
            <a:custGeom>
              <a:avLst/>
              <a:gdLst/>
              <a:ahLst/>
              <a:cxnLst/>
              <a:rect l="l" t="t" r="r" b="b"/>
              <a:pathLst>
                <a:path w="10523" h="11044" extrusionOk="0">
                  <a:moveTo>
                    <a:pt x="6707" y="1"/>
                  </a:moveTo>
                  <a:cubicBezTo>
                    <a:pt x="2094" y="1"/>
                    <a:pt x="1263" y="4414"/>
                    <a:pt x="557" y="7568"/>
                  </a:cubicBezTo>
                  <a:cubicBezTo>
                    <a:pt x="279" y="8773"/>
                    <a:pt x="116" y="9908"/>
                    <a:pt x="1" y="11021"/>
                  </a:cubicBezTo>
                  <a:cubicBezTo>
                    <a:pt x="297" y="11036"/>
                    <a:pt x="598" y="11044"/>
                    <a:pt x="901" y="11044"/>
                  </a:cubicBezTo>
                  <a:cubicBezTo>
                    <a:pt x="2496" y="11044"/>
                    <a:pt x="4153" y="10814"/>
                    <a:pt x="5516" y="10094"/>
                  </a:cubicBezTo>
                  <a:cubicBezTo>
                    <a:pt x="7324" y="9167"/>
                    <a:pt x="9016" y="7684"/>
                    <a:pt x="9804" y="4532"/>
                  </a:cubicBezTo>
                  <a:cubicBezTo>
                    <a:pt x="10151" y="3141"/>
                    <a:pt x="10383" y="1890"/>
                    <a:pt x="10522" y="777"/>
                  </a:cubicBezTo>
                  <a:cubicBezTo>
                    <a:pt x="9618" y="360"/>
                    <a:pt x="8575" y="129"/>
                    <a:pt x="7440" y="36"/>
                  </a:cubicBezTo>
                  <a:cubicBezTo>
                    <a:pt x="7185" y="12"/>
                    <a:pt x="6941" y="1"/>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587;p48"/>
            <p:cNvSpPr/>
            <p:nvPr/>
          </p:nvSpPr>
          <p:spPr>
            <a:xfrm>
              <a:off x="1286080" y="3090061"/>
              <a:ext cx="290536" cy="186267"/>
            </a:xfrm>
            <a:custGeom>
              <a:avLst/>
              <a:gdLst/>
              <a:ahLst/>
              <a:cxnLst/>
              <a:rect l="l" t="t" r="r" b="b"/>
              <a:pathLst>
                <a:path w="11168" h="7160" extrusionOk="0">
                  <a:moveTo>
                    <a:pt x="9383" y="1"/>
                  </a:moveTo>
                  <a:cubicBezTo>
                    <a:pt x="9247" y="1"/>
                    <a:pt x="9106" y="18"/>
                    <a:pt x="8961" y="55"/>
                  </a:cubicBezTo>
                  <a:cubicBezTo>
                    <a:pt x="8961" y="55"/>
                    <a:pt x="5555" y="611"/>
                    <a:pt x="2519" y="3022"/>
                  </a:cubicBezTo>
                  <a:cubicBezTo>
                    <a:pt x="0" y="5021"/>
                    <a:pt x="464" y="5968"/>
                    <a:pt x="1132" y="5968"/>
                  </a:cubicBezTo>
                  <a:cubicBezTo>
                    <a:pt x="1269" y="5968"/>
                    <a:pt x="1415" y="5928"/>
                    <a:pt x="1545" y="5849"/>
                  </a:cubicBezTo>
                  <a:cubicBezTo>
                    <a:pt x="1545" y="5849"/>
                    <a:pt x="1568" y="6753"/>
                    <a:pt x="2380" y="6869"/>
                  </a:cubicBezTo>
                  <a:cubicBezTo>
                    <a:pt x="2435" y="6877"/>
                    <a:pt x="2488" y="6880"/>
                    <a:pt x="2539" y="6880"/>
                  </a:cubicBezTo>
                  <a:cubicBezTo>
                    <a:pt x="3250" y="6880"/>
                    <a:pt x="3492" y="6174"/>
                    <a:pt x="3492" y="6174"/>
                  </a:cubicBezTo>
                  <a:cubicBezTo>
                    <a:pt x="3492" y="6174"/>
                    <a:pt x="3776" y="7159"/>
                    <a:pt x="4431" y="7159"/>
                  </a:cubicBezTo>
                  <a:cubicBezTo>
                    <a:pt x="4500" y="7159"/>
                    <a:pt x="4573" y="7148"/>
                    <a:pt x="4651" y="7124"/>
                  </a:cubicBezTo>
                  <a:cubicBezTo>
                    <a:pt x="5439" y="6869"/>
                    <a:pt x="5462" y="6104"/>
                    <a:pt x="5462" y="6104"/>
                  </a:cubicBezTo>
                  <a:cubicBezTo>
                    <a:pt x="5462" y="6104"/>
                    <a:pt x="5780" y="6813"/>
                    <a:pt x="6360" y="6813"/>
                  </a:cubicBezTo>
                  <a:cubicBezTo>
                    <a:pt x="6514" y="6813"/>
                    <a:pt x="6686" y="6763"/>
                    <a:pt x="6876" y="6637"/>
                  </a:cubicBezTo>
                  <a:cubicBezTo>
                    <a:pt x="7756" y="6058"/>
                    <a:pt x="7339" y="5154"/>
                    <a:pt x="7339" y="5154"/>
                  </a:cubicBezTo>
                  <a:lnTo>
                    <a:pt x="7339" y="5154"/>
                  </a:lnTo>
                  <a:cubicBezTo>
                    <a:pt x="7339" y="5154"/>
                    <a:pt x="7762" y="5728"/>
                    <a:pt x="8355" y="5728"/>
                  </a:cubicBezTo>
                  <a:cubicBezTo>
                    <a:pt x="8629" y="5728"/>
                    <a:pt x="8940" y="5606"/>
                    <a:pt x="9263" y="5247"/>
                  </a:cubicBezTo>
                  <a:cubicBezTo>
                    <a:pt x="10259" y="4134"/>
                    <a:pt x="9263" y="3393"/>
                    <a:pt x="9263" y="3393"/>
                  </a:cubicBezTo>
                  <a:lnTo>
                    <a:pt x="9263" y="3393"/>
                  </a:lnTo>
                  <a:cubicBezTo>
                    <a:pt x="9263" y="3393"/>
                    <a:pt x="9282" y="3394"/>
                    <a:pt x="9316" y="3394"/>
                  </a:cubicBezTo>
                  <a:cubicBezTo>
                    <a:pt x="9556" y="3394"/>
                    <a:pt x="10534" y="3323"/>
                    <a:pt x="10838" y="2187"/>
                  </a:cubicBezTo>
                  <a:cubicBezTo>
                    <a:pt x="11167" y="1058"/>
                    <a:pt x="10440" y="1"/>
                    <a:pt x="9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588;p48"/>
            <p:cNvSpPr/>
            <p:nvPr/>
          </p:nvSpPr>
          <p:spPr>
            <a:xfrm>
              <a:off x="1477602" y="3409811"/>
              <a:ext cx="71151" cy="52472"/>
            </a:xfrm>
            <a:custGeom>
              <a:avLst/>
              <a:gdLst/>
              <a:ahLst/>
              <a:cxnLst/>
              <a:rect l="l" t="t" r="r" b="b"/>
              <a:pathLst>
                <a:path w="2735" h="2017" fill="none" extrusionOk="0">
                  <a:moveTo>
                    <a:pt x="2735" y="1"/>
                  </a:moveTo>
                  <a:cubicBezTo>
                    <a:pt x="2735" y="1"/>
                    <a:pt x="2642" y="2017"/>
                    <a:pt x="0" y="199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589;p48"/>
            <p:cNvSpPr/>
            <p:nvPr/>
          </p:nvSpPr>
          <p:spPr>
            <a:xfrm>
              <a:off x="1462513" y="3437543"/>
              <a:ext cx="30776" cy="69356"/>
            </a:xfrm>
            <a:custGeom>
              <a:avLst/>
              <a:gdLst/>
              <a:ahLst/>
              <a:cxnLst/>
              <a:rect l="l" t="t" r="r" b="b"/>
              <a:pathLst>
                <a:path w="1183" h="2666" fill="none" extrusionOk="0">
                  <a:moveTo>
                    <a:pt x="1" y="1"/>
                  </a:moveTo>
                  <a:cubicBezTo>
                    <a:pt x="1" y="1"/>
                    <a:pt x="1183" y="1183"/>
                    <a:pt x="928" y="2666"/>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590;p48"/>
            <p:cNvSpPr/>
            <p:nvPr/>
          </p:nvSpPr>
          <p:spPr>
            <a:xfrm>
              <a:off x="1468549" y="3461659"/>
              <a:ext cx="33195" cy="36811"/>
            </a:xfrm>
            <a:custGeom>
              <a:avLst/>
              <a:gdLst/>
              <a:ahLst/>
              <a:cxnLst/>
              <a:rect l="l" t="t" r="r" b="b"/>
              <a:pathLst>
                <a:path w="1276" h="1415" fill="none" extrusionOk="0">
                  <a:moveTo>
                    <a:pt x="1" y="1415"/>
                  </a:moveTo>
                  <a:cubicBezTo>
                    <a:pt x="418" y="534"/>
                    <a:pt x="348" y="1"/>
                    <a:pt x="348" y="1"/>
                  </a:cubicBezTo>
                  <a:cubicBezTo>
                    <a:pt x="348" y="1"/>
                    <a:pt x="1113" y="511"/>
                    <a:pt x="1275" y="1368"/>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591;p48"/>
            <p:cNvSpPr/>
            <p:nvPr/>
          </p:nvSpPr>
          <p:spPr>
            <a:xfrm>
              <a:off x="1791109" y="3027573"/>
              <a:ext cx="24142" cy="17508"/>
            </a:xfrm>
            <a:custGeom>
              <a:avLst/>
              <a:gdLst/>
              <a:ahLst/>
              <a:cxnLst/>
              <a:rect l="l" t="t" r="r" b="b"/>
              <a:pathLst>
                <a:path w="928" h="673" fill="none" extrusionOk="0">
                  <a:moveTo>
                    <a:pt x="927" y="325"/>
                  </a:moveTo>
                  <a:cubicBezTo>
                    <a:pt x="811" y="93"/>
                    <a:pt x="557" y="1"/>
                    <a:pt x="325" y="93"/>
                  </a:cubicBezTo>
                  <a:cubicBezTo>
                    <a:pt x="116" y="186"/>
                    <a:pt x="0" y="464"/>
                    <a:pt x="116" y="673"/>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92;p48"/>
            <p:cNvSpPr/>
            <p:nvPr/>
          </p:nvSpPr>
          <p:spPr>
            <a:xfrm>
              <a:off x="1736842" y="3100519"/>
              <a:ext cx="98311" cy="26873"/>
            </a:xfrm>
            <a:custGeom>
              <a:avLst/>
              <a:gdLst/>
              <a:ahLst/>
              <a:cxnLst/>
              <a:rect l="l" t="t" r="r" b="b"/>
              <a:pathLst>
                <a:path w="3779" h="1033" extrusionOk="0">
                  <a:moveTo>
                    <a:pt x="3778" y="1"/>
                  </a:moveTo>
                  <a:lnTo>
                    <a:pt x="1" y="325"/>
                  </a:lnTo>
                  <a:cubicBezTo>
                    <a:pt x="537" y="848"/>
                    <a:pt x="1088" y="1032"/>
                    <a:pt x="1598" y="1032"/>
                  </a:cubicBezTo>
                  <a:cubicBezTo>
                    <a:pt x="2804" y="1032"/>
                    <a:pt x="3778" y="1"/>
                    <a:pt x="3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93;p48"/>
            <p:cNvSpPr/>
            <p:nvPr/>
          </p:nvSpPr>
          <p:spPr>
            <a:xfrm>
              <a:off x="1736842" y="3052573"/>
              <a:ext cx="133873" cy="59548"/>
            </a:xfrm>
            <a:custGeom>
              <a:avLst/>
              <a:gdLst/>
              <a:ahLst/>
              <a:cxnLst/>
              <a:rect l="l" t="t" r="r" b="b"/>
              <a:pathLst>
                <a:path w="5146" h="2289" extrusionOk="0">
                  <a:moveTo>
                    <a:pt x="1998" y="1"/>
                  </a:moveTo>
                  <a:cubicBezTo>
                    <a:pt x="1800" y="1"/>
                    <a:pt x="1559" y="34"/>
                    <a:pt x="1275" y="129"/>
                  </a:cubicBezTo>
                  <a:cubicBezTo>
                    <a:pt x="1275" y="129"/>
                    <a:pt x="1113" y="1311"/>
                    <a:pt x="1" y="2168"/>
                  </a:cubicBezTo>
                  <a:cubicBezTo>
                    <a:pt x="1" y="2168"/>
                    <a:pt x="479" y="2289"/>
                    <a:pt x="1240" y="2289"/>
                  </a:cubicBezTo>
                  <a:cubicBezTo>
                    <a:pt x="2214" y="2289"/>
                    <a:pt x="3650" y="2092"/>
                    <a:pt x="5145" y="1195"/>
                  </a:cubicBezTo>
                  <a:cubicBezTo>
                    <a:pt x="5145" y="1195"/>
                    <a:pt x="3500" y="940"/>
                    <a:pt x="2712" y="198"/>
                  </a:cubicBezTo>
                  <a:cubicBezTo>
                    <a:pt x="2712" y="198"/>
                    <a:pt x="2479" y="1"/>
                    <a:pt x="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94;p48"/>
            <p:cNvSpPr/>
            <p:nvPr/>
          </p:nvSpPr>
          <p:spPr>
            <a:xfrm>
              <a:off x="1701877" y="3032412"/>
              <a:ext cx="35589" cy="23518"/>
            </a:xfrm>
            <a:custGeom>
              <a:avLst/>
              <a:gdLst/>
              <a:ahLst/>
              <a:cxnLst/>
              <a:rect l="l" t="t" r="r" b="b"/>
              <a:pathLst>
                <a:path w="1368" h="904" fill="none" extrusionOk="0">
                  <a:moveTo>
                    <a:pt x="1275" y="904"/>
                  </a:moveTo>
                  <a:cubicBezTo>
                    <a:pt x="1368" y="556"/>
                    <a:pt x="1159" y="209"/>
                    <a:pt x="788" y="93"/>
                  </a:cubicBezTo>
                  <a:cubicBezTo>
                    <a:pt x="441" y="0"/>
                    <a:pt x="93" y="209"/>
                    <a:pt x="0" y="58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6131" r="2235" b="25660"/>
          <a:stretch/>
        </p:blipFill>
        <p:spPr>
          <a:xfrm>
            <a:off x="1810108" y="3741005"/>
            <a:ext cx="2706249" cy="1200397"/>
          </a:xfrm>
          <a:prstGeom prst="rect">
            <a:avLst/>
          </a:prstGeom>
          <a:ln>
            <a:noFill/>
          </a:ln>
          <a:effectLst>
            <a:softEdge rad="112500"/>
          </a:effectLst>
        </p:spPr>
      </p:pic>
    </p:spTree>
    <p:extLst>
      <p:ext uri="{BB962C8B-B14F-4D97-AF65-F5344CB8AC3E}">
        <p14:creationId xmlns:p14="http://schemas.microsoft.com/office/powerpoint/2010/main" val="186806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7E78EAA-04B6-8813-E64C-B5D4C16931DC}"/>
              </a:ext>
            </a:extLst>
          </p:cNvPr>
          <p:cNvSpPr txBox="1"/>
          <p:nvPr/>
        </p:nvSpPr>
        <p:spPr>
          <a:xfrm>
            <a:off x="323528" y="915566"/>
            <a:ext cx="8136904" cy="2385268"/>
          </a:xfrm>
          <a:prstGeom prst="rect">
            <a:avLst/>
          </a:prstGeom>
          <a:noFill/>
        </p:spPr>
        <p:txBody>
          <a:bodyPr wrap="square">
            <a:spAutoFit/>
          </a:bodyPr>
          <a:lstStyle/>
          <a:p>
            <a:pPr marL="342900" lvl="0" indent="-342900" algn="just">
              <a:lnSpc>
                <a:spcPct val="150000"/>
              </a:lnSpc>
              <a:spcAft>
                <a:spcPts val="600"/>
              </a:spcAft>
              <a:buClr>
                <a:srgbClr val="00B0F0"/>
              </a:buClr>
              <a:buSzPts val="1300"/>
              <a:buFont typeface="Times New Roman" panose="02020603050405020304" pitchFamily="18" charset="0"/>
              <a:buChar char="-"/>
              <a:tabLst>
                <a:tab pos="450215"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	- </a:t>
            </a:r>
            <a:r>
              <a:rPr lang="en-US" sz="2400" b="1" u="sng" dirty="0" err="1">
                <a:solidFill>
                  <a:srgbClr val="C00000"/>
                </a:solidFill>
                <a:latin typeface="Arial" panose="020B0604020202020204" pitchFamily="34" charset="0"/>
                <a:ea typeface="Times New Roman" panose="02020603050405020304" pitchFamily="18" charset="0"/>
                <a:cs typeface="Arial" panose="020B0604020202020204" pitchFamily="34" charset="0"/>
              </a:rPr>
              <a:t>Đa</a:t>
            </a:r>
            <a:r>
              <a:rPr lang="en-US" sz="2400" b="1" u="sng"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2400" b="1" u="sng" dirty="0" err="1">
                <a:solidFill>
                  <a:srgbClr val="C00000"/>
                </a:solidFill>
                <a:latin typeface="Arial" panose="020B0604020202020204" pitchFamily="34" charset="0"/>
                <a:ea typeface="Times New Roman" panose="02020603050405020304" pitchFamily="18" charset="0"/>
                <a:cs typeface="Arial" panose="020B0604020202020204" pitchFamily="34" charset="0"/>
              </a:rPr>
              <a:t>số</a:t>
            </a:r>
            <a:r>
              <a:rPr lang="en-US" sz="2400" b="1" u="sng"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2400" dirty="0">
                <a:effectLst/>
                <a:latin typeface="Arial" panose="020B0604020202020204" pitchFamily="34" charset="0"/>
                <a:ea typeface="Times New Roman" panose="02020603050405020304" pitchFamily="18" charset="0"/>
                <a:cs typeface="Arial" panose="020B0604020202020204" pitchFamily="34" charset="0"/>
              </a:rPr>
              <a:t>mục tiêu</a:t>
            </a:r>
            <a:r>
              <a:rPr lang="en-US" sz="2400" dirty="0">
                <a:effectLst/>
                <a:latin typeface="Arial" panose="020B0604020202020204" pitchFamily="34" charset="0"/>
                <a:ea typeface="Times New Roman" panose="02020603050405020304" pitchFamily="18" charset="0"/>
                <a:cs typeface="Arial" panose="020B0604020202020204" pitchFamily="34" charset="0"/>
              </a:rPr>
              <a:t> KHGD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nhầm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lẫn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a:effectLst/>
                <a:latin typeface="Arial" panose="020B0604020202020204" pitchFamily="34" charset="0"/>
                <a:ea typeface="Times New Roman" panose="02020603050405020304" pitchFamily="18" charset="0"/>
                <a:cs typeface="Arial" panose="020B0604020202020204" pitchFamily="34" charset="0"/>
              </a:rPr>
              <a:t>(</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mục</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tiêu</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i="1" dirty="0">
                <a:effectLst/>
                <a:latin typeface="Arial" panose="020B0604020202020204" pitchFamily="34" charset="0"/>
                <a:ea typeface="Times New Roman" panose="02020603050405020304" pitchFamily="18" charset="0"/>
                <a:cs typeface="Arial" panose="020B0604020202020204" pitchFamily="34" charset="0"/>
              </a:rPr>
              <a:t> </a:t>
            </a:r>
            <a:r>
              <a:rPr lang="en-US" sz="2400" i="1" dirty="0" err="1">
                <a:effectLst/>
                <a:latin typeface="Arial" panose="020B0604020202020204" pitchFamily="34" charset="0"/>
                <a:ea typeface="Times New Roman" panose="02020603050405020304" pitchFamily="18" charset="0"/>
                <a:cs typeface="Arial" panose="020B0604020202020204" pitchFamily="34" charset="0"/>
              </a:rPr>
              <a:t>nội</a:t>
            </a:r>
            <a:r>
              <a:rPr lang="en-US" sz="2400" i="1" dirty="0">
                <a:effectLst/>
                <a:latin typeface="Arial" panose="020B0604020202020204" pitchFamily="34" charset="0"/>
                <a:ea typeface="Times New Roman" panose="02020603050405020304" pitchFamily="18" charset="0"/>
                <a:cs typeface="Arial" panose="020B0604020202020204" pitchFamily="34" charset="0"/>
              </a:rPr>
              <a:t> dung</a:t>
            </a:r>
            <a:r>
              <a:rPr lang="en-US" sz="2400" i="1" dirty="0" smtClean="0">
                <a:effectLst/>
                <a:latin typeface="Arial" panose="020B0604020202020204" pitchFamily="34" charset="0"/>
                <a:ea typeface="Times New Roman" panose="02020603050405020304" pitchFamily="18" charset="0"/>
                <a:cs typeface="Arial" panose="020B0604020202020204" pitchFamily="34" charset="0"/>
              </a:rPr>
              <a:t>)</a:t>
            </a:r>
            <a:r>
              <a:rPr lang="en-US"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600"/>
              </a:spcAft>
              <a:buClr>
                <a:srgbClr val="00B0F0"/>
              </a:buClr>
              <a:buSzPts val="1300"/>
              <a:buFont typeface="Times New Roman" panose="02020603050405020304" pitchFamily="18" charset="0"/>
              <a:buChar char="-"/>
              <a:tabLst>
                <a:tab pos="450215" algn="l"/>
              </a:tabLst>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dirty="0">
                <a:effectLst/>
                <a:latin typeface="Arial" panose="020B0604020202020204" pitchFamily="34" charset="0"/>
                <a:ea typeface="Times New Roman" panose="02020603050405020304" pitchFamily="18" charset="0"/>
                <a:cs typeface="Arial" panose="020B0604020202020204" pitchFamily="34" charset="0"/>
              </a:rPr>
              <a:t> KHGD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vi-VN" sz="2400" dirty="0">
                <a:effectLst/>
                <a:latin typeface="Arial" panose="020B0604020202020204" pitchFamily="34" charset="0"/>
                <a:ea typeface="Times New Roman" panose="02020603050405020304" pitchFamily="18" charset="0"/>
                <a:cs typeface="Arial" panose="020B0604020202020204" pitchFamily="34" charset="0"/>
              </a:rPr>
              <a:t>hướng đến việc phát triển chương trình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theo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lực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tế</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trẻ</a:t>
            </a:r>
            <a:r>
              <a:rPr lang="en-US" sz="2400" dirty="0">
                <a:effectLst/>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97710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Rectangle 4"/>
          <p:cNvSpPr/>
          <p:nvPr/>
        </p:nvSpPr>
        <p:spPr>
          <a:xfrm>
            <a:off x="467544" y="398120"/>
            <a:ext cx="7988951" cy="3970318"/>
          </a:xfrm>
          <a:prstGeom prst="rect">
            <a:avLst/>
          </a:prstGeom>
        </p:spPr>
        <p:txBody>
          <a:bodyPr wrap="square">
            <a:spAutoFit/>
          </a:bodyPr>
          <a:lstStyle/>
          <a:p>
            <a:pPr algn="just" fontAlgn="base">
              <a:lnSpc>
                <a:spcPct val="150000"/>
              </a:lnSpc>
            </a:pPr>
            <a:r>
              <a:rPr lang="pt-BR" sz="2400" dirty="0">
                <a:solidFill>
                  <a:schemeClr val="tx1"/>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Từ mục tiêu, nội dung năm, GV p</a:t>
            </a:r>
            <a:r>
              <a:rPr lang="vi-VN" sz="2400" dirty="0" smtClean="0">
                <a:solidFill>
                  <a:schemeClr val="tx1"/>
                </a:solidFill>
                <a:latin typeface="Arial" panose="020B0604020202020204" pitchFamily="34" charset="0"/>
                <a:cs typeface="Arial" panose="020B0604020202020204" pitchFamily="34" charset="0"/>
              </a:rPr>
              <a:t>hân </a:t>
            </a:r>
            <a:r>
              <a:rPr lang="vi-VN" sz="2400" dirty="0">
                <a:solidFill>
                  <a:schemeClr val="tx1"/>
                </a:solidFill>
                <a:latin typeface="Arial" panose="020B0604020202020204" pitchFamily="34" charset="0"/>
                <a:cs typeface="Arial" panose="020B0604020202020204" pitchFamily="34" charset="0"/>
              </a:rPr>
              <a:t>bổ </a:t>
            </a:r>
            <a:r>
              <a:rPr lang="pt-BR" sz="2400" dirty="0">
                <a:solidFill>
                  <a:schemeClr val="tx1"/>
                </a:solidFill>
                <a:latin typeface="Arial" panose="020B0604020202020204" pitchFamily="34" charset="0"/>
                <a:cs typeface="Arial" panose="020B0604020202020204" pitchFamily="34" charset="0"/>
              </a:rPr>
              <a:t>các hoạt động, nội dung giáo dục tháng, chủ đề vào các ngày trong </a:t>
            </a:r>
            <a:r>
              <a:rPr lang="pt-BR" sz="2400" dirty="0" smtClean="0">
                <a:solidFill>
                  <a:schemeClr val="tx1"/>
                </a:solidFill>
                <a:latin typeface="Arial" panose="020B0604020202020204" pitchFamily="34" charset="0"/>
                <a:cs typeface="Arial" panose="020B0604020202020204" pitchFamily="34" charset="0"/>
              </a:rPr>
              <a:t>tuần ở </a:t>
            </a:r>
            <a:r>
              <a:rPr lang="pt-BR" sz="2400" dirty="0">
                <a:solidFill>
                  <a:schemeClr val="tx1"/>
                </a:solidFill>
                <a:latin typeface="Arial" panose="020B0604020202020204" pitchFamily="34" charset="0"/>
                <a:cs typeface="Arial" panose="020B0604020202020204" pitchFamily="34" charset="0"/>
              </a:rPr>
              <a:t>các thời điểm theo chế độ sinh hoạt; đảm bảo </a:t>
            </a:r>
            <a:r>
              <a:rPr lang="pt-BR" sz="2400" dirty="0" smtClean="0">
                <a:latin typeface="Arial" panose="020B0604020202020204" pitchFamily="34" charset="0"/>
                <a:cs typeface="Arial" panose="020B0604020202020204" pitchFamily="34" charset="0"/>
              </a:rPr>
              <a:t>đáp ứng mục tiêu trong chương trình theo độ tuổi đồng thời </a:t>
            </a:r>
            <a:r>
              <a:rPr lang="pt-BR" sz="2400" dirty="0" smtClean="0">
                <a:solidFill>
                  <a:schemeClr val="tx1"/>
                </a:solidFill>
                <a:latin typeface="Arial" panose="020B0604020202020204" pitchFamily="34" charset="0"/>
                <a:cs typeface="Arial" panose="020B0604020202020204" pitchFamily="34" charset="0"/>
              </a:rPr>
              <a:t>cân </a:t>
            </a:r>
            <a:r>
              <a:rPr lang="pt-BR" sz="2400" dirty="0">
                <a:solidFill>
                  <a:schemeClr val="tx1"/>
                </a:solidFill>
                <a:latin typeface="Arial" panose="020B0604020202020204" pitchFamily="34" charset="0"/>
                <a:cs typeface="Arial" panose="020B0604020202020204" pitchFamily="34" charset="0"/>
              </a:rPr>
              <a:t>đối giữa hoạt động động và tĩnh, hoạt động và nghỉ</a:t>
            </a:r>
            <a:r>
              <a:rPr lang="vi-VN" sz="2400" dirty="0">
                <a:solidFill>
                  <a:schemeClr val="tx1"/>
                </a:solidFill>
                <a:latin typeface="Arial" panose="020B0604020202020204" pitchFamily="34" charset="0"/>
                <a:cs typeface="Arial" panose="020B0604020202020204" pitchFamily="34" charset="0"/>
              </a:rPr>
              <a:t> ngơi, hoạt động học và hoạt động chơi, hoạt động học thông qua vui chơi là chủ đạo.</a:t>
            </a:r>
            <a:endParaRPr lang="en-US" sz="2400" dirty="0">
              <a:solidFill>
                <a:schemeClr val="tx1"/>
              </a:solidFill>
              <a:latin typeface="Arial" panose="020B0604020202020204" pitchFamily="34" charset="0"/>
              <a:cs typeface="Arial" panose="020B0604020202020204" pitchFamily="34" charset="0"/>
            </a:endParaRPr>
          </a:p>
        </p:txBody>
      </p:sp>
      <p:grpSp>
        <p:nvGrpSpPr>
          <p:cNvPr id="58" name="Google Shape;4580;p48"/>
          <p:cNvGrpSpPr/>
          <p:nvPr/>
        </p:nvGrpSpPr>
        <p:grpSpPr>
          <a:xfrm flipH="1">
            <a:off x="8471951" y="100875"/>
            <a:ext cx="621763" cy="466816"/>
            <a:chOff x="1286080" y="2919949"/>
            <a:chExt cx="727327" cy="590593"/>
          </a:xfrm>
        </p:grpSpPr>
        <p:sp>
          <p:nvSpPr>
            <p:cNvPr id="59" name="Google Shape;4581;p48"/>
            <p:cNvSpPr/>
            <p:nvPr/>
          </p:nvSpPr>
          <p:spPr>
            <a:xfrm>
              <a:off x="1723392" y="3090061"/>
              <a:ext cx="290015" cy="186267"/>
            </a:xfrm>
            <a:custGeom>
              <a:avLst/>
              <a:gdLst/>
              <a:ahLst/>
              <a:cxnLst/>
              <a:rect l="l" t="t" r="r" b="b"/>
              <a:pathLst>
                <a:path w="11148" h="7160" extrusionOk="0">
                  <a:moveTo>
                    <a:pt x="1781" y="1"/>
                  </a:moveTo>
                  <a:cubicBezTo>
                    <a:pt x="712" y="1"/>
                    <a:pt x="1" y="1058"/>
                    <a:pt x="309" y="2187"/>
                  </a:cubicBezTo>
                  <a:cubicBezTo>
                    <a:pt x="633" y="3323"/>
                    <a:pt x="1614" y="3394"/>
                    <a:pt x="1855" y="3394"/>
                  </a:cubicBezTo>
                  <a:cubicBezTo>
                    <a:pt x="1889" y="3394"/>
                    <a:pt x="1908" y="3393"/>
                    <a:pt x="1908" y="3393"/>
                  </a:cubicBezTo>
                  <a:lnTo>
                    <a:pt x="1908" y="3393"/>
                  </a:lnTo>
                  <a:cubicBezTo>
                    <a:pt x="1908" y="3393"/>
                    <a:pt x="888" y="4134"/>
                    <a:pt x="1908" y="5247"/>
                  </a:cubicBezTo>
                  <a:cubicBezTo>
                    <a:pt x="2230" y="5606"/>
                    <a:pt x="2541" y="5728"/>
                    <a:pt x="2816" y="5728"/>
                  </a:cubicBezTo>
                  <a:cubicBezTo>
                    <a:pt x="3409" y="5728"/>
                    <a:pt x="3832" y="5154"/>
                    <a:pt x="3832" y="5154"/>
                  </a:cubicBezTo>
                  <a:lnTo>
                    <a:pt x="3832" y="5154"/>
                  </a:lnTo>
                  <a:cubicBezTo>
                    <a:pt x="3832" y="5154"/>
                    <a:pt x="3415" y="6058"/>
                    <a:pt x="4295" y="6637"/>
                  </a:cubicBezTo>
                  <a:cubicBezTo>
                    <a:pt x="4480" y="6763"/>
                    <a:pt x="4649" y="6813"/>
                    <a:pt x="4802" y="6813"/>
                  </a:cubicBezTo>
                  <a:cubicBezTo>
                    <a:pt x="5376" y="6813"/>
                    <a:pt x="5709" y="6104"/>
                    <a:pt x="5709" y="6104"/>
                  </a:cubicBezTo>
                  <a:cubicBezTo>
                    <a:pt x="5709" y="6104"/>
                    <a:pt x="5732" y="6869"/>
                    <a:pt x="6520" y="7124"/>
                  </a:cubicBezTo>
                  <a:cubicBezTo>
                    <a:pt x="6598" y="7148"/>
                    <a:pt x="6671" y="7159"/>
                    <a:pt x="6740" y="7159"/>
                  </a:cubicBezTo>
                  <a:cubicBezTo>
                    <a:pt x="7394" y="7159"/>
                    <a:pt x="7679" y="6174"/>
                    <a:pt x="7679" y="6174"/>
                  </a:cubicBezTo>
                  <a:cubicBezTo>
                    <a:pt x="7679" y="6174"/>
                    <a:pt x="7921" y="6880"/>
                    <a:pt x="8613" y="6880"/>
                  </a:cubicBezTo>
                  <a:cubicBezTo>
                    <a:pt x="8662" y="6880"/>
                    <a:pt x="8714" y="6877"/>
                    <a:pt x="8768" y="6869"/>
                  </a:cubicBezTo>
                  <a:cubicBezTo>
                    <a:pt x="9602" y="6753"/>
                    <a:pt x="9602" y="5849"/>
                    <a:pt x="9602" y="5849"/>
                  </a:cubicBezTo>
                  <a:cubicBezTo>
                    <a:pt x="9736" y="5928"/>
                    <a:pt x="9885" y="5968"/>
                    <a:pt x="10024" y="5968"/>
                  </a:cubicBezTo>
                  <a:cubicBezTo>
                    <a:pt x="10699" y="5968"/>
                    <a:pt x="11147" y="5021"/>
                    <a:pt x="8629" y="3022"/>
                  </a:cubicBezTo>
                  <a:cubicBezTo>
                    <a:pt x="5616" y="611"/>
                    <a:pt x="2209" y="55"/>
                    <a:pt x="2209" y="55"/>
                  </a:cubicBezTo>
                  <a:cubicBezTo>
                    <a:pt x="2062" y="18"/>
                    <a:pt x="1919" y="1"/>
                    <a:pt x="17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82;p48"/>
            <p:cNvSpPr/>
            <p:nvPr/>
          </p:nvSpPr>
          <p:spPr>
            <a:xfrm>
              <a:off x="1595762" y="3400784"/>
              <a:ext cx="66338" cy="68133"/>
            </a:xfrm>
            <a:custGeom>
              <a:avLst/>
              <a:gdLst/>
              <a:ahLst/>
              <a:cxnLst/>
              <a:rect l="l" t="t" r="r" b="b"/>
              <a:pathLst>
                <a:path w="2550" h="2619" fill="none" extrusionOk="0">
                  <a:moveTo>
                    <a:pt x="2133" y="0"/>
                  </a:moveTo>
                  <a:cubicBezTo>
                    <a:pt x="2133" y="0"/>
                    <a:pt x="2550" y="1993"/>
                    <a:pt x="1" y="2619"/>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83;p48"/>
            <p:cNvSpPr/>
            <p:nvPr/>
          </p:nvSpPr>
          <p:spPr>
            <a:xfrm>
              <a:off x="1574664" y="3449016"/>
              <a:ext cx="41624" cy="61525"/>
            </a:xfrm>
            <a:custGeom>
              <a:avLst/>
              <a:gdLst/>
              <a:ahLst/>
              <a:cxnLst/>
              <a:rect l="l" t="t" r="r" b="b"/>
              <a:pathLst>
                <a:path w="1600" h="2365" fill="none" extrusionOk="0">
                  <a:moveTo>
                    <a:pt x="0" y="0"/>
                  </a:moveTo>
                  <a:cubicBezTo>
                    <a:pt x="0" y="0"/>
                    <a:pt x="1437" y="858"/>
                    <a:pt x="1600" y="236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4;p48"/>
            <p:cNvSpPr/>
            <p:nvPr/>
          </p:nvSpPr>
          <p:spPr>
            <a:xfrm>
              <a:off x="1595762" y="3468891"/>
              <a:ext cx="31972" cy="37410"/>
            </a:xfrm>
            <a:custGeom>
              <a:avLst/>
              <a:gdLst/>
              <a:ahLst/>
              <a:cxnLst/>
              <a:rect l="l" t="t" r="r" b="b"/>
              <a:pathLst>
                <a:path w="1229" h="1438" fill="none" extrusionOk="0">
                  <a:moveTo>
                    <a:pt x="24" y="1438"/>
                  </a:moveTo>
                  <a:cubicBezTo>
                    <a:pt x="209" y="488"/>
                    <a:pt x="1" y="1"/>
                    <a:pt x="1" y="1"/>
                  </a:cubicBezTo>
                  <a:cubicBezTo>
                    <a:pt x="1" y="1"/>
                    <a:pt x="881" y="302"/>
                    <a:pt x="1229" y="109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85;p48"/>
            <p:cNvSpPr/>
            <p:nvPr/>
          </p:nvSpPr>
          <p:spPr>
            <a:xfrm>
              <a:off x="1436004" y="2919949"/>
              <a:ext cx="445559" cy="518401"/>
            </a:xfrm>
            <a:custGeom>
              <a:avLst/>
              <a:gdLst/>
              <a:ahLst/>
              <a:cxnLst/>
              <a:rect l="l" t="t" r="r" b="b"/>
              <a:pathLst>
                <a:path w="17127" h="19927" extrusionOk="0">
                  <a:moveTo>
                    <a:pt x="8190" y="1"/>
                  </a:moveTo>
                  <a:cubicBezTo>
                    <a:pt x="3577" y="1"/>
                    <a:pt x="2745" y="4414"/>
                    <a:pt x="2040" y="7568"/>
                  </a:cubicBezTo>
                  <a:cubicBezTo>
                    <a:pt x="1159" y="11531"/>
                    <a:pt x="1437" y="14543"/>
                    <a:pt x="0" y="19155"/>
                  </a:cubicBezTo>
                  <a:cubicBezTo>
                    <a:pt x="0" y="19155"/>
                    <a:pt x="2691" y="19927"/>
                    <a:pt x="5641" y="19927"/>
                  </a:cubicBezTo>
                  <a:cubicBezTo>
                    <a:pt x="7263" y="19927"/>
                    <a:pt x="8963" y="19693"/>
                    <a:pt x="10336" y="18970"/>
                  </a:cubicBezTo>
                  <a:cubicBezTo>
                    <a:pt x="12144" y="18043"/>
                    <a:pt x="13836" y="16560"/>
                    <a:pt x="14624" y="13408"/>
                  </a:cubicBezTo>
                  <a:cubicBezTo>
                    <a:pt x="17127" y="3466"/>
                    <a:pt x="14021" y="499"/>
                    <a:pt x="8923" y="36"/>
                  </a:cubicBezTo>
                  <a:cubicBezTo>
                    <a:pt x="8668" y="12"/>
                    <a:pt x="8424"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586;p48"/>
            <p:cNvSpPr/>
            <p:nvPr/>
          </p:nvSpPr>
          <p:spPr>
            <a:xfrm>
              <a:off x="1561396" y="3150858"/>
              <a:ext cx="273756" cy="287310"/>
            </a:xfrm>
            <a:custGeom>
              <a:avLst/>
              <a:gdLst/>
              <a:ahLst/>
              <a:cxnLst/>
              <a:rect l="l" t="t" r="r" b="b"/>
              <a:pathLst>
                <a:path w="10523" h="11044" extrusionOk="0">
                  <a:moveTo>
                    <a:pt x="6707" y="1"/>
                  </a:moveTo>
                  <a:cubicBezTo>
                    <a:pt x="2094" y="1"/>
                    <a:pt x="1263" y="4414"/>
                    <a:pt x="557" y="7568"/>
                  </a:cubicBezTo>
                  <a:cubicBezTo>
                    <a:pt x="279" y="8773"/>
                    <a:pt x="116" y="9908"/>
                    <a:pt x="1" y="11021"/>
                  </a:cubicBezTo>
                  <a:cubicBezTo>
                    <a:pt x="297" y="11036"/>
                    <a:pt x="598" y="11044"/>
                    <a:pt x="901" y="11044"/>
                  </a:cubicBezTo>
                  <a:cubicBezTo>
                    <a:pt x="2496" y="11044"/>
                    <a:pt x="4153" y="10814"/>
                    <a:pt x="5516" y="10094"/>
                  </a:cubicBezTo>
                  <a:cubicBezTo>
                    <a:pt x="7324" y="9167"/>
                    <a:pt x="9016" y="7684"/>
                    <a:pt x="9804" y="4532"/>
                  </a:cubicBezTo>
                  <a:cubicBezTo>
                    <a:pt x="10151" y="3141"/>
                    <a:pt x="10383" y="1890"/>
                    <a:pt x="10522" y="777"/>
                  </a:cubicBezTo>
                  <a:cubicBezTo>
                    <a:pt x="9618" y="360"/>
                    <a:pt x="8575" y="129"/>
                    <a:pt x="7440" y="36"/>
                  </a:cubicBezTo>
                  <a:cubicBezTo>
                    <a:pt x="7185" y="12"/>
                    <a:pt x="6941" y="1"/>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587;p48"/>
            <p:cNvSpPr/>
            <p:nvPr/>
          </p:nvSpPr>
          <p:spPr>
            <a:xfrm>
              <a:off x="1286080" y="3090061"/>
              <a:ext cx="290536" cy="186267"/>
            </a:xfrm>
            <a:custGeom>
              <a:avLst/>
              <a:gdLst/>
              <a:ahLst/>
              <a:cxnLst/>
              <a:rect l="l" t="t" r="r" b="b"/>
              <a:pathLst>
                <a:path w="11168" h="7160" extrusionOk="0">
                  <a:moveTo>
                    <a:pt x="9383" y="1"/>
                  </a:moveTo>
                  <a:cubicBezTo>
                    <a:pt x="9247" y="1"/>
                    <a:pt x="9106" y="18"/>
                    <a:pt x="8961" y="55"/>
                  </a:cubicBezTo>
                  <a:cubicBezTo>
                    <a:pt x="8961" y="55"/>
                    <a:pt x="5555" y="611"/>
                    <a:pt x="2519" y="3022"/>
                  </a:cubicBezTo>
                  <a:cubicBezTo>
                    <a:pt x="0" y="5021"/>
                    <a:pt x="464" y="5968"/>
                    <a:pt x="1132" y="5968"/>
                  </a:cubicBezTo>
                  <a:cubicBezTo>
                    <a:pt x="1269" y="5968"/>
                    <a:pt x="1415" y="5928"/>
                    <a:pt x="1545" y="5849"/>
                  </a:cubicBezTo>
                  <a:cubicBezTo>
                    <a:pt x="1545" y="5849"/>
                    <a:pt x="1568" y="6753"/>
                    <a:pt x="2380" y="6869"/>
                  </a:cubicBezTo>
                  <a:cubicBezTo>
                    <a:pt x="2435" y="6877"/>
                    <a:pt x="2488" y="6880"/>
                    <a:pt x="2539" y="6880"/>
                  </a:cubicBezTo>
                  <a:cubicBezTo>
                    <a:pt x="3250" y="6880"/>
                    <a:pt x="3492" y="6174"/>
                    <a:pt x="3492" y="6174"/>
                  </a:cubicBezTo>
                  <a:cubicBezTo>
                    <a:pt x="3492" y="6174"/>
                    <a:pt x="3776" y="7159"/>
                    <a:pt x="4431" y="7159"/>
                  </a:cubicBezTo>
                  <a:cubicBezTo>
                    <a:pt x="4500" y="7159"/>
                    <a:pt x="4573" y="7148"/>
                    <a:pt x="4651" y="7124"/>
                  </a:cubicBezTo>
                  <a:cubicBezTo>
                    <a:pt x="5439" y="6869"/>
                    <a:pt x="5462" y="6104"/>
                    <a:pt x="5462" y="6104"/>
                  </a:cubicBezTo>
                  <a:cubicBezTo>
                    <a:pt x="5462" y="6104"/>
                    <a:pt x="5780" y="6813"/>
                    <a:pt x="6360" y="6813"/>
                  </a:cubicBezTo>
                  <a:cubicBezTo>
                    <a:pt x="6514" y="6813"/>
                    <a:pt x="6686" y="6763"/>
                    <a:pt x="6876" y="6637"/>
                  </a:cubicBezTo>
                  <a:cubicBezTo>
                    <a:pt x="7756" y="6058"/>
                    <a:pt x="7339" y="5154"/>
                    <a:pt x="7339" y="5154"/>
                  </a:cubicBezTo>
                  <a:lnTo>
                    <a:pt x="7339" y="5154"/>
                  </a:lnTo>
                  <a:cubicBezTo>
                    <a:pt x="7339" y="5154"/>
                    <a:pt x="7762" y="5728"/>
                    <a:pt x="8355" y="5728"/>
                  </a:cubicBezTo>
                  <a:cubicBezTo>
                    <a:pt x="8629" y="5728"/>
                    <a:pt x="8940" y="5606"/>
                    <a:pt x="9263" y="5247"/>
                  </a:cubicBezTo>
                  <a:cubicBezTo>
                    <a:pt x="10259" y="4134"/>
                    <a:pt x="9263" y="3393"/>
                    <a:pt x="9263" y="3393"/>
                  </a:cubicBezTo>
                  <a:lnTo>
                    <a:pt x="9263" y="3393"/>
                  </a:lnTo>
                  <a:cubicBezTo>
                    <a:pt x="9263" y="3393"/>
                    <a:pt x="9282" y="3394"/>
                    <a:pt x="9316" y="3394"/>
                  </a:cubicBezTo>
                  <a:cubicBezTo>
                    <a:pt x="9556" y="3394"/>
                    <a:pt x="10534" y="3323"/>
                    <a:pt x="10838" y="2187"/>
                  </a:cubicBezTo>
                  <a:cubicBezTo>
                    <a:pt x="11167" y="1058"/>
                    <a:pt x="10440" y="1"/>
                    <a:pt x="93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588;p48"/>
            <p:cNvSpPr/>
            <p:nvPr/>
          </p:nvSpPr>
          <p:spPr>
            <a:xfrm>
              <a:off x="1477602" y="3409811"/>
              <a:ext cx="71151" cy="52472"/>
            </a:xfrm>
            <a:custGeom>
              <a:avLst/>
              <a:gdLst/>
              <a:ahLst/>
              <a:cxnLst/>
              <a:rect l="l" t="t" r="r" b="b"/>
              <a:pathLst>
                <a:path w="2735" h="2017" fill="none" extrusionOk="0">
                  <a:moveTo>
                    <a:pt x="2735" y="1"/>
                  </a:moveTo>
                  <a:cubicBezTo>
                    <a:pt x="2735" y="1"/>
                    <a:pt x="2642" y="2017"/>
                    <a:pt x="0" y="1994"/>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589;p48"/>
            <p:cNvSpPr/>
            <p:nvPr/>
          </p:nvSpPr>
          <p:spPr>
            <a:xfrm>
              <a:off x="1462513" y="3437543"/>
              <a:ext cx="30776" cy="69356"/>
            </a:xfrm>
            <a:custGeom>
              <a:avLst/>
              <a:gdLst/>
              <a:ahLst/>
              <a:cxnLst/>
              <a:rect l="l" t="t" r="r" b="b"/>
              <a:pathLst>
                <a:path w="1183" h="2666" fill="none" extrusionOk="0">
                  <a:moveTo>
                    <a:pt x="1" y="1"/>
                  </a:moveTo>
                  <a:cubicBezTo>
                    <a:pt x="1" y="1"/>
                    <a:pt x="1183" y="1183"/>
                    <a:pt x="928" y="2666"/>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590;p48"/>
            <p:cNvSpPr/>
            <p:nvPr/>
          </p:nvSpPr>
          <p:spPr>
            <a:xfrm>
              <a:off x="1468549" y="3461659"/>
              <a:ext cx="33195" cy="36811"/>
            </a:xfrm>
            <a:custGeom>
              <a:avLst/>
              <a:gdLst/>
              <a:ahLst/>
              <a:cxnLst/>
              <a:rect l="l" t="t" r="r" b="b"/>
              <a:pathLst>
                <a:path w="1276" h="1415" fill="none" extrusionOk="0">
                  <a:moveTo>
                    <a:pt x="1" y="1415"/>
                  </a:moveTo>
                  <a:cubicBezTo>
                    <a:pt x="418" y="534"/>
                    <a:pt x="348" y="1"/>
                    <a:pt x="348" y="1"/>
                  </a:cubicBezTo>
                  <a:cubicBezTo>
                    <a:pt x="348" y="1"/>
                    <a:pt x="1113" y="511"/>
                    <a:pt x="1275" y="1368"/>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591;p48"/>
            <p:cNvSpPr/>
            <p:nvPr/>
          </p:nvSpPr>
          <p:spPr>
            <a:xfrm>
              <a:off x="1791109" y="3027573"/>
              <a:ext cx="24142" cy="17508"/>
            </a:xfrm>
            <a:custGeom>
              <a:avLst/>
              <a:gdLst/>
              <a:ahLst/>
              <a:cxnLst/>
              <a:rect l="l" t="t" r="r" b="b"/>
              <a:pathLst>
                <a:path w="928" h="673" fill="none" extrusionOk="0">
                  <a:moveTo>
                    <a:pt x="927" y="325"/>
                  </a:moveTo>
                  <a:cubicBezTo>
                    <a:pt x="811" y="93"/>
                    <a:pt x="557" y="1"/>
                    <a:pt x="325" y="93"/>
                  </a:cubicBezTo>
                  <a:cubicBezTo>
                    <a:pt x="116" y="186"/>
                    <a:pt x="0" y="464"/>
                    <a:pt x="116" y="673"/>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92;p48"/>
            <p:cNvSpPr/>
            <p:nvPr/>
          </p:nvSpPr>
          <p:spPr>
            <a:xfrm>
              <a:off x="1736842" y="3100519"/>
              <a:ext cx="98311" cy="26873"/>
            </a:xfrm>
            <a:custGeom>
              <a:avLst/>
              <a:gdLst/>
              <a:ahLst/>
              <a:cxnLst/>
              <a:rect l="l" t="t" r="r" b="b"/>
              <a:pathLst>
                <a:path w="3779" h="1033" extrusionOk="0">
                  <a:moveTo>
                    <a:pt x="3778" y="1"/>
                  </a:moveTo>
                  <a:lnTo>
                    <a:pt x="1" y="325"/>
                  </a:lnTo>
                  <a:cubicBezTo>
                    <a:pt x="537" y="848"/>
                    <a:pt x="1088" y="1032"/>
                    <a:pt x="1598" y="1032"/>
                  </a:cubicBezTo>
                  <a:cubicBezTo>
                    <a:pt x="2804" y="1032"/>
                    <a:pt x="3778" y="1"/>
                    <a:pt x="3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93;p48"/>
            <p:cNvSpPr/>
            <p:nvPr/>
          </p:nvSpPr>
          <p:spPr>
            <a:xfrm>
              <a:off x="1736842" y="3052573"/>
              <a:ext cx="133873" cy="59548"/>
            </a:xfrm>
            <a:custGeom>
              <a:avLst/>
              <a:gdLst/>
              <a:ahLst/>
              <a:cxnLst/>
              <a:rect l="l" t="t" r="r" b="b"/>
              <a:pathLst>
                <a:path w="5146" h="2289" extrusionOk="0">
                  <a:moveTo>
                    <a:pt x="1998" y="1"/>
                  </a:moveTo>
                  <a:cubicBezTo>
                    <a:pt x="1800" y="1"/>
                    <a:pt x="1559" y="34"/>
                    <a:pt x="1275" y="129"/>
                  </a:cubicBezTo>
                  <a:cubicBezTo>
                    <a:pt x="1275" y="129"/>
                    <a:pt x="1113" y="1311"/>
                    <a:pt x="1" y="2168"/>
                  </a:cubicBezTo>
                  <a:cubicBezTo>
                    <a:pt x="1" y="2168"/>
                    <a:pt x="479" y="2289"/>
                    <a:pt x="1240" y="2289"/>
                  </a:cubicBezTo>
                  <a:cubicBezTo>
                    <a:pt x="2214" y="2289"/>
                    <a:pt x="3650" y="2092"/>
                    <a:pt x="5145" y="1195"/>
                  </a:cubicBezTo>
                  <a:cubicBezTo>
                    <a:pt x="5145" y="1195"/>
                    <a:pt x="3500" y="940"/>
                    <a:pt x="2712" y="198"/>
                  </a:cubicBezTo>
                  <a:cubicBezTo>
                    <a:pt x="2712" y="198"/>
                    <a:pt x="2479" y="1"/>
                    <a:pt x="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94;p48"/>
            <p:cNvSpPr/>
            <p:nvPr/>
          </p:nvSpPr>
          <p:spPr>
            <a:xfrm>
              <a:off x="1701877" y="3032412"/>
              <a:ext cx="35589" cy="23518"/>
            </a:xfrm>
            <a:custGeom>
              <a:avLst/>
              <a:gdLst/>
              <a:ahLst/>
              <a:cxnLst/>
              <a:rect l="l" t="t" r="r" b="b"/>
              <a:pathLst>
                <a:path w="1368" h="904" fill="none" extrusionOk="0">
                  <a:moveTo>
                    <a:pt x="1275" y="904"/>
                  </a:moveTo>
                  <a:cubicBezTo>
                    <a:pt x="1368" y="556"/>
                    <a:pt x="1159" y="209"/>
                    <a:pt x="788" y="93"/>
                  </a:cubicBezTo>
                  <a:cubicBezTo>
                    <a:pt x="441" y="0"/>
                    <a:pt x="93" y="209"/>
                    <a:pt x="0" y="580"/>
                  </a:cubicBezTo>
                </a:path>
              </a:pathLst>
            </a:custGeom>
            <a:noFill/>
            <a:ln w="19125" cap="rnd" cmpd="sng">
              <a:solidFill>
                <a:srgbClr val="0F49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63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48836077"/>
              </p:ext>
            </p:extLst>
          </p:nvPr>
        </p:nvGraphicFramePr>
        <p:xfrm>
          <a:off x="683568" y="582811"/>
          <a:ext cx="7848870" cy="4341295"/>
        </p:xfrm>
        <a:graphic>
          <a:graphicData uri="http://schemas.openxmlformats.org/drawingml/2006/table">
            <a:tbl>
              <a:tblPr firstRow="1" bandRow="1">
                <a:tableStyleId>{FA434ED0-BA14-42CF-BEAB-C03E9EAD6AD8}</a:tableStyleId>
              </a:tblPr>
              <a:tblGrid>
                <a:gridCol w="1499222">
                  <a:extLst>
                    <a:ext uri="{9D8B030D-6E8A-4147-A177-3AD203B41FA5}">
                      <a16:colId xmlns:a16="http://schemas.microsoft.com/office/drawing/2014/main" xmlns="" val="20000"/>
                    </a:ext>
                  </a:extLst>
                </a:gridCol>
                <a:gridCol w="1117068">
                  <a:extLst>
                    <a:ext uri="{9D8B030D-6E8A-4147-A177-3AD203B41FA5}">
                      <a16:colId xmlns:a16="http://schemas.microsoft.com/office/drawing/2014/main" xmlns="" val="20001"/>
                    </a:ext>
                  </a:extLst>
                </a:gridCol>
                <a:gridCol w="1308145">
                  <a:extLst>
                    <a:ext uri="{9D8B030D-6E8A-4147-A177-3AD203B41FA5}">
                      <a16:colId xmlns:a16="http://schemas.microsoft.com/office/drawing/2014/main" xmlns="" val="20002"/>
                    </a:ext>
                  </a:extLst>
                </a:gridCol>
                <a:gridCol w="1308145">
                  <a:extLst>
                    <a:ext uri="{9D8B030D-6E8A-4147-A177-3AD203B41FA5}">
                      <a16:colId xmlns:a16="http://schemas.microsoft.com/office/drawing/2014/main" xmlns="" val="20003"/>
                    </a:ext>
                  </a:extLst>
                </a:gridCol>
                <a:gridCol w="1308145">
                  <a:extLst>
                    <a:ext uri="{9D8B030D-6E8A-4147-A177-3AD203B41FA5}">
                      <a16:colId xmlns:a16="http://schemas.microsoft.com/office/drawing/2014/main" xmlns="" val="20004"/>
                    </a:ext>
                  </a:extLst>
                </a:gridCol>
                <a:gridCol w="1308145">
                  <a:extLst>
                    <a:ext uri="{9D8B030D-6E8A-4147-A177-3AD203B41FA5}">
                      <a16:colId xmlns:a16="http://schemas.microsoft.com/office/drawing/2014/main" xmlns="" val="20005"/>
                    </a:ext>
                  </a:extLst>
                </a:gridCol>
              </a:tblGrid>
              <a:tr h="419612">
                <a:tc gridSpan="6">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i="1" dirty="0" err="1" smtClean="0">
                          <a:solidFill>
                            <a:srgbClr val="9900CC"/>
                          </a:solidFill>
                        </a:rPr>
                        <a:t>Kế</a:t>
                      </a:r>
                      <a:r>
                        <a:rPr lang="en-US" sz="1400" i="1" dirty="0" smtClean="0">
                          <a:solidFill>
                            <a:srgbClr val="9900CC"/>
                          </a:solidFill>
                        </a:rPr>
                        <a:t> </a:t>
                      </a:r>
                      <a:r>
                        <a:rPr lang="en-US" sz="1400" i="1" dirty="0" err="1" smtClean="0">
                          <a:solidFill>
                            <a:srgbClr val="9900CC"/>
                          </a:solidFill>
                        </a:rPr>
                        <a:t>hoạch</a:t>
                      </a:r>
                      <a:r>
                        <a:rPr lang="en-US" sz="1400" i="1" dirty="0" smtClean="0">
                          <a:solidFill>
                            <a:srgbClr val="9900CC"/>
                          </a:solidFill>
                        </a:rPr>
                        <a:t> </a:t>
                      </a:r>
                      <a:r>
                        <a:rPr lang="en-US" sz="1400" i="1" dirty="0" err="1" smtClean="0">
                          <a:solidFill>
                            <a:srgbClr val="9900CC"/>
                          </a:solidFill>
                        </a:rPr>
                        <a:t>tuần</a:t>
                      </a:r>
                      <a:r>
                        <a:rPr lang="en-US" sz="1400" i="1" dirty="0" smtClean="0">
                          <a:solidFill>
                            <a:srgbClr val="9900CC"/>
                          </a:solidFill>
                        </a:rPr>
                        <a:t> ……..</a:t>
                      </a:r>
                    </a:p>
                    <a:p>
                      <a:endParaRPr lang="en-US" b="1" i="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480079">
                <a:tc>
                  <a:txBody>
                    <a:bodyPr/>
                    <a:lstStyle/>
                    <a:p>
                      <a:r>
                        <a:rPr lang="en-US" b="1" dirty="0" err="1"/>
                        <a:t>Hình</a:t>
                      </a:r>
                      <a:r>
                        <a:rPr lang="en-US" b="1" baseline="0" dirty="0"/>
                        <a:t> </a:t>
                      </a:r>
                      <a:r>
                        <a:rPr lang="en-US" b="1" baseline="0" dirty="0" err="1"/>
                        <a:t>Thức</a:t>
                      </a:r>
                      <a:endParaRPr lang="en-US" b="1" dirty="0"/>
                    </a:p>
                  </a:txBody>
                  <a:tcPr/>
                </a:tc>
                <a:tc>
                  <a:txBody>
                    <a:bodyPr/>
                    <a:lstStyle/>
                    <a:p>
                      <a:pPr algn="ctr"/>
                      <a:r>
                        <a:rPr lang="en-US" b="1" dirty="0" err="1"/>
                        <a:t>Thứ</a:t>
                      </a:r>
                      <a:r>
                        <a:rPr lang="en-US" b="1" baseline="0" dirty="0"/>
                        <a:t> 2</a:t>
                      </a:r>
                      <a:endParaRPr lang="en-US" b="1" dirty="0"/>
                    </a:p>
                  </a:txBody>
                  <a:tcPr/>
                </a:tc>
                <a:tc>
                  <a:txBody>
                    <a:bodyPr/>
                    <a:lstStyle/>
                    <a:p>
                      <a:pPr algn="ctr"/>
                      <a:r>
                        <a:rPr lang="en-US" b="1" dirty="0" err="1"/>
                        <a:t>Thứ</a:t>
                      </a:r>
                      <a:r>
                        <a:rPr lang="en-US" b="1" dirty="0"/>
                        <a:t> 3</a:t>
                      </a:r>
                    </a:p>
                  </a:txBody>
                  <a:tcPr/>
                </a:tc>
                <a:tc>
                  <a:txBody>
                    <a:bodyPr/>
                    <a:lstStyle/>
                    <a:p>
                      <a:pPr algn="ctr"/>
                      <a:r>
                        <a:rPr lang="en-US" b="1" dirty="0" err="1"/>
                        <a:t>Thứ</a:t>
                      </a:r>
                      <a:r>
                        <a:rPr lang="en-US" b="1" dirty="0"/>
                        <a:t> 4 </a:t>
                      </a:r>
                    </a:p>
                  </a:txBody>
                  <a:tcPr/>
                </a:tc>
                <a:tc>
                  <a:txBody>
                    <a:bodyPr/>
                    <a:lstStyle/>
                    <a:p>
                      <a:pPr algn="ctr"/>
                      <a:r>
                        <a:rPr lang="en-US" b="1" dirty="0" err="1"/>
                        <a:t>Thứ</a:t>
                      </a:r>
                      <a:r>
                        <a:rPr lang="en-US" b="1" dirty="0"/>
                        <a:t> 5</a:t>
                      </a:r>
                    </a:p>
                  </a:txBody>
                  <a:tcPr/>
                </a:tc>
                <a:tc>
                  <a:txBody>
                    <a:bodyPr/>
                    <a:lstStyle/>
                    <a:p>
                      <a:pPr algn="ctr"/>
                      <a:r>
                        <a:rPr lang="en-US" b="1" dirty="0" err="1"/>
                        <a:t>Thứ</a:t>
                      </a:r>
                      <a:r>
                        <a:rPr lang="en-US" b="1" dirty="0"/>
                        <a:t> 6</a:t>
                      </a:r>
                    </a:p>
                  </a:txBody>
                  <a:tcPr/>
                </a:tc>
                <a:extLst>
                  <a:ext uri="{0D108BD9-81ED-4DB2-BD59-A6C34878D82A}">
                    <a16:rowId xmlns:a16="http://schemas.microsoft.com/office/drawing/2014/main" xmlns="" val="10001"/>
                  </a:ext>
                </a:extLst>
              </a:tr>
              <a:tr h="480079">
                <a:tc>
                  <a:txBody>
                    <a:bodyPr/>
                    <a:lstStyle/>
                    <a:p>
                      <a:r>
                        <a:rPr lang="en-US" b="1" dirty="0" err="1"/>
                        <a:t>Trò</a:t>
                      </a:r>
                      <a:r>
                        <a:rPr lang="en-US" b="1" baseline="0" dirty="0"/>
                        <a:t> </a:t>
                      </a:r>
                      <a:r>
                        <a:rPr lang="en-US" b="1" baseline="0" dirty="0" err="1"/>
                        <a:t>chuyện</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452309">
                <a:tc>
                  <a:txBody>
                    <a:bodyPr/>
                    <a:lstStyle/>
                    <a:p>
                      <a:r>
                        <a:rPr lang="en-US" b="1" dirty="0" err="1"/>
                        <a:t>Giờ</a:t>
                      </a:r>
                      <a:r>
                        <a:rPr lang="en-US" b="1" dirty="0"/>
                        <a:t> </a:t>
                      </a:r>
                      <a:r>
                        <a:rPr lang="en-US" b="1" dirty="0" err="1"/>
                        <a:t>học</a:t>
                      </a:r>
                      <a:r>
                        <a:rPr lang="en-US" b="1" baseline="0" dirty="0"/>
                        <a:t> </a:t>
                      </a:r>
                      <a:endParaRPr lang="en-US" b="1"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282399">
                <a:tc>
                  <a:txBody>
                    <a:bodyPr/>
                    <a:lstStyle/>
                    <a:p>
                      <a:r>
                        <a:rPr lang="en-US" b="1" dirty="0"/>
                        <a:t>VCTL</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4"/>
                  </a:ext>
                </a:extLst>
              </a:tr>
              <a:tr h="282399">
                <a:tc>
                  <a:txBody>
                    <a:bodyPr/>
                    <a:lstStyle/>
                    <a:p>
                      <a:r>
                        <a:rPr lang="en-US" b="1" dirty="0"/>
                        <a:t>HĐNT</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5"/>
                  </a:ext>
                </a:extLst>
              </a:tr>
              <a:tr h="282399">
                <a:tc>
                  <a:txBody>
                    <a:bodyPr/>
                    <a:lstStyle/>
                    <a:p>
                      <a:r>
                        <a:rPr lang="en-US" b="1" dirty="0" err="1"/>
                        <a:t>Giờ</a:t>
                      </a:r>
                      <a:r>
                        <a:rPr lang="en-US" b="1" dirty="0"/>
                        <a:t> </a:t>
                      </a:r>
                      <a:r>
                        <a:rPr lang="en-US" b="1" dirty="0" err="1"/>
                        <a:t>ăn</a:t>
                      </a:r>
                      <a:endParaRPr lang="en-US" b="1"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6"/>
                  </a:ext>
                </a:extLst>
              </a:tr>
              <a:tr h="282399">
                <a:tc>
                  <a:txBody>
                    <a:bodyPr/>
                    <a:lstStyle/>
                    <a:p>
                      <a:r>
                        <a:rPr lang="en-US" b="1" dirty="0" err="1"/>
                        <a:t>Vệ</a:t>
                      </a:r>
                      <a:r>
                        <a:rPr lang="en-US" b="1" dirty="0"/>
                        <a:t> </a:t>
                      </a:r>
                      <a:r>
                        <a:rPr lang="en-US" b="1" dirty="0" err="1"/>
                        <a:t>sinh</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7"/>
                  </a:ext>
                </a:extLst>
              </a:tr>
              <a:tr h="282399">
                <a:tc>
                  <a:txBody>
                    <a:bodyPr/>
                    <a:lstStyle/>
                    <a:p>
                      <a:r>
                        <a:rPr lang="en-US" b="1" dirty="0" err="1"/>
                        <a:t>Ngủ</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8"/>
                  </a:ext>
                </a:extLst>
              </a:tr>
              <a:tr h="452309">
                <a:tc>
                  <a:txBody>
                    <a:bodyPr/>
                    <a:lstStyle/>
                    <a:p>
                      <a:r>
                        <a:rPr lang="en-US" b="1" dirty="0"/>
                        <a:t>HĐ</a:t>
                      </a:r>
                      <a:r>
                        <a:rPr lang="en-US" b="1" baseline="0" dirty="0"/>
                        <a:t> </a:t>
                      </a:r>
                      <a:r>
                        <a:rPr lang="en-US" b="1" baseline="0" dirty="0" err="1"/>
                        <a:t>chiều</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9"/>
                  </a:ext>
                </a:extLst>
              </a:tr>
              <a:tr h="480079">
                <a:tc>
                  <a:txBody>
                    <a:bodyPr/>
                    <a:lstStyle/>
                    <a:p>
                      <a:r>
                        <a:rPr lang="en-US" b="1" dirty="0"/>
                        <a:t>NX </a:t>
                      </a:r>
                      <a:r>
                        <a:rPr lang="en-US" b="1" dirty="0" err="1"/>
                        <a:t>cuối</a:t>
                      </a:r>
                      <a:r>
                        <a:rPr lang="en-US" b="1" baseline="0" dirty="0"/>
                        <a:t> </a:t>
                      </a:r>
                      <a:r>
                        <a:rPr lang="en-US" b="1" baseline="0" dirty="0" err="1"/>
                        <a:t>ngày</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10"/>
                  </a:ext>
                </a:extLst>
              </a:tr>
            </a:tbl>
          </a:graphicData>
        </a:graphic>
      </p:graphicFrame>
      <p:sp>
        <p:nvSpPr>
          <p:cNvPr id="4" name="Rectangle 3"/>
          <p:cNvSpPr/>
          <p:nvPr/>
        </p:nvSpPr>
        <p:spPr>
          <a:xfrm>
            <a:off x="467544" y="0"/>
            <a:ext cx="2858308" cy="600164"/>
          </a:xfrm>
          <a:prstGeom prst="rect">
            <a:avLst/>
          </a:prstGeom>
        </p:spPr>
        <p:txBody>
          <a:bodyPr wrap="square">
            <a:spAutoFit/>
          </a:bodyPr>
          <a:lstStyle/>
          <a:p>
            <a:pPr algn="just" fontAlgn="base">
              <a:lnSpc>
                <a:spcPct val="150000"/>
              </a:lnSpc>
            </a:pPr>
            <a:r>
              <a:rPr lang="en-US" sz="2200" i="1" dirty="0" err="1">
                <a:solidFill>
                  <a:srgbClr val="9900CC"/>
                </a:solidFill>
              </a:rPr>
              <a:t>Ví</a:t>
            </a:r>
            <a:r>
              <a:rPr lang="en-US" sz="2200" i="1" dirty="0">
                <a:solidFill>
                  <a:srgbClr val="9900CC"/>
                </a:solidFill>
              </a:rPr>
              <a:t> </a:t>
            </a:r>
            <a:r>
              <a:rPr lang="en-US" sz="2200" i="1" dirty="0" err="1">
                <a:solidFill>
                  <a:srgbClr val="9900CC"/>
                </a:solidFill>
              </a:rPr>
              <a:t>dụ</a:t>
            </a:r>
            <a:r>
              <a:rPr lang="en-US" sz="2200" i="1" dirty="0" smtClean="0">
                <a:solidFill>
                  <a:srgbClr val="9900CC"/>
                </a:solidFill>
              </a:rPr>
              <a:t>:</a:t>
            </a:r>
            <a:endParaRPr lang="en-US" sz="2200" i="1" dirty="0">
              <a:solidFill>
                <a:srgbClr val="9900CC"/>
              </a:solidFill>
            </a:endParaRPr>
          </a:p>
        </p:txBody>
      </p:sp>
    </p:spTree>
    <p:extLst>
      <p:ext uri="{BB962C8B-B14F-4D97-AF65-F5344CB8AC3E}">
        <p14:creationId xmlns:p14="http://schemas.microsoft.com/office/powerpoint/2010/main" val="1717839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611559" y="483518"/>
            <a:ext cx="8239429" cy="1494768"/>
          </a:xfrm>
          <a:prstGeom prst="rect">
            <a:avLst/>
          </a:prstGeom>
        </p:spPr>
        <p:txBody>
          <a:bodyPr wrap="square">
            <a:spAutoFit/>
          </a:bodyPr>
          <a:lstStyle/>
          <a:p>
            <a:pPr algn="just">
              <a:lnSpc>
                <a:spcPct val="115000"/>
              </a:lnSpc>
              <a:spcAft>
                <a:spcPts val="1000"/>
              </a:spcAft>
            </a:pPr>
            <a:r>
              <a:rPr lang="pt-BR" sz="2400" i="1" kern="1200" dirty="0" smtClean="0">
                <a:latin typeface="Arial" panose="020B0604020202020204" pitchFamily="34" charset="0"/>
                <a:ea typeface="Times New Roman" panose="02020603050405020304" pitchFamily="18" charset="0"/>
                <a:cs typeface="Arial" panose="020B0604020202020204" pitchFamily="34" charset="0"/>
              </a:rPr>
              <a:t>Lưu ý Nhận xét cuối ngày </a:t>
            </a:r>
          </a:p>
          <a:p>
            <a:pPr marL="342900" indent="-342900" algn="just">
              <a:lnSpc>
                <a:spcPct val="115000"/>
              </a:lnSpc>
              <a:spcAft>
                <a:spcPts val="1000"/>
              </a:spcAft>
              <a:buFontTx/>
              <a:buChar char="-"/>
            </a:pPr>
            <a:r>
              <a:rPr lang="pt-BR" sz="2400" i="1" kern="1200" dirty="0" smtClean="0">
                <a:latin typeface="Arial" panose="020B0604020202020204" pitchFamily="34" charset="0"/>
                <a:ea typeface="Times New Roman" panose="02020603050405020304" pitchFamily="18" charset="0"/>
                <a:cs typeface="Arial" panose="020B0604020202020204" pitchFamily="34" charset="0"/>
              </a:rPr>
              <a:t>Ghi </a:t>
            </a:r>
            <a:r>
              <a:rPr lang="pt-BR" sz="2400" i="1" kern="1200" dirty="0">
                <a:latin typeface="Arial" panose="020B0604020202020204" pitchFamily="34" charset="0"/>
                <a:ea typeface="Times New Roman" panose="02020603050405020304" pitchFamily="18" charset="0"/>
                <a:cs typeface="Arial" panose="020B0604020202020204" pitchFamily="34" charset="0"/>
              </a:rPr>
              <a:t>lại cụ thể những nhận xét đánh </a:t>
            </a:r>
            <a:r>
              <a:rPr lang="pt-BR" sz="2400" i="1" kern="1200" dirty="0" smtClean="0">
                <a:latin typeface="Arial" panose="020B0604020202020204" pitchFamily="34" charset="0"/>
                <a:ea typeface="Times New Roman" panose="02020603050405020304" pitchFamily="18" charset="0"/>
                <a:cs typeface="Arial" panose="020B0604020202020204" pitchFamily="34" charset="0"/>
              </a:rPr>
              <a:t>giá trong </a:t>
            </a:r>
            <a:r>
              <a:rPr lang="pt-BR" sz="2400" i="1" kern="1200" dirty="0">
                <a:latin typeface="Arial" panose="020B0604020202020204" pitchFamily="34" charset="0"/>
                <a:ea typeface="Times New Roman" panose="02020603050405020304" pitchFamily="18" charset="0"/>
                <a:cs typeface="Arial" panose="020B0604020202020204" pitchFamily="34" charset="0"/>
              </a:rPr>
              <a:t>ngày </a:t>
            </a:r>
            <a:r>
              <a:rPr lang="pt-BR" sz="2400" i="1" kern="1200" dirty="0" smtClean="0">
                <a:latin typeface="Arial" panose="020B0604020202020204" pitchFamily="34" charset="0"/>
                <a:ea typeface="Times New Roman" panose="02020603050405020304" pitchFamily="18" charset="0"/>
                <a:cs typeface="Arial" panose="020B0604020202020204" pitchFamily="34" charset="0"/>
              </a:rPr>
              <a:t>theo 3 nội dung: </a:t>
            </a:r>
            <a:r>
              <a:rPr lang="pt-BR" sz="2000" i="1" kern="1200" dirty="0" smtClean="0">
                <a:solidFill>
                  <a:srgbClr val="0033CC"/>
                </a:solidFill>
                <a:latin typeface="Arial" panose="020B0604020202020204" pitchFamily="34" charset="0"/>
                <a:ea typeface="Times New Roman" panose="02020603050405020304" pitchFamily="18" charset="0"/>
                <a:cs typeface="Arial" panose="020B0604020202020204" pitchFamily="34" charset="0"/>
              </a:rPr>
              <a:t>(vì liên quan đến phiếu đánh giá hàng ngày của trẻ)</a:t>
            </a:r>
            <a:endParaRPr lang="pt-BR" sz="2400" i="1" kern="1200"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539550" y="2139702"/>
            <a:ext cx="8383445" cy="1791260"/>
          </a:xfrm>
          <a:prstGeom prst="rect">
            <a:avLst/>
          </a:prstGeom>
        </p:spPr>
        <p:txBody>
          <a:bodyPr wrap="square">
            <a:spAutoFit/>
          </a:bodyPr>
          <a:lstStyle/>
          <a:p>
            <a:pPr marL="228600" algn="just">
              <a:lnSpc>
                <a:spcPct val="115000"/>
              </a:lnSpc>
            </a:pP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en-US" sz="2400" dirty="0" err="1" smtClean="0">
                <a:latin typeface="Arial" panose="020B0604020202020204" pitchFamily="34" charset="0"/>
                <a:ea typeface="Times New Roman" panose="02020603050405020304" pitchFamily="18" charset="0"/>
                <a:cs typeface="Arial" panose="020B0604020202020204" pitchFamily="34" charset="0"/>
              </a:rPr>
              <a:t>Những</a:t>
            </a: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biểu</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về</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tình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trạng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sức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khỏe</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của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trẻ</a:t>
            </a:r>
            <a:r>
              <a:rPr lang="en-US"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SimSun" panose="02010600030101010101" pitchFamily="2" charset="-122"/>
              <a:cs typeface="Arial" panose="020B0604020202020204" pitchFamily="34" charset="0"/>
            </a:endParaRPr>
          </a:p>
          <a:p>
            <a:pPr marL="228600" algn="just">
              <a:lnSpc>
                <a:spcPct val="115000"/>
              </a:lnSpc>
            </a:pP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en-US" sz="2400" dirty="0" err="1" smtClean="0">
                <a:latin typeface="Arial" panose="020B0604020202020204" pitchFamily="34" charset="0"/>
                <a:ea typeface="Times New Roman" panose="02020603050405020304" pitchFamily="18" charset="0"/>
                <a:cs typeface="Arial" panose="020B0604020202020204" pitchFamily="34" charset="0"/>
              </a:rPr>
              <a:t>Cảm</a:t>
            </a: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xúc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thái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độ</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hành</a:t>
            </a:r>
            <a:r>
              <a:rPr lang="en-US" sz="2400" dirty="0">
                <a:latin typeface="Arial" panose="020B0604020202020204" pitchFamily="34" charset="0"/>
                <a:ea typeface="Times New Roman" panose="02020603050405020304" pitchFamily="18" charset="0"/>
                <a:cs typeface="Arial" panose="020B0604020202020204" pitchFamily="34" charset="0"/>
              </a:rPr>
              <a:t> vi </a:t>
            </a:r>
            <a:r>
              <a:rPr lang="en-US" sz="2400" dirty="0" err="1">
                <a:latin typeface="Arial" panose="020B0604020202020204" pitchFamily="34" charset="0"/>
                <a:ea typeface="Times New Roman" panose="02020603050405020304" pitchFamily="18" charset="0"/>
                <a:cs typeface="Arial" panose="020B0604020202020204" pitchFamily="34" charset="0"/>
              </a:rPr>
              <a:t>của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trẻ</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trong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các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hoạt</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động</a:t>
            </a:r>
            <a:r>
              <a:rPr lang="en-US"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SimSun" panose="02010600030101010101" pitchFamily="2" charset="-122"/>
              <a:cs typeface="Arial" panose="020B0604020202020204" pitchFamily="34" charset="0"/>
            </a:endParaRPr>
          </a:p>
          <a:p>
            <a:pPr marL="228600" algn="just">
              <a:lnSpc>
                <a:spcPct val="115000"/>
              </a:lnSpc>
            </a:pP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en-US" sz="2400" dirty="0" err="1" smtClean="0">
                <a:latin typeface="Arial" panose="020B0604020202020204" pitchFamily="34" charset="0"/>
                <a:ea typeface="Times New Roman" panose="02020603050405020304" pitchFamily="18" charset="0"/>
                <a:cs typeface="Arial" panose="020B0604020202020204" pitchFamily="34" charset="0"/>
              </a:rPr>
              <a:t>Những</a:t>
            </a: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en-US" sz="2400" i="1" kern="1200" dirty="0" err="1">
                <a:latin typeface="Arial" panose="020B0604020202020204" pitchFamily="34" charset="0"/>
                <a:ea typeface="Times New Roman" panose="02020603050405020304" pitchFamily="18" charset="0"/>
                <a:cs typeface="Arial" panose="020B0604020202020204" pitchFamily="34" charset="0"/>
              </a:rPr>
              <a:t>kiến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thức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kĩ</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năng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của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smtClean="0">
                <a:latin typeface="Arial" panose="020B0604020202020204" pitchFamily="34" charset="0"/>
                <a:ea typeface="Times New Roman" panose="02020603050405020304" pitchFamily="18" charset="0"/>
                <a:cs typeface="Arial" panose="020B0604020202020204" pitchFamily="34" charset="0"/>
              </a:rPr>
              <a:t>trẻ</a:t>
            </a:r>
            <a:r>
              <a:rPr lang="en-US" sz="2400" dirty="0" smtClean="0">
                <a:latin typeface="Arial" panose="020B0604020202020204" pitchFamily="34" charset="0"/>
                <a:ea typeface="Times New Roman" panose="02020603050405020304" pitchFamily="18" charset="0"/>
                <a:cs typeface="Arial" panose="020B0604020202020204" pitchFamily="34" charset="0"/>
              </a:rPr>
              <a:t>.</a:t>
            </a:r>
          </a:p>
          <a:p>
            <a:pPr marL="228600" algn="just">
              <a:lnSpc>
                <a:spcPct val="115000"/>
              </a:lnSpc>
            </a:pPr>
            <a:r>
              <a:rPr lang="en-US" sz="2400" dirty="0" err="1" smtClean="0">
                <a:effectLst/>
                <a:latin typeface="Arial" panose="020B0604020202020204" pitchFamily="34" charset="0"/>
                <a:ea typeface="SimSun" panose="02010600030101010101" pitchFamily="2" charset="-122"/>
                <a:cs typeface="Arial" panose="020B0604020202020204" pitchFamily="34" charset="0"/>
              </a:rPr>
              <a:t>Và</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có</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hướng</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khắc</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phục</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lần</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sau</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nếu</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có</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những</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mặt</a:t>
            </a:r>
            <a:r>
              <a:rPr lang="en-US" sz="2400" dirty="0" smtClean="0">
                <a:effectLst/>
                <a:latin typeface="Arial" panose="020B0604020202020204" pitchFamily="34" charset="0"/>
                <a:ea typeface="SimSun" panose="02010600030101010101" pitchFamily="2" charset="-122"/>
                <a:cs typeface="Arial" panose="020B0604020202020204" pitchFamily="34" charset="0"/>
              </a:rPr>
              <a:t> </a:t>
            </a:r>
            <a:r>
              <a:rPr lang="en-US" sz="2400" dirty="0" err="1" smtClean="0">
                <a:effectLst/>
                <a:latin typeface="Arial" panose="020B0604020202020204" pitchFamily="34" charset="0"/>
                <a:ea typeface="SimSun" panose="02010600030101010101" pitchFamily="2" charset="-122"/>
                <a:cs typeface="Arial" panose="020B0604020202020204" pitchFamily="34" charset="0"/>
              </a:rPr>
              <a:t>tồn</a:t>
            </a:r>
            <a:endParaRPr lang="en-US" sz="24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2585712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907704" y="3219822"/>
            <a:ext cx="5256584" cy="79208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b="1" dirty="0">
                <a:solidFill>
                  <a:srgbClr val="C00000"/>
                </a:solidFill>
                <a:latin typeface="Arial" panose="020B0604020202020204" pitchFamily="34" charset="0"/>
                <a:cs typeface="Arial" panose="020B0604020202020204" pitchFamily="34" charset="0"/>
              </a:rPr>
              <a:t>TRÂN TRỌNG CÁM ƠN</a:t>
            </a:r>
          </a:p>
        </p:txBody>
      </p:sp>
    </p:spTree>
    <p:extLst>
      <p:ext uri="{BB962C8B-B14F-4D97-AF65-F5344CB8AC3E}">
        <p14:creationId xmlns:p14="http://schemas.microsoft.com/office/powerpoint/2010/main" val="2076249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35D76-5EA7-847B-31F5-002A45CF0510}"/>
              </a:ext>
            </a:extLst>
          </p:cNvPr>
          <p:cNvSpPr>
            <a:spLocks noGrp="1"/>
          </p:cNvSpPr>
          <p:nvPr>
            <p:ph type="title"/>
          </p:nvPr>
        </p:nvSpPr>
        <p:spPr>
          <a:xfrm>
            <a:off x="726225" y="271960"/>
            <a:ext cx="7691400" cy="572700"/>
          </a:xfrm>
        </p:spPr>
        <p:txBody>
          <a:bodyPr vert="horz" lIns="91440" tIns="45720" rIns="91440" bIns="45720" rtlCol="0" anchor="ctr">
            <a:normAutofit/>
          </a:bodyPr>
          <a:lstStyle/>
          <a:p>
            <a:pPr marL="457200" indent="-457200">
              <a:buFont typeface="Wingdings" panose="05000000000000000000" pitchFamily="2" charset="2"/>
              <a:buChar char="q"/>
            </a:pPr>
            <a:r>
              <a:rPr lang="en-US" sz="2800" dirty="0">
                <a:solidFill>
                  <a:srgbClr val="FF0000"/>
                </a:solidFill>
                <a:latin typeface="Arial" panose="020B0604020202020204" pitchFamily="34" charset="0"/>
                <a:cs typeface="Arial" panose="020B0604020202020204" pitchFamily="34" charset="0"/>
              </a:rPr>
              <a:t>HẠN CHẾ</a:t>
            </a:r>
          </a:p>
        </p:txBody>
      </p:sp>
      <p:sp>
        <p:nvSpPr>
          <p:cNvPr id="4" name="TextBox 3">
            <a:extLst>
              <a:ext uri="{FF2B5EF4-FFF2-40B4-BE49-F238E27FC236}">
                <a16:creationId xmlns:a16="http://schemas.microsoft.com/office/drawing/2014/main" xmlns="" id="{592424B9-BDA4-9F8D-A068-49FC2B508BD6}"/>
              </a:ext>
            </a:extLst>
          </p:cNvPr>
          <p:cNvSpPr txBox="1"/>
          <p:nvPr/>
        </p:nvSpPr>
        <p:spPr>
          <a:xfrm>
            <a:off x="539477" y="847338"/>
            <a:ext cx="8064896" cy="1791260"/>
          </a:xfrm>
          <a:prstGeom prst="rect">
            <a:avLst/>
          </a:prstGeom>
          <a:noFill/>
        </p:spPr>
        <p:txBody>
          <a:bodyPr wrap="square">
            <a:spAutoFit/>
          </a:bodyPr>
          <a:lstStyle/>
          <a:p>
            <a:pPr lvl="0" algn="just">
              <a:lnSpc>
                <a:spcPct val="115000"/>
              </a:lnSpc>
              <a:spcAft>
                <a:spcPts val="600"/>
              </a:spcAft>
              <a:buClr>
                <a:srgbClr val="00B0F0"/>
              </a:buClr>
              <a:buSzPts val="1300"/>
              <a:tabLst>
                <a:tab pos="457200" algn="ctr"/>
              </a:tabLst>
            </a:pPr>
            <a:r>
              <a:rPr lang="en-US" sz="2400" dirty="0">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KHGD ở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lớp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ngoài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việc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căn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cứ</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chương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trình</a:t>
            </a:r>
            <a:r>
              <a:rPr lang="en-US" sz="2400" dirty="0">
                <a:effectLst/>
                <a:latin typeface="Arial" panose="020B0604020202020204" pitchFamily="34" charset="0"/>
                <a:ea typeface="Times New Roman" panose="02020603050405020304" pitchFamily="18" charset="0"/>
                <a:cs typeface="Arial" panose="020B0604020202020204" pitchFamily="34" charset="0"/>
              </a:rPr>
              <a:t> GDMN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Bộ</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GDĐT.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Một</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số</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nhóm</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lớp</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chưa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căn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cứ</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thêm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tế</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lực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trẻ</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nhóm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lớp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thù</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địa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phương</a:t>
            </a:r>
            <a:r>
              <a:rPr lang="en-US" sz="24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6" name="Arrow: Down 5">
            <a:extLst>
              <a:ext uri="{FF2B5EF4-FFF2-40B4-BE49-F238E27FC236}">
                <a16:creationId xmlns:a16="http://schemas.microsoft.com/office/drawing/2014/main" xmlns="" id="{7E351C2F-B7D1-2E61-D12B-81EA83DD2A7C}"/>
              </a:ext>
            </a:extLst>
          </p:cNvPr>
          <p:cNvSpPr/>
          <p:nvPr/>
        </p:nvSpPr>
        <p:spPr>
          <a:xfrm>
            <a:off x="4355863" y="2638598"/>
            <a:ext cx="288145" cy="4349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592424B9-BDA4-9F8D-A068-49FC2B508BD6}"/>
              </a:ext>
            </a:extLst>
          </p:cNvPr>
          <p:cNvSpPr txBox="1"/>
          <p:nvPr/>
        </p:nvSpPr>
        <p:spPr>
          <a:xfrm>
            <a:off x="1007604" y="3230294"/>
            <a:ext cx="7272808" cy="12772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spcAft>
                <a:spcPts val="600"/>
              </a:spcAft>
              <a:buClr>
                <a:srgbClr val="00B0F0"/>
              </a:buClr>
              <a:buSzPts val="1300"/>
              <a:tabLst>
                <a:tab pos="457200" algn="ctr"/>
              </a:tabLst>
            </a:pPr>
            <a:r>
              <a:rPr lang="en-US"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lỗi</a:t>
            </a:r>
            <a:r>
              <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chemeClr val="tx1"/>
                </a:solidFill>
                <a:latin typeface="Arial" panose="020B0604020202020204" pitchFamily="34" charset="0"/>
                <a:ea typeface="Times New Roman" panose="02020603050405020304" pitchFamily="18" charset="0"/>
                <a:cs typeface="Arial" panose="020B0604020202020204" pitchFamily="34" charset="0"/>
              </a:rPr>
              <a:t>cơ</a:t>
            </a:r>
            <a:r>
              <a:rPr lang="en-US" sz="2400" b="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bản</a:t>
            </a:r>
            <a:r>
              <a:rPr lang="en-US" sz="2400" b="1"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trong</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kế</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hoạch</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spcAft>
                <a:spcPts val="600"/>
              </a:spcAft>
              <a:buClr>
                <a:srgbClr val="00B0F0"/>
              </a:buClr>
              <a:buSzPts val="1300"/>
              <a:tabLst>
                <a:tab pos="457200" algn="ctr"/>
              </a:tabLst>
            </a:pPr>
            <a:r>
              <a:rPr lang="en-US" sz="2400" b="1" dirty="0" smtClean="0">
                <a:solidFill>
                  <a:srgbClr val="9900CC"/>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Kế</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hoạch</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giáo</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dục</a:t>
            </a:r>
            <a:r>
              <a:rPr lang="en-US" sz="2400" b="1" dirty="0"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9900CC"/>
                </a:solidFill>
                <a:effectLst/>
                <a:latin typeface="Arial" panose="020B0604020202020204" pitchFamily="34" charset="0"/>
                <a:ea typeface="Times New Roman" panose="02020603050405020304" pitchFamily="18" charset="0"/>
                <a:cs typeface="Arial" panose="020B0604020202020204" pitchFamily="34" charset="0"/>
              </a:rPr>
              <a:t>năm</a:t>
            </a:r>
            <a:endParaRPr lang="en-US" sz="2400" b="1" dirty="0">
              <a:solidFill>
                <a:srgbClr val="9900CC"/>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348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65701771368_3161af35e4bcf8b9bb234fdaacb297ed"/>
          <p:cNvPicPr>
            <a:picLocks noGrp="1" noChangeAspect="1"/>
          </p:cNvPicPr>
          <p:nvPr isPhoto="1"/>
        </p:nvPicPr>
        <p:blipFill rotWithShape="1">
          <a:blip r:embed="rId3">
            <a:lum/>
            <a:extLst>
              <a:ext uri="{28A0092B-C50C-407E-A947-70E740481C1C}">
                <a14:useLocalDpi xmlns:a14="http://schemas.microsoft.com/office/drawing/2010/main" val="0"/>
              </a:ext>
            </a:extLst>
          </a:blip>
          <a:srcRect l="57100" r="3400" b="7462"/>
          <a:stretch/>
        </p:blipFill>
        <p:spPr>
          <a:xfrm>
            <a:off x="7118" y="143908"/>
            <a:ext cx="3831336" cy="4046090"/>
          </a:xfrm>
          <a:prstGeom prst="rect">
            <a:avLst/>
          </a:prstGeom>
        </p:spPr>
      </p:pic>
      <p:pic>
        <p:nvPicPr>
          <p:cNvPr id="4" name="Picture 3"/>
          <p:cNvPicPr>
            <a:picLocks noChangeAspect="1"/>
          </p:cNvPicPr>
          <p:nvPr/>
        </p:nvPicPr>
        <p:blipFill rotWithShape="1">
          <a:blip r:embed="rId4"/>
          <a:srcRect l="28443" t="12691" r="-303" b="707"/>
          <a:stretch/>
        </p:blipFill>
        <p:spPr>
          <a:xfrm>
            <a:off x="3987994" y="164510"/>
            <a:ext cx="5156006" cy="3495229"/>
          </a:xfrm>
          <a:prstGeom prst="rect">
            <a:avLst/>
          </a:prstGeom>
        </p:spPr>
      </p:pic>
      <p:sp>
        <p:nvSpPr>
          <p:cNvPr id="5" name="TextBox 4">
            <a:extLst>
              <a:ext uri="{FF2B5EF4-FFF2-40B4-BE49-F238E27FC236}">
                <a16:creationId xmlns:a16="http://schemas.microsoft.com/office/drawing/2014/main" xmlns="" id="{592424B9-BDA4-9F8D-A068-49FC2B508BD6}"/>
              </a:ext>
            </a:extLst>
          </p:cNvPr>
          <p:cNvSpPr txBox="1"/>
          <p:nvPr/>
        </p:nvSpPr>
        <p:spPr>
          <a:xfrm>
            <a:off x="755576" y="4371950"/>
            <a:ext cx="7806215"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lvl="0" algn="just">
              <a:spcAft>
                <a:spcPts val="600"/>
              </a:spcAft>
              <a:buClr>
                <a:srgbClr val="00B0F0"/>
              </a:buClr>
              <a:buSzPts val="1300"/>
              <a:tabLst>
                <a:tab pos="457200" algn="ctr"/>
              </a:tabLst>
            </a:pP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a:t>
            </a: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KHGD </a:t>
            </a:r>
            <a:r>
              <a:rPr lang="en-US" sz="1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mục</a:t>
            </a:r>
            <a:r>
              <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tiêu</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năm</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quá</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ít</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truyền</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tải</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đủ</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mục</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tiêu</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giáo</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dục</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trẻ</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ở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lĩnh</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vực</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GDPT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trong</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năm</a:t>
            </a:r>
            <a:r>
              <a:rPr lang="en-US"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6647504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2" name="Picture 1" descr="z5888411361346_d857a6f64810b7f4d79e272e6e7a75fd"/>
          <p:cNvPicPr>
            <a:picLocks noGrp="1" noChangeAspect="1"/>
          </p:cNvPicPr>
          <p:nvPr isPhoto="1"/>
        </p:nvPicPr>
        <p:blipFill rotWithShape="1">
          <a:blip r:embed="rId3">
            <a:lum/>
            <a:extLst>
              <a:ext uri="{28A0092B-C50C-407E-A947-70E740481C1C}">
                <a14:useLocalDpi xmlns:a14="http://schemas.microsoft.com/office/drawing/2010/main" val="0"/>
              </a:ext>
            </a:extLst>
          </a:blip>
          <a:srcRect l="18900" t="11763" r="23600" b="155"/>
          <a:stretch/>
        </p:blipFill>
        <p:spPr>
          <a:xfrm>
            <a:off x="128016" y="299947"/>
            <a:ext cx="3941064" cy="4420163"/>
          </a:xfrm>
          <a:prstGeom prst="rect">
            <a:avLst/>
          </a:prstGeom>
        </p:spPr>
      </p:pic>
      <p:pic>
        <p:nvPicPr>
          <p:cNvPr id="3" name="Picture 2" descr="z5888412211636_8ffcb30ad099fbb156ac061a10743f76"/>
          <p:cNvPicPr>
            <a:picLocks noGrp="1" noChangeAspect="1"/>
          </p:cNvPicPr>
          <p:nvPr isPhoto="1"/>
        </p:nvPicPr>
        <p:blipFill rotWithShape="1">
          <a:blip r:embed="rId4">
            <a:lum/>
            <a:extLst>
              <a:ext uri="{28A0092B-C50C-407E-A947-70E740481C1C}">
                <a14:useLocalDpi xmlns:a14="http://schemas.microsoft.com/office/drawing/2010/main" val="0"/>
              </a:ext>
            </a:extLst>
          </a:blip>
          <a:srcRect l="24999" t="2651" r="22301" b="-929"/>
          <a:stretch/>
        </p:blipFill>
        <p:spPr>
          <a:xfrm>
            <a:off x="4242816" y="182880"/>
            <a:ext cx="4818888" cy="4837176"/>
          </a:xfrm>
          <a:prstGeom prst="rect">
            <a:avLst/>
          </a:prstGeom>
        </p:spPr>
      </p:pic>
    </p:spTree>
    <p:extLst>
      <p:ext uri="{BB962C8B-B14F-4D97-AF65-F5344CB8AC3E}">
        <p14:creationId xmlns:p14="http://schemas.microsoft.com/office/powerpoint/2010/main" val="2653604801"/>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2582</TotalTime>
  <Words>2398</Words>
  <Application>Microsoft Office PowerPoint</Application>
  <PresentationFormat>On-screen Show (16:9)</PresentationFormat>
  <Paragraphs>266</Paragraphs>
  <Slides>63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Calibri</vt:lpstr>
      <vt:lpstr>Jua</vt:lpstr>
      <vt:lpstr>SimSun</vt:lpstr>
      <vt:lpstr>Wingdings</vt:lpstr>
      <vt:lpstr>Calibri Light</vt:lpstr>
      <vt:lpstr>Times New Roman</vt:lpstr>
      <vt:lpstr>Playfair Display ExtraBold</vt:lpstr>
      <vt:lpstr>Segoe UI Symbol</vt:lpstr>
      <vt:lpstr>Office Theme</vt:lpstr>
      <vt:lpstr>PowerPoint Presentation</vt:lpstr>
      <vt:lpstr>PHẦN 1: Chia sẻ của 02 đơn vị  thực hiện phần mềm trong xây dựng  kế hoạch giáo dục  </vt:lpstr>
      <vt:lpstr>PowerPoint Presentation</vt:lpstr>
      <vt:lpstr>ƯU ĐIỂM </vt:lpstr>
      <vt:lpstr>PowerPoint Presentation</vt:lpstr>
      <vt:lpstr>PowerPoint Presentation</vt:lpstr>
      <vt:lpstr>HẠN CHẾ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164</cp:revision>
  <dcterms:modified xsi:type="dcterms:W3CDTF">2024-10-02T13:20:09Z</dcterms:modified>
</cp:coreProperties>
</file>