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aac" ContentType="audio/unknown"/>
  <Default Extension="jfif" ContentType="image/jpeg"/>
  <Default Extension="svg" ContentType="image/svg+xml"/>
  <Default Extension="jpeg" ContentType="image/jpeg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image21.jpg" ContentType="image/png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57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1D9"/>
    <a:srgbClr val="F2A712"/>
    <a:srgbClr val="00FF00"/>
    <a:srgbClr val="66FF33"/>
    <a:srgbClr val="0335D7"/>
    <a:srgbClr val="5F8DD7"/>
    <a:srgbClr val="4077D0"/>
    <a:srgbClr val="4D80D3"/>
    <a:srgbClr val="F2B800"/>
    <a:srgbClr val="DF4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0DAC3-C4FE-40C3-86FE-659BD14038EC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324AA-965E-4846-9B0D-B0C2697C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241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2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2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1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9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6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4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9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5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2A71-1ABF-44D6-A62C-4272FF11915E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6C0A0-0B02-4397-961D-986B72F00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3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12" Type="http://schemas.openxmlformats.org/officeDocument/2006/relationships/slide" Target="slide3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6" Type="http://schemas.openxmlformats.org/officeDocument/2006/relationships/audio" Target="../media/audio2.wav"/><Relationship Id="rId11" Type="http://schemas.openxmlformats.org/officeDocument/2006/relationships/image" Target="../media/image5.jpg"/><Relationship Id="rId5" Type="http://schemas.openxmlformats.org/officeDocument/2006/relationships/image" Target="../media/image21.jpg"/><Relationship Id="rId10" Type="http://schemas.openxmlformats.org/officeDocument/2006/relationships/image" Target="../media/image19.webp"/><Relationship Id="rId4" Type="http://schemas.openxmlformats.org/officeDocument/2006/relationships/audio" Target="../media/audio1.wav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eb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slide" Target="slide3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6" Type="http://schemas.openxmlformats.org/officeDocument/2006/relationships/audio" Target="../media/audio2.wav"/><Relationship Id="rId11" Type="http://schemas.openxmlformats.org/officeDocument/2006/relationships/image" Target="../media/image5.jpg"/><Relationship Id="rId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7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0.gif"/><Relationship Id="rId3" Type="http://schemas.microsoft.com/office/2007/relationships/media" Target="../media/media5.wav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openxmlformats.org/officeDocument/2006/relationships/image" Target="../media/image9.gif"/><Relationship Id="rId2" Type="http://schemas.openxmlformats.org/officeDocument/2006/relationships/audio" Target="../media/media4.wav"/><Relationship Id="rId16" Type="http://schemas.openxmlformats.org/officeDocument/2006/relationships/image" Target="../media/image8.gif"/><Relationship Id="rId20" Type="http://schemas.openxmlformats.org/officeDocument/2006/relationships/image" Target="../media/image5.jpg"/><Relationship Id="rId1" Type="http://schemas.microsoft.com/office/2007/relationships/media" Target="../media/media4.wav"/><Relationship Id="rId6" Type="http://schemas.openxmlformats.org/officeDocument/2006/relationships/image" Target="../media/image6.jp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5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image" Target="../media/image3.png"/><Relationship Id="rId4" Type="http://schemas.openxmlformats.org/officeDocument/2006/relationships/audio" Target="../media/media5.wav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image" Target="../media/image5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image" Target="../media/image5.jpg"/><Relationship Id="rId5" Type="http://schemas.openxmlformats.org/officeDocument/2006/relationships/image" Target="../media/image13.jfif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6" Type="http://schemas.openxmlformats.org/officeDocument/2006/relationships/image" Target="../media/image19.webp"/><Relationship Id="rId5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6" Type="http://schemas.openxmlformats.org/officeDocument/2006/relationships/image" Target="../media/image5.jp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6" Type="http://schemas.openxmlformats.org/officeDocument/2006/relationships/audio" Target="../media/audio2.wav"/><Relationship Id="rId5" Type="http://schemas.openxmlformats.org/officeDocument/2006/relationships/image" Target="../media/image19.webp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2127;p38">
            <a:extLst>
              <a:ext uri="{FF2B5EF4-FFF2-40B4-BE49-F238E27FC236}">
                <a16:creationId xmlns:a16="http://schemas.microsoft.com/office/drawing/2014/main" xmlns="" id="{E7C6F6BF-EEF6-4339-9A86-D113F6773FF8}"/>
              </a:ext>
            </a:extLst>
          </p:cNvPr>
          <p:cNvPicPr preferRelativeResize="0"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18214525">
            <a:off x="2211446" y="-1350371"/>
            <a:ext cx="8248735" cy="8928711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Rectangle: Rounded Corners 864">
            <a:extLst>
              <a:ext uri="{FF2B5EF4-FFF2-40B4-BE49-F238E27FC236}">
                <a16:creationId xmlns:a16="http://schemas.microsoft.com/office/drawing/2014/main" xmlns="" id="{6DA868B2-2A01-4912-BDCB-6A229446395A}"/>
              </a:ext>
            </a:extLst>
          </p:cNvPr>
          <p:cNvSpPr/>
          <p:nvPr/>
        </p:nvSpPr>
        <p:spPr>
          <a:xfrm rot="3375134">
            <a:off x="3916108" y="1451226"/>
            <a:ext cx="4572000" cy="4572000"/>
          </a:xfrm>
          <a:prstGeom prst="roundRect">
            <a:avLst>
              <a:gd name="adj" fmla="val 12804"/>
            </a:avLst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7" name="Rectangle: Rounded Corners 866">
            <a:extLst>
              <a:ext uri="{FF2B5EF4-FFF2-40B4-BE49-F238E27FC236}">
                <a16:creationId xmlns:a16="http://schemas.microsoft.com/office/drawing/2014/main" xmlns="" id="{D280A26C-37DA-4D59-A9B8-22BB6BCD47C8}"/>
              </a:ext>
            </a:extLst>
          </p:cNvPr>
          <p:cNvSpPr/>
          <p:nvPr/>
        </p:nvSpPr>
        <p:spPr>
          <a:xfrm rot="2481402">
            <a:off x="4053268" y="1588386"/>
            <a:ext cx="4297680" cy="4297680"/>
          </a:xfrm>
          <a:prstGeom prst="roundRect">
            <a:avLst>
              <a:gd name="adj" fmla="val 12804"/>
            </a:avLst>
          </a:prstGeom>
          <a:solidFill>
            <a:srgbClr val="C6EAF5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8" name="Rectangle: Rounded Corners 867">
            <a:extLst>
              <a:ext uri="{FF2B5EF4-FFF2-40B4-BE49-F238E27FC236}">
                <a16:creationId xmlns:a16="http://schemas.microsoft.com/office/drawing/2014/main" xmlns="" id="{1643AD2B-8D1F-4CF1-8CBC-AF066A040139}"/>
              </a:ext>
            </a:extLst>
          </p:cNvPr>
          <p:cNvSpPr/>
          <p:nvPr/>
        </p:nvSpPr>
        <p:spPr>
          <a:xfrm rot="856188">
            <a:off x="4190427" y="1700461"/>
            <a:ext cx="4023360" cy="4023360"/>
          </a:xfrm>
          <a:prstGeom prst="roundRect">
            <a:avLst>
              <a:gd name="adj" fmla="val 12804"/>
            </a:avLst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9" name="TextBox 868">
            <a:extLst>
              <a:ext uri="{FF2B5EF4-FFF2-40B4-BE49-F238E27FC236}">
                <a16:creationId xmlns:a16="http://schemas.microsoft.com/office/drawing/2014/main" xmlns="" id="{4912FDEC-6810-4B39-AD59-26EEC666B098}"/>
              </a:ext>
            </a:extLst>
          </p:cNvPr>
          <p:cNvSpPr txBox="1"/>
          <p:nvPr/>
        </p:nvSpPr>
        <p:spPr>
          <a:xfrm>
            <a:off x="3089273" y="152402"/>
            <a:ext cx="5871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HÓC MÔN </a:t>
            </a:r>
            <a:endParaRPr lang="vi-VN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2" name="Straight Connector 871">
            <a:extLst>
              <a:ext uri="{FF2B5EF4-FFF2-40B4-BE49-F238E27FC236}">
                <a16:creationId xmlns:a16="http://schemas.microsoft.com/office/drawing/2014/main" xmlns="" id="{661A6829-2B22-427B-9819-2508EEF06074}"/>
              </a:ext>
            </a:extLst>
          </p:cNvPr>
          <p:cNvCxnSpPr/>
          <p:nvPr/>
        </p:nvCxnSpPr>
        <p:spPr>
          <a:xfrm>
            <a:off x="4679005" y="3276600"/>
            <a:ext cx="2811295" cy="0"/>
          </a:xfrm>
          <a:prstGeom prst="line">
            <a:avLst/>
          </a:prstGeom>
          <a:ln>
            <a:solidFill>
              <a:srgbClr val="A8D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3" name="Straight Connector 872">
            <a:extLst>
              <a:ext uri="{FF2B5EF4-FFF2-40B4-BE49-F238E27FC236}">
                <a16:creationId xmlns:a16="http://schemas.microsoft.com/office/drawing/2014/main" xmlns="" id="{2662D82C-2934-43F3-BEB8-195E5D663088}"/>
              </a:ext>
            </a:extLst>
          </p:cNvPr>
          <p:cNvCxnSpPr>
            <a:cxnSpLocks/>
          </p:cNvCxnSpPr>
          <p:nvPr/>
        </p:nvCxnSpPr>
        <p:spPr>
          <a:xfrm>
            <a:off x="3365771" y="4666034"/>
            <a:ext cx="5739319" cy="0"/>
          </a:xfrm>
          <a:prstGeom prst="line">
            <a:avLst/>
          </a:prstGeom>
          <a:ln>
            <a:solidFill>
              <a:srgbClr val="A8D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6" name="TextBox 875">
            <a:extLst>
              <a:ext uri="{FF2B5EF4-FFF2-40B4-BE49-F238E27FC236}">
                <a16:creationId xmlns:a16="http://schemas.microsoft.com/office/drawing/2014/main" xmlns="" id="{3B2A2CFD-EC68-4EFD-BC45-32930EB4786D}"/>
              </a:ext>
            </a:extLst>
          </p:cNvPr>
          <p:cNvSpPr txBox="1"/>
          <p:nvPr/>
        </p:nvSpPr>
        <p:spPr>
          <a:xfrm>
            <a:off x="3207671" y="4645753"/>
            <a:ext cx="5605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lang="en-US" sz="2400" b="1" noProof="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MINH THẢO </a:t>
            </a:r>
            <a:endParaRPr lang="en-US" sz="2400" b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TUỔI: </a:t>
            </a:r>
            <a:r>
              <a:rPr lang="en-US" sz="2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 ( </a:t>
            </a:r>
            <a:r>
              <a:rPr lang="en-US" sz="2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sz="2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77" name="Star: 5 Points 876">
            <a:extLst>
              <a:ext uri="{FF2B5EF4-FFF2-40B4-BE49-F238E27FC236}">
                <a16:creationId xmlns:a16="http://schemas.microsoft.com/office/drawing/2014/main" xmlns="" id="{4C29487D-BFA7-4262-956F-2CAF019BA6B7}"/>
              </a:ext>
            </a:extLst>
          </p:cNvPr>
          <p:cNvSpPr/>
          <p:nvPr/>
        </p:nvSpPr>
        <p:spPr>
          <a:xfrm>
            <a:off x="522258" y="588011"/>
            <a:ext cx="710119" cy="749030"/>
          </a:xfrm>
          <a:prstGeom prst="star5">
            <a:avLst/>
          </a:prstGeom>
          <a:solidFill>
            <a:srgbClr val="79C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8" name="Star: 5 Points 877">
            <a:extLst>
              <a:ext uri="{FF2B5EF4-FFF2-40B4-BE49-F238E27FC236}">
                <a16:creationId xmlns:a16="http://schemas.microsoft.com/office/drawing/2014/main" xmlns="" id="{D05B6A0F-8ECE-49CC-B58E-C10A27849224}"/>
              </a:ext>
            </a:extLst>
          </p:cNvPr>
          <p:cNvSpPr/>
          <p:nvPr/>
        </p:nvSpPr>
        <p:spPr>
          <a:xfrm>
            <a:off x="10768519" y="5549162"/>
            <a:ext cx="992488" cy="1046871"/>
          </a:xfrm>
          <a:prstGeom prst="star5">
            <a:avLst/>
          </a:prstGeom>
          <a:solidFill>
            <a:srgbClr val="79C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0" name="Graphic 879" descr="Add with solid fill">
            <a:extLst>
              <a:ext uri="{FF2B5EF4-FFF2-40B4-BE49-F238E27FC236}">
                <a16:creationId xmlns:a16="http://schemas.microsoft.com/office/drawing/2014/main" xmlns="" id="{DDBEC5EF-FF75-417C-B4AE-DFD3699C8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171207">
            <a:off x="1232104" y="5358714"/>
            <a:ext cx="697599" cy="697599"/>
          </a:xfrm>
          <a:prstGeom prst="rect">
            <a:avLst/>
          </a:prstGeom>
        </p:spPr>
      </p:pic>
      <p:pic>
        <p:nvPicPr>
          <p:cNvPr id="881" name="Graphic 880" descr="Add with solid fill">
            <a:extLst>
              <a:ext uri="{FF2B5EF4-FFF2-40B4-BE49-F238E27FC236}">
                <a16:creationId xmlns:a16="http://schemas.microsoft.com/office/drawing/2014/main" xmlns="" id="{B8BAA332-B101-45E4-A5F0-2F9E1BFE3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171207">
            <a:off x="10214841" y="816350"/>
            <a:ext cx="697599" cy="697599"/>
          </a:xfrm>
          <a:prstGeom prst="rect">
            <a:avLst/>
          </a:prstGeom>
        </p:spPr>
      </p:pic>
      <p:sp>
        <p:nvSpPr>
          <p:cNvPr id="882" name="Isosceles Triangle 881">
            <a:extLst>
              <a:ext uri="{FF2B5EF4-FFF2-40B4-BE49-F238E27FC236}">
                <a16:creationId xmlns:a16="http://schemas.microsoft.com/office/drawing/2014/main" xmlns="" id="{4B6CC573-821B-4A3C-B5F6-184FEBB46A48}"/>
              </a:ext>
            </a:extLst>
          </p:cNvPr>
          <p:cNvSpPr/>
          <p:nvPr/>
        </p:nvSpPr>
        <p:spPr>
          <a:xfrm>
            <a:off x="997631" y="5431700"/>
            <a:ext cx="667431" cy="617193"/>
          </a:xfrm>
          <a:prstGeom prst="triangle">
            <a:avLst/>
          </a:prstGeom>
          <a:noFill/>
          <a:ln w="57150">
            <a:solidFill>
              <a:srgbClr val="79C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3" name="Isosceles Triangle 882">
            <a:extLst>
              <a:ext uri="{FF2B5EF4-FFF2-40B4-BE49-F238E27FC236}">
                <a16:creationId xmlns:a16="http://schemas.microsoft.com/office/drawing/2014/main" xmlns="" id="{06BCA9A0-430A-4374-B8D6-13CA16E84683}"/>
              </a:ext>
            </a:extLst>
          </p:cNvPr>
          <p:cNvSpPr/>
          <p:nvPr/>
        </p:nvSpPr>
        <p:spPr>
          <a:xfrm rot="3591070">
            <a:off x="10555409" y="396937"/>
            <a:ext cx="667430" cy="617193"/>
          </a:xfrm>
          <a:prstGeom prst="triangle">
            <a:avLst/>
          </a:prstGeom>
          <a:noFill/>
          <a:ln w="57150">
            <a:solidFill>
              <a:srgbClr val="79C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4" name="Rectangle 883">
            <a:extLst>
              <a:ext uri="{FF2B5EF4-FFF2-40B4-BE49-F238E27FC236}">
                <a16:creationId xmlns:a16="http://schemas.microsoft.com/office/drawing/2014/main" xmlns="" id="{056C890C-09C2-46D5-BB93-B048BC42AFB7}"/>
              </a:ext>
            </a:extLst>
          </p:cNvPr>
          <p:cNvSpPr/>
          <p:nvPr/>
        </p:nvSpPr>
        <p:spPr>
          <a:xfrm>
            <a:off x="-4476627" y="-3167032"/>
            <a:ext cx="1076325" cy="6858000"/>
          </a:xfrm>
          <a:prstGeom prst="rect">
            <a:avLst/>
          </a:prstGeom>
          <a:solidFill>
            <a:srgbClr val="6D9E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5" name="Straight Connector 884">
            <a:extLst>
              <a:ext uri="{FF2B5EF4-FFF2-40B4-BE49-F238E27FC236}">
                <a16:creationId xmlns:a16="http://schemas.microsoft.com/office/drawing/2014/main" xmlns="" id="{102DB0EE-C632-4DA9-9EC6-285260ADB816}"/>
              </a:ext>
            </a:extLst>
          </p:cNvPr>
          <p:cNvCxnSpPr/>
          <p:nvPr/>
        </p:nvCxnSpPr>
        <p:spPr>
          <a:xfrm>
            <a:off x="-3400303" y="-3167032"/>
            <a:ext cx="0" cy="69532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Connector 885">
            <a:extLst>
              <a:ext uri="{FF2B5EF4-FFF2-40B4-BE49-F238E27FC236}">
                <a16:creationId xmlns:a16="http://schemas.microsoft.com/office/drawing/2014/main" xmlns="" id="{91A5C359-8829-48D7-AB6A-5FB5E1538687}"/>
              </a:ext>
            </a:extLst>
          </p:cNvPr>
          <p:cNvCxnSpPr/>
          <p:nvPr/>
        </p:nvCxnSpPr>
        <p:spPr>
          <a:xfrm>
            <a:off x="-3600327" y="-3214657"/>
            <a:ext cx="0" cy="69532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7" name="Oval 886">
            <a:extLst>
              <a:ext uri="{FF2B5EF4-FFF2-40B4-BE49-F238E27FC236}">
                <a16:creationId xmlns:a16="http://schemas.microsoft.com/office/drawing/2014/main" xmlns="" id="{3E53C23B-6B91-4374-ADE5-D31613D9CB12}"/>
              </a:ext>
            </a:extLst>
          </p:cNvPr>
          <p:cNvSpPr/>
          <p:nvPr/>
        </p:nvSpPr>
        <p:spPr>
          <a:xfrm rot="1325448">
            <a:off x="12392887" y="-2486923"/>
            <a:ext cx="3511052" cy="2677909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8" name="Google Shape;795;p29">
            <a:extLst>
              <a:ext uri="{FF2B5EF4-FFF2-40B4-BE49-F238E27FC236}">
                <a16:creationId xmlns:a16="http://schemas.microsoft.com/office/drawing/2014/main" xmlns="" id="{BE56EE26-DF5F-4CC9-AF7B-7A2DE6B4779F}"/>
              </a:ext>
            </a:extLst>
          </p:cNvPr>
          <p:cNvGrpSpPr/>
          <p:nvPr/>
        </p:nvGrpSpPr>
        <p:grpSpPr>
          <a:xfrm>
            <a:off x="-2072116" y="7381148"/>
            <a:ext cx="1502141" cy="749030"/>
            <a:chOff x="1394800" y="3522000"/>
            <a:chExt cx="1048650" cy="138275"/>
          </a:xfrm>
        </p:grpSpPr>
        <p:sp>
          <p:nvSpPr>
            <p:cNvPr id="889" name="Google Shape;796;p29">
              <a:extLst>
                <a:ext uri="{FF2B5EF4-FFF2-40B4-BE49-F238E27FC236}">
                  <a16:creationId xmlns:a16="http://schemas.microsoft.com/office/drawing/2014/main" xmlns="" id="{7E5BA2B1-01C2-4C08-8C6A-4E6A81388A26}"/>
                </a:ext>
              </a:extLst>
            </p:cNvPr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797;p29">
              <a:extLst>
                <a:ext uri="{FF2B5EF4-FFF2-40B4-BE49-F238E27FC236}">
                  <a16:creationId xmlns:a16="http://schemas.microsoft.com/office/drawing/2014/main" xmlns="" id="{B8F5C566-19CD-4FC4-9C8C-E82ABF68620A}"/>
                </a:ext>
              </a:extLst>
            </p:cNvPr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798;p29">
              <a:extLst>
                <a:ext uri="{FF2B5EF4-FFF2-40B4-BE49-F238E27FC236}">
                  <a16:creationId xmlns:a16="http://schemas.microsoft.com/office/drawing/2014/main" xmlns="" id="{BF2FA45E-EEC6-40B8-B3CE-600097BAEF83}"/>
                </a:ext>
              </a:extLst>
            </p:cNvPr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799;p29">
              <a:extLst>
                <a:ext uri="{FF2B5EF4-FFF2-40B4-BE49-F238E27FC236}">
                  <a16:creationId xmlns:a16="http://schemas.microsoft.com/office/drawing/2014/main" xmlns="" id="{22A31A08-1471-4ACB-8F0F-3759083E740A}"/>
                </a:ext>
              </a:extLst>
            </p:cNvPr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00;p29">
              <a:extLst>
                <a:ext uri="{FF2B5EF4-FFF2-40B4-BE49-F238E27FC236}">
                  <a16:creationId xmlns:a16="http://schemas.microsoft.com/office/drawing/2014/main" xmlns="" id="{A62C7E80-D264-4EE6-BF2D-DCBA6FDC87C5}"/>
                </a:ext>
              </a:extLst>
            </p:cNvPr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01;p29">
              <a:extLst>
                <a:ext uri="{FF2B5EF4-FFF2-40B4-BE49-F238E27FC236}">
                  <a16:creationId xmlns:a16="http://schemas.microsoft.com/office/drawing/2014/main" xmlns="" id="{71712F86-AB2C-40EA-911A-CD082972A1D7}"/>
                </a:ext>
              </a:extLst>
            </p:cNvPr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02;p29">
              <a:extLst>
                <a:ext uri="{FF2B5EF4-FFF2-40B4-BE49-F238E27FC236}">
                  <a16:creationId xmlns:a16="http://schemas.microsoft.com/office/drawing/2014/main" xmlns="" id="{AD392BE2-C887-4B0B-8E2C-3EB456A23ECB}"/>
                </a:ext>
              </a:extLst>
            </p:cNvPr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03;p29">
              <a:extLst>
                <a:ext uri="{FF2B5EF4-FFF2-40B4-BE49-F238E27FC236}">
                  <a16:creationId xmlns:a16="http://schemas.microsoft.com/office/drawing/2014/main" xmlns="" id="{F92AB59D-5137-4745-971E-34FDF31E9B03}"/>
                </a:ext>
              </a:extLst>
            </p:cNvPr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04;p29">
              <a:extLst>
                <a:ext uri="{FF2B5EF4-FFF2-40B4-BE49-F238E27FC236}">
                  <a16:creationId xmlns:a16="http://schemas.microsoft.com/office/drawing/2014/main" xmlns="" id="{7BC5B7B8-45AC-4CD5-AB6D-CA04523653FE}"/>
                </a:ext>
              </a:extLst>
            </p:cNvPr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8" name="Google Shape;805;p29">
            <a:extLst>
              <a:ext uri="{FF2B5EF4-FFF2-40B4-BE49-F238E27FC236}">
                <a16:creationId xmlns:a16="http://schemas.microsoft.com/office/drawing/2014/main" xmlns="" id="{010B5828-6D5A-48AF-A27D-088C468AA889}"/>
              </a:ext>
            </a:extLst>
          </p:cNvPr>
          <p:cNvSpPr/>
          <p:nvPr/>
        </p:nvSpPr>
        <p:spPr>
          <a:xfrm rot="489382">
            <a:off x="9687032" y="-1611637"/>
            <a:ext cx="932339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9" name="Google Shape;806;p29">
            <a:extLst>
              <a:ext uri="{FF2B5EF4-FFF2-40B4-BE49-F238E27FC236}">
                <a16:creationId xmlns:a16="http://schemas.microsoft.com/office/drawing/2014/main" xmlns="" id="{529FB963-3CD6-4EFF-A241-23697998AE43}"/>
              </a:ext>
            </a:extLst>
          </p:cNvPr>
          <p:cNvGrpSpPr/>
          <p:nvPr/>
        </p:nvGrpSpPr>
        <p:grpSpPr>
          <a:xfrm rot="7295604">
            <a:off x="-3493196" y="331406"/>
            <a:ext cx="806639" cy="421735"/>
            <a:chOff x="1822875" y="1377000"/>
            <a:chExt cx="548075" cy="286550"/>
          </a:xfrm>
          <a:solidFill>
            <a:srgbClr val="FFC000"/>
          </a:solidFill>
        </p:grpSpPr>
        <p:sp>
          <p:nvSpPr>
            <p:cNvPr id="900" name="Google Shape;807;p29">
              <a:extLst>
                <a:ext uri="{FF2B5EF4-FFF2-40B4-BE49-F238E27FC236}">
                  <a16:creationId xmlns:a16="http://schemas.microsoft.com/office/drawing/2014/main" xmlns="" id="{ED29A232-71CB-48A7-83BF-6AD8466580C6}"/>
                </a:ext>
              </a:extLst>
            </p:cNvPr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808;p29">
              <a:extLst>
                <a:ext uri="{FF2B5EF4-FFF2-40B4-BE49-F238E27FC236}">
                  <a16:creationId xmlns:a16="http://schemas.microsoft.com/office/drawing/2014/main" xmlns="" id="{1B35692A-FA32-45D0-AC92-9BEC518F9417}"/>
                </a:ext>
              </a:extLst>
            </p:cNvPr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809;p29">
              <a:extLst>
                <a:ext uri="{FF2B5EF4-FFF2-40B4-BE49-F238E27FC236}">
                  <a16:creationId xmlns:a16="http://schemas.microsoft.com/office/drawing/2014/main" xmlns="" id="{117D9F96-14A6-44C7-B2E7-DC9744C70CDA}"/>
                </a:ext>
              </a:extLst>
            </p:cNvPr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810;p29">
              <a:extLst>
                <a:ext uri="{FF2B5EF4-FFF2-40B4-BE49-F238E27FC236}">
                  <a16:creationId xmlns:a16="http://schemas.microsoft.com/office/drawing/2014/main" xmlns="" id="{812DA1ED-D54A-4490-AB97-E512E447614C}"/>
                </a:ext>
              </a:extLst>
            </p:cNvPr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811;p29">
              <a:extLst>
                <a:ext uri="{FF2B5EF4-FFF2-40B4-BE49-F238E27FC236}">
                  <a16:creationId xmlns:a16="http://schemas.microsoft.com/office/drawing/2014/main" xmlns="" id="{11A84329-EC90-486C-9379-9F39642E7195}"/>
                </a:ext>
              </a:extLst>
            </p:cNvPr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812;p29">
              <a:extLst>
                <a:ext uri="{FF2B5EF4-FFF2-40B4-BE49-F238E27FC236}">
                  <a16:creationId xmlns:a16="http://schemas.microsoft.com/office/drawing/2014/main" xmlns="" id="{30A33CE7-A83B-4C3E-9629-6928AD39DD8A}"/>
                </a:ext>
              </a:extLst>
            </p:cNvPr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813;p29">
              <a:extLst>
                <a:ext uri="{FF2B5EF4-FFF2-40B4-BE49-F238E27FC236}">
                  <a16:creationId xmlns:a16="http://schemas.microsoft.com/office/drawing/2014/main" xmlns="" id="{FE8F45CE-CAF0-48F5-A279-7FE9E9BFBEA4}"/>
                </a:ext>
              </a:extLst>
            </p:cNvPr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814;p29">
              <a:extLst>
                <a:ext uri="{FF2B5EF4-FFF2-40B4-BE49-F238E27FC236}">
                  <a16:creationId xmlns:a16="http://schemas.microsoft.com/office/drawing/2014/main" xmlns="" id="{E4B938CA-F30C-4348-B89E-C7ED5E61A95D}"/>
                </a:ext>
              </a:extLst>
            </p:cNvPr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815;p29">
              <a:extLst>
                <a:ext uri="{FF2B5EF4-FFF2-40B4-BE49-F238E27FC236}">
                  <a16:creationId xmlns:a16="http://schemas.microsoft.com/office/drawing/2014/main" xmlns="" id="{46C29AFF-F01D-4120-BF0E-E2BE1660AED7}"/>
                </a:ext>
              </a:extLst>
            </p:cNvPr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9" name="Google Shape;825;p30">
            <a:extLst>
              <a:ext uri="{FF2B5EF4-FFF2-40B4-BE49-F238E27FC236}">
                <a16:creationId xmlns:a16="http://schemas.microsoft.com/office/drawing/2014/main" xmlns="" id="{0F7E42E0-09EB-406C-8C99-978BD66DE1F2}"/>
              </a:ext>
            </a:extLst>
          </p:cNvPr>
          <p:cNvGrpSpPr/>
          <p:nvPr/>
        </p:nvGrpSpPr>
        <p:grpSpPr>
          <a:xfrm rot="20829666">
            <a:off x="5084140" y="-1766461"/>
            <a:ext cx="2023720" cy="653446"/>
            <a:chOff x="4038775" y="3369325"/>
            <a:chExt cx="1789725" cy="711700"/>
          </a:xfrm>
        </p:grpSpPr>
        <p:sp>
          <p:nvSpPr>
            <p:cNvPr id="910" name="Google Shape;826;p30">
              <a:extLst>
                <a:ext uri="{FF2B5EF4-FFF2-40B4-BE49-F238E27FC236}">
                  <a16:creationId xmlns:a16="http://schemas.microsoft.com/office/drawing/2014/main" xmlns="" id="{F8480DED-5643-4455-A71E-C6631BA32A1D}"/>
                </a:ext>
              </a:extLst>
            </p:cNvPr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827;p30">
              <a:extLst>
                <a:ext uri="{FF2B5EF4-FFF2-40B4-BE49-F238E27FC236}">
                  <a16:creationId xmlns:a16="http://schemas.microsoft.com/office/drawing/2014/main" xmlns="" id="{57FD0CE2-9544-442D-9D9E-B17E4A2EF7E5}"/>
                </a:ext>
              </a:extLst>
            </p:cNvPr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828;p30">
              <a:extLst>
                <a:ext uri="{FF2B5EF4-FFF2-40B4-BE49-F238E27FC236}">
                  <a16:creationId xmlns:a16="http://schemas.microsoft.com/office/drawing/2014/main" xmlns="" id="{D0889A5D-7A97-42D4-92FC-DC88F1FAE3A8}"/>
                </a:ext>
              </a:extLst>
            </p:cNvPr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3" name="Google Shape;829;p30">
              <a:extLst>
                <a:ext uri="{FF2B5EF4-FFF2-40B4-BE49-F238E27FC236}">
                  <a16:creationId xmlns:a16="http://schemas.microsoft.com/office/drawing/2014/main" xmlns="" id="{A7BCE148-239A-4E61-81EC-9AAA0EC9787C}"/>
                </a:ext>
              </a:extLst>
            </p:cNvPr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4" name="Google Shape;830;p30">
              <a:extLst>
                <a:ext uri="{FF2B5EF4-FFF2-40B4-BE49-F238E27FC236}">
                  <a16:creationId xmlns:a16="http://schemas.microsoft.com/office/drawing/2014/main" xmlns="" id="{98E29C71-B25C-4137-96B8-23A2525A2C24}"/>
                </a:ext>
              </a:extLst>
            </p:cNvPr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831;p30">
              <a:extLst>
                <a:ext uri="{FF2B5EF4-FFF2-40B4-BE49-F238E27FC236}">
                  <a16:creationId xmlns:a16="http://schemas.microsoft.com/office/drawing/2014/main" xmlns="" id="{3FC5D4D0-779D-4036-8F3D-67457EA40499}"/>
                </a:ext>
              </a:extLst>
            </p:cNvPr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832;p30">
              <a:extLst>
                <a:ext uri="{FF2B5EF4-FFF2-40B4-BE49-F238E27FC236}">
                  <a16:creationId xmlns:a16="http://schemas.microsoft.com/office/drawing/2014/main" xmlns="" id="{F3DF9B38-A5EA-4D6A-AA53-7E15503713BB}"/>
                </a:ext>
              </a:extLst>
            </p:cNvPr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833;p30">
              <a:extLst>
                <a:ext uri="{FF2B5EF4-FFF2-40B4-BE49-F238E27FC236}">
                  <a16:creationId xmlns:a16="http://schemas.microsoft.com/office/drawing/2014/main" xmlns="" id="{2E68E051-E514-41C5-90C6-3C5EC2636D20}"/>
                </a:ext>
              </a:extLst>
            </p:cNvPr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834;p30">
              <a:extLst>
                <a:ext uri="{FF2B5EF4-FFF2-40B4-BE49-F238E27FC236}">
                  <a16:creationId xmlns:a16="http://schemas.microsoft.com/office/drawing/2014/main" xmlns="" id="{D90EFD01-6AF2-4824-9357-4BBF2377D169}"/>
                </a:ext>
              </a:extLst>
            </p:cNvPr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9" name="Google Shape;835;p30">
              <a:extLst>
                <a:ext uri="{FF2B5EF4-FFF2-40B4-BE49-F238E27FC236}">
                  <a16:creationId xmlns:a16="http://schemas.microsoft.com/office/drawing/2014/main" xmlns="" id="{1EA67047-0BA6-471B-932F-5EBF3685B6AD}"/>
                </a:ext>
              </a:extLst>
            </p:cNvPr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0" name="Google Shape;836;p30">
              <a:extLst>
                <a:ext uri="{FF2B5EF4-FFF2-40B4-BE49-F238E27FC236}">
                  <a16:creationId xmlns:a16="http://schemas.microsoft.com/office/drawing/2014/main" xmlns="" id="{F1CC58FB-8726-449E-B705-E92856C87C25}"/>
                </a:ext>
              </a:extLst>
            </p:cNvPr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1" name="Google Shape;837;p30">
              <a:extLst>
                <a:ext uri="{FF2B5EF4-FFF2-40B4-BE49-F238E27FC236}">
                  <a16:creationId xmlns:a16="http://schemas.microsoft.com/office/drawing/2014/main" xmlns="" id="{84CC9C53-2EF2-4876-87E8-A380C564C6FE}"/>
                </a:ext>
              </a:extLst>
            </p:cNvPr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2" name="Google Shape;838;p30">
              <a:extLst>
                <a:ext uri="{FF2B5EF4-FFF2-40B4-BE49-F238E27FC236}">
                  <a16:creationId xmlns:a16="http://schemas.microsoft.com/office/drawing/2014/main" xmlns="" id="{F8071984-2971-4534-A3D1-13B61C4A01A5}"/>
                </a:ext>
              </a:extLst>
            </p:cNvPr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3" name="Google Shape;839;p30">
              <a:extLst>
                <a:ext uri="{FF2B5EF4-FFF2-40B4-BE49-F238E27FC236}">
                  <a16:creationId xmlns:a16="http://schemas.microsoft.com/office/drawing/2014/main" xmlns="" id="{8E9FC18D-E93E-471F-B316-5B44108031C0}"/>
                </a:ext>
              </a:extLst>
            </p:cNvPr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840;p30">
              <a:extLst>
                <a:ext uri="{FF2B5EF4-FFF2-40B4-BE49-F238E27FC236}">
                  <a16:creationId xmlns:a16="http://schemas.microsoft.com/office/drawing/2014/main" xmlns="" id="{00D0945E-6B8C-4C6A-A423-4412A54BDA67}"/>
                </a:ext>
              </a:extLst>
            </p:cNvPr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841;p30">
              <a:extLst>
                <a:ext uri="{FF2B5EF4-FFF2-40B4-BE49-F238E27FC236}">
                  <a16:creationId xmlns:a16="http://schemas.microsoft.com/office/drawing/2014/main" xmlns="" id="{D29945E9-A818-41F4-863B-262CE7559E31}"/>
                </a:ext>
              </a:extLst>
            </p:cNvPr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842;p30">
              <a:extLst>
                <a:ext uri="{FF2B5EF4-FFF2-40B4-BE49-F238E27FC236}">
                  <a16:creationId xmlns:a16="http://schemas.microsoft.com/office/drawing/2014/main" xmlns="" id="{9A0BF588-4E11-480A-AB99-5C2B634B68BA}"/>
                </a:ext>
              </a:extLst>
            </p:cNvPr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843;p30">
              <a:extLst>
                <a:ext uri="{FF2B5EF4-FFF2-40B4-BE49-F238E27FC236}">
                  <a16:creationId xmlns:a16="http://schemas.microsoft.com/office/drawing/2014/main" xmlns="" id="{17362CF4-DA81-42EF-BD89-3F315A1042AC}"/>
                </a:ext>
              </a:extLst>
            </p:cNvPr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844;p30">
              <a:extLst>
                <a:ext uri="{FF2B5EF4-FFF2-40B4-BE49-F238E27FC236}">
                  <a16:creationId xmlns:a16="http://schemas.microsoft.com/office/drawing/2014/main" xmlns="" id="{8BA28481-16EE-42E2-A185-AC88F493B455}"/>
                </a:ext>
              </a:extLst>
            </p:cNvPr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29" name="Google Shape;1114;p36">
            <a:extLst>
              <a:ext uri="{FF2B5EF4-FFF2-40B4-BE49-F238E27FC236}">
                <a16:creationId xmlns:a16="http://schemas.microsoft.com/office/drawing/2014/main" xmlns="" id="{2069F4DF-A50B-4064-ACC7-3AF8CFDA5FF2}"/>
              </a:ext>
            </a:extLst>
          </p:cNvPr>
          <p:cNvGrpSpPr/>
          <p:nvPr/>
        </p:nvGrpSpPr>
        <p:grpSpPr>
          <a:xfrm rot="8045109">
            <a:off x="-2652168" y="-1759337"/>
            <a:ext cx="1376274" cy="908487"/>
            <a:chOff x="5248525" y="821375"/>
            <a:chExt cx="1082824" cy="694544"/>
          </a:xfrm>
        </p:grpSpPr>
        <p:sp>
          <p:nvSpPr>
            <p:cNvPr id="930" name="Google Shape;1115;p36">
              <a:extLst>
                <a:ext uri="{FF2B5EF4-FFF2-40B4-BE49-F238E27FC236}">
                  <a16:creationId xmlns:a16="http://schemas.microsoft.com/office/drawing/2014/main" xmlns="" id="{95EA29CF-9CB4-4B88-AC94-C21CBA512204}"/>
                </a:ext>
              </a:extLst>
            </p:cNvPr>
            <p:cNvSpPr/>
            <p:nvPr/>
          </p:nvSpPr>
          <p:spPr>
            <a:xfrm>
              <a:off x="5386964" y="1033865"/>
              <a:ext cx="843217" cy="475585"/>
            </a:xfrm>
            <a:custGeom>
              <a:avLst/>
              <a:gdLst/>
              <a:ahLst/>
              <a:cxnLst/>
              <a:rect l="l" t="t" r="r" b="b"/>
              <a:pathLst>
                <a:path w="24870" h="14027" extrusionOk="0">
                  <a:moveTo>
                    <a:pt x="2110" y="1"/>
                  </a:moveTo>
                  <a:lnTo>
                    <a:pt x="172" y="5463"/>
                  </a:lnTo>
                  <a:lnTo>
                    <a:pt x="0" y="5941"/>
                  </a:lnTo>
                  <a:lnTo>
                    <a:pt x="22760" y="14026"/>
                  </a:lnTo>
                  <a:lnTo>
                    <a:pt x="22995" y="13368"/>
                  </a:lnTo>
                  <a:lnTo>
                    <a:pt x="24870" y="808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028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1116;p36">
              <a:extLst>
                <a:ext uri="{FF2B5EF4-FFF2-40B4-BE49-F238E27FC236}">
                  <a16:creationId xmlns:a16="http://schemas.microsoft.com/office/drawing/2014/main" xmlns="" id="{45428AF3-9C3A-4CAA-8078-85EC42DBEDFE}"/>
                </a:ext>
              </a:extLst>
            </p:cNvPr>
            <p:cNvSpPr/>
            <p:nvPr/>
          </p:nvSpPr>
          <p:spPr>
            <a:xfrm>
              <a:off x="5455115" y="824528"/>
              <a:ext cx="851795" cy="486876"/>
            </a:xfrm>
            <a:custGeom>
              <a:avLst/>
              <a:gdLst/>
              <a:ahLst/>
              <a:cxnLst/>
              <a:rect l="l" t="t" r="r" b="b"/>
              <a:pathLst>
                <a:path w="25123" h="14360" extrusionOk="0">
                  <a:moveTo>
                    <a:pt x="2209" y="0"/>
                  </a:moveTo>
                  <a:lnTo>
                    <a:pt x="0" y="6220"/>
                  </a:lnTo>
                  <a:lnTo>
                    <a:pt x="22914" y="14359"/>
                  </a:lnTo>
                  <a:lnTo>
                    <a:pt x="25122" y="814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00A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1117;p36">
              <a:extLst>
                <a:ext uri="{FF2B5EF4-FFF2-40B4-BE49-F238E27FC236}">
                  <a16:creationId xmlns:a16="http://schemas.microsoft.com/office/drawing/2014/main" xmlns="" id="{603F830C-E9C4-4B7F-B986-AA5EE22F6927}"/>
                </a:ext>
              </a:extLst>
            </p:cNvPr>
            <p:cNvSpPr/>
            <p:nvPr/>
          </p:nvSpPr>
          <p:spPr>
            <a:xfrm>
              <a:off x="5343564" y="832157"/>
              <a:ext cx="980431" cy="665352"/>
            </a:xfrm>
            <a:custGeom>
              <a:avLst/>
              <a:gdLst/>
              <a:ahLst/>
              <a:cxnLst/>
              <a:rect l="l" t="t" r="r" b="b"/>
              <a:pathLst>
                <a:path w="28917" h="19624" extrusionOk="0">
                  <a:moveTo>
                    <a:pt x="3858" y="0"/>
                  </a:moveTo>
                  <a:lnTo>
                    <a:pt x="0" y="10853"/>
                  </a:lnTo>
                  <a:cubicBezTo>
                    <a:pt x="36" y="10889"/>
                    <a:pt x="72" y="10916"/>
                    <a:pt x="118" y="10934"/>
                  </a:cubicBezTo>
                  <a:lnTo>
                    <a:pt x="1452" y="11412"/>
                  </a:lnTo>
                  <a:lnTo>
                    <a:pt x="3390" y="5950"/>
                  </a:lnTo>
                  <a:lnTo>
                    <a:pt x="5328" y="496"/>
                  </a:lnTo>
                  <a:lnTo>
                    <a:pt x="3994" y="27"/>
                  </a:lnTo>
                  <a:cubicBezTo>
                    <a:pt x="3948" y="18"/>
                    <a:pt x="3903" y="9"/>
                    <a:pt x="3858" y="0"/>
                  </a:cubicBezTo>
                  <a:close/>
                  <a:moveTo>
                    <a:pt x="28061" y="8681"/>
                  </a:moveTo>
                  <a:lnTo>
                    <a:pt x="26150" y="14035"/>
                  </a:lnTo>
                  <a:lnTo>
                    <a:pt x="24275" y="19317"/>
                  </a:lnTo>
                  <a:lnTo>
                    <a:pt x="25140" y="19624"/>
                  </a:lnTo>
                  <a:lnTo>
                    <a:pt x="28917" y="8978"/>
                  </a:lnTo>
                  <a:lnTo>
                    <a:pt x="28061" y="8681"/>
                  </a:lnTo>
                  <a:close/>
                </a:path>
              </a:pathLst>
            </a:custGeom>
            <a:solidFill>
              <a:srgbClr val="AF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1118;p36">
              <a:extLst>
                <a:ext uri="{FF2B5EF4-FFF2-40B4-BE49-F238E27FC236}">
                  <a16:creationId xmlns:a16="http://schemas.microsoft.com/office/drawing/2014/main" xmlns="" id="{31889C2C-FC21-4283-9AEC-E55284E123B4}"/>
                </a:ext>
              </a:extLst>
            </p:cNvPr>
            <p:cNvSpPr/>
            <p:nvPr/>
          </p:nvSpPr>
          <p:spPr>
            <a:xfrm>
              <a:off x="5248525" y="830292"/>
              <a:ext cx="225875" cy="369870"/>
            </a:xfrm>
            <a:custGeom>
              <a:avLst/>
              <a:gdLst/>
              <a:ahLst/>
              <a:cxnLst/>
              <a:rect l="l" t="t" r="r" b="b"/>
              <a:pathLst>
                <a:path w="6662" h="10909" extrusionOk="0">
                  <a:moveTo>
                    <a:pt x="5792" y="0"/>
                  </a:moveTo>
                  <a:cubicBezTo>
                    <a:pt x="3890" y="0"/>
                    <a:pt x="2470" y="856"/>
                    <a:pt x="1550" y="2561"/>
                  </a:cubicBezTo>
                  <a:cubicBezTo>
                    <a:pt x="1019" y="3553"/>
                    <a:pt x="640" y="4607"/>
                    <a:pt x="424" y="5743"/>
                  </a:cubicBezTo>
                  <a:cubicBezTo>
                    <a:pt x="0" y="7934"/>
                    <a:pt x="802" y="9655"/>
                    <a:pt x="2803" y="10908"/>
                  </a:cubicBezTo>
                  <a:lnTo>
                    <a:pt x="6661" y="55"/>
                  </a:lnTo>
                  <a:cubicBezTo>
                    <a:pt x="6361" y="18"/>
                    <a:pt x="6071" y="0"/>
                    <a:pt x="57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1119;p36">
              <a:extLst>
                <a:ext uri="{FF2B5EF4-FFF2-40B4-BE49-F238E27FC236}">
                  <a16:creationId xmlns:a16="http://schemas.microsoft.com/office/drawing/2014/main" xmlns="" id="{5523CD01-6715-4A88-BD46-3D33D135CFE9}"/>
                </a:ext>
              </a:extLst>
            </p:cNvPr>
            <p:cNvSpPr/>
            <p:nvPr/>
          </p:nvSpPr>
          <p:spPr>
            <a:xfrm>
              <a:off x="5250356" y="821375"/>
              <a:ext cx="1080993" cy="694544"/>
            </a:xfrm>
            <a:custGeom>
              <a:avLst/>
              <a:gdLst/>
              <a:ahLst/>
              <a:cxnLst/>
              <a:rect l="l" t="t" r="r" b="b"/>
              <a:pathLst>
                <a:path w="31883" h="20485" extrusionOk="0">
                  <a:moveTo>
                    <a:pt x="30903" y="9238"/>
                  </a:moveTo>
                  <a:lnTo>
                    <a:pt x="31425" y="9422"/>
                  </a:lnTo>
                  <a:lnTo>
                    <a:pt x="31425" y="9422"/>
                  </a:lnTo>
                  <a:cubicBezTo>
                    <a:pt x="31154" y="10260"/>
                    <a:pt x="30869" y="11089"/>
                    <a:pt x="30584" y="11910"/>
                  </a:cubicBezTo>
                  <a:cubicBezTo>
                    <a:pt x="30287" y="12803"/>
                    <a:pt x="29971" y="13686"/>
                    <a:pt x="29656" y="14578"/>
                  </a:cubicBezTo>
                  <a:lnTo>
                    <a:pt x="28700" y="17238"/>
                  </a:lnTo>
                  <a:cubicBezTo>
                    <a:pt x="28398" y="18060"/>
                    <a:pt x="28088" y="18875"/>
                    <a:pt x="27770" y="19697"/>
                  </a:cubicBezTo>
                  <a:lnTo>
                    <a:pt x="27770" y="19697"/>
                  </a:lnTo>
                  <a:lnTo>
                    <a:pt x="27262" y="19517"/>
                  </a:lnTo>
                  <a:lnTo>
                    <a:pt x="27262" y="19517"/>
                  </a:lnTo>
                  <a:cubicBezTo>
                    <a:pt x="27552" y="18623"/>
                    <a:pt x="27856" y="17736"/>
                    <a:pt x="28160" y="16841"/>
                  </a:cubicBezTo>
                  <a:cubicBezTo>
                    <a:pt x="28493" y="15894"/>
                    <a:pt x="28818" y="14948"/>
                    <a:pt x="29160" y="14002"/>
                  </a:cubicBezTo>
                  <a:cubicBezTo>
                    <a:pt x="29503" y="13055"/>
                    <a:pt x="29836" y="12109"/>
                    <a:pt x="30179" y="11171"/>
                  </a:cubicBezTo>
                  <a:cubicBezTo>
                    <a:pt x="30419" y="10523"/>
                    <a:pt x="30660" y="9880"/>
                    <a:pt x="30903" y="9238"/>
                  </a:cubicBezTo>
                  <a:close/>
                  <a:moveTo>
                    <a:pt x="5751" y="373"/>
                  </a:moveTo>
                  <a:cubicBezTo>
                    <a:pt x="6073" y="381"/>
                    <a:pt x="6404" y="417"/>
                    <a:pt x="6717" y="470"/>
                  </a:cubicBezTo>
                  <a:lnTo>
                    <a:pt x="6717" y="470"/>
                  </a:lnTo>
                  <a:cubicBezTo>
                    <a:pt x="6935" y="557"/>
                    <a:pt x="7145" y="636"/>
                    <a:pt x="7355" y="724"/>
                  </a:cubicBezTo>
                  <a:cubicBezTo>
                    <a:pt x="7581" y="814"/>
                    <a:pt x="7797" y="904"/>
                    <a:pt x="8013" y="994"/>
                  </a:cubicBezTo>
                  <a:cubicBezTo>
                    <a:pt x="8013" y="994"/>
                    <a:pt x="8013" y="1003"/>
                    <a:pt x="8013" y="1003"/>
                  </a:cubicBezTo>
                  <a:cubicBezTo>
                    <a:pt x="8033" y="1009"/>
                    <a:pt x="8052" y="1011"/>
                    <a:pt x="8071" y="1011"/>
                  </a:cubicBezTo>
                  <a:cubicBezTo>
                    <a:pt x="8152" y="1011"/>
                    <a:pt x="8228" y="966"/>
                    <a:pt x="8257" y="886"/>
                  </a:cubicBezTo>
                  <a:lnTo>
                    <a:pt x="8257" y="877"/>
                  </a:lnTo>
                  <a:lnTo>
                    <a:pt x="8414" y="444"/>
                  </a:lnTo>
                  <a:lnTo>
                    <a:pt x="8414" y="444"/>
                  </a:lnTo>
                  <a:cubicBezTo>
                    <a:pt x="10263" y="1072"/>
                    <a:pt x="12104" y="1701"/>
                    <a:pt x="13945" y="2347"/>
                  </a:cubicBezTo>
                  <a:cubicBezTo>
                    <a:pt x="15847" y="3005"/>
                    <a:pt x="17749" y="3672"/>
                    <a:pt x="19641" y="4339"/>
                  </a:cubicBezTo>
                  <a:lnTo>
                    <a:pt x="22490" y="5348"/>
                  </a:lnTo>
                  <a:lnTo>
                    <a:pt x="25329" y="6367"/>
                  </a:lnTo>
                  <a:cubicBezTo>
                    <a:pt x="27160" y="7029"/>
                    <a:pt x="28991" y="7701"/>
                    <a:pt x="30814" y="8396"/>
                  </a:cubicBezTo>
                  <a:lnTo>
                    <a:pt x="30814" y="8396"/>
                  </a:lnTo>
                  <a:cubicBezTo>
                    <a:pt x="30764" y="8551"/>
                    <a:pt x="30714" y="8705"/>
                    <a:pt x="30664" y="8859"/>
                  </a:cubicBezTo>
                  <a:lnTo>
                    <a:pt x="30664" y="8859"/>
                  </a:lnTo>
                  <a:cubicBezTo>
                    <a:pt x="30645" y="8878"/>
                    <a:pt x="30630" y="8901"/>
                    <a:pt x="30620" y="8927"/>
                  </a:cubicBezTo>
                  <a:cubicBezTo>
                    <a:pt x="30610" y="8958"/>
                    <a:pt x="30607" y="8990"/>
                    <a:pt x="30611" y="9019"/>
                  </a:cubicBezTo>
                  <a:lnTo>
                    <a:pt x="30611" y="9019"/>
                  </a:lnTo>
                  <a:cubicBezTo>
                    <a:pt x="30384" y="9706"/>
                    <a:pt x="30151" y="10391"/>
                    <a:pt x="29917" y="11072"/>
                  </a:cubicBezTo>
                  <a:cubicBezTo>
                    <a:pt x="29602" y="12027"/>
                    <a:pt x="29259" y="12974"/>
                    <a:pt x="28926" y="13920"/>
                  </a:cubicBezTo>
                  <a:cubicBezTo>
                    <a:pt x="28592" y="14867"/>
                    <a:pt x="28250" y="15804"/>
                    <a:pt x="27907" y="16751"/>
                  </a:cubicBezTo>
                  <a:cubicBezTo>
                    <a:pt x="27557" y="17694"/>
                    <a:pt x="27216" y="18628"/>
                    <a:pt x="26847" y="19562"/>
                  </a:cubicBezTo>
                  <a:lnTo>
                    <a:pt x="26847" y="19562"/>
                  </a:lnTo>
                  <a:cubicBezTo>
                    <a:pt x="26846" y="19565"/>
                    <a:pt x="26845" y="19569"/>
                    <a:pt x="26844" y="19572"/>
                  </a:cubicBezTo>
                  <a:lnTo>
                    <a:pt x="26841" y="19578"/>
                  </a:lnTo>
                  <a:lnTo>
                    <a:pt x="26841" y="19578"/>
                  </a:lnTo>
                  <a:cubicBezTo>
                    <a:pt x="26840" y="19580"/>
                    <a:pt x="26838" y="19581"/>
                    <a:pt x="26835" y="19581"/>
                  </a:cubicBezTo>
                  <a:cubicBezTo>
                    <a:pt x="26832" y="19592"/>
                    <a:pt x="26830" y="19603"/>
                    <a:pt x="26829" y="19614"/>
                  </a:cubicBezTo>
                  <a:lnTo>
                    <a:pt x="26829" y="19614"/>
                  </a:lnTo>
                  <a:lnTo>
                    <a:pt x="26673" y="20051"/>
                  </a:lnTo>
                  <a:lnTo>
                    <a:pt x="26673" y="20051"/>
                  </a:lnTo>
                  <a:cubicBezTo>
                    <a:pt x="24831" y="19414"/>
                    <a:pt x="22989" y="18785"/>
                    <a:pt x="21147" y="18148"/>
                  </a:cubicBezTo>
                  <a:lnTo>
                    <a:pt x="15450" y="16147"/>
                  </a:lnTo>
                  <a:lnTo>
                    <a:pt x="9753" y="14137"/>
                  </a:lnTo>
                  <a:cubicBezTo>
                    <a:pt x="7921" y="13474"/>
                    <a:pt x="6090" y="12811"/>
                    <a:pt x="4274" y="12091"/>
                  </a:cubicBezTo>
                  <a:lnTo>
                    <a:pt x="4274" y="12091"/>
                  </a:lnTo>
                  <a:lnTo>
                    <a:pt x="4381" y="11793"/>
                  </a:lnTo>
                  <a:cubicBezTo>
                    <a:pt x="4417" y="11694"/>
                    <a:pt x="4363" y="11586"/>
                    <a:pt x="4264" y="11550"/>
                  </a:cubicBezTo>
                  <a:cubicBezTo>
                    <a:pt x="3813" y="11397"/>
                    <a:pt x="3371" y="11252"/>
                    <a:pt x="2921" y="11099"/>
                  </a:cubicBezTo>
                  <a:lnTo>
                    <a:pt x="2921" y="11099"/>
                  </a:lnTo>
                  <a:lnTo>
                    <a:pt x="2957" y="11108"/>
                  </a:lnTo>
                  <a:cubicBezTo>
                    <a:pt x="2398" y="10784"/>
                    <a:pt x="1884" y="10378"/>
                    <a:pt x="1460" y="9891"/>
                  </a:cubicBezTo>
                  <a:cubicBezTo>
                    <a:pt x="1046" y="9404"/>
                    <a:pt x="739" y="8828"/>
                    <a:pt x="595" y="8215"/>
                  </a:cubicBezTo>
                  <a:cubicBezTo>
                    <a:pt x="442" y="7602"/>
                    <a:pt x="451" y="6962"/>
                    <a:pt x="550" y="6331"/>
                  </a:cubicBezTo>
                  <a:cubicBezTo>
                    <a:pt x="604" y="6015"/>
                    <a:pt x="685" y="5700"/>
                    <a:pt x="766" y="5393"/>
                  </a:cubicBezTo>
                  <a:cubicBezTo>
                    <a:pt x="856" y="5078"/>
                    <a:pt x="956" y="4771"/>
                    <a:pt x="1055" y="4465"/>
                  </a:cubicBezTo>
                  <a:cubicBezTo>
                    <a:pt x="1514" y="3266"/>
                    <a:pt x="2010" y="2022"/>
                    <a:pt x="3029" y="1211"/>
                  </a:cubicBezTo>
                  <a:cubicBezTo>
                    <a:pt x="3534" y="814"/>
                    <a:pt x="4147" y="562"/>
                    <a:pt x="4787" y="454"/>
                  </a:cubicBezTo>
                  <a:cubicBezTo>
                    <a:pt x="5102" y="391"/>
                    <a:pt x="5426" y="373"/>
                    <a:pt x="5751" y="373"/>
                  </a:cubicBezTo>
                  <a:close/>
                  <a:moveTo>
                    <a:pt x="8302" y="1"/>
                  </a:moveTo>
                  <a:cubicBezTo>
                    <a:pt x="8223" y="1"/>
                    <a:pt x="8150" y="51"/>
                    <a:pt x="8122" y="129"/>
                  </a:cubicBezTo>
                  <a:lnTo>
                    <a:pt x="8113" y="129"/>
                  </a:lnTo>
                  <a:lnTo>
                    <a:pt x="7956" y="581"/>
                  </a:lnTo>
                  <a:lnTo>
                    <a:pt x="7956" y="581"/>
                  </a:lnTo>
                  <a:cubicBezTo>
                    <a:pt x="7792" y="532"/>
                    <a:pt x="7628" y="479"/>
                    <a:pt x="7464" y="427"/>
                  </a:cubicBezTo>
                  <a:cubicBezTo>
                    <a:pt x="7238" y="363"/>
                    <a:pt x="7013" y="291"/>
                    <a:pt x="6788" y="219"/>
                  </a:cubicBezTo>
                  <a:lnTo>
                    <a:pt x="6779" y="219"/>
                  </a:lnTo>
                  <a:cubicBezTo>
                    <a:pt x="6779" y="210"/>
                    <a:pt x="6770" y="210"/>
                    <a:pt x="6761" y="210"/>
                  </a:cubicBezTo>
                  <a:cubicBezTo>
                    <a:pt x="6451" y="177"/>
                    <a:pt x="6140" y="157"/>
                    <a:pt x="5828" y="157"/>
                  </a:cubicBezTo>
                  <a:cubicBezTo>
                    <a:pt x="5468" y="157"/>
                    <a:pt x="5108" y="183"/>
                    <a:pt x="4750" y="246"/>
                  </a:cubicBezTo>
                  <a:cubicBezTo>
                    <a:pt x="4083" y="363"/>
                    <a:pt x="3434" y="616"/>
                    <a:pt x="2876" y="994"/>
                  </a:cubicBezTo>
                  <a:cubicBezTo>
                    <a:pt x="2299" y="1373"/>
                    <a:pt x="1821" y="1887"/>
                    <a:pt x="1442" y="2464"/>
                  </a:cubicBezTo>
                  <a:cubicBezTo>
                    <a:pt x="1253" y="2752"/>
                    <a:pt x="1100" y="3050"/>
                    <a:pt x="956" y="3347"/>
                  </a:cubicBezTo>
                  <a:cubicBezTo>
                    <a:pt x="802" y="3654"/>
                    <a:pt x="676" y="3969"/>
                    <a:pt x="568" y="4294"/>
                  </a:cubicBezTo>
                  <a:cubicBezTo>
                    <a:pt x="343" y="4934"/>
                    <a:pt x="171" y="5583"/>
                    <a:pt x="81" y="6268"/>
                  </a:cubicBezTo>
                  <a:cubicBezTo>
                    <a:pt x="0" y="6944"/>
                    <a:pt x="27" y="7647"/>
                    <a:pt x="225" y="8314"/>
                  </a:cubicBezTo>
                  <a:cubicBezTo>
                    <a:pt x="406" y="8981"/>
                    <a:pt x="766" y="9594"/>
                    <a:pt x="1208" y="10108"/>
                  </a:cubicBezTo>
                  <a:cubicBezTo>
                    <a:pt x="1659" y="10630"/>
                    <a:pt x="2209" y="11045"/>
                    <a:pt x="2776" y="11397"/>
                  </a:cubicBezTo>
                  <a:cubicBezTo>
                    <a:pt x="2785" y="11406"/>
                    <a:pt x="2794" y="11415"/>
                    <a:pt x="2803" y="11415"/>
                  </a:cubicBezTo>
                  <a:lnTo>
                    <a:pt x="2812" y="11415"/>
                  </a:lnTo>
                  <a:cubicBezTo>
                    <a:pt x="3194" y="11555"/>
                    <a:pt x="3575" y="11695"/>
                    <a:pt x="3957" y="11841"/>
                  </a:cubicBezTo>
                  <a:lnTo>
                    <a:pt x="3957" y="11841"/>
                  </a:lnTo>
                  <a:lnTo>
                    <a:pt x="3849" y="12136"/>
                  </a:lnTo>
                  <a:lnTo>
                    <a:pt x="3840" y="12154"/>
                  </a:lnTo>
                  <a:cubicBezTo>
                    <a:pt x="3813" y="12253"/>
                    <a:pt x="3867" y="12361"/>
                    <a:pt x="3966" y="12388"/>
                  </a:cubicBezTo>
                  <a:cubicBezTo>
                    <a:pt x="5886" y="12992"/>
                    <a:pt x="7788" y="13650"/>
                    <a:pt x="9690" y="14317"/>
                  </a:cubicBezTo>
                  <a:lnTo>
                    <a:pt x="15378" y="16345"/>
                  </a:lnTo>
                  <a:lnTo>
                    <a:pt x="21057" y="18400"/>
                  </a:lnTo>
                  <a:cubicBezTo>
                    <a:pt x="22950" y="19076"/>
                    <a:pt x="24833" y="19779"/>
                    <a:pt x="26726" y="20473"/>
                  </a:cubicBezTo>
                  <a:cubicBezTo>
                    <a:pt x="26747" y="20481"/>
                    <a:pt x="26769" y="20485"/>
                    <a:pt x="26791" y="20485"/>
                  </a:cubicBezTo>
                  <a:cubicBezTo>
                    <a:pt x="26871" y="20485"/>
                    <a:pt x="26950" y="20435"/>
                    <a:pt x="26979" y="20356"/>
                  </a:cubicBezTo>
                  <a:lnTo>
                    <a:pt x="27142" y="19880"/>
                  </a:lnTo>
                  <a:lnTo>
                    <a:pt x="27142" y="19880"/>
                  </a:lnTo>
                  <a:lnTo>
                    <a:pt x="27817" y="20122"/>
                  </a:lnTo>
                  <a:lnTo>
                    <a:pt x="27835" y="20131"/>
                  </a:lnTo>
                  <a:cubicBezTo>
                    <a:pt x="27852" y="20136"/>
                    <a:pt x="27869" y="20138"/>
                    <a:pt x="27886" y="20138"/>
                  </a:cubicBezTo>
                  <a:cubicBezTo>
                    <a:pt x="27967" y="20138"/>
                    <a:pt x="28040" y="20087"/>
                    <a:pt x="28069" y="20005"/>
                  </a:cubicBezTo>
                  <a:cubicBezTo>
                    <a:pt x="28358" y="19112"/>
                    <a:pt x="28655" y="18220"/>
                    <a:pt x="28962" y="17328"/>
                  </a:cubicBezTo>
                  <a:lnTo>
                    <a:pt x="29890" y="14660"/>
                  </a:lnTo>
                  <a:cubicBezTo>
                    <a:pt x="30215" y="13776"/>
                    <a:pt x="30530" y="12893"/>
                    <a:pt x="30855" y="12009"/>
                  </a:cubicBezTo>
                  <a:cubicBezTo>
                    <a:pt x="31179" y="11126"/>
                    <a:pt x="31504" y="10243"/>
                    <a:pt x="31846" y="9368"/>
                  </a:cubicBezTo>
                  <a:cubicBezTo>
                    <a:pt x="31846" y="9368"/>
                    <a:pt x="31846" y="9359"/>
                    <a:pt x="31846" y="9359"/>
                  </a:cubicBezTo>
                  <a:cubicBezTo>
                    <a:pt x="31882" y="9260"/>
                    <a:pt x="31837" y="9152"/>
                    <a:pt x="31738" y="9116"/>
                  </a:cubicBezTo>
                  <a:lnTo>
                    <a:pt x="31729" y="9116"/>
                  </a:lnTo>
                  <a:lnTo>
                    <a:pt x="31043" y="8870"/>
                  </a:lnTo>
                  <a:lnTo>
                    <a:pt x="31043" y="8870"/>
                  </a:lnTo>
                  <a:cubicBezTo>
                    <a:pt x="31109" y="8697"/>
                    <a:pt x="31176" y="8523"/>
                    <a:pt x="31242" y="8350"/>
                  </a:cubicBezTo>
                  <a:cubicBezTo>
                    <a:pt x="31242" y="8350"/>
                    <a:pt x="31242" y="8341"/>
                    <a:pt x="31242" y="8341"/>
                  </a:cubicBezTo>
                  <a:cubicBezTo>
                    <a:pt x="31278" y="8242"/>
                    <a:pt x="31224" y="8133"/>
                    <a:pt x="31125" y="8097"/>
                  </a:cubicBezTo>
                  <a:cubicBezTo>
                    <a:pt x="29214" y="7466"/>
                    <a:pt x="27303" y="6817"/>
                    <a:pt x="25410" y="6150"/>
                  </a:cubicBezTo>
                  <a:lnTo>
                    <a:pt x="22562" y="5150"/>
                  </a:lnTo>
                  <a:lnTo>
                    <a:pt x="19714" y="4131"/>
                  </a:lnTo>
                  <a:cubicBezTo>
                    <a:pt x="17821" y="3455"/>
                    <a:pt x="15928" y="2779"/>
                    <a:pt x="14035" y="2085"/>
                  </a:cubicBezTo>
                  <a:cubicBezTo>
                    <a:pt x="12142" y="1409"/>
                    <a:pt x="10258" y="706"/>
                    <a:pt x="8365" y="12"/>
                  </a:cubicBezTo>
                  <a:cubicBezTo>
                    <a:pt x="8344" y="4"/>
                    <a:pt x="8323" y="1"/>
                    <a:pt x="8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1120;p36">
              <a:extLst>
                <a:ext uri="{FF2B5EF4-FFF2-40B4-BE49-F238E27FC236}">
                  <a16:creationId xmlns:a16="http://schemas.microsoft.com/office/drawing/2014/main" xmlns="" id="{B1310766-E94D-4AE9-A4A9-03EB44181901}"/>
                </a:ext>
              </a:extLst>
            </p:cNvPr>
            <p:cNvSpPr/>
            <p:nvPr/>
          </p:nvSpPr>
          <p:spPr>
            <a:xfrm>
              <a:off x="5385438" y="842193"/>
              <a:ext cx="146402" cy="383398"/>
            </a:xfrm>
            <a:custGeom>
              <a:avLst/>
              <a:gdLst/>
              <a:ahLst/>
              <a:cxnLst/>
              <a:rect l="l" t="t" r="r" b="b"/>
              <a:pathLst>
                <a:path w="4318" h="11308" extrusionOk="0">
                  <a:moveTo>
                    <a:pt x="4098" y="1"/>
                  </a:moveTo>
                  <a:cubicBezTo>
                    <a:pt x="4017" y="1"/>
                    <a:pt x="3941" y="57"/>
                    <a:pt x="3912" y="137"/>
                  </a:cubicBezTo>
                  <a:cubicBezTo>
                    <a:pt x="3624" y="1057"/>
                    <a:pt x="3299" y="1967"/>
                    <a:pt x="2984" y="2877"/>
                  </a:cubicBezTo>
                  <a:lnTo>
                    <a:pt x="2001" y="5609"/>
                  </a:lnTo>
                  <a:lnTo>
                    <a:pt x="1028" y="8331"/>
                  </a:lnTo>
                  <a:cubicBezTo>
                    <a:pt x="703" y="9241"/>
                    <a:pt x="361" y="10143"/>
                    <a:pt x="36" y="11053"/>
                  </a:cubicBezTo>
                  <a:cubicBezTo>
                    <a:pt x="0" y="11152"/>
                    <a:pt x="54" y="11269"/>
                    <a:pt x="154" y="11296"/>
                  </a:cubicBezTo>
                  <a:cubicBezTo>
                    <a:pt x="174" y="11304"/>
                    <a:pt x="196" y="11308"/>
                    <a:pt x="217" y="11308"/>
                  </a:cubicBezTo>
                  <a:cubicBezTo>
                    <a:pt x="295" y="11308"/>
                    <a:pt x="368" y="11257"/>
                    <a:pt x="397" y="11179"/>
                  </a:cubicBezTo>
                  <a:cubicBezTo>
                    <a:pt x="712" y="10269"/>
                    <a:pt x="1028" y="9358"/>
                    <a:pt x="1343" y="8448"/>
                  </a:cubicBezTo>
                  <a:lnTo>
                    <a:pt x="2308" y="5717"/>
                  </a:lnTo>
                  <a:lnTo>
                    <a:pt x="3272" y="2985"/>
                  </a:lnTo>
                  <a:cubicBezTo>
                    <a:pt x="3597" y="2075"/>
                    <a:pt x="3921" y="1165"/>
                    <a:pt x="4273" y="263"/>
                  </a:cubicBezTo>
                  <a:cubicBezTo>
                    <a:pt x="4282" y="263"/>
                    <a:pt x="4282" y="254"/>
                    <a:pt x="4282" y="254"/>
                  </a:cubicBezTo>
                  <a:cubicBezTo>
                    <a:pt x="4318" y="155"/>
                    <a:pt x="4255" y="47"/>
                    <a:pt x="4156" y="11"/>
                  </a:cubicBezTo>
                  <a:cubicBezTo>
                    <a:pt x="4136" y="4"/>
                    <a:pt x="4117" y="1"/>
                    <a:pt x="4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6" name="Google Shape;2109;p51">
            <a:extLst>
              <a:ext uri="{FF2B5EF4-FFF2-40B4-BE49-F238E27FC236}">
                <a16:creationId xmlns:a16="http://schemas.microsoft.com/office/drawing/2014/main" xmlns="" id="{686B2728-D9E1-45D1-AEE9-0DA65BD7859A}"/>
              </a:ext>
            </a:extLst>
          </p:cNvPr>
          <p:cNvGrpSpPr/>
          <p:nvPr/>
        </p:nvGrpSpPr>
        <p:grpSpPr>
          <a:xfrm rot="21099135">
            <a:off x="13807927" y="5341706"/>
            <a:ext cx="1794013" cy="731615"/>
            <a:chOff x="3809875" y="1963175"/>
            <a:chExt cx="1923600" cy="492150"/>
          </a:xfrm>
        </p:grpSpPr>
        <p:sp>
          <p:nvSpPr>
            <p:cNvPr id="937" name="Google Shape;2110;p51">
              <a:extLst>
                <a:ext uri="{FF2B5EF4-FFF2-40B4-BE49-F238E27FC236}">
                  <a16:creationId xmlns:a16="http://schemas.microsoft.com/office/drawing/2014/main" xmlns="" id="{0AAF59F7-626E-4CE7-8376-05EDF12C1A0A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8" name="Google Shape;2111;p51">
              <a:extLst>
                <a:ext uri="{FF2B5EF4-FFF2-40B4-BE49-F238E27FC236}">
                  <a16:creationId xmlns:a16="http://schemas.microsoft.com/office/drawing/2014/main" xmlns="" id="{453119B6-3398-4B23-BFAB-7D28C8CA6B27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9" name="Google Shape;2112;p51">
              <a:extLst>
                <a:ext uri="{FF2B5EF4-FFF2-40B4-BE49-F238E27FC236}">
                  <a16:creationId xmlns:a16="http://schemas.microsoft.com/office/drawing/2014/main" xmlns="" id="{B18497BC-887F-4215-A32D-8D263B7DB592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2113;p51">
              <a:extLst>
                <a:ext uri="{FF2B5EF4-FFF2-40B4-BE49-F238E27FC236}">
                  <a16:creationId xmlns:a16="http://schemas.microsoft.com/office/drawing/2014/main" xmlns="" id="{A191CA57-9E3C-4824-922C-1A0BFE74E3CA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2114;p51">
              <a:extLst>
                <a:ext uri="{FF2B5EF4-FFF2-40B4-BE49-F238E27FC236}">
                  <a16:creationId xmlns:a16="http://schemas.microsoft.com/office/drawing/2014/main" xmlns="" id="{3CA9560E-C33E-4D49-A4C6-5DD44297FBAB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2" name="Google Shape;2115;p51">
              <a:extLst>
                <a:ext uri="{FF2B5EF4-FFF2-40B4-BE49-F238E27FC236}">
                  <a16:creationId xmlns:a16="http://schemas.microsoft.com/office/drawing/2014/main" xmlns="" id="{93E29C53-6A89-4854-A02B-76C3E55A0093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3" name="Google Shape;2116;p51">
              <a:extLst>
                <a:ext uri="{FF2B5EF4-FFF2-40B4-BE49-F238E27FC236}">
                  <a16:creationId xmlns:a16="http://schemas.microsoft.com/office/drawing/2014/main" xmlns="" id="{0EEFC950-C116-43AB-A68C-7AAF8340E186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2117;p51">
              <a:extLst>
                <a:ext uri="{FF2B5EF4-FFF2-40B4-BE49-F238E27FC236}">
                  <a16:creationId xmlns:a16="http://schemas.microsoft.com/office/drawing/2014/main" xmlns="" id="{377D21C2-B2D9-493F-A64E-91BB1C8E51AB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2118;p51">
              <a:extLst>
                <a:ext uri="{FF2B5EF4-FFF2-40B4-BE49-F238E27FC236}">
                  <a16:creationId xmlns:a16="http://schemas.microsoft.com/office/drawing/2014/main" xmlns="" id="{8129BA47-F3A7-4651-8A4A-F7CE13C60143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2119;p51">
              <a:extLst>
                <a:ext uri="{FF2B5EF4-FFF2-40B4-BE49-F238E27FC236}">
                  <a16:creationId xmlns:a16="http://schemas.microsoft.com/office/drawing/2014/main" xmlns="" id="{BADCF434-D1DB-44C1-9BC3-8A82DC820AA6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2120;p51">
              <a:extLst>
                <a:ext uri="{FF2B5EF4-FFF2-40B4-BE49-F238E27FC236}">
                  <a16:creationId xmlns:a16="http://schemas.microsoft.com/office/drawing/2014/main" xmlns="" id="{C2E5E4CB-3A37-4C00-8C03-38A730FCAD06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48" name="modern backgr music">
            <a:hlinkClick r:id="" action="ppaction://media"/>
            <a:extLst>
              <a:ext uri="{FF2B5EF4-FFF2-40B4-BE49-F238E27FC236}">
                <a16:creationId xmlns:a16="http://schemas.microsoft.com/office/drawing/2014/main" xmlns="" id="{B78DD47B-A2D9-4E50-9955-5E0780ED3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95908" y="-1617684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8039" y="3091934"/>
            <a:ext cx="877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3" name="TextBox 1"/>
          <p:cNvSpPr txBox="1"/>
          <p:nvPr/>
        </p:nvSpPr>
        <p:spPr>
          <a:xfrm>
            <a:off x="101601" y="1891606"/>
            <a:ext cx="12046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 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 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 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 "/>
              </a:rPr>
              <a:t>quen</a:t>
            </a:r>
            <a:r>
              <a:rPr lang="en-US" sz="36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 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 "/>
              </a:rPr>
              <a:t>toán</a:t>
            </a:r>
            <a:endParaRPr lang="en-US" sz="3600" dirty="0">
              <a:solidFill>
                <a:srgbClr val="FF0000"/>
              </a:solidFill>
              <a:latin typeface="Time 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Dài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hơn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ngắn</a:t>
            </a:r>
            <a:r>
              <a:rPr lang="en-US" sz="44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 "/>
              </a:rPr>
              <a:t>hơn</a:t>
            </a:r>
            <a:endParaRPr lang="en-US" sz="4400" dirty="0">
              <a:solidFill>
                <a:srgbClr val="FF0000"/>
              </a:solidFill>
              <a:latin typeface="Time "/>
            </a:endParaRPr>
          </a:p>
        </p:txBody>
      </p:sp>
    </p:spTree>
    <p:extLst>
      <p:ext uri="{BB962C8B-B14F-4D97-AF65-F5344CB8AC3E}">
        <p14:creationId xmlns:p14="http://schemas.microsoft.com/office/powerpoint/2010/main" val="1979518196"/>
      </p:ext>
    </p:extLst>
  </p:cSld>
  <p:clrMapOvr>
    <a:masterClrMapping/>
  </p:clrMapOvr>
  <p:transition spd="slow">
    <p:blinds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8000" fill="hold"/>
                                            <p:tgtEl>
                                              <p:spTgt spid="8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2" dur="8000" fill="hold"/>
                                            <p:tgtEl>
                                              <p:spTgt spid="8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80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" dur="6750" fill="hold"/>
                                            <p:tgtEl>
                                              <p:spTgt spid="8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750" fill="hold"/>
                                            <p:tgtEl>
                                              <p:spTgt spid="8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0" dur="4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2" dur="8000" fill="hold"/>
                                            <p:tgtEl>
                                              <p:spTgt spid="8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4" dur="525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6" dur="37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9" dur="2000" fill="hold"/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0" dur="2000" fill="hold"/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33" dur="2000" fill="hold"/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34" dur="2000" fill="hold"/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64634" numSld="5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8"/>
                    </p:tgtEl>
                  </p:cMediaNode>
                </p:audio>
              </p:childTnLst>
            </p:cTn>
          </p:par>
        </p:tnLst>
        <p:bldLst>
          <p:bldP spid="865" grpId="0" animBg="1"/>
          <p:bldP spid="867" grpId="0" animBg="1"/>
          <p:bldP spid="868" grpId="0" animBg="1"/>
          <p:bldP spid="869" grpId="0"/>
          <p:bldP spid="876" grpId="0"/>
          <p:bldP spid="877" grpId="0" animBg="1"/>
          <p:bldP spid="878" grpId="0" animBg="1"/>
          <p:bldP spid="882" grpId="0" animBg="1"/>
          <p:bldP spid="883" grpId="0" animBg="1"/>
          <p:bldP spid="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8000" fill="hold"/>
                                            <p:tgtEl>
                                              <p:spTgt spid="8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2" dur="8000" fill="hold"/>
                                            <p:tgtEl>
                                              <p:spTgt spid="8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8000" fill="hold"/>
                                            <p:tgtEl>
                                              <p:spTgt spid="8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6" dur="6750" fill="hold"/>
                                            <p:tgtEl>
                                              <p:spTgt spid="8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750" fill="hold"/>
                                            <p:tgtEl>
                                              <p:spTgt spid="8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0" dur="4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2" dur="8000" fill="hold"/>
                                            <p:tgtEl>
                                              <p:spTgt spid="8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4" dur="525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6" dur="37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64634" numSld="5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8"/>
                    </p:tgtEl>
                  </p:cMediaNode>
                </p:audio>
              </p:childTnLst>
            </p:cTn>
          </p:par>
        </p:tnLst>
        <p:bldLst>
          <p:bldP spid="865" grpId="0" animBg="1"/>
          <p:bldP spid="867" grpId="0" animBg="1"/>
          <p:bldP spid="868" grpId="0" animBg="1"/>
          <p:bldP spid="869" grpId="0"/>
          <p:bldP spid="876" grpId="0"/>
          <p:bldP spid="877" grpId="0" animBg="1"/>
          <p:bldP spid="878" grpId="0" animBg="1"/>
          <p:bldP spid="882" grpId="0" animBg="1"/>
          <p:bldP spid="883" grpId="0" animBg="1"/>
          <p:bldP spid="8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683468" y="74405"/>
            <a:ext cx="21816" cy="301818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021829" y="458013"/>
            <a:ext cx="2727" cy="2586353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25819" y="1583495"/>
            <a:ext cx="3080487" cy="150909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761409" y="1719841"/>
            <a:ext cx="4610636" cy="153207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347779" y="4210110"/>
            <a:ext cx="2947560" cy="83609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648552" y="4210110"/>
            <a:ext cx="0" cy="2047362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61642" r="20721" b="4358"/>
          <a:stretch/>
        </p:blipFill>
        <p:spPr>
          <a:xfrm>
            <a:off x="729401" y="1824735"/>
            <a:ext cx="2202288" cy="1004552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b="62858"/>
          <a:stretch/>
        </p:blipFill>
        <p:spPr>
          <a:xfrm>
            <a:off x="736727" y="421964"/>
            <a:ext cx="2829801" cy="875763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9830" b="864"/>
          <a:stretch/>
        </p:blipFill>
        <p:spPr>
          <a:xfrm rot="5400000">
            <a:off x="8533269" y="606282"/>
            <a:ext cx="888639" cy="377704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3307" y="-1440962"/>
            <a:ext cx="1210216" cy="4838700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63607" b="16913"/>
          <a:stretch/>
        </p:blipFill>
        <p:spPr>
          <a:xfrm>
            <a:off x="4705256" y="5238871"/>
            <a:ext cx="4803709" cy="1018601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14789" r="39070"/>
          <a:stretch/>
        </p:blipFill>
        <p:spPr>
          <a:xfrm rot="5400000">
            <a:off x="5694952" y="3398578"/>
            <a:ext cx="393895" cy="2402286"/>
          </a:xfrm>
          <a:prstGeom prst="rect">
            <a:avLst/>
          </a:prstGeom>
        </p:spPr>
      </p:pic>
      <p:pic>
        <p:nvPicPr>
          <p:cNvPr id="2" name="khoang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0" b="5432"/>
          <a:stretch/>
        </p:blipFill>
        <p:spPr>
          <a:xfrm>
            <a:off x="163613" y="3812848"/>
            <a:ext cx="1965962" cy="2841885"/>
          </a:xfrm>
          <a:prstGeom prst="rect">
            <a:avLst/>
          </a:prstGeom>
        </p:spPr>
      </p:pic>
      <p:sp>
        <p:nvSpPr>
          <p:cNvPr id="16" name="Cloud 15">
            <a:hlinkClick r:id="rId12" action="ppaction://hlinksldjump"/>
          </p:cNvPr>
          <p:cNvSpPr/>
          <p:nvPr/>
        </p:nvSpPr>
        <p:spPr>
          <a:xfrm>
            <a:off x="9686507" y="5705022"/>
            <a:ext cx="2359211" cy="1104900"/>
          </a:xfrm>
          <a:prstGeom prst="cloud">
            <a:avLst/>
          </a:prstGeom>
          <a:solidFill>
            <a:srgbClr val="30C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960629" y="272770"/>
            <a:ext cx="2727" cy="2586353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0" y="1208935"/>
            <a:ext cx="7174523" cy="186920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2124" y="4893973"/>
            <a:ext cx="5643211" cy="113145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964682" y="3661122"/>
            <a:ext cx="2726" cy="2922679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473571" y="3403889"/>
            <a:ext cx="10653" cy="2980165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054070" y="3403889"/>
            <a:ext cx="6137930" cy="182083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" r="2952"/>
          <a:stretch/>
        </p:blipFill>
        <p:spPr>
          <a:xfrm>
            <a:off x="991976" y="1546750"/>
            <a:ext cx="5159098" cy="132284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2" r="35761"/>
          <a:stretch/>
        </p:blipFill>
        <p:spPr>
          <a:xfrm rot="5400000">
            <a:off x="2789817" y="-1375536"/>
            <a:ext cx="631459" cy="4227140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7" t="14789" r="49043"/>
          <a:stretch/>
        </p:blipFill>
        <p:spPr>
          <a:xfrm rot="5400000">
            <a:off x="2327898" y="2804704"/>
            <a:ext cx="508526" cy="3152234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2" t="15502" r="19606"/>
          <a:stretch/>
        </p:blipFill>
        <p:spPr>
          <a:xfrm rot="5400000">
            <a:off x="3013286" y="3182950"/>
            <a:ext cx="563696" cy="459097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15748" r="78607" b="10610"/>
          <a:stretch/>
        </p:blipFill>
        <p:spPr>
          <a:xfrm rot="5400000">
            <a:off x="8103677" y="3736577"/>
            <a:ext cx="800703" cy="3974637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53521" r="6426" b="26010"/>
          <a:stretch/>
        </p:blipFill>
        <p:spPr>
          <a:xfrm>
            <a:off x="6516710" y="3890946"/>
            <a:ext cx="5243882" cy="862117"/>
          </a:xfrm>
          <a:prstGeom prst="rect">
            <a:avLst/>
          </a:prstGeom>
        </p:spPr>
      </p:pic>
      <p:pic>
        <p:nvPicPr>
          <p:cNvPr id="2" name="khoanhdai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0" r="-1" b="5493"/>
          <a:stretch/>
        </p:blipFill>
        <p:spPr>
          <a:xfrm>
            <a:off x="10030266" y="-1"/>
            <a:ext cx="2161734" cy="2924402"/>
          </a:xfrm>
          <a:prstGeom prst="rect">
            <a:avLst/>
          </a:prstGeom>
        </p:spPr>
      </p:pic>
      <p:sp>
        <p:nvSpPr>
          <p:cNvPr id="16" name="Cloud 15">
            <a:hlinkClick r:id="rId12" action="ppaction://hlinksldjump"/>
          </p:cNvPr>
          <p:cNvSpPr/>
          <p:nvPr/>
        </p:nvSpPr>
        <p:spPr>
          <a:xfrm>
            <a:off x="10523833" y="6025426"/>
            <a:ext cx="1668167" cy="832573"/>
          </a:xfrm>
          <a:prstGeom prst="cloud">
            <a:avLst/>
          </a:prstGeom>
          <a:solidFill>
            <a:srgbClr val="30C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48" y="2121990"/>
            <a:ext cx="6537325" cy="217652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000" y="2227822"/>
            <a:ext cx="5011346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0608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1151" y="211016"/>
            <a:ext cx="6766559" cy="4990514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 CHƠI HỌC TẬP TOÁN</a:t>
            </a:r>
          </a:p>
          <a:p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SÁNH CHIỀU DÀI CỦA 2 ĐỐI TƯỢNG</a:t>
            </a:r>
          </a:p>
          <a:p>
            <a:endParaRPr lang="en-U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huongdant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9271" y="3124199"/>
            <a:ext cx="1391529" cy="1391529"/>
          </a:xfrm>
          <a:prstGeom prst="rect">
            <a:avLst/>
          </a:prstGeom>
        </p:spPr>
      </p:pic>
      <p:pic>
        <p:nvPicPr>
          <p:cNvPr id="2" name="tc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3" b="5821"/>
          <a:stretch/>
        </p:blipFill>
        <p:spPr>
          <a:xfrm rot="21442968">
            <a:off x="1375020" y="3158270"/>
            <a:ext cx="1547225" cy="240412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8714080">
            <a:off x="2711546" y="2636478"/>
            <a:ext cx="1728179" cy="9015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83" y="478508"/>
            <a:ext cx="5042125" cy="5036855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FA1A6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0335D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DF41C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3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00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4" action="ppaction://hlinksldjump"/>
          </p:cNvPr>
          <p:cNvSpPr/>
          <p:nvPr/>
        </p:nvSpPr>
        <p:spPr>
          <a:xfrm>
            <a:off x="1526649" y="5223611"/>
            <a:ext cx="1337688" cy="1337688"/>
          </a:xfrm>
          <a:prstGeom prst="roundRect">
            <a:avLst/>
          </a:prstGeom>
          <a:solidFill>
            <a:srgbClr val="F2A71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5" action="ppaction://hlinksldjump"/>
          </p:cNvPr>
          <p:cNvSpPr/>
          <p:nvPr/>
        </p:nvSpPr>
        <p:spPr>
          <a:xfrm>
            <a:off x="3077389" y="5223611"/>
            <a:ext cx="1337688" cy="1337688"/>
          </a:xfrm>
          <a:prstGeom prst="roundRect">
            <a:avLst/>
          </a:prstGeom>
          <a:solidFill>
            <a:srgbClr val="5F8DD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ioithieuvongqu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9" r="2540" b="8257"/>
          <a:stretch/>
        </p:blipFill>
        <p:spPr>
          <a:xfrm>
            <a:off x="5244666" y="202784"/>
            <a:ext cx="916709" cy="14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23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7" name="tau dai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2" b="4420"/>
          <a:stretch/>
        </p:blipFill>
        <p:spPr>
          <a:xfrm>
            <a:off x="10166449" y="0"/>
            <a:ext cx="2025551" cy="2920511"/>
          </a:xfrm>
          <a:prstGeom prst="rect">
            <a:avLst/>
          </a:prstGeom>
          <a:noFill/>
        </p:spPr>
      </p:pic>
      <p:pic>
        <p:nvPicPr>
          <p:cNvPr id="29" name="Picture 28">
            <a:hlinkClick r:id="" action="ppaction://noaction">
              <a:snd r:embed="rId5" name="tingvotay (online-audio-converter.com)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451" y="4100941"/>
            <a:ext cx="9291109" cy="1652159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>
              <a:snd r:embed="rId7" name="sairoi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51" y="2130396"/>
            <a:ext cx="5609977" cy="1731290"/>
          </a:xfrm>
          <a:prstGeom prst="rect">
            <a:avLst/>
          </a:prstGeom>
        </p:spPr>
      </p:pic>
      <p:sp>
        <p:nvSpPr>
          <p:cNvPr id="9" name="Cloud 8">
            <a:hlinkClick r:id="rId9" action="ppaction://hlinksldjump"/>
          </p:cNvPr>
          <p:cNvSpPr/>
          <p:nvPr/>
        </p:nvSpPr>
        <p:spPr>
          <a:xfrm>
            <a:off x="9618340" y="5753100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" action="ppaction://noaction">
              <a:snd r:embed="rId4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7" t="23850" r="1049" b="10986"/>
          <a:stretch/>
        </p:blipFill>
        <p:spPr>
          <a:xfrm rot="5400000">
            <a:off x="4229123" y="-410666"/>
            <a:ext cx="1120464" cy="6821059"/>
          </a:xfrm>
          <a:prstGeom prst="rect">
            <a:avLst/>
          </a:prstGeom>
        </p:spPr>
      </p:pic>
      <p:pic>
        <p:nvPicPr>
          <p:cNvPr id="4" name="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3" t="1" r="598" b="7521"/>
          <a:stretch/>
        </p:blipFill>
        <p:spPr>
          <a:xfrm>
            <a:off x="10213145" y="0"/>
            <a:ext cx="1978855" cy="274202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tingvotay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5" y="3875928"/>
            <a:ext cx="4407408" cy="1046285"/>
          </a:xfrm>
          <a:prstGeom prst="rect">
            <a:avLst/>
          </a:prstGeom>
        </p:spPr>
      </p:pic>
      <p:sp>
        <p:nvSpPr>
          <p:cNvPr id="8" name="Cloud 7">
            <a:hlinkClick r:id="rId9" action="ppaction://hlinksldjump"/>
          </p:cNvPr>
          <p:cNvSpPr/>
          <p:nvPr/>
        </p:nvSpPr>
        <p:spPr>
          <a:xfrm>
            <a:off x="9600103" y="5526747"/>
            <a:ext cx="2359211" cy="1104900"/>
          </a:xfrm>
          <a:prstGeom prst="cloud">
            <a:avLst/>
          </a:prstGeom>
          <a:solidFill>
            <a:srgbClr val="30C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0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" action="ppaction://noaction">
              <a:snd r:embed="rId5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3979" r="1375" b="6305"/>
          <a:stretch/>
        </p:blipFill>
        <p:spPr>
          <a:xfrm>
            <a:off x="1378559" y="4115228"/>
            <a:ext cx="5847521" cy="1781723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7782" r="2225" b="17570"/>
          <a:stretch/>
        </p:blipFill>
        <p:spPr>
          <a:xfrm>
            <a:off x="1378559" y="2166872"/>
            <a:ext cx="7240222" cy="1618301"/>
          </a:xfrm>
          <a:prstGeom prst="rect">
            <a:avLst/>
          </a:prstGeom>
        </p:spPr>
      </p:pic>
      <p:pic>
        <p:nvPicPr>
          <p:cNvPr id="11" name="saunganh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4" b="5555"/>
          <a:stretch/>
        </p:blipFill>
        <p:spPr>
          <a:xfrm>
            <a:off x="10185009" y="0"/>
            <a:ext cx="2006991" cy="2883110"/>
          </a:xfrm>
          <a:prstGeom prst="rect">
            <a:avLst/>
          </a:prstGeom>
        </p:spPr>
      </p:pic>
      <p:sp>
        <p:nvSpPr>
          <p:cNvPr id="8" name="Cloud 7">
            <a:hlinkClick r:id="rId10" action="ppaction://hlinksldjump"/>
          </p:cNvPr>
          <p:cNvSpPr/>
          <p:nvPr/>
        </p:nvSpPr>
        <p:spPr>
          <a:xfrm>
            <a:off x="9832789" y="5639289"/>
            <a:ext cx="2359211" cy="1104900"/>
          </a:xfrm>
          <a:prstGeom prst="cloud">
            <a:avLst/>
          </a:prstGeom>
          <a:solidFill>
            <a:srgbClr val="30C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8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hlinkClick r:id="" action="ppaction://noaction">
              <a:snd r:embed="rId5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4150" r="69803"/>
          <a:stretch/>
        </p:blipFill>
        <p:spPr>
          <a:xfrm rot="5400000">
            <a:off x="4273152" y="1916178"/>
            <a:ext cx="1056262" cy="6820203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14789" r="39070"/>
          <a:stretch/>
        </p:blipFill>
        <p:spPr>
          <a:xfrm rot="5400000">
            <a:off x="5596563" y="-970466"/>
            <a:ext cx="1100513" cy="9511277"/>
          </a:xfrm>
          <a:prstGeom prst="rect">
            <a:avLst/>
          </a:prstGeom>
        </p:spPr>
      </p:pic>
      <p:pic>
        <p:nvPicPr>
          <p:cNvPr id="2" name="butchi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5" b="4936"/>
          <a:stretch/>
        </p:blipFill>
        <p:spPr>
          <a:xfrm>
            <a:off x="10213145" y="0"/>
            <a:ext cx="1978856" cy="2772198"/>
          </a:xfrm>
          <a:prstGeom prst="rect">
            <a:avLst/>
          </a:prstGeom>
        </p:spPr>
      </p:pic>
      <p:sp>
        <p:nvSpPr>
          <p:cNvPr id="7" name="Cloud 6">
            <a:hlinkClick r:id="rId9" action="ppaction://hlinksldjump"/>
          </p:cNvPr>
          <p:cNvSpPr/>
          <p:nvPr/>
        </p:nvSpPr>
        <p:spPr>
          <a:xfrm>
            <a:off x="9832789" y="5631164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hlinkClick r:id="" action="ppaction://noaction">
              <a:snd r:embed="rId4" name="sairoi (online-audio-converter.com).wav"/>
            </a:hlinkClick>
          </p:cNvPr>
          <p:cNvSpPr/>
          <p:nvPr/>
        </p:nvSpPr>
        <p:spPr>
          <a:xfrm>
            <a:off x="1392702" y="3889647"/>
            <a:ext cx="9762978" cy="12533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noaction">
              <a:snd r:embed="rId5" name="tingvotay (online-audio-converter.com).wav"/>
            </a:hlinkClick>
          </p:cNvPr>
          <p:cNvSpPr/>
          <p:nvPr/>
        </p:nvSpPr>
        <p:spPr>
          <a:xfrm>
            <a:off x="1392702" y="2388636"/>
            <a:ext cx="7385538" cy="12126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g giay 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1" b="4700"/>
          <a:stretch/>
        </p:blipFill>
        <p:spPr>
          <a:xfrm>
            <a:off x="10498384" y="10731"/>
            <a:ext cx="1693616" cy="2377905"/>
          </a:xfrm>
          <a:prstGeom prst="rect">
            <a:avLst/>
          </a:prstGeom>
        </p:spPr>
      </p:pic>
      <p:sp>
        <p:nvSpPr>
          <p:cNvPr id="7" name="Cloud 6">
            <a:hlinkClick r:id="rId7" action="ppaction://hlinksldjump"/>
          </p:cNvPr>
          <p:cNvSpPr/>
          <p:nvPr/>
        </p:nvSpPr>
        <p:spPr>
          <a:xfrm>
            <a:off x="9445556" y="5621288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8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5400000">
            <a:off x="-2828571" y="2828571"/>
            <a:ext cx="7570348" cy="1913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------------------------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hlinkClick r:id="" action="ppaction://noaction">
              <a:snd r:embed="rId4" name="tingvotay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14789" r="39070"/>
          <a:stretch/>
        </p:blipFill>
        <p:spPr>
          <a:xfrm rot="5400000">
            <a:off x="4347220" y="1885276"/>
            <a:ext cx="1100513" cy="7012588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6" name="sairo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53521" r="6426" b="26010"/>
          <a:stretch/>
        </p:blipFill>
        <p:spPr>
          <a:xfrm>
            <a:off x="1391182" y="3212792"/>
            <a:ext cx="8524270" cy="1401427"/>
          </a:xfrm>
          <a:prstGeom prst="rect">
            <a:avLst/>
          </a:prstGeom>
        </p:spPr>
      </p:pic>
      <p:pic>
        <p:nvPicPr>
          <p:cNvPr id="2" name="n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3" b="6108"/>
          <a:stretch/>
        </p:blipFill>
        <p:spPr>
          <a:xfrm>
            <a:off x="10269415" y="0"/>
            <a:ext cx="1922585" cy="2697618"/>
          </a:xfrm>
          <a:prstGeom prst="rect">
            <a:avLst/>
          </a:prstGeom>
        </p:spPr>
      </p:pic>
      <p:sp>
        <p:nvSpPr>
          <p:cNvPr id="7" name="Cloud 6">
            <a:hlinkClick r:id="rId9" action="ppaction://hlinksldjump"/>
          </p:cNvPr>
          <p:cNvSpPr/>
          <p:nvPr/>
        </p:nvSpPr>
        <p:spPr>
          <a:xfrm>
            <a:off x="9606697" y="5584753"/>
            <a:ext cx="2359211" cy="1104900"/>
          </a:xfrm>
          <a:prstGeom prst="cloud">
            <a:avLst/>
          </a:prstGeom>
          <a:solidFill>
            <a:srgbClr val="30CF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8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84</Words>
  <Application>Microsoft Office PowerPoint</Application>
  <PresentationFormat>Custom</PresentationFormat>
  <Paragraphs>26</Paragraphs>
  <Slides>12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Asus</cp:lastModifiedBy>
  <cp:revision>15</cp:revision>
  <dcterms:created xsi:type="dcterms:W3CDTF">2021-11-13T09:42:22Z</dcterms:created>
  <dcterms:modified xsi:type="dcterms:W3CDTF">2024-12-07T02:08:50Z</dcterms:modified>
</cp:coreProperties>
</file>