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4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7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5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2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5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4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B9D9-5CC7-43CB-B2D5-4481EC61F935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66A7-C7A0-4923-AD73-111D6DAC7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5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68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540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9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5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226131" cy="709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05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0"/>
            <a:ext cx="91562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3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9666"/>
            <a:ext cx="9454352" cy="687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73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9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99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2019-03-06T03:48:48Z</dcterms:created>
  <dcterms:modified xsi:type="dcterms:W3CDTF">2019-03-06T03:50:48Z</dcterms:modified>
</cp:coreProperties>
</file>