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3" r:id="rId3"/>
    <p:sldId id="265" r:id="rId4"/>
    <p:sldId id="266" r:id="rId5"/>
    <p:sldId id="262" r:id="rId6"/>
    <p:sldId id="256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-810260"/>
            <a:ext cx="11408410" cy="445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4160" y="215900"/>
            <a:ext cx="1908175" cy="4768850"/>
            <a:chOff x="901" y="654"/>
            <a:chExt cx="3005" cy="7510"/>
          </a:xfrm>
        </p:grpSpPr>
        <p:sp>
          <p:nvSpPr>
            <p:cNvPr id="5" name="Rounded Rectangle 4"/>
            <p:cNvSpPr/>
            <p:nvPr/>
          </p:nvSpPr>
          <p:spPr>
            <a:xfrm>
              <a:off x="2190" y="4400"/>
              <a:ext cx="426" cy="376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01" y="654"/>
              <a:ext cx="3005" cy="4983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05" y="2388"/>
              <a:ext cx="1396" cy="13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05" y="3995"/>
              <a:ext cx="1396" cy="13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135120" y="469265"/>
            <a:ext cx="4281170" cy="18681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130" y="961390"/>
            <a:ext cx="889000" cy="889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791835" y="961390"/>
            <a:ext cx="886460" cy="8864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8665" y="961390"/>
            <a:ext cx="886460" cy="886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èn màu nào còn thi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0156 -0.0998148 " pathEditMode="relative" ptsTypes="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1" animBg="1"/>
      <p:bldP spid="11" grpId="0" animBg="1"/>
      <p:bldP spid="11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4160" y="215900"/>
            <a:ext cx="1907540" cy="4768850"/>
            <a:chOff x="416" y="340"/>
            <a:chExt cx="3004" cy="7510"/>
          </a:xfrm>
        </p:grpSpPr>
        <p:grpSp>
          <p:nvGrpSpPr>
            <p:cNvPr id="7" name="Group 6"/>
            <p:cNvGrpSpPr/>
            <p:nvPr/>
          </p:nvGrpSpPr>
          <p:grpSpPr>
            <a:xfrm>
              <a:off x="416" y="340"/>
              <a:ext cx="3005" cy="7510"/>
              <a:chOff x="901" y="654"/>
              <a:chExt cx="3005" cy="751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190" y="4400"/>
                <a:ext cx="426" cy="3764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901" y="654"/>
                <a:ext cx="3005" cy="4983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705" y="4080"/>
                <a:ext cx="1396" cy="1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71" y="501"/>
              <a:ext cx="1396" cy="13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135120" y="469265"/>
            <a:ext cx="4281170" cy="18681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130" y="961390"/>
            <a:ext cx="889000" cy="889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791835" y="961390"/>
            <a:ext cx="886460" cy="8864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8665" y="961390"/>
            <a:ext cx="886460" cy="886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èn màu nào còn thi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5781 0.0549074 " pathEditMode="relative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4160" y="215900"/>
            <a:ext cx="1908175" cy="4768850"/>
            <a:chOff x="901" y="654"/>
            <a:chExt cx="3005" cy="7510"/>
          </a:xfrm>
        </p:grpSpPr>
        <p:sp>
          <p:nvSpPr>
            <p:cNvPr id="5" name="Rounded Rectangle 4"/>
            <p:cNvSpPr/>
            <p:nvPr/>
          </p:nvSpPr>
          <p:spPr>
            <a:xfrm>
              <a:off x="2190" y="4400"/>
              <a:ext cx="426" cy="376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01" y="654"/>
              <a:ext cx="3005" cy="4983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05" y="2388"/>
              <a:ext cx="1396" cy="13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135120" y="469265"/>
            <a:ext cx="4281170" cy="18681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695" y="961390"/>
            <a:ext cx="889000" cy="889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48350" y="963930"/>
            <a:ext cx="886460" cy="8864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22465" y="961390"/>
            <a:ext cx="886460" cy="886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74700" y="311150"/>
            <a:ext cx="886460" cy="886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èn màu nào còn thi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8646 0.213241 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1" animBg="1"/>
      <p:bldP spid="11" grpId="0" bldLvl="0" animBg="1"/>
      <p:bldP spid="11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85" y="2020570"/>
            <a:ext cx="10055860" cy="3561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" y="515620"/>
            <a:ext cx="3580765" cy="3480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4530" y="616585"/>
            <a:ext cx="3916680" cy="3333750"/>
            <a:chOff x="1078" y="971"/>
            <a:chExt cx="6168" cy="5250"/>
          </a:xfrm>
        </p:grpSpPr>
        <p:sp>
          <p:nvSpPr>
            <p:cNvPr id="6" name="Rounded Rectangle 5"/>
            <p:cNvSpPr/>
            <p:nvPr/>
          </p:nvSpPr>
          <p:spPr>
            <a:xfrm>
              <a:off x="1078" y="971"/>
              <a:ext cx="389" cy="525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78" y="1144"/>
              <a:ext cx="6169" cy="24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1235075" y="1062990"/>
            <a:ext cx="886460" cy="886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8535" y="1062990"/>
            <a:ext cx="886460" cy="8864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1995" y="1062990"/>
            <a:ext cx="886460" cy="8864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21927" r="4719" b="22875"/>
          <a:stretch>
            <a:fillRect/>
          </a:stretch>
        </p:blipFill>
        <p:spPr>
          <a:xfrm>
            <a:off x="-178435" y="4345305"/>
            <a:ext cx="4780280" cy="27692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é ơi bé hãy chọn m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77344 -0.00407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4530" y="616585"/>
            <a:ext cx="3916680" cy="3333750"/>
            <a:chOff x="1078" y="971"/>
            <a:chExt cx="6168" cy="5250"/>
          </a:xfrm>
        </p:grpSpPr>
        <p:sp>
          <p:nvSpPr>
            <p:cNvPr id="6" name="Rounded Rectangle 5"/>
            <p:cNvSpPr/>
            <p:nvPr/>
          </p:nvSpPr>
          <p:spPr>
            <a:xfrm>
              <a:off x="1078" y="971"/>
              <a:ext cx="389" cy="525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78" y="1144"/>
              <a:ext cx="6169" cy="24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1235075" y="1062990"/>
            <a:ext cx="886460" cy="886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8535" y="1062990"/>
            <a:ext cx="886460" cy="8864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1995" y="1062990"/>
            <a:ext cx="886460" cy="8864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21927" r="4719" b="22875"/>
          <a:stretch>
            <a:fillRect/>
          </a:stretch>
        </p:blipFill>
        <p:spPr>
          <a:xfrm>
            <a:off x="-178435" y="4345305"/>
            <a:ext cx="4780280" cy="27692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9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é ơi bé hãy chọn mà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89583 0 L 0.678334 -0.00407407 " pathEditMode="relative" rAng="0" ptsTypes="">
                                      <p:cBhvr>
                                        <p:cTn id="13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4530" y="616585"/>
            <a:ext cx="3916680" cy="3333750"/>
            <a:chOff x="1078" y="971"/>
            <a:chExt cx="6168" cy="5250"/>
          </a:xfrm>
        </p:grpSpPr>
        <p:sp>
          <p:nvSpPr>
            <p:cNvPr id="6" name="Rounded Rectangle 5"/>
            <p:cNvSpPr/>
            <p:nvPr/>
          </p:nvSpPr>
          <p:spPr>
            <a:xfrm>
              <a:off x="1078" y="971"/>
              <a:ext cx="389" cy="525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78" y="1144"/>
              <a:ext cx="6169" cy="24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1235075" y="1062990"/>
            <a:ext cx="886460" cy="886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8535" y="1062990"/>
            <a:ext cx="886460" cy="8864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1995" y="1062990"/>
            <a:ext cx="886460" cy="8864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21927" r="4719" b="22875"/>
          <a:stretch>
            <a:fillRect/>
          </a:stretch>
        </p:blipFill>
        <p:spPr>
          <a:xfrm>
            <a:off x="301625" y="4345305"/>
            <a:ext cx="4780280" cy="27692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ố bé đèn giao th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This PC</dc:creator>
  <cp:lastModifiedBy>DELL</cp:lastModifiedBy>
  <cp:revision>2</cp:revision>
  <dcterms:created xsi:type="dcterms:W3CDTF">2024-05-03T09:07:04Z</dcterms:created>
  <dcterms:modified xsi:type="dcterms:W3CDTF">2024-05-05T14:27:34Z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C50EE77C99CE47BBA4C5245063FACAFA_12</vt:lpwstr>
  </property>
  <property fmtid="{D5CDD505-2E9C-101B-9397-08002B2CF9AE}" pid="3" name="KSOProductBuildVer">
    <vt:lpwstr>1033-12.2.0.16731</vt:lpwstr>
  </property>
</Properties>
</file>