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3" r:id="rId3"/>
    <p:sldId id="257" r:id="rId4"/>
    <p:sldId id="258" r:id="rId5"/>
    <p:sldId id="265" r:id="rId7"/>
    <p:sldId id="262" r:id="rId8"/>
    <p:sldId id="267" r:id="rId9"/>
    <p:sldId id="269" r:id="rId10"/>
    <p:sldId id="256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microsoft.com/office/2007/relationships/media" Target="../media/media1.mp3"/><Relationship Id="rId6" Type="http://schemas.openxmlformats.org/officeDocument/2006/relationships/audio" Target="NULL" TargetMode="External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microsoft.com/office/2007/relationships/media" Target="../media/media1.mp3"/><Relationship Id="rId6" Type="http://schemas.openxmlformats.org/officeDocument/2006/relationships/audio" Target="NUL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9.GIF"/><Relationship Id="rId3" Type="http://schemas.openxmlformats.org/officeDocument/2006/relationships/image" Target="../media/image8.GIF"/><Relationship Id="rId2" Type="http://schemas.openxmlformats.org/officeDocument/2006/relationships/image" Target="../media/image6.GIF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3.wav"/><Relationship Id="rId7" Type="http://schemas.openxmlformats.org/officeDocument/2006/relationships/image" Target="../media/image20.GIF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5.wav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audio" Target="../media/audio7.wav"/><Relationship Id="rId8" Type="http://schemas.openxmlformats.org/officeDocument/2006/relationships/audio" Target="../media/audio6.wav"/><Relationship Id="rId7" Type="http://schemas.openxmlformats.org/officeDocument/2006/relationships/image" Target="../media/image20.GIF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4.wav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730" y="2134235"/>
            <a:ext cx="814197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2347595" y="-2135505"/>
            <a:ext cx="7118985" cy="1849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vi-VN" altLang="en-US" sz="7200">
              <a:solidFill>
                <a:srgbClr val="FFC000"/>
              </a:solidFill>
              <a:latin typeface="DFVN Bagel Fat One" charset="0"/>
              <a:cs typeface="DFVN Bagel Fat One" charset="0"/>
            </a:endParaRPr>
          </a:p>
          <a:p>
            <a:r>
              <a:rPr lang="vi-VN" altLang="en-US" sz="7200">
                <a:solidFill>
                  <a:srgbClr val="FFC000"/>
                </a:solidFill>
                <a:latin typeface="DFVN Bagel Fat One" charset="0"/>
                <a:cs typeface="DFVN Bagel Fat One" charset="0"/>
              </a:rPr>
              <a:t>XE GÌ BIẾN </a:t>
            </a:r>
            <a:r>
              <a:rPr lang="vi-VN" altLang="en-US" sz="7200">
                <a:solidFill>
                  <a:srgbClr val="FFC000"/>
                </a:solidFill>
                <a:latin typeface="DFVN Bagel Fat One" charset="0"/>
                <a:cs typeface="DFVN Bagel Fat One" charset="0"/>
              </a:rPr>
              <a:t>MẤT</a:t>
            </a:r>
            <a:endParaRPr lang="vi-VN" altLang="en-US" sz="7200">
              <a:solidFill>
                <a:srgbClr val="FFC000"/>
              </a:solidFill>
              <a:latin typeface="DFVN Bagel Fat One" charset="0"/>
              <a:cs typeface="DFVN Bagel Fat On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-120650"/>
            <a:ext cx="7124700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95590" y="3326765"/>
            <a:ext cx="4145280" cy="232918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35940" y="4431665"/>
            <a:ext cx="3031490" cy="231902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87325" y="0"/>
            <a:ext cx="3249930" cy="231394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3848735" y="4431665"/>
            <a:ext cx="2901950" cy="2143125"/>
          </a:xfrm>
          <a:prstGeom prst="rect">
            <a:avLst/>
          </a:prstGeom>
        </p:spPr>
      </p:pic>
      <p:pic>
        <p:nvPicPr>
          <p:cNvPr id="17" name="Tieng-xe-co-duong-pho-www_tiengdong_com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end="21779,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77750" y="649605"/>
            <a:ext cx="1523365" cy="1015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4583 0.0480556 L 0.838542 0.0785185 " pathEditMode="relative" rAng="0" ptsTypes="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" y="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308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95590" y="3326765"/>
            <a:ext cx="4145280" cy="232918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35940" y="4431665"/>
            <a:ext cx="3031490" cy="231902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87325" y="0"/>
            <a:ext cx="3249930" cy="231394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3848735" y="4431665"/>
            <a:ext cx="2901950" cy="21431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347595" y="-2135505"/>
            <a:ext cx="7118985" cy="1849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7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DFVN Bagel Fat One" charset="0"/>
                <a:cs typeface="DFVN Bagel Fat One" charset="0"/>
              </a:rPr>
              <a:t>kết quả</a:t>
            </a:r>
            <a:endParaRPr lang="vi-VN" altLang="en-US" sz="7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DFVN Bagel Fat One" charset="0"/>
              <a:cs typeface="DFVN Bagel Fat On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675" y="713740"/>
            <a:ext cx="7124700" cy="185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11465" y="3326765"/>
            <a:ext cx="4145280" cy="232918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87325" y="0"/>
            <a:ext cx="3249930" cy="231394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187325" y="4431665"/>
            <a:ext cx="2901950" cy="214312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96310" y="4431665"/>
            <a:ext cx="3031490" cy="2319020"/>
          </a:xfrm>
          <a:prstGeom prst="rect">
            <a:avLst/>
          </a:prstGeom>
        </p:spPr>
      </p:pic>
      <p:pic>
        <p:nvPicPr>
          <p:cNvPr id="17" name="Tieng-xe-co-duong-pho-www_tiengdong_com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end="21779,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77750" y="649605"/>
            <a:ext cx="1523365" cy="1015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01562 0.0205556 L 0.203281 0.0298148 " pathEditMode="relative" rAng="0" ptsTypes="">
                                      <p:cBhvr>
                                        <p:cTn id="6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917813 0.0123148 " pathEditMode="relative" rAng="0" ptsTypes="">
                                      <p:cBhvr>
                                        <p:cTn id="10" dur="6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308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95590" y="3326765"/>
            <a:ext cx="4145280" cy="232918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70935" y="4237355"/>
            <a:ext cx="3031490" cy="231902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87325" y="0"/>
            <a:ext cx="3249930" cy="231394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768985" y="4413250"/>
            <a:ext cx="2901950" cy="2143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675" y="808990"/>
            <a:ext cx="7124700" cy="185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55" y="1114425"/>
            <a:ext cx="7857490" cy="250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3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2575" y="2936875"/>
            <a:ext cx="3616325" cy="2403475"/>
          </a:xfrm>
          <a:prstGeom prst="rect">
            <a:avLst/>
          </a:prstGeom>
        </p:spPr>
      </p:pic>
      <p:sp>
        <p:nvSpPr>
          <p:cNvPr id="24" name="Freeform 5"/>
          <p:cNvSpPr/>
          <p:nvPr/>
        </p:nvSpPr>
        <p:spPr>
          <a:xfrm>
            <a:off x="8147050" y="3166745"/>
            <a:ext cx="3867150" cy="3429000"/>
          </a:xfrm>
          <a:custGeom>
            <a:avLst/>
            <a:gdLst/>
            <a:ahLst/>
            <a:cxnLst/>
            <a:rect l="l" t="t" r="r" b="b"/>
            <a:pathLst>
              <a:path w="2489887" h="1779137">
                <a:moveTo>
                  <a:pt x="0" y="0"/>
                </a:moveTo>
                <a:lnTo>
                  <a:pt x="2489887" y="0"/>
                </a:lnTo>
                <a:lnTo>
                  <a:pt x="2489887" y="1779138"/>
                </a:lnTo>
                <a:lnTo>
                  <a:pt x="0" y="1779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"/>
          <p:cNvSpPr/>
          <p:nvPr/>
        </p:nvSpPr>
        <p:spPr>
          <a:xfrm>
            <a:off x="826135" y="3574415"/>
            <a:ext cx="3018155" cy="2926080"/>
          </a:xfrm>
          <a:custGeom>
            <a:avLst/>
            <a:gdLst/>
            <a:ahLst/>
            <a:cxnLst/>
            <a:rect l="l" t="t" r="r" b="b"/>
            <a:pathLst>
              <a:path w="2367465" h="2926080">
                <a:moveTo>
                  <a:pt x="0" y="0"/>
                </a:moveTo>
                <a:lnTo>
                  <a:pt x="2367465" y="0"/>
                </a:lnTo>
                <a:lnTo>
                  <a:pt x="2367465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1120000">
            <a:off x="1190308" y="-190500"/>
            <a:ext cx="3311568" cy="2268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9000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51529807740469340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3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82415" y="2825750"/>
            <a:ext cx="3616325" cy="2403475"/>
          </a:xfrm>
          <a:prstGeom prst="rect">
            <a:avLst/>
          </a:prstGeom>
        </p:spPr>
      </p:pic>
      <p:sp>
        <p:nvSpPr>
          <p:cNvPr id="24" name="Freeform 5"/>
          <p:cNvSpPr/>
          <p:nvPr/>
        </p:nvSpPr>
        <p:spPr>
          <a:xfrm>
            <a:off x="7375525" y="3322955"/>
            <a:ext cx="3867150" cy="3429000"/>
          </a:xfrm>
          <a:custGeom>
            <a:avLst/>
            <a:gdLst/>
            <a:ahLst/>
            <a:cxnLst/>
            <a:rect l="l" t="t" r="r" b="b"/>
            <a:pathLst>
              <a:path w="2489887" h="1779137">
                <a:moveTo>
                  <a:pt x="0" y="0"/>
                </a:moveTo>
                <a:lnTo>
                  <a:pt x="2489887" y="0"/>
                </a:lnTo>
                <a:lnTo>
                  <a:pt x="2489887" y="1779138"/>
                </a:lnTo>
                <a:lnTo>
                  <a:pt x="0" y="1779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"/>
          <p:cNvSpPr/>
          <p:nvPr/>
        </p:nvSpPr>
        <p:spPr>
          <a:xfrm>
            <a:off x="826135" y="3574415"/>
            <a:ext cx="3018155" cy="2926080"/>
          </a:xfrm>
          <a:custGeom>
            <a:avLst/>
            <a:gdLst/>
            <a:ahLst/>
            <a:cxnLst/>
            <a:rect l="l" t="t" r="r" b="b"/>
            <a:pathLst>
              <a:path w="2367465" h="2926080">
                <a:moveTo>
                  <a:pt x="0" y="0"/>
                </a:moveTo>
                <a:lnTo>
                  <a:pt x="2367465" y="0"/>
                </a:lnTo>
                <a:lnTo>
                  <a:pt x="2367465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1120000">
            <a:off x="1095693" y="80010"/>
            <a:ext cx="3311568" cy="2268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2872542926644141159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3375 -0.00509259 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WPS Presentation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DFVN Bagel Fat One</vt:lpstr>
      <vt:lpstr>Microsoft YaHei</vt:lpstr>
      <vt:lpstr>Arial Unicode MS</vt:lpstr>
      <vt:lpstr>Calibri Light</vt:lpstr>
      <vt:lpstr>Calibri</vt:lpstr>
      <vt:lpstr>Montserrat Alternates Black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This PC</dc:creator>
  <cp:lastModifiedBy>This PC</cp:lastModifiedBy>
  <cp:revision>3</cp:revision>
  <dcterms:created xsi:type="dcterms:W3CDTF">2024-03-30T08:43:00Z</dcterms:created>
  <dcterms:modified xsi:type="dcterms:W3CDTF">2024-03-31T10:10:33Z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ADBC91A0C70B466D9ED4F55A76E38459_12</vt:lpwstr>
  </property>
  <property fmtid="{D5CDD505-2E9C-101B-9397-08002B2CF9AE}" pid="3" name="KSOProductBuildVer">
    <vt:lpwstr>1033-12.2.0.13489</vt:lpwstr>
  </property>
</Properties>
</file>