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2" r:id="rId5"/>
    <p:sldId id="271" r:id="rId6"/>
    <p:sldId id="264" r:id="rId7"/>
    <p:sldId id="272" r:id="rId8"/>
    <p:sldId id="265" r:id="rId9"/>
    <p:sldId id="273" r:id="rId10"/>
    <p:sldId id="266" r:id="rId11"/>
    <p:sldId id="274" r:id="rId12"/>
    <p:sldId id="263" r:id="rId13"/>
    <p:sldId id="27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C997-C977-1E2C-DE69-8CDC9762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B465F-78A7-47C9-191D-1D0482BEF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046F-63B7-CFEC-8EA1-532BE74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F596-39CB-D521-E21B-BC052395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0444-A159-C964-EC68-D3FF9DF1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47E5-6CE2-D2F4-C570-68059B70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F67A1-A325-A4B8-9B15-C18365A6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0233-900D-E6ED-ED85-258DF9B4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E50B-FC9A-048C-FB8D-4C24A41D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AF411-D5B3-FCFC-26F6-C8748F08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5C131-59F6-828F-B82B-915C16737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7C306-102F-D4E3-1CFF-FEE93017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882D6-E283-6C55-5398-0DBFB109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CB3A5-DA7B-0804-8B76-F73F92A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B5CD-631E-6135-B875-9A611FF4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0466-5AD9-ED08-EF2E-A156B4E0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6FB3-C011-3E6D-9B73-FDF12B8D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E60D-E54A-5498-092D-53116047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5F45-194F-FBFA-1310-A87F348B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27F7-46BE-1C4A-F1EC-4A1EBE0E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504A-D106-6BD5-85D1-E1524119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63261-AEA8-741D-C41E-018E293F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C3824-DBFC-00DE-29DE-853F740E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F52BD-6D02-61E6-7AA1-310DA883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5EB4-6AD8-A06D-A891-DEA74ADF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0F5C-EF25-30B6-F620-860457E9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BE49-CCA4-0BF6-A01D-41BE748C4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AD247-851D-D611-A42B-63F96DC14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6DA37-764A-1F37-6225-47C1EF96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85346-FCB0-FD67-AA7D-BF070A85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03EBE-3601-B14D-542C-863A3AB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9E13-52DB-F033-FCA5-38C2045E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FA3D-9E0D-89FF-5AD0-49554C898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DDC98-3FCC-C978-E4E2-33E0FCB11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93E31-011C-C895-81B8-9B9C8CCD3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292B1-9EEE-4AA0-3D52-BE3C46ACA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8F451-5EDF-3DC5-76FD-B9E278D3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4B2E7-A5DE-1557-7935-5740608A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25380-15B0-161D-9200-343AA736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DA60-B6A0-CB74-438E-4AE1465C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891E8-7F12-4B58-8AE8-1DA8C5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3CD41-2113-9EF8-F9C4-EF4FA86A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BA7-D47B-8DCE-BD86-6CE9FB3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E5912-5A9C-C376-4527-A03AB332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2FF79-0DB8-238A-4451-ED994B1B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F8339-BCC4-15C2-0F96-7460EBCC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EECC-0BFA-32CC-D5E1-2CF2EC09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14C9-0928-D5C4-7E61-0E8D0CBB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DA3A7-0CE3-CAC6-E604-99E857D5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1641E-44F1-8E81-44B8-EA97423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6AA1E-5CF2-2BC6-E0D9-BD2292F8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4C01-7F0C-859B-96D1-B138732D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D0E0-3A64-21C9-8C4F-14259DAE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48109-F412-FE70-1C00-4DF68E119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E7FCF-E695-D56B-2DF6-94741CDC9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840-A7AD-C26A-C171-E3748F1C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2DC85-19E1-EE57-2EC7-FE29EDC3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F9AB-0052-BB76-EA22-F4AE02A2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7BCE3-B1C0-A5E9-84AB-C1D7D8B3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17350-6811-70D8-7738-1398596BE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5FDFF-DA87-C54F-9D91-B63E6705E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D6D6-FF5D-4E98-BF06-8A1DBBB81AF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869B-77F3-1C70-437D-E200E8B0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690B1-B643-4BE5-E17E-19AEEBF4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658F-98CD-4B32-B8DB-245D2900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8D998CE-CA33-4FF9-0026-340EC485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12192000" cy="686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D25F0-C28F-F364-7548-467621791658}"/>
              </a:ext>
            </a:extLst>
          </p:cNvPr>
          <p:cNvSpPr/>
          <p:nvPr/>
        </p:nvSpPr>
        <p:spPr>
          <a:xfrm>
            <a:off x="1337187" y="0"/>
            <a:ext cx="9173497" cy="1317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Quy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tắc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5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ngón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0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B37A50-84AC-2D9C-994E-BD301AD5B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15" y="1847399"/>
            <a:ext cx="1045464" cy="186537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41F64C-D8F6-3FDF-9B7A-D3BEC75D48C7}"/>
              </a:ext>
            </a:extLst>
          </p:cNvPr>
          <p:cNvCxnSpPr>
            <a:cxnSpLocks/>
          </p:cNvCxnSpPr>
          <p:nvPr/>
        </p:nvCxnSpPr>
        <p:spPr>
          <a:xfrm flipH="1">
            <a:off x="9520187" y="2698376"/>
            <a:ext cx="577540" cy="3967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932203-A74E-7A8A-B8BE-8AFB9D3D1CC7}"/>
              </a:ext>
            </a:extLst>
          </p:cNvPr>
          <p:cNvGrpSpPr/>
          <p:nvPr/>
        </p:nvGrpSpPr>
        <p:grpSpPr>
          <a:xfrm>
            <a:off x="11020448" y="3848398"/>
            <a:ext cx="1045464" cy="994924"/>
            <a:chOff x="1694329" y="1716741"/>
            <a:chExt cx="2357719" cy="1712259"/>
          </a:xfrm>
        </p:grpSpPr>
        <p:sp>
          <p:nvSpPr>
            <p:cNvPr id="1024" name="Speech Bubble: Oval 1023">
              <a:extLst>
                <a:ext uri="{FF2B5EF4-FFF2-40B4-BE49-F238E27FC236}">
                  <a16:creationId xmlns:a16="http://schemas.microsoft.com/office/drawing/2014/main" id="{A04E61A7-663B-EE22-EB6C-F610B9530B0C}"/>
                </a:ext>
              </a:extLst>
            </p:cNvPr>
            <p:cNvSpPr/>
            <p:nvPr/>
          </p:nvSpPr>
          <p:spPr>
            <a:xfrm>
              <a:off x="1694329" y="1716741"/>
              <a:ext cx="2357719" cy="1712259"/>
            </a:xfrm>
            <a:prstGeom prst="wedgeEllipseCallout">
              <a:avLst>
                <a:gd name="adj1" fmla="val -37469"/>
                <a:gd name="adj2" fmla="val -679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5" name="Picture 10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77499D-29BD-2162-BC78-A3FFB004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390" y="1900517"/>
              <a:ext cx="1346946" cy="1346946"/>
            </a:xfrm>
            <a:prstGeom prst="rect">
              <a:avLst/>
            </a:prstGeom>
          </p:spPr>
        </p:pic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D001A83E-D133-D300-D7EA-FE6E2BE38CB6}"/>
              </a:ext>
            </a:extLst>
          </p:cNvPr>
          <p:cNvSpPr txBox="1"/>
          <p:nvPr/>
        </p:nvSpPr>
        <p:spPr>
          <a:xfrm>
            <a:off x="11066316" y="2967826"/>
            <a:ext cx="14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không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6F2453-74CA-A7C2-0192-48BE36F5C785}"/>
              </a:ext>
            </a:extLst>
          </p:cNvPr>
          <p:cNvCxnSpPr>
            <a:cxnSpLocks/>
          </p:cNvCxnSpPr>
          <p:nvPr/>
        </p:nvCxnSpPr>
        <p:spPr>
          <a:xfrm>
            <a:off x="2753248" y="4620599"/>
            <a:ext cx="1034981" cy="445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2A5FFB-B563-7ECB-31B1-C169703A9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" b="95540" l="1125" r="95250">
                        <a14:foregroundMark x1="8750" y1="48885" x2="8750" y2="48885"/>
                        <a14:foregroundMark x1="8625" y1="48714" x2="8625" y2="48714"/>
                        <a14:foregroundMark x1="5875" y1="49400" x2="4875" y2="50086"/>
                        <a14:foregroundMark x1="4375" y1="50429" x2="4375" y2="50943"/>
                        <a14:foregroundMark x1="1750" y1="51973" x2="1125" y2="52144"/>
                        <a14:foregroundMark x1="47375" y1="8919" x2="47375" y2="8919"/>
                        <a14:foregroundMark x1="19500" y1="12693" x2="19500" y2="12693"/>
                        <a14:foregroundMark x1="19500" y1="14065" x2="19500" y2="14065"/>
                        <a14:foregroundMark x1="19500" y1="15609" x2="19500" y2="15609"/>
                        <a14:foregroundMark x1="19500" y1="16123" x2="19500" y2="16123"/>
                        <a14:foregroundMark x1="20125" y1="16467" x2="22375" y2="17839"/>
                        <a14:foregroundMark x1="23000" y1="17839" x2="23000" y2="17839"/>
                        <a14:foregroundMark x1="23625" y1="17839" x2="23625" y2="17839"/>
                        <a14:foregroundMark x1="19750" y1="12693" x2="19750" y2="12693"/>
                        <a14:foregroundMark x1="19750" y1="11835" x2="19750" y2="11835"/>
                        <a14:foregroundMark x1="20375" y1="12864" x2="20375" y2="12864"/>
                        <a14:foregroundMark x1="20375" y1="12864" x2="18125" y2="12693"/>
                        <a14:foregroundMark x1="18000" y1="12693" x2="20375" y2="12178"/>
                        <a14:foregroundMark x1="75875" y1="4117" x2="75875" y2="4117"/>
                        <a14:foregroundMark x1="75125" y1="3602" x2="75125" y2="3602"/>
                        <a14:foregroundMark x1="75125" y1="1372" x2="75125" y2="1372"/>
                        <a14:foregroundMark x1="75125" y1="1372" x2="75125" y2="1372"/>
                        <a14:foregroundMark x1="73000" y1="1372" x2="71500" y2="1715"/>
                        <a14:foregroundMark x1="69375" y1="2401" x2="69375" y2="2401"/>
                        <a14:foregroundMark x1="70375" y1="3087" x2="70375" y2="3087"/>
                        <a14:foregroundMark x1="70375" y1="3087" x2="70375" y2="3087"/>
                        <a14:foregroundMark x1="70375" y1="3259" x2="70500" y2="4117"/>
                        <a14:foregroundMark x1="70500" y1="4117" x2="77375" y2="3602"/>
                        <a14:foregroundMark x1="77375" y1="3602" x2="78750" y2="5660"/>
                        <a14:foregroundMark x1="92250" y1="26244" x2="92250" y2="26244"/>
                        <a14:foregroundMark x1="92250" y1="27273" x2="92250" y2="28645"/>
                        <a14:foregroundMark x1="94875" y1="20583" x2="94875" y2="20583"/>
                        <a14:foregroundMark x1="95125" y1="20412" x2="95125" y2="20412"/>
                        <a14:foregroundMark x1="95125" y1="20412" x2="95125" y2="20412"/>
                        <a14:foregroundMark x1="95250" y1="18353" x2="95250" y2="18353"/>
                        <a14:foregroundMark x1="94250" y1="17839" x2="94250" y2="17839"/>
                        <a14:foregroundMark x1="94250" y1="18182" x2="94250" y2="18182"/>
                        <a14:foregroundMark x1="94250" y1="18353" x2="94250" y2="18353"/>
                        <a14:foregroundMark x1="94250" y1="18696" x2="94250" y2="18696"/>
                        <a14:foregroundMark x1="83875" y1="59863" x2="83875" y2="59863"/>
                        <a14:foregroundMark x1="65625" y1="91595" x2="65625" y2="91595"/>
                        <a14:foregroundMark x1="55500" y1="92453" x2="55500" y2="92453"/>
                        <a14:foregroundMark x1="76500" y1="92453" x2="76500" y2="92453"/>
                        <a14:foregroundMark x1="83125" y1="95540" x2="83125" y2="95540"/>
                        <a14:backgroundMark x1="88125" y1="88851" x2="95750" y2="91424"/>
                        <a14:backgroundMark x1="95750" y1="91424" x2="86250" y2="87650"/>
                        <a14:backgroundMark x1="86250" y1="87650" x2="89125" y2="88336"/>
                        <a14:backgroundMark x1="88500" y1="76329" x2="88500" y2="76329"/>
                        <a14:backgroundMark x1="87125" y1="83019" x2="90375" y2="77358"/>
                        <a14:backgroundMark x1="90375" y1="77358" x2="88875" y2="77530"/>
                        <a14:backgroundMark x1="90250" y1="74443" x2="90250" y2="74443"/>
                        <a14:backgroundMark x1="89375" y1="74099" x2="89375" y2="74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" y="3621540"/>
            <a:ext cx="2272737" cy="165647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AC32C-4E77-26AD-BAA9-719EF686A100}"/>
              </a:ext>
            </a:extLst>
          </p:cNvPr>
          <p:cNvCxnSpPr>
            <a:cxnSpLocks/>
          </p:cNvCxnSpPr>
          <p:nvPr/>
        </p:nvCxnSpPr>
        <p:spPr>
          <a:xfrm>
            <a:off x="3888712" y="2069960"/>
            <a:ext cx="805543" cy="39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03E17A-24A0-24CD-C4F1-E2B09F289199}"/>
              </a:ext>
            </a:extLst>
          </p:cNvPr>
          <p:cNvGrpSpPr/>
          <p:nvPr/>
        </p:nvGrpSpPr>
        <p:grpSpPr>
          <a:xfrm rot="20314821">
            <a:off x="166746" y="2751762"/>
            <a:ext cx="1366218" cy="767444"/>
            <a:chOff x="661375" y="612949"/>
            <a:chExt cx="2681426" cy="1549368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F1A749D7-3AF9-793F-C592-DE0A9EEBC1B0}"/>
                </a:ext>
              </a:extLst>
            </p:cNvPr>
            <p:cNvSpPr/>
            <p:nvPr/>
          </p:nvSpPr>
          <p:spPr>
            <a:xfrm>
              <a:off x="753626" y="777887"/>
              <a:ext cx="2522136" cy="138443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185C896-194D-2368-1C5D-558DF53D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7" b="98133" l="10000" r="90000">
                          <a14:foregroundMark x1="18000" y1="90133" x2="59500" y2="93067"/>
                          <a14:foregroundMark x1="59500" y1="93067" x2="71167" y2="90933"/>
                          <a14:foregroundMark x1="71167" y1="90933" x2="60500" y2="96000"/>
                          <a14:foregroundMark x1="60500" y1="96000" x2="48833" y2="94400"/>
                          <a14:foregroundMark x1="48833" y1="94400" x2="48833" y2="94133"/>
                          <a14:foregroundMark x1="20167" y1="97067" x2="60000" y2="98667"/>
                          <a14:foregroundMark x1="60000" y1="98667" x2="68500" y2="95467"/>
                          <a14:foregroundMark x1="68500" y1="95467" x2="74167" y2="98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75" y="612949"/>
              <a:ext cx="2681426" cy="1366460"/>
            </a:xfrm>
            <a:prstGeom prst="rect">
              <a:avLst/>
            </a:prstGeom>
          </p:spPr>
        </p:pic>
      </p:grp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D4204018-7560-A681-19E6-C264D4A97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67" b="97167" l="6167" r="92000">
                        <a14:foregroundMark x1="47000" y1="3833" x2="38667" y2="7333"/>
                        <a14:foregroundMark x1="38667" y1="7333" x2="34833" y2="15167"/>
                        <a14:foregroundMark x1="34833" y1="15167" x2="36000" y2="33500"/>
                        <a14:foregroundMark x1="36000" y1="33500" x2="33000" y2="42000"/>
                        <a14:foregroundMark x1="33000" y1="42000" x2="23833" y2="37667"/>
                        <a14:foregroundMark x1="23833" y1="37667" x2="15500" y2="38000"/>
                        <a14:foregroundMark x1="15500" y1="38000" x2="8000" y2="43500"/>
                        <a14:foregroundMark x1="8000" y1="43500" x2="5500" y2="52167"/>
                        <a14:foregroundMark x1="5500" y1="52167" x2="11667" y2="60500"/>
                        <a14:foregroundMark x1="11667" y1="60500" x2="8500" y2="78667"/>
                        <a14:foregroundMark x1="8167" y1="78667" x2="5000" y2="86667"/>
                        <a14:foregroundMark x1="5000" y1="86667" x2="13667" y2="88167"/>
                        <a14:foregroundMark x1="13667" y1="88167" x2="30833" y2="80667"/>
                        <a14:foregroundMark x1="30833" y1="80667" x2="24000" y2="63667"/>
                        <a14:foregroundMark x1="24000" y1="63667" x2="29667" y2="57667"/>
                        <a14:foregroundMark x1="29667" y1="57667" x2="34333" y2="65833"/>
                        <a14:foregroundMark x1="34333" y1="65833" x2="32000" y2="83667"/>
                        <a14:foregroundMark x1="32000" y1="83667" x2="28333" y2="91500"/>
                        <a14:foregroundMark x1="28333" y1="91500" x2="34500" y2="98833"/>
                        <a14:foregroundMark x1="34500" y1="98833" x2="44000" y2="96333"/>
                        <a14:foregroundMark x1="44000" y1="96333" x2="53000" y2="90833"/>
                        <a14:foregroundMark x1="53000" y1="90833" x2="59500" y2="71833"/>
                        <a14:foregroundMark x1="59500" y1="71833" x2="63667" y2="67500"/>
                        <a14:foregroundMark x1="30833" y1="94667" x2="39167" y2="97167"/>
                        <a14:foregroundMark x1="39167" y1="97167" x2="44500" y2="92500"/>
                        <a14:foregroundMark x1="38833" y1="7000" x2="49333" y2="3833"/>
                        <a14:foregroundMark x1="49333" y1="3833" x2="57667" y2="6000"/>
                        <a14:foregroundMark x1="57667" y1="6000" x2="60500" y2="17500"/>
                        <a14:foregroundMark x1="60500" y1="17500" x2="58667" y2="26833"/>
                        <a14:foregroundMark x1="58667" y1="26833" x2="69333" y2="29500"/>
                        <a14:foregroundMark x1="69333" y1="29500" x2="82667" y2="42500"/>
                        <a14:foregroundMark x1="82667" y1="42500" x2="92333" y2="47167"/>
                        <a14:foregroundMark x1="92333" y1="47167" x2="96000" y2="56167"/>
                        <a14:foregroundMark x1="96000" y1="56167" x2="90667" y2="63667"/>
                        <a14:foregroundMark x1="90667" y1="63667" x2="90667" y2="63667"/>
                        <a14:foregroundMark x1="39000" y1="6333" x2="49167" y2="3333"/>
                        <a14:foregroundMark x1="49167" y1="3333" x2="58167" y2="7000"/>
                        <a14:foregroundMark x1="88667" y1="63833" x2="87167" y2="74000"/>
                        <a14:foregroundMark x1="87167" y1="74000" x2="91833" y2="82500"/>
                        <a14:foregroundMark x1="91833" y1="82500" x2="92000" y2="92333"/>
                        <a14:foregroundMark x1="92000" y1="92333" x2="84500" y2="96500"/>
                        <a14:foregroundMark x1="84500" y1="96500" x2="76667" y2="90333"/>
                        <a14:foregroundMark x1="76667" y1="90333" x2="70000" y2="96500"/>
                        <a14:foregroundMark x1="70000" y1="96500" x2="69333" y2="96500"/>
                        <a14:foregroundMark x1="61000" y1="13000" x2="84000" y2="19000"/>
                        <a14:foregroundMark x1="84000" y1="19000" x2="91833" y2="27000"/>
                        <a14:foregroundMark x1="91833" y1="27000" x2="90333" y2="44000"/>
                        <a14:foregroundMark x1="17500" y1="65167" x2="16333" y2="72833"/>
                        <a14:foregroundMark x1="17333" y1="43167" x2="13000" y2="50833"/>
                        <a14:foregroundMark x1="13000" y1="50833" x2="13667" y2="51000"/>
                        <a14:foregroundMark x1="9000" y1="46500" x2="21500" y2="40000"/>
                        <a14:foregroundMark x1="21500" y1="40000" x2="15667" y2="57833"/>
                        <a14:foregroundMark x1="15667" y1="57833" x2="9000" y2="50000"/>
                        <a14:foregroundMark x1="9000" y1="50000" x2="8667" y2="46167"/>
                        <a14:foregroundMark x1="37667" y1="68667" x2="48000" y2="77500"/>
                        <a14:foregroundMark x1="48000" y1="77500" x2="42500" y2="82167"/>
                        <a14:foregroundMark x1="52000" y1="64500" x2="57667" y2="55167"/>
                        <a14:foregroundMark x1="57667" y1="55167" x2="62000" y2="62667"/>
                        <a14:foregroundMark x1="62000" y1="62667" x2="54333" y2="66000"/>
                        <a14:foregroundMark x1="54333" y1="66000" x2="52833" y2="68667"/>
                        <a14:foregroundMark x1="33000" y1="84167" x2="46667" y2="86333"/>
                        <a14:foregroundMark x1="46667" y1="86333" x2="40167" y2="88167"/>
                        <a14:foregroundMark x1="38167" y1="68333" x2="32000" y2="74167"/>
                        <a14:foregroundMark x1="32000" y1="74167" x2="35333" y2="83500"/>
                        <a14:foregroundMark x1="35333" y1="83500" x2="49667" y2="86667"/>
                        <a14:foregroundMark x1="49667" y1="86667" x2="55500" y2="79833"/>
                        <a14:foregroundMark x1="55500" y1="79833" x2="54000" y2="71667"/>
                        <a14:foregroundMark x1="54000" y1="71667" x2="44333" y2="66000"/>
                        <a14:foregroundMark x1="44333" y1="66000" x2="36333" y2="67500"/>
                        <a14:foregroundMark x1="21167" y1="78333" x2="18167" y2="75833"/>
                        <a14:foregroundMark x1="18500" y1="77667" x2="22000" y2="79833"/>
                        <a14:foregroundMark x1="14000" y1="83500" x2="14000" y2="83500"/>
                        <a14:foregroundMark x1="13333" y1="83500" x2="14833" y2="83000"/>
                        <a14:foregroundMark x1="17667" y1="38167" x2="8167" y2="43167"/>
                        <a14:foregroundMark x1="8167" y1="43167" x2="7500" y2="53833"/>
                        <a14:foregroundMark x1="7500" y1="53833" x2="14667" y2="60500"/>
                        <a14:foregroundMark x1="14667" y1="60500" x2="17500" y2="51500"/>
                        <a14:foregroundMark x1="17500" y1="51500" x2="27167" y2="48167"/>
                        <a14:foregroundMark x1="27167" y1="48167" x2="25667" y2="38500"/>
                        <a14:foregroundMark x1="25667" y1="38500" x2="18500" y2="37833"/>
                        <a14:foregroundMark x1="33000" y1="51833" x2="42833" y2="48667"/>
                        <a14:foregroundMark x1="42833" y1="48667" x2="53667" y2="54667"/>
                        <a14:foregroundMark x1="53667" y1="54667" x2="45833" y2="66667"/>
                        <a14:foregroundMark x1="45833" y1="66667" x2="38500" y2="58500"/>
                        <a14:foregroundMark x1="38500" y1="58500" x2="38500" y2="56500"/>
                        <a14:foregroundMark x1="67167" y1="68833" x2="77500" y2="66333"/>
                        <a14:foregroundMark x1="77500" y1="66333" x2="85667" y2="71500"/>
                        <a14:foregroundMark x1="85667" y1="71500" x2="86167" y2="81667"/>
                        <a14:foregroundMark x1="86167" y1="81667" x2="75833" y2="82333"/>
                        <a14:foregroundMark x1="75833" y1="82333" x2="68000" y2="78167"/>
                        <a14:foregroundMark x1="68000" y1="78167" x2="67167" y2="69833"/>
                        <a14:foregroundMark x1="69833" y1="84833" x2="78500" y2="87833"/>
                        <a14:foregroundMark x1="78500" y1="87833" x2="70333" y2="86833"/>
                        <a14:foregroundMark x1="35500" y1="17667" x2="50833" y2="15500"/>
                        <a14:foregroundMark x1="50833" y1="15500" x2="59667" y2="21667"/>
                        <a14:foregroundMark x1="59667" y1="21667" x2="58667" y2="31167"/>
                        <a14:foregroundMark x1="58667" y1="31167" x2="70167" y2="33667"/>
                        <a14:foregroundMark x1="70167" y1="33667" x2="70667" y2="42667"/>
                        <a14:foregroundMark x1="70667" y1="42667" x2="61167" y2="45000"/>
                        <a14:foregroundMark x1="61167" y1="45000" x2="48667" y2="44000"/>
                        <a14:foregroundMark x1="48667" y1="44000" x2="39500" y2="40167"/>
                        <a14:foregroundMark x1="39500" y1="40167" x2="36000" y2="17833"/>
                        <a14:foregroundMark x1="15833" y1="64833" x2="20667" y2="72667"/>
                        <a14:foregroundMark x1="20667" y1="72667" x2="13667" y2="67167"/>
                        <a14:foregroundMark x1="13667" y1="67167" x2="17333" y2="65000"/>
                        <a14:foregroundMark x1="10833" y1="42000" x2="22333" y2="38667"/>
                        <a14:foregroundMark x1="22333" y1="38667" x2="28667" y2="44333"/>
                        <a14:foregroundMark x1="28667" y1="44333" x2="14667" y2="55167"/>
                        <a14:foregroundMark x1="14667" y1="55167" x2="6167" y2="49500"/>
                        <a14:foregroundMark x1="6167" y1="49500" x2="10167" y2="42833"/>
                        <a14:foregroundMark x1="40833" y1="29000" x2="49833" y2="26833"/>
                        <a14:foregroundMark x1="49833" y1="26833" x2="56333" y2="32833"/>
                        <a14:foregroundMark x1="56333" y1="32833" x2="47333" y2="34000"/>
                        <a14:foregroundMark x1="47333" y1="34000" x2="40333" y2="29000"/>
                        <a14:foregroundMark x1="40333" y1="29000" x2="40333" y2="28667"/>
                        <a14:foregroundMark x1="66500" y1="53333" x2="78000" y2="50333"/>
                        <a14:foregroundMark x1="78000" y1="50333" x2="84000" y2="59667"/>
                        <a14:foregroundMark x1="84000" y1="59667" x2="78000" y2="65500"/>
                        <a14:foregroundMark x1="78000" y1="65500" x2="68333" y2="61167"/>
                        <a14:foregroundMark x1="68333" y1="61167" x2="6766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5" y="465112"/>
            <a:ext cx="1911672" cy="19116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2A2D61-48B5-0774-07DF-664E82B28F4D}"/>
              </a:ext>
            </a:extLst>
          </p:cNvPr>
          <p:cNvGrpSpPr/>
          <p:nvPr/>
        </p:nvGrpSpPr>
        <p:grpSpPr>
          <a:xfrm rot="231916">
            <a:off x="1131716" y="-56952"/>
            <a:ext cx="1256775" cy="1205282"/>
            <a:chOff x="630904" y="2335619"/>
            <a:chExt cx="1915526" cy="1602657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ACC4384-B856-C103-E257-4E62A404451B}"/>
                </a:ext>
              </a:extLst>
            </p:cNvPr>
            <p:cNvSpPr/>
            <p:nvPr/>
          </p:nvSpPr>
          <p:spPr>
            <a:xfrm>
              <a:off x="640752" y="2533329"/>
              <a:ext cx="1886471" cy="1217004"/>
            </a:xfrm>
            <a:prstGeom prst="wedgeEllipseCallout">
              <a:avLst>
                <a:gd name="adj1" fmla="val 57332"/>
                <a:gd name="adj2" fmla="val 98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group of kids playing&#10;&#10;Description automatically generated with low confidence">
              <a:extLst>
                <a:ext uri="{FF2B5EF4-FFF2-40B4-BE49-F238E27FC236}">
                  <a16:creationId xmlns:a16="http://schemas.microsoft.com/office/drawing/2014/main" id="{4EEE0970-DFEB-FF47-EE61-9616D0946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04" y="2335619"/>
              <a:ext cx="1915526" cy="160265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18151A-36BD-D3D8-E3A5-A37DFEB91B42}"/>
              </a:ext>
            </a:extLst>
          </p:cNvPr>
          <p:cNvSpPr txBox="1"/>
          <p:nvPr/>
        </p:nvSpPr>
        <p:spPr>
          <a:xfrm>
            <a:off x="1368990" y="3066332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hôn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CC33E-F283-88DC-629C-31DEEFFFC98F}"/>
              </a:ext>
            </a:extLst>
          </p:cNvPr>
          <p:cNvSpPr txBox="1"/>
          <p:nvPr/>
        </p:nvSpPr>
        <p:spPr>
          <a:xfrm>
            <a:off x="1126020" y="1005864"/>
            <a:ext cx="143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cùng</a:t>
            </a:r>
            <a:endParaRPr lang="en-US" dirty="0"/>
          </a:p>
          <a:p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8E117E-FF3C-B149-5510-3A37945D8046}"/>
              </a:ext>
            </a:extLst>
          </p:cNvPr>
          <p:cNvCxnSpPr>
            <a:cxnSpLocks/>
          </p:cNvCxnSpPr>
          <p:nvPr/>
        </p:nvCxnSpPr>
        <p:spPr>
          <a:xfrm>
            <a:off x="6571942" y="1140810"/>
            <a:ext cx="198662" cy="509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B7E859-E87B-3B4C-88A2-B00BBE8F2CC5}"/>
              </a:ext>
            </a:extLst>
          </p:cNvPr>
          <p:cNvGrpSpPr/>
          <p:nvPr/>
        </p:nvGrpSpPr>
        <p:grpSpPr>
          <a:xfrm>
            <a:off x="6800594" y="26764"/>
            <a:ext cx="1066436" cy="711667"/>
            <a:chOff x="2938220" y="1893097"/>
            <a:chExt cx="2538065" cy="2247570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236EA154-ACFB-B222-D912-204AB7F6FB12}"/>
                </a:ext>
              </a:extLst>
            </p:cNvPr>
            <p:cNvSpPr/>
            <p:nvPr/>
          </p:nvSpPr>
          <p:spPr>
            <a:xfrm rot="231916">
              <a:off x="2938220" y="1893097"/>
              <a:ext cx="2538065" cy="2247570"/>
            </a:xfrm>
            <a:prstGeom prst="wedgeEllipseCallout">
              <a:avLst>
                <a:gd name="adj1" fmla="val -71317"/>
                <a:gd name="adj2" fmla="val 197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074037-5320-8ABB-A6A2-63B6FA3B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045" y="2280237"/>
              <a:ext cx="1862767" cy="1350469"/>
            </a:xfrm>
            <a:prstGeom prst="rect">
              <a:avLst/>
            </a:prstGeom>
          </p:spPr>
        </p:pic>
      </p:grpSp>
      <p:pic>
        <p:nvPicPr>
          <p:cNvPr id="44" name="Picture 43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2DDFF14D-030A-969D-5B59-951230B46C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3" y="27568"/>
            <a:ext cx="1786301" cy="156466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D77308-F973-2280-28E0-DA1DF160584A}"/>
              </a:ext>
            </a:extLst>
          </p:cNvPr>
          <p:cNvSpPr txBox="1"/>
          <p:nvPr/>
        </p:nvSpPr>
        <p:spPr>
          <a:xfrm>
            <a:off x="6889936" y="737731"/>
            <a:ext cx="14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endParaRPr lang="en-US" dirty="0"/>
          </a:p>
        </p:txBody>
      </p:sp>
      <p:pic>
        <p:nvPicPr>
          <p:cNvPr id="48" name="Picture 47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C1CF2A55-53A1-CCBC-DF28-825C41BDF9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58" y="-8371"/>
            <a:ext cx="1577341" cy="1658878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8001F-4762-E49F-B038-1C70B81CA8B9}"/>
              </a:ext>
            </a:extLst>
          </p:cNvPr>
          <p:cNvCxnSpPr>
            <a:cxnSpLocks/>
          </p:cNvCxnSpPr>
          <p:nvPr/>
        </p:nvCxnSpPr>
        <p:spPr>
          <a:xfrm flipH="1">
            <a:off x="8435788" y="1624838"/>
            <a:ext cx="385812" cy="445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7DBA0-FA75-4F2D-82F2-A42BBDA114CC}"/>
              </a:ext>
            </a:extLst>
          </p:cNvPr>
          <p:cNvGrpSpPr/>
          <p:nvPr/>
        </p:nvGrpSpPr>
        <p:grpSpPr>
          <a:xfrm>
            <a:off x="10237692" y="254505"/>
            <a:ext cx="1107029" cy="757084"/>
            <a:chOff x="1694328" y="1638299"/>
            <a:chExt cx="2357718" cy="1869141"/>
          </a:xfrm>
        </p:grpSpPr>
        <p:pic>
          <p:nvPicPr>
            <p:cNvPr id="57" name="Picture 5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4CE084D-6E10-ED4C-3B61-FC731B46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11" y="1638299"/>
              <a:ext cx="1281952" cy="1869141"/>
            </a:xfrm>
            <a:prstGeom prst="rect">
              <a:avLst/>
            </a:prstGeom>
          </p:spPr>
        </p:pic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id="{4EF52E82-9378-D0E1-F26D-DDD5326AE6FD}"/>
                </a:ext>
              </a:extLst>
            </p:cNvPr>
            <p:cNvSpPr/>
            <p:nvPr/>
          </p:nvSpPr>
          <p:spPr>
            <a:xfrm>
              <a:off x="1694328" y="1716741"/>
              <a:ext cx="2357718" cy="1712259"/>
            </a:xfrm>
            <a:prstGeom prst="wedgeEllipseCallout">
              <a:avLst>
                <a:gd name="adj1" fmla="val -78628"/>
                <a:gd name="adj2" fmla="val -3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B37A50-84AC-2D9C-994E-BD301AD5B2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15" y="1847399"/>
            <a:ext cx="1045464" cy="186537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41F64C-D8F6-3FDF-9B7A-D3BEC75D48C7}"/>
              </a:ext>
            </a:extLst>
          </p:cNvPr>
          <p:cNvCxnSpPr>
            <a:cxnSpLocks/>
          </p:cNvCxnSpPr>
          <p:nvPr/>
        </p:nvCxnSpPr>
        <p:spPr>
          <a:xfrm flipH="1">
            <a:off x="9520187" y="2698376"/>
            <a:ext cx="577540" cy="3967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932203-A74E-7A8A-B8BE-8AFB9D3D1CC7}"/>
              </a:ext>
            </a:extLst>
          </p:cNvPr>
          <p:cNvGrpSpPr/>
          <p:nvPr/>
        </p:nvGrpSpPr>
        <p:grpSpPr>
          <a:xfrm>
            <a:off x="11020448" y="3848398"/>
            <a:ext cx="1045464" cy="994924"/>
            <a:chOff x="1694329" y="1716741"/>
            <a:chExt cx="2357719" cy="1712259"/>
          </a:xfrm>
        </p:grpSpPr>
        <p:sp>
          <p:nvSpPr>
            <p:cNvPr id="1024" name="Speech Bubble: Oval 1023">
              <a:extLst>
                <a:ext uri="{FF2B5EF4-FFF2-40B4-BE49-F238E27FC236}">
                  <a16:creationId xmlns:a16="http://schemas.microsoft.com/office/drawing/2014/main" id="{A04E61A7-663B-EE22-EB6C-F610B9530B0C}"/>
                </a:ext>
              </a:extLst>
            </p:cNvPr>
            <p:cNvSpPr/>
            <p:nvPr/>
          </p:nvSpPr>
          <p:spPr>
            <a:xfrm>
              <a:off x="1694329" y="1716741"/>
              <a:ext cx="2357719" cy="1712259"/>
            </a:xfrm>
            <a:prstGeom prst="wedgeEllipseCallout">
              <a:avLst>
                <a:gd name="adj1" fmla="val -37469"/>
                <a:gd name="adj2" fmla="val -679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5" name="Picture 10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77499D-29BD-2162-BC78-A3FFB004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390" y="1900517"/>
              <a:ext cx="1346946" cy="134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24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6F2453-74CA-A7C2-0192-48BE36F5C785}"/>
              </a:ext>
            </a:extLst>
          </p:cNvPr>
          <p:cNvCxnSpPr>
            <a:cxnSpLocks/>
          </p:cNvCxnSpPr>
          <p:nvPr/>
        </p:nvCxnSpPr>
        <p:spPr>
          <a:xfrm>
            <a:off x="2753248" y="4620599"/>
            <a:ext cx="1034981" cy="445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2A5FFB-B563-7ECB-31B1-C169703A9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" b="95540" l="1125" r="95250">
                        <a14:foregroundMark x1="8750" y1="48885" x2="8750" y2="48885"/>
                        <a14:foregroundMark x1="8625" y1="48714" x2="8625" y2="48714"/>
                        <a14:foregroundMark x1="5875" y1="49400" x2="4875" y2="50086"/>
                        <a14:foregroundMark x1="4375" y1="50429" x2="4375" y2="50943"/>
                        <a14:foregroundMark x1="1750" y1="51973" x2="1125" y2="52144"/>
                        <a14:foregroundMark x1="47375" y1="8919" x2="47375" y2="8919"/>
                        <a14:foregroundMark x1="19500" y1="12693" x2="19500" y2="12693"/>
                        <a14:foregroundMark x1="19500" y1="14065" x2="19500" y2="14065"/>
                        <a14:foregroundMark x1="19500" y1="15609" x2="19500" y2="15609"/>
                        <a14:foregroundMark x1="19500" y1="16123" x2="19500" y2="16123"/>
                        <a14:foregroundMark x1="20125" y1="16467" x2="22375" y2="17839"/>
                        <a14:foregroundMark x1="23000" y1="17839" x2="23000" y2="17839"/>
                        <a14:foregroundMark x1="23625" y1="17839" x2="23625" y2="17839"/>
                        <a14:foregroundMark x1="19750" y1="12693" x2="19750" y2="12693"/>
                        <a14:foregroundMark x1="19750" y1="11835" x2="19750" y2="11835"/>
                        <a14:foregroundMark x1="20375" y1="12864" x2="20375" y2="12864"/>
                        <a14:foregroundMark x1="20375" y1="12864" x2="18125" y2="12693"/>
                        <a14:foregroundMark x1="18000" y1="12693" x2="20375" y2="12178"/>
                        <a14:foregroundMark x1="75875" y1="4117" x2="75875" y2="4117"/>
                        <a14:foregroundMark x1="75125" y1="3602" x2="75125" y2="3602"/>
                        <a14:foregroundMark x1="75125" y1="1372" x2="75125" y2="1372"/>
                        <a14:foregroundMark x1="75125" y1="1372" x2="75125" y2="1372"/>
                        <a14:foregroundMark x1="73000" y1="1372" x2="71500" y2="1715"/>
                        <a14:foregroundMark x1="69375" y1="2401" x2="69375" y2="2401"/>
                        <a14:foregroundMark x1="70375" y1="3087" x2="70375" y2="3087"/>
                        <a14:foregroundMark x1="70375" y1="3087" x2="70375" y2="3087"/>
                        <a14:foregroundMark x1="70375" y1="3259" x2="70500" y2="4117"/>
                        <a14:foregroundMark x1="70500" y1="4117" x2="77375" y2="3602"/>
                        <a14:foregroundMark x1="77375" y1="3602" x2="78750" y2="5660"/>
                        <a14:foregroundMark x1="92250" y1="26244" x2="92250" y2="26244"/>
                        <a14:foregroundMark x1="92250" y1="27273" x2="92250" y2="28645"/>
                        <a14:foregroundMark x1="94875" y1="20583" x2="94875" y2="20583"/>
                        <a14:foregroundMark x1="95125" y1="20412" x2="95125" y2="20412"/>
                        <a14:foregroundMark x1="95125" y1="20412" x2="95125" y2="20412"/>
                        <a14:foregroundMark x1="95250" y1="18353" x2="95250" y2="18353"/>
                        <a14:foregroundMark x1="94250" y1="17839" x2="94250" y2="17839"/>
                        <a14:foregroundMark x1="94250" y1="18182" x2="94250" y2="18182"/>
                        <a14:foregroundMark x1="94250" y1="18353" x2="94250" y2="18353"/>
                        <a14:foregroundMark x1="94250" y1="18696" x2="94250" y2="18696"/>
                        <a14:foregroundMark x1="83875" y1="59863" x2="83875" y2="59863"/>
                        <a14:foregroundMark x1="65625" y1="91595" x2="65625" y2="91595"/>
                        <a14:foregroundMark x1="55500" y1="92453" x2="55500" y2="92453"/>
                        <a14:foregroundMark x1="76500" y1="92453" x2="76500" y2="92453"/>
                        <a14:foregroundMark x1="83125" y1="95540" x2="83125" y2="95540"/>
                        <a14:backgroundMark x1="88125" y1="88851" x2="95750" y2="91424"/>
                        <a14:backgroundMark x1="95750" y1="91424" x2="86250" y2="87650"/>
                        <a14:backgroundMark x1="86250" y1="87650" x2="89125" y2="88336"/>
                        <a14:backgroundMark x1="88500" y1="76329" x2="88500" y2="76329"/>
                        <a14:backgroundMark x1="87125" y1="83019" x2="90375" y2="77358"/>
                        <a14:backgroundMark x1="90375" y1="77358" x2="88875" y2="77530"/>
                        <a14:backgroundMark x1="90250" y1="74443" x2="90250" y2="74443"/>
                        <a14:backgroundMark x1="89375" y1="74099" x2="89375" y2="74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" y="3621540"/>
            <a:ext cx="2272737" cy="165647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AC32C-4E77-26AD-BAA9-719EF686A100}"/>
              </a:ext>
            </a:extLst>
          </p:cNvPr>
          <p:cNvCxnSpPr>
            <a:cxnSpLocks/>
          </p:cNvCxnSpPr>
          <p:nvPr/>
        </p:nvCxnSpPr>
        <p:spPr>
          <a:xfrm>
            <a:off x="3888712" y="2069960"/>
            <a:ext cx="805543" cy="39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03E17A-24A0-24CD-C4F1-E2B09F289199}"/>
              </a:ext>
            </a:extLst>
          </p:cNvPr>
          <p:cNvGrpSpPr/>
          <p:nvPr/>
        </p:nvGrpSpPr>
        <p:grpSpPr>
          <a:xfrm rot="20314821">
            <a:off x="166746" y="2751762"/>
            <a:ext cx="1366218" cy="767444"/>
            <a:chOff x="661375" y="612949"/>
            <a:chExt cx="2681426" cy="1549368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F1A749D7-3AF9-793F-C592-DE0A9EEBC1B0}"/>
                </a:ext>
              </a:extLst>
            </p:cNvPr>
            <p:cNvSpPr/>
            <p:nvPr/>
          </p:nvSpPr>
          <p:spPr>
            <a:xfrm>
              <a:off x="753626" y="777887"/>
              <a:ext cx="2522136" cy="138443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185C896-194D-2368-1C5D-558DF53D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7" b="98133" l="10000" r="90000">
                          <a14:foregroundMark x1="18000" y1="90133" x2="59500" y2="93067"/>
                          <a14:foregroundMark x1="59500" y1="93067" x2="71167" y2="90933"/>
                          <a14:foregroundMark x1="71167" y1="90933" x2="60500" y2="96000"/>
                          <a14:foregroundMark x1="60500" y1="96000" x2="48833" y2="94400"/>
                          <a14:foregroundMark x1="48833" y1="94400" x2="48833" y2="94133"/>
                          <a14:foregroundMark x1="20167" y1="97067" x2="60000" y2="98667"/>
                          <a14:foregroundMark x1="60000" y1="98667" x2="68500" y2="95467"/>
                          <a14:foregroundMark x1="68500" y1="95467" x2="74167" y2="98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75" y="612949"/>
              <a:ext cx="2681426" cy="1366460"/>
            </a:xfrm>
            <a:prstGeom prst="rect">
              <a:avLst/>
            </a:prstGeom>
          </p:spPr>
        </p:pic>
      </p:grp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D4204018-7560-A681-19E6-C264D4A97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67" b="97167" l="6167" r="92000">
                        <a14:foregroundMark x1="47000" y1="3833" x2="38667" y2="7333"/>
                        <a14:foregroundMark x1="38667" y1="7333" x2="34833" y2="15167"/>
                        <a14:foregroundMark x1="34833" y1="15167" x2="36000" y2="33500"/>
                        <a14:foregroundMark x1="36000" y1="33500" x2="33000" y2="42000"/>
                        <a14:foregroundMark x1="33000" y1="42000" x2="23833" y2="37667"/>
                        <a14:foregroundMark x1="23833" y1="37667" x2="15500" y2="38000"/>
                        <a14:foregroundMark x1="15500" y1="38000" x2="8000" y2="43500"/>
                        <a14:foregroundMark x1="8000" y1="43500" x2="5500" y2="52167"/>
                        <a14:foregroundMark x1="5500" y1="52167" x2="11667" y2="60500"/>
                        <a14:foregroundMark x1="11667" y1="60500" x2="8500" y2="78667"/>
                        <a14:foregroundMark x1="8167" y1="78667" x2="5000" y2="86667"/>
                        <a14:foregroundMark x1="5000" y1="86667" x2="13667" y2="88167"/>
                        <a14:foregroundMark x1="13667" y1="88167" x2="30833" y2="80667"/>
                        <a14:foregroundMark x1="30833" y1="80667" x2="24000" y2="63667"/>
                        <a14:foregroundMark x1="24000" y1="63667" x2="29667" y2="57667"/>
                        <a14:foregroundMark x1="29667" y1="57667" x2="34333" y2="65833"/>
                        <a14:foregroundMark x1="34333" y1="65833" x2="32000" y2="83667"/>
                        <a14:foregroundMark x1="32000" y1="83667" x2="28333" y2="91500"/>
                        <a14:foregroundMark x1="28333" y1="91500" x2="34500" y2="98833"/>
                        <a14:foregroundMark x1="34500" y1="98833" x2="44000" y2="96333"/>
                        <a14:foregroundMark x1="44000" y1="96333" x2="53000" y2="90833"/>
                        <a14:foregroundMark x1="53000" y1="90833" x2="59500" y2="71833"/>
                        <a14:foregroundMark x1="59500" y1="71833" x2="63667" y2="67500"/>
                        <a14:foregroundMark x1="30833" y1="94667" x2="39167" y2="97167"/>
                        <a14:foregroundMark x1="39167" y1="97167" x2="44500" y2="92500"/>
                        <a14:foregroundMark x1="38833" y1="7000" x2="49333" y2="3833"/>
                        <a14:foregroundMark x1="49333" y1="3833" x2="57667" y2="6000"/>
                        <a14:foregroundMark x1="57667" y1="6000" x2="60500" y2="17500"/>
                        <a14:foregroundMark x1="60500" y1="17500" x2="58667" y2="26833"/>
                        <a14:foregroundMark x1="58667" y1="26833" x2="69333" y2="29500"/>
                        <a14:foregroundMark x1="69333" y1="29500" x2="82667" y2="42500"/>
                        <a14:foregroundMark x1="82667" y1="42500" x2="92333" y2="47167"/>
                        <a14:foregroundMark x1="92333" y1="47167" x2="96000" y2="56167"/>
                        <a14:foregroundMark x1="96000" y1="56167" x2="90667" y2="63667"/>
                        <a14:foregroundMark x1="90667" y1="63667" x2="90667" y2="63667"/>
                        <a14:foregroundMark x1="39000" y1="6333" x2="49167" y2="3333"/>
                        <a14:foregroundMark x1="49167" y1="3333" x2="58167" y2="7000"/>
                        <a14:foregroundMark x1="88667" y1="63833" x2="87167" y2="74000"/>
                        <a14:foregroundMark x1="87167" y1="74000" x2="91833" y2="82500"/>
                        <a14:foregroundMark x1="91833" y1="82500" x2="92000" y2="92333"/>
                        <a14:foregroundMark x1="92000" y1="92333" x2="84500" y2="96500"/>
                        <a14:foregroundMark x1="84500" y1="96500" x2="76667" y2="90333"/>
                        <a14:foregroundMark x1="76667" y1="90333" x2="70000" y2="96500"/>
                        <a14:foregroundMark x1="70000" y1="96500" x2="69333" y2="96500"/>
                        <a14:foregroundMark x1="61000" y1="13000" x2="84000" y2="19000"/>
                        <a14:foregroundMark x1="84000" y1="19000" x2="91833" y2="27000"/>
                        <a14:foregroundMark x1="91833" y1="27000" x2="90333" y2="44000"/>
                        <a14:foregroundMark x1="17500" y1="65167" x2="16333" y2="72833"/>
                        <a14:foregroundMark x1="17333" y1="43167" x2="13000" y2="50833"/>
                        <a14:foregroundMark x1="13000" y1="50833" x2="13667" y2="51000"/>
                        <a14:foregroundMark x1="9000" y1="46500" x2="21500" y2="40000"/>
                        <a14:foregroundMark x1="21500" y1="40000" x2="15667" y2="57833"/>
                        <a14:foregroundMark x1="15667" y1="57833" x2="9000" y2="50000"/>
                        <a14:foregroundMark x1="9000" y1="50000" x2="8667" y2="46167"/>
                        <a14:foregroundMark x1="37667" y1="68667" x2="48000" y2="77500"/>
                        <a14:foregroundMark x1="48000" y1="77500" x2="42500" y2="82167"/>
                        <a14:foregroundMark x1="52000" y1="64500" x2="57667" y2="55167"/>
                        <a14:foregroundMark x1="57667" y1="55167" x2="62000" y2="62667"/>
                        <a14:foregroundMark x1="62000" y1="62667" x2="54333" y2="66000"/>
                        <a14:foregroundMark x1="54333" y1="66000" x2="52833" y2="68667"/>
                        <a14:foregroundMark x1="33000" y1="84167" x2="46667" y2="86333"/>
                        <a14:foregroundMark x1="46667" y1="86333" x2="40167" y2="88167"/>
                        <a14:foregroundMark x1="38167" y1="68333" x2="32000" y2="74167"/>
                        <a14:foregroundMark x1="32000" y1="74167" x2="35333" y2="83500"/>
                        <a14:foregroundMark x1="35333" y1="83500" x2="49667" y2="86667"/>
                        <a14:foregroundMark x1="49667" y1="86667" x2="55500" y2="79833"/>
                        <a14:foregroundMark x1="55500" y1="79833" x2="54000" y2="71667"/>
                        <a14:foregroundMark x1="54000" y1="71667" x2="44333" y2="66000"/>
                        <a14:foregroundMark x1="44333" y1="66000" x2="36333" y2="67500"/>
                        <a14:foregroundMark x1="21167" y1="78333" x2="18167" y2="75833"/>
                        <a14:foregroundMark x1="18500" y1="77667" x2="22000" y2="79833"/>
                        <a14:foregroundMark x1="14000" y1="83500" x2="14000" y2="83500"/>
                        <a14:foregroundMark x1="13333" y1="83500" x2="14833" y2="83000"/>
                        <a14:foregroundMark x1="17667" y1="38167" x2="8167" y2="43167"/>
                        <a14:foregroundMark x1="8167" y1="43167" x2="7500" y2="53833"/>
                        <a14:foregroundMark x1="7500" y1="53833" x2="14667" y2="60500"/>
                        <a14:foregroundMark x1="14667" y1="60500" x2="17500" y2="51500"/>
                        <a14:foregroundMark x1="17500" y1="51500" x2="27167" y2="48167"/>
                        <a14:foregroundMark x1="27167" y1="48167" x2="25667" y2="38500"/>
                        <a14:foregroundMark x1="25667" y1="38500" x2="18500" y2="37833"/>
                        <a14:foregroundMark x1="33000" y1="51833" x2="42833" y2="48667"/>
                        <a14:foregroundMark x1="42833" y1="48667" x2="53667" y2="54667"/>
                        <a14:foregroundMark x1="53667" y1="54667" x2="45833" y2="66667"/>
                        <a14:foregroundMark x1="45833" y1="66667" x2="38500" y2="58500"/>
                        <a14:foregroundMark x1="38500" y1="58500" x2="38500" y2="56500"/>
                        <a14:foregroundMark x1="67167" y1="68833" x2="77500" y2="66333"/>
                        <a14:foregroundMark x1="77500" y1="66333" x2="85667" y2="71500"/>
                        <a14:foregroundMark x1="85667" y1="71500" x2="86167" y2="81667"/>
                        <a14:foregroundMark x1="86167" y1="81667" x2="75833" y2="82333"/>
                        <a14:foregroundMark x1="75833" y1="82333" x2="68000" y2="78167"/>
                        <a14:foregroundMark x1="68000" y1="78167" x2="67167" y2="69833"/>
                        <a14:foregroundMark x1="69833" y1="84833" x2="78500" y2="87833"/>
                        <a14:foregroundMark x1="78500" y1="87833" x2="70333" y2="86833"/>
                        <a14:foregroundMark x1="35500" y1="17667" x2="50833" y2="15500"/>
                        <a14:foregroundMark x1="50833" y1="15500" x2="59667" y2="21667"/>
                        <a14:foregroundMark x1="59667" y1="21667" x2="58667" y2="31167"/>
                        <a14:foregroundMark x1="58667" y1="31167" x2="70167" y2="33667"/>
                        <a14:foregroundMark x1="70167" y1="33667" x2="70667" y2="42667"/>
                        <a14:foregroundMark x1="70667" y1="42667" x2="61167" y2="45000"/>
                        <a14:foregroundMark x1="61167" y1="45000" x2="48667" y2="44000"/>
                        <a14:foregroundMark x1="48667" y1="44000" x2="39500" y2="40167"/>
                        <a14:foregroundMark x1="39500" y1="40167" x2="36000" y2="17833"/>
                        <a14:foregroundMark x1="15833" y1="64833" x2="20667" y2="72667"/>
                        <a14:foregroundMark x1="20667" y1="72667" x2="13667" y2="67167"/>
                        <a14:foregroundMark x1="13667" y1="67167" x2="17333" y2="65000"/>
                        <a14:foregroundMark x1="10833" y1="42000" x2="22333" y2="38667"/>
                        <a14:foregroundMark x1="22333" y1="38667" x2="28667" y2="44333"/>
                        <a14:foregroundMark x1="28667" y1="44333" x2="14667" y2="55167"/>
                        <a14:foregroundMark x1="14667" y1="55167" x2="6167" y2="49500"/>
                        <a14:foregroundMark x1="6167" y1="49500" x2="10167" y2="42833"/>
                        <a14:foregroundMark x1="40833" y1="29000" x2="49833" y2="26833"/>
                        <a14:foregroundMark x1="49833" y1="26833" x2="56333" y2="32833"/>
                        <a14:foregroundMark x1="56333" y1="32833" x2="47333" y2="34000"/>
                        <a14:foregroundMark x1="47333" y1="34000" x2="40333" y2="29000"/>
                        <a14:foregroundMark x1="40333" y1="29000" x2="40333" y2="28667"/>
                        <a14:foregroundMark x1="66500" y1="53333" x2="78000" y2="50333"/>
                        <a14:foregroundMark x1="78000" y1="50333" x2="84000" y2="59667"/>
                        <a14:foregroundMark x1="84000" y1="59667" x2="78000" y2="65500"/>
                        <a14:foregroundMark x1="78000" y1="65500" x2="68333" y2="61167"/>
                        <a14:foregroundMark x1="68333" y1="61167" x2="6766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5" y="465112"/>
            <a:ext cx="1911672" cy="19116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2A2D61-48B5-0774-07DF-664E82B28F4D}"/>
              </a:ext>
            </a:extLst>
          </p:cNvPr>
          <p:cNvGrpSpPr/>
          <p:nvPr/>
        </p:nvGrpSpPr>
        <p:grpSpPr>
          <a:xfrm rot="231916">
            <a:off x="1131716" y="-56952"/>
            <a:ext cx="1256775" cy="1205282"/>
            <a:chOff x="630904" y="2335619"/>
            <a:chExt cx="1915526" cy="1602657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ACC4384-B856-C103-E257-4E62A404451B}"/>
                </a:ext>
              </a:extLst>
            </p:cNvPr>
            <p:cNvSpPr/>
            <p:nvPr/>
          </p:nvSpPr>
          <p:spPr>
            <a:xfrm>
              <a:off x="640752" y="2533329"/>
              <a:ext cx="1886471" cy="1217004"/>
            </a:xfrm>
            <a:prstGeom prst="wedgeEllipseCallout">
              <a:avLst>
                <a:gd name="adj1" fmla="val 57332"/>
                <a:gd name="adj2" fmla="val 98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group of kids playing&#10;&#10;Description automatically generated with low confidence">
              <a:extLst>
                <a:ext uri="{FF2B5EF4-FFF2-40B4-BE49-F238E27FC236}">
                  <a16:creationId xmlns:a16="http://schemas.microsoft.com/office/drawing/2014/main" id="{4EEE0970-DFEB-FF47-EE61-9616D0946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04" y="2335619"/>
              <a:ext cx="1915526" cy="160265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18151A-36BD-D3D8-E3A5-A37DFEB91B42}"/>
              </a:ext>
            </a:extLst>
          </p:cNvPr>
          <p:cNvSpPr txBox="1"/>
          <p:nvPr/>
        </p:nvSpPr>
        <p:spPr>
          <a:xfrm>
            <a:off x="1368990" y="3066332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hôn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CC33E-F283-88DC-629C-31DEEFFFC98F}"/>
              </a:ext>
            </a:extLst>
          </p:cNvPr>
          <p:cNvSpPr txBox="1"/>
          <p:nvPr/>
        </p:nvSpPr>
        <p:spPr>
          <a:xfrm>
            <a:off x="1126020" y="1005864"/>
            <a:ext cx="143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cùng</a:t>
            </a:r>
            <a:endParaRPr lang="en-US" dirty="0"/>
          </a:p>
          <a:p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8E117E-FF3C-B149-5510-3A37945D8046}"/>
              </a:ext>
            </a:extLst>
          </p:cNvPr>
          <p:cNvCxnSpPr>
            <a:cxnSpLocks/>
          </p:cNvCxnSpPr>
          <p:nvPr/>
        </p:nvCxnSpPr>
        <p:spPr>
          <a:xfrm>
            <a:off x="6571942" y="1140810"/>
            <a:ext cx="198662" cy="509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B7E859-E87B-3B4C-88A2-B00BBE8F2CC5}"/>
              </a:ext>
            </a:extLst>
          </p:cNvPr>
          <p:cNvGrpSpPr/>
          <p:nvPr/>
        </p:nvGrpSpPr>
        <p:grpSpPr>
          <a:xfrm>
            <a:off x="6800594" y="26764"/>
            <a:ext cx="1066436" cy="711667"/>
            <a:chOff x="2938220" y="1893097"/>
            <a:chExt cx="2538065" cy="2247570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236EA154-ACFB-B222-D912-204AB7F6FB12}"/>
                </a:ext>
              </a:extLst>
            </p:cNvPr>
            <p:cNvSpPr/>
            <p:nvPr/>
          </p:nvSpPr>
          <p:spPr>
            <a:xfrm rot="231916">
              <a:off x="2938220" y="1893097"/>
              <a:ext cx="2538065" cy="2247570"/>
            </a:xfrm>
            <a:prstGeom prst="wedgeEllipseCallout">
              <a:avLst>
                <a:gd name="adj1" fmla="val -71317"/>
                <a:gd name="adj2" fmla="val 197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074037-5320-8ABB-A6A2-63B6FA3B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045" y="2280237"/>
              <a:ext cx="1862767" cy="1350469"/>
            </a:xfrm>
            <a:prstGeom prst="rect">
              <a:avLst/>
            </a:prstGeom>
          </p:spPr>
        </p:pic>
      </p:grpSp>
      <p:pic>
        <p:nvPicPr>
          <p:cNvPr id="44" name="Picture 43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2DDFF14D-030A-969D-5B59-951230B46C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3" y="27568"/>
            <a:ext cx="1786301" cy="156466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D77308-F973-2280-28E0-DA1DF160584A}"/>
              </a:ext>
            </a:extLst>
          </p:cNvPr>
          <p:cNvSpPr txBox="1"/>
          <p:nvPr/>
        </p:nvSpPr>
        <p:spPr>
          <a:xfrm>
            <a:off x="6889936" y="737731"/>
            <a:ext cx="14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endParaRPr lang="en-US" dirty="0"/>
          </a:p>
        </p:txBody>
      </p:sp>
      <p:pic>
        <p:nvPicPr>
          <p:cNvPr id="48" name="Picture 47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C1CF2A55-53A1-CCBC-DF28-825C41BDF9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58" y="-8371"/>
            <a:ext cx="1577341" cy="1658878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8001F-4762-E49F-B038-1C70B81CA8B9}"/>
              </a:ext>
            </a:extLst>
          </p:cNvPr>
          <p:cNvCxnSpPr>
            <a:cxnSpLocks/>
          </p:cNvCxnSpPr>
          <p:nvPr/>
        </p:nvCxnSpPr>
        <p:spPr>
          <a:xfrm flipH="1">
            <a:off x="8435788" y="1624838"/>
            <a:ext cx="385812" cy="445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7DBA0-FA75-4F2D-82F2-A42BBDA114CC}"/>
              </a:ext>
            </a:extLst>
          </p:cNvPr>
          <p:cNvGrpSpPr/>
          <p:nvPr/>
        </p:nvGrpSpPr>
        <p:grpSpPr>
          <a:xfrm>
            <a:off x="10237692" y="254505"/>
            <a:ext cx="1107029" cy="757084"/>
            <a:chOff x="1694328" y="1638299"/>
            <a:chExt cx="2357718" cy="1869141"/>
          </a:xfrm>
        </p:grpSpPr>
        <p:pic>
          <p:nvPicPr>
            <p:cNvPr id="57" name="Picture 5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4CE084D-6E10-ED4C-3B61-FC731B46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11" y="1638299"/>
              <a:ext cx="1281952" cy="1869141"/>
            </a:xfrm>
            <a:prstGeom prst="rect">
              <a:avLst/>
            </a:prstGeom>
          </p:spPr>
        </p:pic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id="{4EF52E82-9378-D0E1-F26D-DDD5326AE6FD}"/>
                </a:ext>
              </a:extLst>
            </p:cNvPr>
            <p:cNvSpPr/>
            <p:nvPr/>
          </p:nvSpPr>
          <p:spPr>
            <a:xfrm>
              <a:off x="1694328" y="1716741"/>
              <a:ext cx="2357718" cy="1712259"/>
            </a:xfrm>
            <a:prstGeom prst="wedgeEllipseCallout">
              <a:avLst>
                <a:gd name="adj1" fmla="val -78628"/>
                <a:gd name="adj2" fmla="val -3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B37A50-84AC-2D9C-994E-BD301AD5B2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15" y="1847399"/>
            <a:ext cx="1045464" cy="186537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41F64C-D8F6-3FDF-9B7A-D3BEC75D48C7}"/>
              </a:ext>
            </a:extLst>
          </p:cNvPr>
          <p:cNvCxnSpPr>
            <a:cxnSpLocks/>
          </p:cNvCxnSpPr>
          <p:nvPr/>
        </p:nvCxnSpPr>
        <p:spPr>
          <a:xfrm flipH="1">
            <a:off x="9520187" y="2698376"/>
            <a:ext cx="577540" cy="3967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932203-A74E-7A8A-B8BE-8AFB9D3D1CC7}"/>
              </a:ext>
            </a:extLst>
          </p:cNvPr>
          <p:cNvGrpSpPr/>
          <p:nvPr/>
        </p:nvGrpSpPr>
        <p:grpSpPr>
          <a:xfrm>
            <a:off x="11020448" y="3848398"/>
            <a:ext cx="1045464" cy="994924"/>
            <a:chOff x="1694329" y="1716741"/>
            <a:chExt cx="2357719" cy="1712259"/>
          </a:xfrm>
        </p:grpSpPr>
        <p:sp>
          <p:nvSpPr>
            <p:cNvPr id="1024" name="Speech Bubble: Oval 1023">
              <a:extLst>
                <a:ext uri="{FF2B5EF4-FFF2-40B4-BE49-F238E27FC236}">
                  <a16:creationId xmlns:a16="http://schemas.microsoft.com/office/drawing/2014/main" id="{A04E61A7-663B-EE22-EB6C-F610B9530B0C}"/>
                </a:ext>
              </a:extLst>
            </p:cNvPr>
            <p:cNvSpPr/>
            <p:nvPr/>
          </p:nvSpPr>
          <p:spPr>
            <a:xfrm>
              <a:off x="1694329" y="1716741"/>
              <a:ext cx="2357719" cy="1712259"/>
            </a:xfrm>
            <a:prstGeom prst="wedgeEllipseCallout">
              <a:avLst>
                <a:gd name="adj1" fmla="val -37469"/>
                <a:gd name="adj2" fmla="val -679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5" name="Picture 10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77499D-29BD-2162-BC78-A3FFB004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390" y="1900517"/>
              <a:ext cx="1346946" cy="134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68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6F2453-74CA-A7C2-0192-48BE36F5C785}"/>
              </a:ext>
            </a:extLst>
          </p:cNvPr>
          <p:cNvCxnSpPr>
            <a:cxnSpLocks/>
          </p:cNvCxnSpPr>
          <p:nvPr/>
        </p:nvCxnSpPr>
        <p:spPr>
          <a:xfrm>
            <a:off x="2753248" y="4620599"/>
            <a:ext cx="1034981" cy="445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2A5FFB-B563-7ECB-31B1-C169703A9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" b="95540" l="1125" r="95250">
                        <a14:foregroundMark x1="8750" y1="48885" x2="8750" y2="48885"/>
                        <a14:foregroundMark x1="8625" y1="48714" x2="8625" y2="48714"/>
                        <a14:foregroundMark x1="5875" y1="49400" x2="4875" y2="50086"/>
                        <a14:foregroundMark x1="4375" y1="50429" x2="4375" y2="50943"/>
                        <a14:foregroundMark x1="1750" y1="51973" x2="1125" y2="52144"/>
                        <a14:foregroundMark x1="47375" y1="8919" x2="47375" y2="8919"/>
                        <a14:foregroundMark x1="19500" y1="12693" x2="19500" y2="12693"/>
                        <a14:foregroundMark x1="19500" y1="14065" x2="19500" y2="14065"/>
                        <a14:foregroundMark x1="19500" y1="15609" x2="19500" y2="15609"/>
                        <a14:foregroundMark x1="19500" y1="16123" x2="19500" y2="16123"/>
                        <a14:foregroundMark x1="20125" y1="16467" x2="22375" y2="17839"/>
                        <a14:foregroundMark x1="23000" y1="17839" x2="23000" y2="17839"/>
                        <a14:foregroundMark x1="23625" y1="17839" x2="23625" y2="17839"/>
                        <a14:foregroundMark x1="19750" y1="12693" x2="19750" y2="12693"/>
                        <a14:foregroundMark x1="19750" y1="11835" x2="19750" y2="11835"/>
                        <a14:foregroundMark x1="20375" y1="12864" x2="20375" y2="12864"/>
                        <a14:foregroundMark x1="20375" y1="12864" x2="18125" y2="12693"/>
                        <a14:foregroundMark x1="18000" y1="12693" x2="20375" y2="12178"/>
                        <a14:foregroundMark x1="75875" y1="4117" x2="75875" y2="4117"/>
                        <a14:foregroundMark x1="75125" y1="3602" x2="75125" y2="3602"/>
                        <a14:foregroundMark x1="75125" y1="1372" x2="75125" y2="1372"/>
                        <a14:foregroundMark x1="75125" y1="1372" x2="75125" y2="1372"/>
                        <a14:foregroundMark x1="73000" y1="1372" x2="71500" y2="1715"/>
                        <a14:foregroundMark x1="69375" y1="2401" x2="69375" y2="2401"/>
                        <a14:foregroundMark x1="70375" y1="3087" x2="70375" y2="3087"/>
                        <a14:foregroundMark x1="70375" y1="3087" x2="70375" y2="3087"/>
                        <a14:foregroundMark x1="70375" y1="3259" x2="70500" y2="4117"/>
                        <a14:foregroundMark x1="70500" y1="4117" x2="77375" y2="3602"/>
                        <a14:foregroundMark x1="77375" y1="3602" x2="78750" y2="5660"/>
                        <a14:foregroundMark x1="92250" y1="26244" x2="92250" y2="26244"/>
                        <a14:foregroundMark x1="92250" y1="27273" x2="92250" y2="28645"/>
                        <a14:foregroundMark x1="94875" y1="20583" x2="94875" y2="20583"/>
                        <a14:foregroundMark x1="95125" y1="20412" x2="95125" y2="20412"/>
                        <a14:foregroundMark x1="95125" y1="20412" x2="95125" y2="20412"/>
                        <a14:foregroundMark x1="95250" y1="18353" x2="95250" y2="18353"/>
                        <a14:foregroundMark x1="94250" y1="17839" x2="94250" y2="17839"/>
                        <a14:foregroundMark x1="94250" y1="18182" x2="94250" y2="18182"/>
                        <a14:foregroundMark x1="94250" y1="18353" x2="94250" y2="18353"/>
                        <a14:foregroundMark x1="94250" y1="18696" x2="94250" y2="18696"/>
                        <a14:foregroundMark x1="83875" y1="59863" x2="83875" y2="59863"/>
                        <a14:foregroundMark x1="65625" y1="91595" x2="65625" y2="91595"/>
                        <a14:foregroundMark x1="55500" y1="92453" x2="55500" y2="92453"/>
                        <a14:foregroundMark x1="76500" y1="92453" x2="76500" y2="92453"/>
                        <a14:foregroundMark x1="83125" y1="95540" x2="83125" y2="95540"/>
                        <a14:backgroundMark x1="88125" y1="88851" x2="95750" y2="91424"/>
                        <a14:backgroundMark x1="95750" y1="91424" x2="86250" y2="87650"/>
                        <a14:backgroundMark x1="86250" y1="87650" x2="89125" y2="88336"/>
                        <a14:backgroundMark x1="88500" y1="76329" x2="88500" y2="76329"/>
                        <a14:backgroundMark x1="87125" y1="83019" x2="90375" y2="77358"/>
                        <a14:backgroundMark x1="90375" y1="77358" x2="88875" y2="77530"/>
                        <a14:backgroundMark x1="90250" y1="74443" x2="90250" y2="74443"/>
                        <a14:backgroundMark x1="89375" y1="74099" x2="89375" y2="74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" y="3621540"/>
            <a:ext cx="2272737" cy="16564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203E17A-24A0-24CD-C4F1-E2B09F289199}"/>
              </a:ext>
            </a:extLst>
          </p:cNvPr>
          <p:cNvGrpSpPr/>
          <p:nvPr/>
        </p:nvGrpSpPr>
        <p:grpSpPr>
          <a:xfrm rot="20314821">
            <a:off x="166746" y="2751762"/>
            <a:ext cx="1366218" cy="767444"/>
            <a:chOff x="661375" y="612949"/>
            <a:chExt cx="2681426" cy="1549368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F1A749D7-3AF9-793F-C592-DE0A9EEBC1B0}"/>
                </a:ext>
              </a:extLst>
            </p:cNvPr>
            <p:cNvSpPr/>
            <p:nvPr/>
          </p:nvSpPr>
          <p:spPr>
            <a:xfrm>
              <a:off x="753626" y="777887"/>
              <a:ext cx="2522136" cy="138443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185C896-194D-2368-1C5D-558DF53D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7" b="98133" l="10000" r="90000">
                          <a14:foregroundMark x1="18000" y1="90133" x2="59500" y2="93067"/>
                          <a14:foregroundMark x1="59500" y1="93067" x2="71167" y2="90933"/>
                          <a14:foregroundMark x1="71167" y1="90933" x2="60500" y2="96000"/>
                          <a14:foregroundMark x1="60500" y1="96000" x2="48833" y2="94400"/>
                          <a14:foregroundMark x1="48833" y1="94400" x2="48833" y2="94133"/>
                          <a14:foregroundMark x1="20167" y1="97067" x2="60000" y2="98667"/>
                          <a14:foregroundMark x1="60000" y1="98667" x2="68500" y2="95467"/>
                          <a14:foregroundMark x1="68500" y1="95467" x2="74167" y2="98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75" y="612949"/>
              <a:ext cx="2681426" cy="136646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18151A-36BD-D3D8-E3A5-A37DFEB91B42}"/>
              </a:ext>
            </a:extLst>
          </p:cNvPr>
          <p:cNvSpPr txBox="1"/>
          <p:nvPr/>
        </p:nvSpPr>
        <p:spPr>
          <a:xfrm>
            <a:off x="1368990" y="3066332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hôn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6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AC32C-4E77-26AD-BAA9-719EF686A100}"/>
              </a:ext>
            </a:extLst>
          </p:cNvPr>
          <p:cNvCxnSpPr>
            <a:cxnSpLocks/>
          </p:cNvCxnSpPr>
          <p:nvPr/>
        </p:nvCxnSpPr>
        <p:spPr>
          <a:xfrm>
            <a:off x="3888712" y="2069960"/>
            <a:ext cx="805543" cy="39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D4204018-7560-A681-19E6-C264D4A9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97167" l="6167" r="92000">
                        <a14:foregroundMark x1="47000" y1="3833" x2="38667" y2="7333"/>
                        <a14:foregroundMark x1="38667" y1="7333" x2="34833" y2="15167"/>
                        <a14:foregroundMark x1="34833" y1="15167" x2="36000" y2="33500"/>
                        <a14:foregroundMark x1="36000" y1="33500" x2="33000" y2="42000"/>
                        <a14:foregroundMark x1="33000" y1="42000" x2="23833" y2="37667"/>
                        <a14:foregroundMark x1="23833" y1="37667" x2="15500" y2="38000"/>
                        <a14:foregroundMark x1="15500" y1="38000" x2="8000" y2="43500"/>
                        <a14:foregroundMark x1="8000" y1="43500" x2="5500" y2="52167"/>
                        <a14:foregroundMark x1="5500" y1="52167" x2="11667" y2="60500"/>
                        <a14:foregroundMark x1="11667" y1="60500" x2="8500" y2="78667"/>
                        <a14:foregroundMark x1="8167" y1="78667" x2="5000" y2="86667"/>
                        <a14:foregroundMark x1="5000" y1="86667" x2="13667" y2="88167"/>
                        <a14:foregroundMark x1="13667" y1="88167" x2="30833" y2="80667"/>
                        <a14:foregroundMark x1="30833" y1="80667" x2="24000" y2="63667"/>
                        <a14:foregroundMark x1="24000" y1="63667" x2="29667" y2="57667"/>
                        <a14:foregroundMark x1="29667" y1="57667" x2="34333" y2="65833"/>
                        <a14:foregroundMark x1="34333" y1="65833" x2="32000" y2="83667"/>
                        <a14:foregroundMark x1="32000" y1="83667" x2="28333" y2="91500"/>
                        <a14:foregroundMark x1="28333" y1="91500" x2="34500" y2="98833"/>
                        <a14:foregroundMark x1="34500" y1="98833" x2="44000" y2="96333"/>
                        <a14:foregroundMark x1="44000" y1="96333" x2="53000" y2="90833"/>
                        <a14:foregroundMark x1="53000" y1="90833" x2="59500" y2="71833"/>
                        <a14:foregroundMark x1="59500" y1="71833" x2="63667" y2="67500"/>
                        <a14:foregroundMark x1="30833" y1="94667" x2="39167" y2="97167"/>
                        <a14:foregroundMark x1="39167" y1="97167" x2="44500" y2="92500"/>
                        <a14:foregroundMark x1="38833" y1="7000" x2="49333" y2="3833"/>
                        <a14:foregroundMark x1="49333" y1="3833" x2="57667" y2="6000"/>
                        <a14:foregroundMark x1="57667" y1="6000" x2="60500" y2="17500"/>
                        <a14:foregroundMark x1="60500" y1="17500" x2="58667" y2="26833"/>
                        <a14:foregroundMark x1="58667" y1="26833" x2="69333" y2="29500"/>
                        <a14:foregroundMark x1="69333" y1="29500" x2="82667" y2="42500"/>
                        <a14:foregroundMark x1="82667" y1="42500" x2="92333" y2="47167"/>
                        <a14:foregroundMark x1="92333" y1="47167" x2="96000" y2="56167"/>
                        <a14:foregroundMark x1="96000" y1="56167" x2="90667" y2="63667"/>
                        <a14:foregroundMark x1="90667" y1="63667" x2="90667" y2="63667"/>
                        <a14:foregroundMark x1="39000" y1="6333" x2="49167" y2="3333"/>
                        <a14:foregroundMark x1="49167" y1="3333" x2="58167" y2="7000"/>
                        <a14:foregroundMark x1="88667" y1="63833" x2="87167" y2="74000"/>
                        <a14:foregroundMark x1="87167" y1="74000" x2="91833" y2="82500"/>
                        <a14:foregroundMark x1="91833" y1="82500" x2="92000" y2="92333"/>
                        <a14:foregroundMark x1="92000" y1="92333" x2="84500" y2="96500"/>
                        <a14:foregroundMark x1="84500" y1="96500" x2="76667" y2="90333"/>
                        <a14:foregroundMark x1="76667" y1="90333" x2="70000" y2="96500"/>
                        <a14:foregroundMark x1="70000" y1="96500" x2="69333" y2="96500"/>
                        <a14:foregroundMark x1="61000" y1="13000" x2="84000" y2="19000"/>
                        <a14:foregroundMark x1="84000" y1="19000" x2="91833" y2="27000"/>
                        <a14:foregroundMark x1="91833" y1="27000" x2="90333" y2="44000"/>
                        <a14:foregroundMark x1="17500" y1="65167" x2="16333" y2="72833"/>
                        <a14:foregroundMark x1="17333" y1="43167" x2="13000" y2="50833"/>
                        <a14:foregroundMark x1="13000" y1="50833" x2="13667" y2="51000"/>
                        <a14:foregroundMark x1="9000" y1="46500" x2="21500" y2="40000"/>
                        <a14:foregroundMark x1="21500" y1="40000" x2="15667" y2="57833"/>
                        <a14:foregroundMark x1="15667" y1="57833" x2="9000" y2="50000"/>
                        <a14:foregroundMark x1="9000" y1="50000" x2="8667" y2="46167"/>
                        <a14:foregroundMark x1="37667" y1="68667" x2="48000" y2="77500"/>
                        <a14:foregroundMark x1="48000" y1="77500" x2="42500" y2="82167"/>
                        <a14:foregroundMark x1="52000" y1="64500" x2="57667" y2="55167"/>
                        <a14:foregroundMark x1="57667" y1="55167" x2="62000" y2="62667"/>
                        <a14:foregroundMark x1="62000" y1="62667" x2="54333" y2="66000"/>
                        <a14:foregroundMark x1="54333" y1="66000" x2="52833" y2="68667"/>
                        <a14:foregroundMark x1="33000" y1="84167" x2="46667" y2="86333"/>
                        <a14:foregroundMark x1="46667" y1="86333" x2="40167" y2="88167"/>
                        <a14:foregroundMark x1="38167" y1="68333" x2="32000" y2="74167"/>
                        <a14:foregroundMark x1="32000" y1="74167" x2="35333" y2="83500"/>
                        <a14:foregroundMark x1="35333" y1="83500" x2="49667" y2="86667"/>
                        <a14:foregroundMark x1="49667" y1="86667" x2="55500" y2="79833"/>
                        <a14:foregroundMark x1="55500" y1="79833" x2="54000" y2="71667"/>
                        <a14:foregroundMark x1="54000" y1="71667" x2="44333" y2="66000"/>
                        <a14:foregroundMark x1="44333" y1="66000" x2="36333" y2="67500"/>
                        <a14:foregroundMark x1="21167" y1="78333" x2="18167" y2="75833"/>
                        <a14:foregroundMark x1="18500" y1="77667" x2="22000" y2="79833"/>
                        <a14:foregroundMark x1="14000" y1="83500" x2="14000" y2="83500"/>
                        <a14:foregroundMark x1="13333" y1="83500" x2="14833" y2="83000"/>
                        <a14:foregroundMark x1="17667" y1="38167" x2="8167" y2="43167"/>
                        <a14:foregroundMark x1="8167" y1="43167" x2="7500" y2="53833"/>
                        <a14:foregroundMark x1="7500" y1="53833" x2="14667" y2="60500"/>
                        <a14:foregroundMark x1="14667" y1="60500" x2="17500" y2="51500"/>
                        <a14:foregroundMark x1="17500" y1="51500" x2="27167" y2="48167"/>
                        <a14:foregroundMark x1="27167" y1="48167" x2="25667" y2="38500"/>
                        <a14:foregroundMark x1="25667" y1="38500" x2="18500" y2="37833"/>
                        <a14:foregroundMark x1="33000" y1="51833" x2="42833" y2="48667"/>
                        <a14:foregroundMark x1="42833" y1="48667" x2="53667" y2="54667"/>
                        <a14:foregroundMark x1="53667" y1="54667" x2="45833" y2="66667"/>
                        <a14:foregroundMark x1="45833" y1="66667" x2="38500" y2="58500"/>
                        <a14:foregroundMark x1="38500" y1="58500" x2="38500" y2="56500"/>
                        <a14:foregroundMark x1="67167" y1="68833" x2="77500" y2="66333"/>
                        <a14:foregroundMark x1="77500" y1="66333" x2="85667" y2="71500"/>
                        <a14:foregroundMark x1="85667" y1="71500" x2="86167" y2="81667"/>
                        <a14:foregroundMark x1="86167" y1="81667" x2="75833" y2="82333"/>
                        <a14:foregroundMark x1="75833" y1="82333" x2="68000" y2="78167"/>
                        <a14:foregroundMark x1="68000" y1="78167" x2="67167" y2="69833"/>
                        <a14:foregroundMark x1="69833" y1="84833" x2="78500" y2="87833"/>
                        <a14:foregroundMark x1="78500" y1="87833" x2="70333" y2="86833"/>
                        <a14:foregroundMark x1="35500" y1="17667" x2="50833" y2="15500"/>
                        <a14:foregroundMark x1="50833" y1="15500" x2="59667" y2="21667"/>
                        <a14:foregroundMark x1="59667" y1="21667" x2="58667" y2="31167"/>
                        <a14:foregroundMark x1="58667" y1="31167" x2="70167" y2="33667"/>
                        <a14:foregroundMark x1="70167" y1="33667" x2="70667" y2="42667"/>
                        <a14:foregroundMark x1="70667" y1="42667" x2="61167" y2="45000"/>
                        <a14:foregroundMark x1="61167" y1="45000" x2="48667" y2="44000"/>
                        <a14:foregroundMark x1="48667" y1="44000" x2="39500" y2="40167"/>
                        <a14:foregroundMark x1="39500" y1="40167" x2="36000" y2="17833"/>
                        <a14:foregroundMark x1="15833" y1="64833" x2="20667" y2="72667"/>
                        <a14:foregroundMark x1="20667" y1="72667" x2="13667" y2="67167"/>
                        <a14:foregroundMark x1="13667" y1="67167" x2="17333" y2="65000"/>
                        <a14:foregroundMark x1="10833" y1="42000" x2="22333" y2="38667"/>
                        <a14:foregroundMark x1="22333" y1="38667" x2="28667" y2="44333"/>
                        <a14:foregroundMark x1="28667" y1="44333" x2="14667" y2="55167"/>
                        <a14:foregroundMark x1="14667" y1="55167" x2="6167" y2="49500"/>
                        <a14:foregroundMark x1="6167" y1="49500" x2="10167" y2="42833"/>
                        <a14:foregroundMark x1="40833" y1="29000" x2="49833" y2="26833"/>
                        <a14:foregroundMark x1="49833" y1="26833" x2="56333" y2="32833"/>
                        <a14:foregroundMark x1="56333" y1="32833" x2="47333" y2="34000"/>
                        <a14:foregroundMark x1="47333" y1="34000" x2="40333" y2="29000"/>
                        <a14:foregroundMark x1="40333" y1="29000" x2="40333" y2="28667"/>
                        <a14:foregroundMark x1="66500" y1="53333" x2="78000" y2="50333"/>
                        <a14:foregroundMark x1="78000" y1="50333" x2="84000" y2="59667"/>
                        <a14:foregroundMark x1="84000" y1="59667" x2="78000" y2="65500"/>
                        <a14:foregroundMark x1="78000" y1="65500" x2="68333" y2="61167"/>
                        <a14:foregroundMark x1="68333" y1="61167" x2="6766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5" y="465112"/>
            <a:ext cx="1911672" cy="191167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2A2D61-48B5-0774-07DF-664E82B28F4D}"/>
              </a:ext>
            </a:extLst>
          </p:cNvPr>
          <p:cNvGrpSpPr/>
          <p:nvPr/>
        </p:nvGrpSpPr>
        <p:grpSpPr>
          <a:xfrm rot="231916">
            <a:off x="1131716" y="-56952"/>
            <a:ext cx="1256775" cy="1205282"/>
            <a:chOff x="630904" y="2335619"/>
            <a:chExt cx="1915526" cy="1602657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2ACC4384-B856-C103-E257-4E62A404451B}"/>
                </a:ext>
              </a:extLst>
            </p:cNvPr>
            <p:cNvSpPr/>
            <p:nvPr/>
          </p:nvSpPr>
          <p:spPr>
            <a:xfrm>
              <a:off x="640752" y="2533329"/>
              <a:ext cx="1886471" cy="1217004"/>
            </a:xfrm>
            <a:prstGeom prst="wedgeEllipseCallout">
              <a:avLst>
                <a:gd name="adj1" fmla="val 57332"/>
                <a:gd name="adj2" fmla="val 98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group of kids playing&#10;&#10;Description automatically generated with low confidence">
              <a:extLst>
                <a:ext uri="{FF2B5EF4-FFF2-40B4-BE49-F238E27FC236}">
                  <a16:creationId xmlns:a16="http://schemas.microsoft.com/office/drawing/2014/main" id="{4EEE0970-DFEB-FF47-EE61-9616D0946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04" y="2335619"/>
              <a:ext cx="1915526" cy="160265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37CC33E-F283-88DC-629C-31DEEFFFC98F}"/>
              </a:ext>
            </a:extLst>
          </p:cNvPr>
          <p:cNvSpPr txBox="1"/>
          <p:nvPr/>
        </p:nvSpPr>
        <p:spPr>
          <a:xfrm>
            <a:off x="1126020" y="1005864"/>
            <a:ext cx="143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cùng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8E117E-FF3C-B149-5510-3A37945D8046}"/>
              </a:ext>
            </a:extLst>
          </p:cNvPr>
          <p:cNvCxnSpPr>
            <a:cxnSpLocks/>
          </p:cNvCxnSpPr>
          <p:nvPr/>
        </p:nvCxnSpPr>
        <p:spPr>
          <a:xfrm>
            <a:off x="6571942" y="1140810"/>
            <a:ext cx="198662" cy="509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B7E859-E87B-3B4C-88A2-B00BBE8F2CC5}"/>
              </a:ext>
            </a:extLst>
          </p:cNvPr>
          <p:cNvGrpSpPr/>
          <p:nvPr/>
        </p:nvGrpSpPr>
        <p:grpSpPr>
          <a:xfrm>
            <a:off x="6800594" y="26764"/>
            <a:ext cx="1066436" cy="711667"/>
            <a:chOff x="2938220" y="1893097"/>
            <a:chExt cx="2538065" cy="2247570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236EA154-ACFB-B222-D912-204AB7F6FB12}"/>
                </a:ext>
              </a:extLst>
            </p:cNvPr>
            <p:cNvSpPr/>
            <p:nvPr/>
          </p:nvSpPr>
          <p:spPr>
            <a:xfrm rot="231916">
              <a:off x="2938220" y="1893097"/>
              <a:ext cx="2538065" cy="2247570"/>
            </a:xfrm>
            <a:prstGeom prst="wedgeEllipseCallout">
              <a:avLst>
                <a:gd name="adj1" fmla="val -71317"/>
                <a:gd name="adj2" fmla="val 197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074037-5320-8ABB-A6A2-63B6FA3B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045" y="2280237"/>
              <a:ext cx="1862767" cy="1350469"/>
            </a:xfrm>
            <a:prstGeom prst="rect">
              <a:avLst/>
            </a:prstGeom>
          </p:spPr>
        </p:pic>
      </p:grpSp>
      <p:pic>
        <p:nvPicPr>
          <p:cNvPr id="44" name="Picture 43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2DDFF14D-030A-969D-5B59-951230B46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3" y="27568"/>
            <a:ext cx="1786301" cy="156466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D77308-F973-2280-28E0-DA1DF160584A}"/>
              </a:ext>
            </a:extLst>
          </p:cNvPr>
          <p:cNvSpPr txBox="1"/>
          <p:nvPr/>
        </p:nvSpPr>
        <p:spPr>
          <a:xfrm>
            <a:off x="6889936" y="737731"/>
            <a:ext cx="14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AEF17-14BB-EBAC-51C3-45A81431BCCF}"/>
              </a:ext>
            </a:extLst>
          </p:cNvPr>
          <p:cNvSpPr txBox="1"/>
          <p:nvPr/>
        </p:nvSpPr>
        <p:spPr>
          <a:xfrm>
            <a:off x="1337187" y="167148"/>
            <a:ext cx="9173497" cy="7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2EA7D6B-B848-077C-FE0C-3F204E9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285" l="10000" r="90000">
                        <a14:foregroundMark x1="46083" y1="83203" x2="47250" y2="90625"/>
                        <a14:foregroundMark x1="47250" y1="90625" x2="50833" y2="99219"/>
                        <a14:foregroundMark x1="50833" y1="99219" x2="57250" y2="99023"/>
                        <a14:foregroundMark x1="57250" y1="99023" x2="62667" y2="92285"/>
                        <a14:foregroundMark x1="62667" y1="92285" x2="58417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24" y="-4481400"/>
            <a:ext cx="15811973" cy="13492883"/>
          </a:xfrm>
          <a:prstGeom prst="rect">
            <a:avLst/>
          </a:prstGeom>
        </p:spPr>
      </p:pic>
      <p:pic>
        <p:nvPicPr>
          <p:cNvPr id="48" name="Picture 47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C1CF2A55-53A1-CCBC-DF28-825C41BDF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58" y="-8371"/>
            <a:ext cx="1577341" cy="1658878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8001F-4762-E49F-B038-1C70B81CA8B9}"/>
              </a:ext>
            </a:extLst>
          </p:cNvPr>
          <p:cNvCxnSpPr>
            <a:cxnSpLocks/>
          </p:cNvCxnSpPr>
          <p:nvPr/>
        </p:nvCxnSpPr>
        <p:spPr>
          <a:xfrm flipH="1">
            <a:off x="8435788" y="1624838"/>
            <a:ext cx="385812" cy="445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7DBA0-FA75-4F2D-82F2-A42BBDA114CC}"/>
              </a:ext>
            </a:extLst>
          </p:cNvPr>
          <p:cNvGrpSpPr/>
          <p:nvPr/>
        </p:nvGrpSpPr>
        <p:grpSpPr>
          <a:xfrm>
            <a:off x="10237692" y="254505"/>
            <a:ext cx="1107029" cy="757084"/>
            <a:chOff x="1694328" y="1638299"/>
            <a:chExt cx="2357718" cy="1869141"/>
          </a:xfrm>
        </p:grpSpPr>
        <p:pic>
          <p:nvPicPr>
            <p:cNvPr id="57" name="Picture 5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4CE084D-6E10-ED4C-3B61-FC731B46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11" y="1638299"/>
              <a:ext cx="1281952" cy="1869141"/>
            </a:xfrm>
            <a:prstGeom prst="rect">
              <a:avLst/>
            </a:prstGeom>
          </p:spPr>
        </p:pic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id="{4EF52E82-9378-D0E1-F26D-DDD5326AE6FD}"/>
                </a:ext>
              </a:extLst>
            </p:cNvPr>
            <p:cNvSpPr/>
            <p:nvPr/>
          </p:nvSpPr>
          <p:spPr>
            <a:xfrm>
              <a:off x="1694328" y="1716741"/>
              <a:ext cx="2357718" cy="1712259"/>
            </a:xfrm>
            <a:prstGeom prst="wedgeEllipseCallout">
              <a:avLst>
                <a:gd name="adj1" fmla="val -78628"/>
                <a:gd name="adj2" fmla="val -3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7" name="TextBox 1026">
            <a:extLst>
              <a:ext uri="{FF2B5EF4-FFF2-40B4-BE49-F238E27FC236}">
                <a16:creationId xmlns:a16="http://schemas.microsoft.com/office/drawing/2014/main" id="{ACA674F3-662D-2678-07A5-E89A2F7F249C}"/>
              </a:ext>
            </a:extLst>
          </p:cNvPr>
          <p:cNvSpPr txBox="1"/>
          <p:nvPr/>
        </p:nvSpPr>
        <p:spPr>
          <a:xfrm>
            <a:off x="10372804" y="1014008"/>
            <a:ext cx="14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Vẫy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nk rectangle with a pink border&#10;&#10;Description automatically generated">
            <a:extLst>
              <a:ext uri="{FF2B5EF4-FFF2-40B4-BE49-F238E27FC236}">
                <a16:creationId xmlns:a16="http://schemas.microsoft.com/office/drawing/2014/main" id="{1DD08A2A-6D69-9B15-B47E-25340590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0" y="-856"/>
            <a:ext cx="12209294" cy="6857573"/>
          </a:xfrm>
          <a:prstGeom prst="rect">
            <a:avLst/>
          </a:prstGeom>
        </p:spPr>
      </p:pic>
      <p:pic>
        <p:nvPicPr>
          <p:cNvPr id="3" name="Đồng hồ đếm ngược 5s">
            <a:hlinkClick r:id="" action="ppaction://media"/>
            <a:extLst>
              <a:ext uri="{FF2B5EF4-FFF2-40B4-BE49-F238E27FC236}">
                <a16:creationId xmlns:a16="http://schemas.microsoft.com/office/drawing/2014/main" id="{153310E1-8B6E-A5E5-69C1-51964F331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841" y="358022"/>
            <a:ext cx="11175551" cy="6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39</Words>
  <Application>Microsoft Office PowerPoint</Application>
  <PresentationFormat>Widescreen</PresentationFormat>
  <Paragraphs>12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dangthitham25081986@outlook.com</dc:creator>
  <cp:lastModifiedBy>Tham Dinh</cp:lastModifiedBy>
  <cp:revision>4</cp:revision>
  <dcterms:created xsi:type="dcterms:W3CDTF">2023-02-13T23:30:38Z</dcterms:created>
  <dcterms:modified xsi:type="dcterms:W3CDTF">2024-03-24T09:54:26Z</dcterms:modified>
</cp:coreProperties>
</file>