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9" r:id="rId4"/>
    <p:sldId id="262" r:id="rId5"/>
    <p:sldId id="260" r:id="rId6"/>
    <p:sldId id="261" r:id="rId7"/>
    <p:sldId id="265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96" y="6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CB19-A8B8-4AF1-8EA3-FD8AE02669C1}" type="datetimeFigureOut">
              <a:rPr lang="en-US" smtClean="0"/>
              <a:t>27-09-2024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499C6-0069-4675-AC90-CBEE5D547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13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CB19-A8B8-4AF1-8EA3-FD8AE02669C1}" type="datetimeFigureOut">
              <a:rPr lang="en-US" smtClean="0"/>
              <a:t>27-09-2024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499C6-0069-4675-AC90-CBEE5D547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27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CB19-A8B8-4AF1-8EA3-FD8AE02669C1}" type="datetimeFigureOut">
              <a:rPr lang="en-US" smtClean="0"/>
              <a:t>27-09-2024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499C6-0069-4675-AC90-CBEE5D547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26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31415-583E-4097-9832-41FB2C5F1C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27-09-2024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C93D-EC9A-433F-B8BF-B74E1624E2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166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31415-583E-4097-9832-41FB2C5F1C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27-09-2024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C93D-EC9A-433F-B8BF-B74E1624E2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457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31415-583E-4097-9832-41FB2C5F1C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27-09-2024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C93D-EC9A-433F-B8BF-B74E1624E2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314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31415-583E-4097-9832-41FB2C5F1C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27-09-2024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C93D-EC9A-433F-B8BF-B74E1624E2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33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31415-583E-4097-9832-41FB2C5F1C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27-09-2024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C93D-EC9A-433F-B8BF-B74E1624E2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447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31415-583E-4097-9832-41FB2C5F1C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27-09-2024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C93D-EC9A-433F-B8BF-B74E1624E2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32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31415-583E-4097-9832-41FB2C5F1C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27-09-2024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C93D-EC9A-433F-B8BF-B74E1624E2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398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31415-583E-4097-9832-41FB2C5F1C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27-09-2024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C93D-EC9A-433F-B8BF-B74E1624E2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110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CB19-A8B8-4AF1-8EA3-FD8AE02669C1}" type="datetimeFigureOut">
              <a:rPr lang="en-US" smtClean="0"/>
              <a:t>27-09-2024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499C6-0069-4675-AC90-CBEE5D547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41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31415-583E-4097-9832-41FB2C5F1C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27-09-2024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C93D-EC9A-433F-B8BF-B74E1624E2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7973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31415-583E-4097-9832-41FB2C5F1C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27-09-2024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C93D-EC9A-433F-B8BF-B74E1624E2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944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31415-583E-4097-9832-41FB2C5F1C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27-09-2024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C93D-EC9A-433F-B8BF-B74E1624E2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975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CB19-A8B8-4AF1-8EA3-FD8AE02669C1}" type="datetimeFigureOut">
              <a:rPr lang="en-US" smtClean="0"/>
              <a:t>27-09-2024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499C6-0069-4675-AC90-CBEE5D547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53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CB19-A8B8-4AF1-8EA3-FD8AE02669C1}" type="datetimeFigureOut">
              <a:rPr lang="en-US" smtClean="0"/>
              <a:t>27-09-2024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499C6-0069-4675-AC90-CBEE5D547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266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CB19-A8B8-4AF1-8EA3-FD8AE02669C1}" type="datetimeFigureOut">
              <a:rPr lang="en-US" smtClean="0"/>
              <a:t>27-09-2024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499C6-0069-4675-AC90-CBEE5D547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9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CB19-A8B8-4AF1-8EA3-FD8AE02669C1}" type="datetimeFigureOut">
              <a:rPr lang="en-US" smtClean="0"/>
              <a:t>27-09-2024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499C6-0069-4675-AC90-CBEE5D547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CB19-A8B8-4AF1-8EA3-FD8AE02669C1}" type="datetimeFigureOut">
              <a:rPr lang="en-US" smtClean="0"/>
              <a:t>27-09-2024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499C6-0069-4675-AC90-CBEE5D547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66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CB19-A8B8-4AF1-8EA3-FD8AE02669C1}" type="datetimeFigureOut">
              <a:rPr lang="en-US" smtClean="0"/>
              <a:t>27-09-2024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499C6-0069-4675-AC90-CBEE5D547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838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CB19-A8B8-4AF1-8EA3-FD8AE02669C1}" type="datetimeFigureOut">
              <a:rPr lang="en-US" smtClean="0"/>
              <a:t>27-09-2024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499C6-0069-4675-AC90-CBEE5D547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79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4CB19-A8B8-4AF1-8EA3-FD8AE02669C1}" type="datetimeFigureOut">
              <a:rPr lang="en-US" smtClean="0"/>
              <a:t>27-09-2024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499C6-0069-4675-AC90-CBEE5D547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1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31415-583E-4097-9832-41FB2C5F1C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27-09-2024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BC93D-EC9A-433F-B8BF-B74E1624E2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609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49" y="392837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 BAN NHÂN DÂN QUẬN 6</a:t>
            </a:r>
            <a:b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RẠNG ĐÔNG 1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49" y="1136073"/>
            <a:ext cx="7886700" cy="46806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endParaRPr lang="en-US" sz="32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endParaRPr lang="en-US" sz="32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Lứa tuổi: 3 – 4 tuổi</a:t>
            </a:r>
            <a:endParaRPr lang="en-US" sz="32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82033" y="2967335"/>
            <a:ext cx="397993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5400" b="1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Bài hát </a:t>
            </a:r>
            <a:r>
              <a:rPr lang="en-US" sz="5400" b="1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Mầm non”</a:t>
            </a:r>
            <a:endParaRPr lang="en-US" sz="5400" b="1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8338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8" y="0"/>
            <a:ext cx="91778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93072"/>
            <a:ext cx="7696200" cy="5302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a-Vang-Boi-Be-Ngoc-Ngan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" y="5690755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9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91778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7933557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y2meta.com - Bông Hoa Mừng Cô - Mùng 8 tháng 3 em ra thăm vườn - Nhạc Thiếu Nhi Bé Xuân Mai Hát Tặng Cô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" y="5555673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2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42" y="0"/>
            <a:ext cx="818925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5" y="0"/>
            <a:ext cx="55626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y2meta.com - Cháu Yêu Bà ✿ Thần Đồng Âm Nhạc Việt Nam Bé MAI VY ♪ #NamvietThieunhi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31241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3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172199" cy="682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y2meta.com - Bánh Chưng Xanh - Phi Long ft Bé Bảo An [Official]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2400" y="5604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1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20782"/>
            <a:ext cx="9220200" cy="795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y2meta.com - Vui Đến Trường - Nhóm Hoa Tay _ Nhạc Thiếu Nhi Sôi Động Remix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7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19</Words>
  <Application>Microsoft Office PowerPoint</Application>
  <PresentationFormat>On-screen Show (4:3)</PresentationFormat>
  <Paragraphs>8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1_Office Theme</vt:lpstr>
      <vt:lpstr>ỦY BAN NHÂN DÂN QUẬN 6 TRƯỜNG MẦM NON RẠNG ĐÔNG 1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6 TRƯỜNG MẦM NON RẠNG ĐÔNG 1</dc:title>
  <dc:creator>admin</dc:creator>
  <cp:lastModifiedBy>Microsoft account</cp:lastModifiedBy>
  <cp:revision>7</cp:revision>
  <dcterms:created xsi:type="dcterms:W3CDTF">2024-04-01T05:41:12Z</dcterms:created>
  <dcterms:modified xsi:type="dcterms:W3CDTF">2024-09-27T09:02:32Z</dcterms:modified>
</cp:coreProperties>
</file>