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</p:sldIdLst>
  <p:sldSz cx="9906000" cy="6858000" type="A4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756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45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772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2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21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4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66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5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20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6CCAB-61AE-4FCC-A867-9FFC5C1D486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64B85-5C32-4756-BE67-B651C26FB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19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5430905"/>
              </p:ext>
            </p:extLst>
          </p:nvPr>
        </p:nvGraphicFramePr>
        <p:xfrm>
          <a:off x="677026" y="909259"/>
          <a:ext cx="8829831" cy="5670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732">
                  <a:extLst>
                    <a:ext uri="{9D8B030D-6E8A-4147-A177-3AD203B41FA5}">
                      <a16:colId xmlns:a16="http://schemas.microsoft.com/office/drawing/2014/main" val="2939608624"/>
                    </a:ext>
                  </a:extLst>
                </a:gridCol>
                <a:gridCol w="3319394">
                  <a:extLst>
                    <a:ext uri="{9D8B030D-6E8A-4147-A177-3AD203B41FA5}">
                      <a16:colId xmlns:a16="http://schemas.microsoft.com/office/drawing/2014/main" val="3917739819"/>
                    </a:ext>
                  </a:extLst>
                </a:gridCol>
                <a:gridCol w="3098705">
                  <a:extLst>
                    <a:ext uri="{9D8B030D-6E8A-4147-A177-3AD203B41FA5}">
                      <a16:colId xmlns:a16="http://schemas.microsoft.com/office/drawing/2014/main" val="2243791279"/>
                    </a:ext>
                  </a:extLst>
                </a:gridCol>
              </a:tblGrid>
              <a:tr h="953795"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800" baseline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280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baseline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800" baseline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</a:t>
                      </a:r>
                    </a:p>
                    <a:p>
                      <a:pPr algn="ctr"/>
                      <a:r>
                        <a:rPr lang="en-US" sz="2800" baseline="0" smtClean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PHỐI HỢP</a:t>
                      </a:r>
                      <a:endParaRPr lang="en-US" sz="280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889545"/>
                  </a:ext>
                </a:extLst>
              </a:tr>
              <a:tr h="1011458">
                <a:tc>
                  <a:txBody>
                    <a:bodyPr/>
                    <a:lstStyle/>
                    <a:p>
                      <a:pPr algn="l"/>
                      <a:r>
                        <a:rPr lang="en-US" sz="28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Năm: 05/9/2024</a:t>
                      </a:r>
                      <a:endParaRPr lang="en-US" sz="28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28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tham gia ngày hội vui đến trường</a:t>
                      </a:r>
                      <a:endParaRPr lang="en-US" sz="28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8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8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hỗ trợ đưa bé đến trường buổi sáng từ 6h45p đến 8h15p và đón bé về lúc 16h.</a:t>
                      </a: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193949"/>
                  </a:ext>
                </a:extLst>
              </a:tr>
              <a:tr h="9537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8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Sáu: 06/9/2024</a:t>
                      </a:r>
                      <a:endParaRPr lang="en-US" sz="28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Ổn định</a:t>
                      </a:r>
                      <a:r>
                        <a:rPr lang="en-US" sz="28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nề nếp</a:t>
                      </a:r>
                      <a:endParaRPr lang="en-US" sz="28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257585"/>
                  </a:ext>
                </a:extLst>
              </a:tr>
              <a:tr h="5640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8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398382"/>
                  </a:ext>
                </a:extLst>
              </a:tr>
              <a:tr h="939874">
                <a:tc>
                  <a:txBody>
                    <a:bodyPr/>
                    <a:lstStyle/>
                    <a:p>
                      <a:endParaRPr lang="vi-VN" sz="5500"/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vi-VN" sz="5500"/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66131"/>
                  </a:ext>
                </a:extLst>
              </a:tr>
              <a:tr h="8145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6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46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782" marR="190782" marT="95391" marB="9539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661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51112" y="298953"/>
            <a:ext cx="8478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HỌC TẬP TUẦN 1 THÁNG 9</a:t>
            </a:r>
          </a:p>
        </p:txBody>
      </p:sp>
    </p:spTree>
    <p:extLst>
      <p:ext uri="{BB962C8B-B14F-4D97-AF65-F5344CB8AC3E}">
        <p14:creationId xmlns:p14="http://schemas.microsoft.com/office/powerpoint/2010/main" val="3475177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131629"/>
              </p:ext>
            </p:extLst>
          </p:nvPr>
        </p:nvGraphicFramePr>
        <p:xfrm>
          <a:off x="391887" y="1227666"/>
          <a:ext cx="8910676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580">
                  <a:extLst>
                    <a:ext uri="{9D8B030D-6E8A-4147-A177-3AD203B41FA5}">
                      <a16:colId xmlns:a16="http://schemas.microsoft.com/office/drawing/2014/main" val="2939608624"/>
                    </a:ext>
                  </a:extLst>
                </a:gridCol>
                <a:gridCol w="3570454">
                  <a:extLst>
                    <a:ext uri="{9D8B030D-6E8A-4147-A177-3AD203B41FA5}">
                      <a16:colId xmlns:a16="http://schemas.microsoft.com/office/drawing/2014/main" val="3917739819"/>
                    </a:ext>
                  </a:extLst>
                </a:gridCol>
                <a:gridCol w="2731642">
                  <a:extLst>
                    <a:ext uri="{9D8B030D-6E8A-4147-A177-3AD203B41FA5}">
                      <a16:colId xmlns:a16="http://schemas.microsoft.com/office/drawing/2014/main" val="22437912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</a:t>
                      </a:r>
                    </a:p>
                    <a:p>
                      <a:pPr algn="ctr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PHỐI HỢP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889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Hai: 09/9/2024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Hát: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Vui đến trường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Vẽ chân dung bạn trai, bạn gái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hỗ trợ cho trẻ nghe thêm bài hát “Vui đến trường” tại nhà.</a:t>
                      </a:r>
                    </a:p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 huynh tạo thói quen cho trẻ rửa tay, lau mặt đúng thao tác tại nhà.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193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Ba: 10/9/2024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Truyện: Ai đáng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khen nhiều hơn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kỹ năng rửa tay.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257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Tư: 11/9/20234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số lượng từ 1 đến 5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Thơ: Cô và mẹ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39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Năm: 12/9/2024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Bé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cần gì để lớn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Nặn mắt kính theo mẫu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6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Sáu: 13/9/2024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Tung và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bắt bóng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kỹ năng lau mặt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661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48493" y="704446"/>
            <a:ext cx="675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DUNG HỌC TẬP TUẦN 2 THÁNG 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47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86117"/>
              </p:ext>
            </p:extLst>
          </p:nvPr>
        </p:nvGraphicFramePr>
        <p:xfrm>
          <a:off x="391887" y="1227666"/>
          <a:ext cx="8910676" cy="524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580">
                  <a:extLst>
                    <a:ext uri="{9D8B030D-6E8A-4147-A177-3AD203B41FA5}">
                      <a16:colId xmlns:a16="http://schemas.microsoft.com/office/drawing/2014/main" val="2939608624"/>
                    </a:ext>
                  </a:extLst>
                </a:gridCol>
                <a:gridCol w="3570454">
                  <a:extLst>
                    <a:ext uri="{9D8B030D-6E8A-4147-A177-3AD203B41FA5}">
                      <a16:colId xmlns:a16="http://schemas.microsoft.com/office/drawing/2014/main" val="3917739819"/>
                    </a:ext>
                  </a:extLst>
                </a:gridCol>
                <a:gridCol w="2731642">
                  <a:extLst>
                    <a:ext uri="{9D8B030D-6E8A-4147-A177-3AD203B41FA5}">
                      <a16:colId xmlns:a16="http://schemas.microsoft.com/office/drawing/2014/main" val="22437912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</a:t>
                      </a:r>
                    </a:p>
                    <a:p>
                      <a:pPr algn="ctr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PHỐI HỢP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889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Hai: 16/9/2024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Hát: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Trời đã sang rồi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VĐTN: Múa cho mẹ xem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hỗ trợ cho trẻ nghe thêm bài hát “Trời đã sang rồi” tại nhà.</a:t>
                      </a:r>
                    </a:p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 huynh tạo thói quen cho trẻ rửa tay, lau mặt đúng thao tác tại nhà.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193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Ba: 17/9/2024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Khám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phá: Tôi là ai</a:t>
                      </a:r>
                      <a:endParaRPr lang="en-US" sz="2200" baseline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thao tác lau mặt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257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Tư: 18/9/20234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Tay phải và tay trái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trường MN của bé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39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Năm: 19/9/2024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 rẻ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quạt tạo váy búp bê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quen chữ 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6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Sáu: 20/9/2024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Tung và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bắt bóng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các hình học (hình vuông, hình tròn, hình chữ nhật, hình tam giác)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661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48493" y="704446"/>
            <a:ext cx="675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DUNG HỌC TẬP TUẦN 3 THÁNG 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792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026595"/>
              </p:ext>
            </p:extLst>
          </p:nvPr>
        </p:nvGraphicFramePr>
        <p:xfrm>
          <a:off x="391887" y="1227666"/>
          <a:ext cx="8910676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8580">
                  <a:extLst>
                    <a:ext uri="{9D8B030D-6E8A-4147-A177-3AD203B41FA5}">
                      <a16:colId xmlns:a16="http://schemas.microsoft.com/office/drawing/2014/main" val="2939608624"/>
                    </a:ext>
                  </a:extLst>
                </a:gridCol>
                <a:gridCol w="3570454">
                  <a:extLst>
                    <a:ext uri="{9D8B030D-6E8A-4147-A177-3AD203B41FA5}">
                      <a16:colId xmlns:a16="http://schemas.microsoft.com/office/drawing/2014/main" val="3917739819"/>
                    </a:ext>
                  </a:extLst>
                </a:gridCol>
                <a:gridCol w="2731642">
                  <a:extLst>
                    <a:ext uri="{9D8B030D-6E8A-4147-A177-3AD203B41FA5}">
                      <a16:colId xmlns:a16="http://schemas.microsoft.com/office/drawing/2014/main" val="22437912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GIAN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</a:t>
                      </a:r>
                    </a:p>
                    <a:p>
                      <a:pPr algn="ctr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PHỐI HỢP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3889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Hai: 23/9/2024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Hát: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Năm ngón tay ngoan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VĐTN: Trời đã sang rồi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huynh hỗ trợ cho trẻ nghe thêm bài hát “Năm ngón tay ngoan” tại nhà.</a:t>
                      </a:r>
                    </a:p>
                    <a:p>
                      <a:pPr marL="174625" indent="-174625" algn="l">
                        <a:buFontTx/>
                        <a:buChar char="-"/>
                      </a:pP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 huynh tạo thói quen cho trẻ rửa tay, lau mặt đúng thao tác tại nhà.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4193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Ba: 24/9/2024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Đôi tay xấu xí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thao tác lau mặt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257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Tư: 25/9/20234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biết chữ a, b</a:t>
                      </a:r>
                    </a:p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Bật tách,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khép chân qua 7 ô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539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Năm: 26/9/2024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 tạo từ đôi bàn tay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Bé cần gì để lớn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346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Sáu: 27/9/2024</a:t>
                      </a:r>
                      <a:endParaRPr lang="en-US" sz="2200" smtClean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biết số lượng 6</a:t>
                      </a:r>
                    </a:p>
                    <a:p>
                      <a:pPr algn="l"/>
                      <a:r>
                        <a:rPr lang="en-US" sz="2200" baseline="0" smtClean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Ôn kỹ năng cắt lượn</a:t>
                      </a:r>
                      <a:endParaRPr lang="en-US" sz="220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2666157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48493" y="704446"/>
            <a:ext cx="6758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NỘI DUNG HỌC TẬP TUẦN 3 THÁNG 9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529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460</Words>
  <Application>Microsoft Office PowerPoint</Application>
  <PresentationFormat>A4 Paper (210x297 mm)</PresentationFormat>
  <Paragraphs>76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Giáo viên lớp Chồi 1   thông báo đến quý phụ huynh:</dc:title>
  <dc:creator>Windows User</dc:creator>
  <cp:lastModifiedBy>Thanh Loan</cp:lastModifiedBy>
  <cp:revision>28</cp:revision>
  <cp:lastPrinted>2024-09-02T16:09:45Z</cp:lastPrinted>
  <dcterms:created xsi:type="dcterms:W3CDTF">2023-08-20T02:27:15Z</dcterms:created>
  <dcterms:modified xsi:type="dcterms:W3CDTF">2024-10-18T12:45:08Z</dcterms:modified>
</cp:coreProperties>
</file>