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5" r:id="rId5"/>
    <p:sldId id="277" r:id="rId6"/>
    <p:sldId id="278" r:id="rId7"/>
    <p:sldId id="285" r:id="rId8"/>
    <p:sldId id="279" r:id="rId9"/>
    <p:sldId id="280" r:id="rId10"/>
    <p:sldId id="281" r:id="rId11"/>
    <p:sldId id="283" r:id="rId12"/>
    <p:sldId id="284" r:id="rId13"/>
    <p:sldId id="282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6C27E7B-DDC7-44BC-A6FB-E29191BF328A}">
          <p14:sldIdLst>
            <p14:sldId id="256"/>
            <p14:sldId id="271"/>
            <p14:sldId id="257"/>
            <p14:sldId id="275"/>
            <p14:sldId id="277"/>
            <p14:sldId id="278"/>
            <p14:sldId id="285"/>
            <p14:sldId id="279"/>
            <p14:sldId id="280"/>
            <p14:sldId id="281"/>
            <p14:sldId id="283"/>
            <p14:sldId id="284"/>
            <p14:sldId id="282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A9071E"/>
    <a:srgbClr val="FFCCFF"/>
    <a:srgbClr val="F52FC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728" autoAdjust="0"/>
  </p:normalViewPr>
  <p:slideViewPr>
    <p:cSldViewPr snapToGrid="0">
      <p:cViewPr varScale="1">
        <p:scale>
          <a:sx n="47" d="100"/>
          <a:sy n="47" d="100"/>
        </p:scale>
        <p:origin x="620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7A4E-D742-147B-2BD8-295325858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25A05-4CBA-2496-0297-65EB83828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E22FE-E479-51D5-45E0-41C51C5A8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E87-5E38-48E5-8D1E-D874F824595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D5A7-A4AB-21A4-0391-05D0D90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05891-B3BC-7564-FED2-E108E6A2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B152-03A1-4330-887C-78686A04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7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91927-11F6-6528-583C-2B27B26D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3FD1C-90A7-5E87-4968-B3C81D329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B6D22-D1DF-9CAC-EE5D-E9B4B6D3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E87-5E38-48E5-8D1E-D874F824595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5C6BF-C7BA-7383-1C3F-D242DD8B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F7615-817D-C783-D20E-8DB52232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B152-03A1-4330-887C-78686A04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5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911BCD-4620-2FBC-F562-415DAF683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A6C2B-CAE8-A954-C2C0-32BA5FD9D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611AC-A541-2883-851A-1001BE0E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E87-5E38-48E5-8D1E-D874F824595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1BE25-63CF-E13B-C4D5-C86507B9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0CB86-5063-ECA5-B510-C3FBDF3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B152-03A1-4330-887C-78686A04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5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8B46-DF9B-9CF6-7CE1-48B3E94F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9B819-A6A0-8DFF-B011-92134792E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B38DD-CF08-6555-053E-0E4181B3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E87-5E38-48E5-8D1E-D874F824595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87348-07AB-EC47-48D4-272B9F7A8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6907C-41C2-AA3F-C752-85B1A44E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B152-03A1-4330-887C-78686A04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0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455D-AD73-97AD-249C-4CA8E238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7BB81-CF01-0543-A9C4-010262D75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9D837-2D09-796B-489D-37CA8AAB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E87-5E38-48E5-8D1E-D874F824595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8D6A-41E0-5F7D-3232-491BADB0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8D89C-0F8A-5726-3B99-E33A244B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B152-03A1-4330-887C-78686A04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2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0891-5B3F-AC5F-D486-B7486F69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76C06-93A3-36AD-B0DB-6607F5394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E8DD8-CF62-7656-B1FE-267DA458A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45708-5675-8F8A-2581-EEB6A5F7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E87-5E38-48E5-8D1E-D874F824595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8363D-E728-9ECE-8A9B-67859D6E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E8B17-178E-0D27-E43C-78E591895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B152-03A1-4330-887C-78686A04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9545-27E3-68C1-2A2F-5661DA67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F859A-6ADA-ACF2-4284-92C97115C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0A394-3427-7667-8B9B-E8B9A54D0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E92EB-BE56-4444-9F78-88CCEB7CD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215059-EE89-FA56-AB8A-C78AD461C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0824C1-DD6F-E164-B93E-27BC4B05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E87-5E38-48E5-8D1E-D874F824595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BAB56-4E6A-B7B1-F620-0E6C8BE9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1C045-6427-F502-0F6E-8E9CCB37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B152-03A1-4330-887C-78686A04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0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5071B-A9A0-0D1A-705A-AC31809C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49E39-2623-D45F-D416-A3534D46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E87-5E38-48E5-8D1E-D874F824595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64A71-22CC-9771-6806-62358CD8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AD6F3-D763-182F-F988-0B16AA79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B152-03A1-4330-887C-78686A04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3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7CE94A-4D51-6087-EBDB-0CB86730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E87-5E38-48E5-8D1E-D874F824595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7C874-C8A7-73DF-20C2-0294EF16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F0FC4-45C5-9388-FCBC-7F939E91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B152-03A1-4330-887C-78686A04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6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981F-1FBC-2D49-E488-500A984B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7092-A9B7-8124-3CB1-DC3D20390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2810E-A27B-B718-FED9-7E5A09DB8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06A29-2156-452F-456A-3BF4808F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E87-5E38-48E5-8D1E-D874F824595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11EC3-7EBE-5496-58A0-62BD0BED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17868-3199-90CF-7343-3AEE0192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B152-03A1-4330-887C-78686A04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21E02-FB47-E6AF-6528-10D25EE5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87668A-BAD2-BA21-97FB-D11DC17BD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49182-B8B0-F4CD-CBF7-7E2275109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9546F-1C86-73D0-6F37-CF9FF794A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E87-5E38-48E5-8D1E-D874F824595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917FE-CDFA-B9A0-3B63-7FCE704E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79CF8-51C8-6987-3909-0677794F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B152-03A1-4330-887C-78686A04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2BBB3-67C8-5F3F-81E1-293092F2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C0396-F156-F5AF-6298-29D3710F3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AAFDE-CBCB-D79C-6235-E9A89CCB1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9E87-5E38-48E5-8D1E-D874F824595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FE1C3-3777-E90B-FFE3-77EBE991A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0DD72-3609-EDBD-F8AE-00513D5C3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B152-03A1-4330-887C-78686A04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7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17" Type="http://schemas.microsoft.com/office/2007/relationships/hdphoto" Target="../media/hdphoto7.wdp"/><Relationship Id="rId2" Type="http://schemas.openxmlformats.org/officeDocument/2006/relationships/audio" Target="../media/media7.m4a"/><Relationship Id="rId16" Type="http://schemas.openxmlformats.org/officeDocument/2006/relationships/image" Target="../media/image19.png"/><Relationship Id="rId1" Type="http://schemas.microsoft.com/office/2007/relationships/media" Target="../media/media7.m4a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5" Type="http://schemas.microsoft.com/office/2007/relationships/hdphoto" Target="../media/hdphoto6.wdp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microsoft.com/office/2007/relationships/hdphoto" Target="../media/hdphoto3.wdp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microsoft.com/office/2007/relationships/hdphoto" Target="../media/hdphoto11.wdp"/><Relationship Id="rId17" Type="http://schemas.openxmlformats.org/officeDocument/2006/relationships/image" Target="../media/image4.png"/><Relationship Id="rId2" Type="http://schemas.openxmlformats.org/officeDocument/2006/relationships/audio" Target="../media/media7.m4a"/><Relationship Id="rId16" Type="http://schemas.openxmlformats.org/officeDocument/2006/relationships/image" Target="../media/image26.png"/><Relationship Id="rId1" Type="http://schemas.microsoft.com/office/2007/relationships/media" Target="../media/media7.m4a"/><Relationship Id="rId6" Type="http://schemas.microsoft.com/office/2007/relationships/hdphoto" Target="../media/hdphoto8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microsoft.com/office/2007/relationships/hdphoto" Target="../media/hdphoto10.wdp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AC429A-309C-6E41-B58A-36E1E67EFA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" b="16108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pic>
        <p:nvPicPr>
          <p:cNvPr id="10" name="Picture 9" descr="A logo with a green leaf and a red flower&#10;&#10;Description automatically generated">
            <a:extLst>
              <a:ext uri="{FF2B5EF4-FFF2-40B4-BE49-F238E27FC236}">
                <a16:creationId xmlns:a16="http://schemas.microsoft.com/office/drawing/2014/main" id="{3C87DAD0-28BE-2C8E-CBC3-B097405E7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detail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31" y="734268"/>
            <a:ext cx="3276600" cy="2790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9C931-2D13-3917-56D6-D13415A4F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93DA-AA44-38B7-0042-E2C72E3DE6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80537-6FD3-C367-3FA8-50EC5A1F5E04}"/>
              </a:ext>
            </a:extLst>
          </p:cNvPr>
          <p:cNvSpPr/>
          <p:nvPr/>
        </p:nvSpPr>
        <p:spPr>
          <a:xfrm>
            <a:off x="1374266" y="2863374"/>
            <a:ext cx="88719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NHẬN BIẾT HÌNH TRÒN</a:t>
            </a:r>
          </a:p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 – 36 </a:t>
            </a:r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2F1F4-256C-CB8C-3F93-A3044B66F36B}"/>
              </a:ext>
            </a:extLst>
          </p:cNvPr>
          <p:cNvSpPr/>
          <p:nvPr/>
        </p:nvSpPr>
        <p:spPr>
          <a:xfrm>
            <a:off x="2263868" y="5057487"/>
            <a:ext cx="70927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>
                <a:ln/>
                <a:solidFill>
                  <a:srgbClr val="00B050"/>
                </a:solidFill>
                <a:effectLst/>
              </a:rPr>
              <a:t>Người</a:t>
            </a:r>
            <a:r>
              <a:rPr lang="en-US" sz="3200" b="1" cap="none" spc="0" dirty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3200" b="1" cap="none" spc="0" dirty="0" err="1">
                <a:ln/>
                <a:solidFill>
                  <a:srgbClr val="00B050"/>
                </a:solidFill>
                <a:effectLst/>
              </a:rPr>
              <a:t>thực</a:t>
            </a:r>
            <a:r>
              <a:rPr lang="en-US" sz="3200" b="1" cap="none" spc="0" dirty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3200" b="1" cap="none" spc="0" dirty="0" err="1">
                <a:ln/>
                <a:solidFill>
                  <a:srgbClr val="00B050"/>
                </a:solidFill>
                <a:effectLst/>
              </a:rPr>
              <a:t>hiện</a:t>
            </a:r>
            <a:r>
              <a:rPr lang="en-US" sz="3200" b="1" cap="none" spc="0" dirty="0">
                <a:ln/>
                <a:solidFill>
                  <a:srgbClr val="00B050"/>
                </a:solidFill>
                <a:effectLst/>
              </a:rPr>
              <a:t> – </a:t>
            </a:r>
            <a:r>
              <a:rPr lang="en-US" sz="3200" b="1" dirty="0">
                <a:ln/>
                <a:solidFill>
                  <a:srgbClr val="00B050"/>
                </a:solidFill>
              </a:rPr>
              <a:t>GV: </a:t>
            </a:r>
            <a:r>
              <a:rPr lang="en-US" sz="3200" b="1" dirty="0" err="1">
                <a:ln/>
                <a:solidFill>
                  <a:srgbClr val="00B050"/>
                </a:solidFill>
              </a:rPr>
              <a:t>Trần</a:t>
            </a:r>
            <a:r>
              <a:rPr lang="en-US" sz="3200" b="1" dirty="0">
                <a:ln/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B050"/>
                </a:solidFill>
              </a:rPr>
              <a:t>Thị</a:t>
            </a:r>
            <a:r>
              <a:rPr lang="en-US" sz="3200" b="1" dirty="0">
                <a:ln/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B050"/>
                </a:solidFill>
              </a:rPr>
              <a:t>Diểm</a:t>
            </a:r>
            <a:r>
              <a:rPr lang="en-US" sz="3200" b="1" dirty="0">
                <a:ln/>
                <a:solidFill>
                  <a:srgbClr val="00B050"/>
                </a:solidFill>
              </a:rPr>
              <a:t> My</a:t>
            </a:r>
            <a:endParaRPr lang="en-US" sz="32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6" name="Nhac-Game-Nhac-Khong-L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5407" y="6858000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A3FDD9-1F32-B623-BF3A-5DB39C126E1C}"/>
              </a:ext>
            </a:extLst>
          </p:cNvPr>
          <p:cNvSpPr/>
          <p:nvPr/>
        </p:nvSpPr>
        <p:spPr>
          <a:xfrm>
            <a:off x="3144979" y="140819"/>
            <a:ext cx="53305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 MN Rạng Đông 2</a:t>
            </a:r>
          </a:p>
        </p:txBody>
      </p:sp>
    </p:spTree>
    <p:extLst>
      <p:ext uri="{BB962C8B-B14F-4D97-AF65-F5344CB8AC3E}">
        <p14:creationId xmlns:p14="http://schemas.microsoft.com/office/powerpoint/2010/main" val="1264289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C3EBCF-A18B-20AE-B323-F7C2D0476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19500"/>
            <a:ext cx="3524250" cy="285750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9FA99E1-EEA3-81C9-5EA8-1E885158048F}"/>
              </a:ext>
            </a:extLst>
          </p:cNvPr>
          <p:cNvSpPr/>
          <p:nvPr/>
        </p:nvSpPr>
        <p:spPr>
          <a:xfrm>
            <a:off x="4897120" y="203199"/>
            <a:ext cx="6661468" cy="3835401"/>
          </a:xfrm>
          <a:prstGeom prst="cloudCallout">
            <a:avLst>
              <a:gd name="adj1" fmla="val -41141"/>
              <a:gd name="adj2" fmla="val 98436"/>
            </a:avLst>
          </a:prstGeom>
          <a:solidFill>
            <a:srgbClr val="FF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+mj-lt"/>
              </a:rPr>
              <a:t>  </a:t>
            </a:r>
          </a:p>
          <a:p>
            <a:pPr algn="ctr"/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út bat dau">
            <a:extLst>
              <a:ext uri="{FF2B5EF4-FFF2-40B4-BE49-F238E27FC236}">
                <a16:creationId xmlns:a16="http://schemas.microsoft.com/office/drawing/2014/main" id="{5FC012DE-34C9-2758-7397-3C1BB61FF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7229" y="5048250"/>
            <a:ext cx="2883658" cy="9266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970786-FECA-EC93-FF8E-79A81B2B9350}"/>
              </a:ext>
            </a:extLst>
          </p:cNvPr>
          <p:cNvSpPr/>
          <p:nvPr/>
        </p:nvSpPr>
        <p:spPr>
          <a:xfrm>
            <a:off x="1853358" y="719435"/>
            <a:ext cx="2719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Trò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chơi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Chơi chọn kẹo">
            <a:hlinkClick r:id="" action="ppaction://media"/>
            <a:extLst>
              <a:ext uri="{FF2B5EF4-FFF2-40B4-BE49-F238E27FC236}">
                <a16:creationId xmlns:a16="http://schemas.microsoft.com/office/drawing/2014/main" id="{A1FD233F-1ED2-78CD-AD55-4E437F5547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81182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6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2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u">
            <a:extLst>
              <a:ext uri="{FF2B5EF4-FFF2-40B4-BE49-F238E27FC236}">
                <a16:creationId xmlns:a16="http://schemas.microsoft.com/office/drawing/2014/main" id="{2D3BD80A-ADF6-3DDE-73B7-365046A2BE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65" t="2770" r="6313" b="2770"/>
          <a:stretch/>
        </p:blipFill>
        <p:spPr>
          <a:xfrm>
            <a:off x="7658100" y="171450"/>
            <a:ext cx="4305300" cy="6515100"/>
          </a:xfrm>
          <a:prstGeom prst="rect">
            <a:avLst/>
          </a:prstGeom>
        </p:spPr>
      </p:pic>
      <p:pic>
        <p:nvPicPr>
          <p:cNvPr id="5" name="banh hong">
            <a:extLst>
              <a:ext uri="{FF2B5EF4-FFF2-40B4-BE49-F238E27FC236}">
                <a16:creationId xmlns:a16="http://schemas.microsoft.com/office/drawing/2014/main" id="{1CE0F346-85FF-7F21-DA82-2955B95C82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80" b="91576" l="8832" r="87908">
                        <a14:foregroundMark x1="23913" y1="36821" x2="57745" y2="22962"/>
                        <a14:foregroundMark x1="31793" y1="19973" x2="60734" y2="12908"/>
                        <a14:foregroundMark x1="14946" y1="42799" x2="18614" y2="78397"/>
                        <a14:foregroundMark x1="18614" y1="78397" x2="19973" y2="80571"/>
                        <a14:foregroundMark x1="42799" y1="91576" x2="64674" y2="84511"/>
                        <a14:foregroundMark x1="48777" y1="11005" x2="62636" y2="9918"/>
                        <a14:foregroundMark x1="86549" y1="37772" x2="83560" y2="58696"/>
                        <a14:foregroundMark x1="14946" y1="42799" x2="8967" y2="55707"/>
                        <a14:foregroundMark x1="15897" y1="71603" x2="23913" y2="85598"/>
                        <a14:foregroundMark x1="39810" y1="8016" x2="51766" y2="8016"/>
                        <a14:foregroundMark x1="16984" y1="77582" x2="34783" y2="87500"/>
                        <a14:foregroundMark x1="80571" y1="80571" x2="53940" y2="80842"/>
                        <a14:foregroundMark x1="53940" y1="80842" x2="52717" y2="81522"/>
                        <a14:foregroundMark x1="80571" y1="75679" x2="49728" y2="91576"/>
                        <a14:foregroundMark x1="49728" y1="91576" x2="49728" y2="91576"/>
                        <a14:foregroundMark x1="11957" y1="66712" x2="28804" y2="87500"/>
                        <a14:foregroundMark x1="29891" y1="87500" x2="15897" y2="69701"/>
                        <a14:foregroundMark x1="63723" y1="87500" x2="79620" y2="80571"/>
                      </a14:backgroundRemoval>
                    </a14:imgEffect>
                  </a14:imgLayer>
                </a14:imgProps>
              </a:ext>
            </a:extLst>
          </a:blip>
          <a:srcRect l="5000" t="2500" r="2500" b="2500"/>
          <a:stretch/>
        </p:blipFill>
        <p:spPr>
          <a:xfrm>
            <a:off x="2841420" y="2158547"/>
            <a:ext cx="1771650" cy="1819532"/>
          </a:xfrm>
          <a:prstGeom prst="rect">
            <a:avLst/>
          </a:prstGeom>
        </p:spPr>
      </p:pic>
      <p:pic>
        <p:nvPicPr>
          <p:cNvPr id="7" name="keo tron mau">
            <a:extLst>
              <a:ext uri="{FF2B5EF4-FFF2-40B4-BE49-F238E27FC236}">
                <a16:creationId xmlns:a16="http://schemas.microsoft.com/office/drawing/2014/main" id="{D71ACCC0-FC97-CBBE-283A-D950A9A6A9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17" b="86667" l="15417" r="87500">
                        <a14:foregroundMark x1="48333" y1="15833" x2="70833" y2="26667"/>
                        <a14:foregroundMark x1="18333" y1="40833" x2="30000" y2="66667"/>
                        <a14:foregroundMark x1="30000" y1="66667" x2="49583" y2="83333"/>
                        <a14:foregroundMark x1="49583" y1="83333" x2="63333" y2="85833"/>
                        <a14:foregroundMark x1="61667" y1="72500" x2="65000" y2="80833"/>
                        <a14:foregroundMark x1="54167" y1="25000" x2="52500" y2="18333"/>
                        <a14:foregroundMark x1="52500" y1="17500" x2="66667" y2="15833"/>
                        <a14:foregroundMark x1="85833" y1="42500" x2="87500" y2="47500"/>
                        <a14:foregroundMark x1="55000" y1="10833" x2="40000" y2="12500"/>
                        <a14:foregroundMark x1="15833" y1="45000" x2="17500" y2="62500"/>
                        <a14:foregroundMark x1="57500" y1="86667" x2="45833" y2="76667"/>
                        <a14:foregroundMark x1="51667" y1="22500" x2="59167" y2="38333"/>
                      </a14:backgroundRemoval>
                    </a14:imgEffect>
                  </a14:imgLayer>
                </a14:imgProps>
              </a:ext>
            </a:extLst>
          </a:blip>
          <a:srcRect l="10000" t="6666" r="7500" b="9167"/>
          <a:stretch/>
        </p:blipFill>
        <p:spPr>
          <a:xfrm>
            <a:off x="227975" y="2106288"/>
            <a:ext cx="1885950" cy="1924050"/>
          </a:xfrm>
          <a:prstGeom prst="rect">
            <a:avLst/>
          </a:prstGeom>
        </p:spPr>
      </p:pic>
      <p:pic>
        <p:nvPicPr>
          <p:cNvPr id="9" name="banh tron quy">
            <a:extLst>
              <a:ext uri="{FF2B5EF4-FFF2-40B4-BE49-F238E27FC236}">
                <a16:creationId xmlns:a16="http://schemas.microsoft.com/office/drawing/2014/main" id="{DC6E2BEA-B619-6168-AAFA-8B56DDED7D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84" b="90558" l="8870" r="91130">
                        <a14:foregroundMark x1="22890" y1="21745" x2="42918" y2="21745"/>
                        <a14:foregroundMark x1="44349" y1="12876" x2="53791" y2="15451"/>
                        <a14:foregroundMark x1="16595" y1="37625" x2="12303" y2="52790"/>
                        <a14:foregroundMark x1="87554" y1="38770" x2="86981" y2="59657"/>
                        <a14:foregroundMark x1="32904" y1="88841" x2="59084" y2="90844"/>
                        <a14:foregroundMark x1="59084" y1="90844" x2="63233" y2="90272"/>
                        <a14:foregroundMark x1="11159" y1="46495" x2="11159" y2="55651"/>
                        <a14:foregroundMark x1="11159" y1="55651" x2="8870" y2="61946"/>
                        <a14:foregroundMark x1="42632" y1="10587" x2="55365" y2="11159"/>
                        <a14:foregroundMark x1="55365" y1="11159" x2="56366" y2="10300"/>
                        <a14:foregroundMark x1="91273" y1="41631" x2="91273" y2="52790"/>
                        <a14:foregroundMark x1="46066" y1="10014" x2="37339" y2="10443"/>
                        <a14:foregroundMark x1="37339" y1="10443" x2="36338" y2="14878"/>
                        <a14:foregroundMark x1="21459" y1="23176" x2="30043" y2="20172"/>
                        <a14:foregroundMark x1="30043" y1="20172" x2="31187" y2="19170"/>
                        <a14:foregroundMark x1="17454" y1="26037" x2="11731" y2="35622"/>
                        <a14:foregroundMark x1="23748" y1="20887" x2="35193" y2="16881"/>
                        <a14:foregroundMark x1="35193" y1="16881" x2="36338" y2="16023"/>
                        <a14:foregroundMark x1="36052" y1="14592" x2="31474" y2="14592"/>
                        <a14:foregroundMark x1="45207" y1="8584" x2="47210" y2="8584"/>
                      </a14:backgroundRemoval>
                    </a14:imgEffect>
                  </a14:imgLayer>
                </a14:imgProps>
              </a:ext>
            </a:extLst>
          </a:blip>
          <a:srcRect l="7082" t="7082" r="3934" b="6223"/>
          <a:stretch/>
        </p:blipFill>
        <p:spPr>
          <a:xfrm>
            <a:off x="1972460" y="4276468"/>
            <a:ext cx="2561441" cy="2495551"/>
          </a:xfrm>
          <a:prstGeom prst="rect">
            <a:avLst/>
          </a:prstGeom>
        </p:spPr>
      </p:pic>
      <p:pic>
        <p:nvPicPr>
          <p:cNvPr id="11" name="keo dai">
            <a:extLst>
              <a:ext uri="{FF2B5EF4-FFF2-40B4-BE49-F238E27FC236}">
                <a16:creationId xmlns:a16="http://schemas.microsoft.com/office/drawing/2014/main" id="{FD563AAF-322E-9829-B6DD-935676DD0D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73" b="94574" l="13976" r="84646">
                        <a14:foregroundMark x1="20866" y1="7198" x2="38976" y2="10299"/>
                        <a14:foregroundMark x1="38976" y1="10299" x2="42126" y2="10299"/>
                        <a14:foregroundMark x1="34252" y1="4983" x2="44094" y2="7752"/>
                        <a14:foregroundMark x1="60827" y1="44408" x2="79134" y2="63012"/>
                        <a14:foregroundMark x1="53937" y1="20598" x2="41535" y2="37542"/>
                        <a14:foregroundMark x1="41142" y1="40310" x2="34646" y2="52824"/>
                        <a14:foregroundMark x1="80709" y1="65006" x2="63780" y2="68882"/>
                        <a14:foregroundMark x1="75197" y1="87486" x2="79724" y2="94684"/>
                        <a14:foregroundMark x1="84646" y1="63344" x2="75197" y2="67774"/>
                        <a14:foregroundMark x1="16339" y1="9413" x2="13976" y2="14950"/>
                      </a14:backgroundRemoval>
                    </a14:imgEffect>
                  </a14:imgLayer>
                </a14:imgProps>
              </a:ext>
            </a:extLst>
          </a:blip>
          <a:srcRect l="13462" t="2500" r="9511" b="2500"/>
          <a:stretch/>
        </p:blipFill>
        <p:spPr>
          <a:xfrm>
            <a:off x="454922" y="4540128"/>
            <a:ext cx="1057275" cy="2317872"/>
          </a:xfrm>
          <a:prstGeom prst="rect">
            <a:avLst/>
          </a:prstGeom>
        </p:spPr>
      </p:pic>
      <p:pic>
        <p:nvPicPr>
          <p:cNvPr id="13" name="banh xanh">
            <a:extLst>
              <a:ext uri="{FF2B5EF4-FFF2-40B4-BE49-F238E27FC236}">
                <a16:creationId xmlns:a16="http://schemas.microsoft.com/office/drawing/2014/main" id="{97B0073B-BC2F-2A9C-8115-AD2A2074EBA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0278" t="9445" r="10278" b="11111"/>
          <a:stretch/>
        </p:blipFill>
        <p:spPr>
          <a:xfrm>
            <a:off x="532261" y="269729"/>
            <a:ext cx="1581664" cy="1581664"/>
          </a:xfrm>
          <a:prstGeom prst="rect">
            <a:avLst/>
          </a:prstGeom>
        </p:spPr>
      </p:pic>
      <p:pic>
        <p:nvPicPr>
          <p:cNvPr id="15" name="keo vuong">
            <a:extLst>
              <a:ext uri="{FF2B5EF4-FFF2-40B4-BE49-F238E27FC236}">
                <a16:creationId xmlns:a16="http://schemas.microsoft.com/office/drawing/2014/main" id="{F231E2B2-A9EE-82D2-360D-021CFA9577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516" b="99609" l="1172" r="96875">
                        <a14:foregroundMark x1="70703" y1="9766" x2="86328" y2="22266"/>
                        <a14:foregroundMark x1="69531" y1="3516" x2="61328" y2="9766"/>
                        <a14:foregroundMark x1="73828" y1="8984" x2="90625" y2="22656"/>
                        <a14:foregroundMark x1="75781" y1="25391" x2="96875" y2="32422"/>
                        <a14:foregroundMark x1="6641" y1="64844" x2="1172" y2="72266"/>
                        <a14:foregroundMark x1="14063" y1="76172" x2="20898" y2="98047"/>
                        <a14:foregroundMark x1="20898" y1="98047" x2="27734" y2="996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8451" y="269729"/>
            <a:ext cx="1695450" cy="1695450"/>
          </a:xfrm>
          <a:prstGeom prst="rect">
            <a:avLst/>
          </a:prstGeom>
        </p:spPr>
      </p:pic>
      <p:pic>
        <p:nvPicPr>
          <p:cNvPr id="16" name="Cố lên 1">
            <a:hlinkClick r:id="" action="ppaction://media"/>
            <a:extLst>
              <a:ext uri="{FF2B5EF4-FFF2-40B4-BE49-F238E27FC236}">
                <a16:creationId xmlns:a16="http://schemas.microsoft.com/office/drawing/2014/main" id="{B1C37489-0897-7815-F267-8FC9B9E9D9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962650" y="7143750"/>
            <a:ext cx="609600" cy="609600"/>
          </a:xfrm>
          <a:prstGeom prst="rect">
            <a:avLst/>
          </a:prstGeom>
        </p:spPr>
      </p:pic>
      <p:pic>
        <p:nvPicPr>
          <p:cNvPr id="17" name="Cố lên">
            <a:hlinkClick r:id="" action="ppaction://media"/>
            <a:extLst>
              <a:ext uri="{FF2B5EF4-FFF2-40B4-BE49-F238E27FC236}">
                <a16:creationId xmlns:a16="http://schemas.microsoft.com/office/drawing/2014/main" id="{DF851724-00C1-8424-DE32-5C21CA274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78759" y="73677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3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78998 0.6120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92" y="30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63047 0.3081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3" y="1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5974 -0.0224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0" y="-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48164 -0.3638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76" y="-1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83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8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6F4BF4-CE0A-A17C-A456-2F09E7720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19500"/>
            <a:ext cx="3524250" cy="28575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F600D0A-AF80-B666-978B-B6968226D940}"/>
              </a:ext>
            </a:extLst>
          </p:cNvPr>
          <p:cNvSpPr/>
          <p:nvPr/>
        </p:nvSpPr>
        <p:spPr>
          <a:xfrm>
            <a:off x="3812583" y="203199"/>
            <a:ext cx="7746005" cy="4229316"/>
          </a:xfrm>
          <a:prstGeom prst="cloudCallout">
            <a:avLst>
              <a:gd name="adj1" fmla="val -41141"/>
              <a:gd name="adj2" fmla="val 98436"/>
            </a:avLst>
          </a:prstGeom>
          <a:solidFill>
            <a:srgbClr val="FF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+mj-lt"/>
              </a:rPr>
              <a:t>  </a:t>
            </a:r>
          </a:p>
          <a:p>
            <a:pPr algn="ctr"/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út bat dau">
            <a:extLst>
              <a:ext uri="{FF2B5EF4-FFF2-40B4-BE49-F238E27FC236}">
                <a16:creationId xmlns:a16="http://schemas.microsoft.com/office/drawing/2014/main" id="{311B6431-9885-E1CA-2FB4-C35FC8BD6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7229" y="5048250"/>
            <a:ext cx="2883658" cy="9266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563213-C9AC-5419-BF43-D0E2BC31F218}"/>
              </a:ext>
            </a:extLst>
          </p:cNvPr>
          <p:cNvSpPr/>
          <p:nvPr/>
        </p:nvSpPr>
        <p:spPr>
          <a:xfrm>
            <a:off x="1341913" y="651685"/>
            <a:ext cx="2719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Trò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chơi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Chơi chọn đv HT">
            <a:hlinkClick r:id="" action="ppaction://media"/>
            <a:extLst>
              <a:ext uri="{FF2B5EF4-FFF2-40B4-BE49-F238E27FC236}">
                <a16:creationId xmlns:a16="http://schemas.microsoft.com/office/drawing/2014/main" id="{8F90622B-BA42-8345-CED0-E39888192D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70643" y="41277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0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C4C7EDD-8431-4530-4059-56492DFAB5F6}"/>
              </a:ext>
            </a:extLst>
          </p:cNvPr>
          <p:cNvSpPr/>
          <p:nvPr/>
        </p:nvSpPr>
        <p:spPr>
          <a:xfrm>
            <a:off x="3808164" y="1039302"/>
            <a:ext cx="4876800" cy="48387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dong ho">
            <a:extLst>
              <a:ext uri="{FF2B5EF4-FFF2-40B4-BE49-F238E27FC236}">
                <a16:creationId xmlns:a16="http://schemas.microsoft.com/office/drawing/2014/main" id="{4AA43C1D-1A0D-F717-E52B-C0D0B08C0C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32" b="90082" l="8288" r="91033">
                        <a14:foregroundMark x1="31522" y1="16033" x2="60054" y2="9103"/>
                        <a14:foregroundMark x1="60054" y1="9103" x2="60054" y2="9103"/>
                        <a14:foregroundMark x1="88451" y1="38859" x2="91168" y2="56250"/>
                        <a14:foregroundMark x1="59375" y1="88723" x2="49457" y2="90082"/>
                        <a14:foregroundMark x1="49457" y1="90082" x2="45380" y2="88451"/>
                        <a14:foregroundMark x1="8288" y1="43750" x2="8424" y2="52038"/>
                      </a14:backgroundRemoval>
                    </a14:imgEffect>
                  </a14:imgLayer>
                </a14:imgProps>
              </a:ext>
            </a:extLst>
          </a:blip>
          <a:srcRect l="7112" t="7112" r="6445" b="7556"/>
          <a:stretch/>
        </p:blipFill>
        <p:spPr>
          <a:xfrm>
            <a:off x="9864576" y="381073"/>
            <a:ext cx="2161381" cy="2133600"/>
          </a:xfrm>
          <a:prstGeom prst="rect">
            <a:avLst/>
          </a:prstGeom>
        </p:spPr>
      </p:pic>
      <p:pic>
        <p:nvPicPr>
          <p:cNvPr id="6" name="CD">
            <a:extLst>
              <a:ext uri="{FF2B5EF4-FFF2-40B4-BE49-F238E27FC236}">
                <a16:creationId xmlns:a16="http://schemas.microsoft.com/office/drawing/2014/main" id="{DE72566C-F72A-260B-C60B-1F65D04CA9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07" b="99576" l="2119" r="97034">
                        <a14:foregroundMark x1="21186" y1="35805" x2="30720" y2="30297"/>
                        <a14:foregroundMark x1="30720" y1="30297" x2="60381" y2="23517"/>
                        <a14:foregroundMark x1="60381" y1="23517" x2="68008" y2="23941"/>
                        <a14:foregroundMark x1="43644" y1="4661" x2="68432" y2="9110"/>
                        <a14:foregroundMark x1="68432" y1="9110" x2="77754" y2="20763"/>
                        <a14:foregroundMark x1="45339" y1="1907" x2="55085" y2="1907"/>
                        <a14:foregroundMark x1="8898" y1="29237" x2="6356" y2="56780"/>
                        <a14:foregroundMark x1="6356" y1="56780" x2="6568" y2="58898"/>
                        <a14:foregroundMark x1="2966" y1="42797" x2="2119" y2="49576"/>
                        <a14:foregroundMark x1="92373" y1="33686" x2="97034" y2="56356"/>
                        <a14:foregroundMark x1="97034" y1="56356" x2="94492" y2="58898"/>
                        <a14:foregroundMark x1="50424" y1="61441" x2="39195" y2="47246"/>
                        <a14:foregroundMark x1="39195" y1="47246" x2="39195" y2="40466"/>
                        <a14:foregroundMark x1="49364" y1="39195" x2="62924" y2="50636"/>
                        <a14:foregroundMark x1="62924" y1="50636" x2="44492" y2="56780"/>
                        <a14:foregroundMark x1="44492" y1="56780" x2="40466" y2="41314"/>
                        <a14:foregroundMark x1="40466" y1="41314" x2="51271" y2="40254"/>
                        <a14:foregroundMark x1="55085" y1="40254" x2="65042" y2="52966"/>
                        <a14:foregroundMark x1="65042" y1="52966" x2="59746" y2="62288"/>
                        <a14:foregroundMark x1="59746" y1="62288" x2="47881" y2="62076"/>
                        <a14:foregroundMark x1="47881" y1="62076" x2="35381" y2="53390"/>
                        <a14:foregroundMark x1="50000" y1="45551" x2="49364" y2="55508"/>
                        <a14:foregroundMark x1="57203" y1="36864" x2="42797" y2="34746"/>
                        <a14:foregroundMark x1="42797" y1="34746" x2="37076" y2="36441"/>
                        <a14:foregroundMark x1="35805" y1="52331" x2="46822" y2="65042"/>
                        <a14:foregroundMark x1="46822" y1="65042" x2="56144" y2="65678"/>
                        <a14:foregroundMark x1="51059" y1="47881" x2="44280" y2="50424"/>
                        <a14:foregroundMark x1="56780" y1="94703" x2="39407" y2="92373"/>
                        <a14:foregroundMark x1="43644" y1="98093" x2="56144" y2="99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2917" y="205739"/>
            <a:ext cx="1485900" cy="1485900"/>
          </a:xfrm>
          <a:prstGeom prst="rect">
            <a:avLst/>
          </a:prstGeom>
        </p:spPr>
      </p:pic>
      <p:pic>
        <p:nvPicPr>
          <p:cNvPr id="8" name="dong xu">
            <a:extLst>
              <a:ext uri="{FF2B5EF4-FFF2-40B4-BE49-F238E27FC236}">
                <a16:creationId xmlns:a16="http://schemas.microsoft.com/office/drawing/2014/main" id="{A3F65E6F-CD3A-BA6A-D671-D136B57FCE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1200" l="9200" r="90400">
                        <a14:foregroundMark x1="41600" y1="11200" x2="52200" y2="11200"/>
                        <a14:foregroundMark x1="12200" y1="36800" x2="9200" y2="52400"/>
                        <a14:foregroundMark x1="9200" y1="52400" x2="11000" y2="61800"/>
                        <a14:foregroundMark x1="90400" y1="44000" x2="90000" y2="59200"/>
                        <a14:foregroundMark x1="39400" y1="90600" x2="51000" y2="91200"/>
                        <a14:foregroundMark x1="51000" y1="91200" x2="61200" y2="9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01163"/>
            <a:ext cx="2381250" cy="2381250"/>
          </a:xfrm>
          <a:prstGeom prst="rect">
            <a:avLst/>
          </a:prstGeom>
        </p:spPr>
      </p:pic>
      <p:pic>
        <p:nvPicPr>
          <p:cNvPr id="11" name="dia">
            <a:extLst>
              <a:ext uri="{FF2B5EF4-FFF2-40B4-BE49-F238E27FC236}">
                <a16:creationId xmlns:a16="http://schemas.microsoft.com/office/drawing/2014/main" id="{E3FEBEE0-0FA7-F7A1-EC0A-9F2C306DEE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44" b="96222" l="6889" r="94000">
                        <a14:foregroundMark x1="25778" y1="19111" x2="40000" y2="11556"/>
                        <a14:foregroundMark x1="48889" y1="5556" x2="80667" y2="23778"/>
                        <a14:foregroundMark x1="80667" y1="23778" x2="88444" y2="38667"/>
                        <a14:foregroundMark x1="88444" y1="38667" x2="88444" y2="64444"/>
                        <a14:foregroundMark x1="88444" y1="64444" x2="77778" y2="79333"/>
                        <a14:foregroundMark x1="77778" y1="79333" x2="64889" y2="89111"/>
                        <a14:foregroundMark x1="64889" y1="89111" x2="51111" y2="90889"/>
                        <a14:foregroundMark x1="51111" y1="90889" x2="24444" y2="77778"/>
                        <a14:foregroundMark x1="24444" y1="77778" x2="13333" y2="61778"/>
                        <a14:foregroundMark x1="13333" y1="61778" x2="12667" y2="42444"/>
                        <a14:foregroundMark x1="12667" y1="42444" x2="16889" y2="30444"/>
                        <a14:foregroundMark x1="33333" y1="16222" x2="57111" y2="9111"/>
                        <a14:foregroundMark x1="9111" y1="33333" x2="9556" y2="58222"/>
                        <a14:foregroundMark x1="81333" y1="28667" x2="94889" y2="47333"/>
                        <a14:foregroundMark x1="94889" y1="47333" x2="94000" y2="59333"/>
                        <a14:foregroundMark x1="94000" y1="59333" x2="90222" y2="63111"/>
                        <a14:foregroundMark x1="9111" y1="40000" x2="6889" y2="56667"/>
                        <a14:foregroundMark x1="37556" y1="94000" x2="55556" y2="96444"/>
                        <a14:foregroundMark x1="55556" y1="96444" x2="63556" y2="93111"/>
                        <a14:foregroundMark x1="42444" y1="6222" x2="55333" y2="4444"/>
                        <a14:foregroundMark x1="48222" y1="8000" x2="67778" y2="1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3460" y="4501515"/>
            <a:ext cx="2356485" cy="2356485"/>
          </a:xfrm>
          <a:prstGeom prst="rect">
            <a:avLst/>
          </a:prstGeom>
        </p:spPr>
      </p:pic>
      <p:pic>
        <p:nvPicPr>
          <p:cNvPr id="13" name="hop qua">
            <a:extLst>
              <a:ext uri="{FF2B5EF4-FFF2-40B4-BE49-F238E27FC236}">
                <a16:creationId xmlns:a16="http://schemas.microsoft.com/office/drawing/2014/main" id="{B3992DA5-FDEB-9BD0-6418-1031ED828DC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4571" y1="58692" x2="26347" y2="68102"/>
                        <a14:foregroundMark x1="17764" y1="54386" x2="16168" y2="53907"/>
                        <a14:foregroundMark x1="13373" y1="62520" x2="13573" y2="67145"/>
                        <a14:backgroundMark x1="42515" y1="34769" x2="52295" y2="47209"/>
                      </a14:backgroundRemoval>
                    </a14:imgEffect>
                  </a14:imgLayer>
                </a14:imgProps>
              </a:ext>
            </a:extLst>
          </a:blip>
          <a:srcRect l="8942" t="52329" r="66527" b="29298"/>
          <a:stretch/>
        </p:blipFill>
        <p:spPr>
          <a:xfrm>
            <a:off x="209170" y="1142999"/>
            <a:ext cx="1170623" cy="1097280"/>
          </a:xfrm>
          <a:prstGeom prst="rect">
            <a:avLst/>
          </a:prstGeom>
        </p:spPr>
      </p:pic>
      <p:pic>
        <p:nvPicPr>
          <p:cNvPr id="15" name="cửa so">
            <a:extLst>
              <a:ext uri="{FF2B5EF4-FFF2-40B4-BE49-F238E27FC236}">
                <a16:creationId xmlns:a16="http://schemas.microsoft.com/office/drawing/2014/main" id="{74E40CC3-8920-A2A8-A77F-4134CC832BD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9521" y1="78788" x2="53493" y2="86443"/>
                        <a14:backgroundMark x1="37525" y1="34450" x2="53293" y2="43700"/>
                      </a14:backgroundRemoval>
                    </a14:imgEffect>
                  </a14:imgLayer>
                </a14:imgProps>
              </a:ext>
            </a:extLst>
          </a:blip>
          <a:srcRect l="35409" t="74928" r="45429" b="9697"/>
          <a:stretch/>
        </p:blipFill>
        <p:spPr>
          <a:xfrm>
            <a:off x="10625900" y="2903475"/>
            <a:ext cx="1400057" cy="1405889"/>
          </a:xfrm>
          <a:prstGeom prst="rect">
            <a:avLst/>
          </a:prstGeom>
        </p:spPr>
      </p:pic>
      <p:pic>
        <p:nvPicPr>
          <p:cNvPr id="17" name="ban">
            <a:extLst>
              <a:ext uri="{FF2B5EF4-FFF2-40B4-BE49-F238E27FC236}">
                <a16:creationId xmlns:a16="http://schemas.microsoft.com/office/drawing/2014/main" id="{E680DE15-57EA-65EB-4288-C998BE2EB78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88" b="90112" l="9980" r="89820">
                        <a14:foregroundMark x1="67864" y1="77352" x2="73054" y2="77352"/>
                        <a14:foregroundMark x1="80040" y1="76077" x2="76447" y2="80064"/>
                        <a14:foregroundMark x1="64072" y1="79107" x2="64471" y2="85805"/>
                        <a14:foregroundMark x1="75649" y1="81340" x2="77246" y2="85965"/>
                        <a14:foregroundMark x1="82834" y1="76874" x2="83234" y2="82616"/>
                        <a14:foregroundMark x1="75649" y1="86762" x2="75848" y2="90112"/>
                        <a14:foregroundMark x1="72655" y1="81340" x2="71657" y2="82456"/>
                        <a14:backgroundMark x1="16168" y1="36683" x2="30938" y2="45933"/>
                      </a14:backgroundRemoval>
                    </a14:imgEffect>
                  </a14:imgLayer>
                </a14:imgProps>
              </a:ext>
            </a:extLst>
          </a:blip>
          <a:srcRect l="59581" t="70669" r="12954" b="8246"/>
          <a:stretch/>
        </p:blipFill>
        <p:spPr>
          <a:xfrm>
            <a:off x="714673" y="4947898"/>
            <a:ext cx="2024995" cy="1945524"/>
          </a:xfrm>
          <a:prstGeom prst="rect">
            <a:avLst/>
          </a:prstGeom>
        </p:spPr>
      </p:pic>
      <p:pic>
        <p:nvPicPr>
          <p:cNvPr id="18" name="Cố lên qua">
            <a:hlinkClick r:id="" action="ppaction://media"/>
            <a:extLst>
              <a:ext uri="{FF2B5EF4-FFF2-40B4-BE49-F238E27FC236}">
                <a16:creationId xmlns:a16="http://schemas.microsoft.com/office/drawing/2014/main" id="{509C0E6B-B440-1FFF-2EDA-FD65DC3CEE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2019562" y="1143073"/>
            <a:ext cx="609600" cy="609600"/>
          </a:xfrm>
          <a:prstGeom prst="rect">
            <a:avLst/>
          </a:prstGeom>
        </p:spPr>
      </p:pic>
      <p:pic>
        <p:nvPicPr>
          <p:cNvPr id="19" name="Cố lên ghe">
            <a:hlinkClick r:id="" action="ppaction://media"/>
            <a:extLst>
              <a:ext uri="{FF2B5EF4-FFF2-40B4-BE49-F238E27FC236}">
                <a16:creationId xmlns:a16="http://schemas.microsoft.com/office/drawing/2014/main" id="{1477D6C5-D18F-FADA-074A-CE20EEF59A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2019562" y="5869479"/>
            <a:ext cx="609600" cy="609600"/>
          </a:xfrm>
          <a:prstGeom prst="rect">
            <a:avLst/>
          </a:prstGeom>
        </p:spPr>
      </p:pic>
      <p:pic>
        <p:nvPicPr>
          <p:cNvPr id="20" name="Cố lên cua">
            <a:hlinkClick r:id="" action="ppaction://media"/>
            <a:extLst>
              <a:ext uri="{FF2B5EF4-FFF2-40B4-BE49-F238E27FC236}">
                <a16:creationId xmlns:a16="http://schemas.microsoft.com/office/drawing/2014/main" id="{566A04A8-C5FC-0037-301A-F5641B6629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028023" y="3354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766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19766 0.216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10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83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83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83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32057 0.0650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18 -0.03241 L -0.33451 0.121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32656 -0.1949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8" y="-9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C931-2D13-3917-56D6-D13415A4F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93DA-AA44-38B7-0042-E2C72E3DE6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C429A-309C-6E41-B58A-36E1E67EFA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" b="161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780537-6FD3-C367-3FA8-50EC5A1F5E04}"/>
              </a:ext>
            </a:extLst>
          </p:cNvPr>
          <p:cNvSpPr/>
          <p:nvPr/>
        </p:nvSpPr>
        <p:spPr>
          <a:xfrm>
            <a:off x="1874540" y="2910856"/>
            <a:ext cx="7842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BÉ NHÉ!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23C7D3-787A-108B-E7CF-20D306C2D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12" y="3782943"/>
            <a:ext cx="3524250" cy="2857500"/>
          </a:xfrm>
          <a:prstGeom prst="rect">
            <a:avLst/>
          </a:prstGeom>
        </p:spPr>
      </p:pic>
      <p:pic>
        <p:nvPicPr>
          <p:cNvPr id="9" name="BYE">
            <a:hlinkClick r:id="" action="ppaction://media"/>
            <a:extLst>
              <a:ext uri="{FF2B5EF4-FFF2-40B4-BE49-F238E27FC236}">
                <a16:creationId xmlns:a16="http://schemas.microsoft.com/office/drawing/2014/main" id="{0A3596E8-0004-41E6-C4AB-E4B225E05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52937" y="7675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66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b hinh tron">
            <a:hlinkClick r:id="" action="ppaction://media"/>
            <a:extLst>
              <a:ext uri="{FF2B5EF4-FFF2-40B4-BE49-F238E27FC236}">
                <a16:creationId xmlns:a16="http://schemas.microsoft.com/office/drawing/2014/main" id="{E2AB3BA1-54AD-E5DD-4E0A-EE251D3904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7912" y="11811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4B7742-E2B0-41D6-8AFC-931B5C250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94C976F2-465D-4E72-9149-6CCE62C6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56" y="1902032"/>
            <a:ext cx="10515600" cy="2139535"/>
          </a:xfrm>
        </p:spPr>
        <p:txBody>
          <a:bodyPr>
            <a:no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</a:rPr>
              <a:t>BÉ NHẬN BIẾT HÌNH TRÒN</a:t>
            </a:r>
          </a:p>
        </p:txBody>
      </p:sp>
    </p:spTree>
    <p:extLst>
      <p:ext uri="{BB962C8B-B14F-4D97-AF65-F5344CB8AC3E}">
        <p14:creationId xmlns:p14="http://schemas.microsoft.com/office/powerpoint/2010/main" val="32572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54E1F68-ECE7-419F-BDCE-3F96A97E5FAB}"/>
              </a:ext>
            </a:extLst>
          </p:cNvPr>
          <p:cNvSpPr/>
          <p:nvPr/>
        </p:nvSpPr>
        <p:spPr>
          <a:xfrm>
            <a:off x="4479268" y="1859279"/>
            <a:ext cx="3600000" cy="3600000"/>
          </a:xfrm>
          <a:prstGeom prst="ellipse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87FE3F9-A97D-4B8B-B862-AA661724281B}"/>
              </a:ext>
            </a:extLst>
          </p:cNvPr>
          <p:cNvSpPr/>
          <p:nvPr/>
        </p:nvSpPr>
        <p:spPr>
          <a:xfrm>
            <a:off x="4479268" y="1859279"/>
            <a:ext cx="3600000" cy="3600000"/>
          </a:xfrm>
          <a:prstGeom prst="arc">
            <a:avLst>
              <a:gd name="adj1" fmla="val 16200000"/>
              <a:gd name="adj2" fmla="val 5769899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234BE2C9-D863-434F-8177-8E175A31552E}"/>
              </a:ext>
            </a:extLst>
          </p:cNvPr>
          <p:cNvSpPr/>
          <p:nvPr/>
        </p:nvSpPr>
        <p:spPr>
          <a:xfrm rot="10565438">
            <a:off x="4479267" y="1859278"/>
            <a:ext cx="3600000" cy="3600000"/>
          </a:xfrm>
          <a:prstGeom prst="arc">
            <a:avLst>
              <a:gd name="adj1" fmla="val 16200000"/>
              <a:gd name="adj2" fmla="val 5769899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165F11-2766-DEE9-F347-8F98D3B55B95}"/>
              </a:ext>
            </a:extLst>
          </p:cNvPr>
          <p:cNvSpPr/>
          <p:nvPr/>
        </p:nvSpPr>
        <p:spPr>
          <a:xfrm>
            <a:off x="4982222" y="475391"/>
            <a:ext cx="3009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tròn (1)">
            <a:hlinkClick r:id="" action="ppaction://media"/>
            <a:extLst>
              <a:ext uri="{FF2B5EF4-FFF2-40B4-BE49-F238E27FC236}">
                <a16:creationId xmlns:a16="http://schemas.microsoft.com/office/drawing/2014/main" id="{7B30A6D5-2D6A-110A-E38F-AF6B6B3D26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051538" y="1876864"/>
            <a:ext cx="609600" cy="609600"/>
          </a:xfrm>
          <a:prstGeom prst="rect">
            <a:avLst/>
          </a:prstGeom>
        </p:spPr>
      </p:pic>
      <p:pic>
        <p:nvPicPr>
          <p:cNvPr id="9" name="Bé nhắc lại HT (1)">
            <a:hlinkClick r:id="" action="ppaction://media"/>
            <a:extLst>
              <a:ext uri="{FF2B5EF4-FFF2-40B4-BE49-F238E27FC236}">
                <a16:creationId xmlns:a16="http://schemas.microsoft.com/office/drawing/2014/main" id="{6EA08E1F-5BA8-88A2-8F64-1DF0DF9DB8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59354" y="2181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15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1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51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251"/>
                            </p:stCondLst>
                            <p:childTnLst>
                              <p:par>
                                <p:cTn id="2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251"/>
                            </p:stCondLst>
                            <p:childTnLst>
                              <p:par>
                                <p:cTn id="30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751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5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7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6F6384D-4E95-4A66-952E-A107DF85E3DB}"/>
              </a:ext>
            </a:extLst>
          </p:cNvPr>
          <p:cNvSpPr/>
          <p:nvPr/>
        </p:nvSpPr>
        <p:spPr>
          <a:xfrm>
            <a:off x="4897120" y="203199"/>
            <a:ext cx="6661468" cy="3940175"/>
          </a:xfrm>
          <a:prstGeom prst="cloudCallout">
            <a:avLst>
              <a:gd name="adj1" fmla="val -41141"/>
              <a:gd name="adj2" fmla="val 9843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+mj-lt"/>
              </a:rPr>
              <a:t>  </a:t>
            </a:r>
          </a:p>
          <a:p>
            <a:pPr algn="ctr"/>
            <a:r>
              <a:rPr lang="vi-VN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A8B3F-F1EF-4FC6-A0CD-CD329AD23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3429000"/>
            <a:ext cx="3524250" cy="2857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01A5B6-5EC2-5047-AFAC-41CC84B50A91}"/>
              </a:ext>
            </a:extLst>
          </p:cNvPr>
          <p:cNvSpPr/>
          <p:nvPr/>
        </p:nvSpPr>
        <p:spPr>
          <a:xfrm>
            <a:off x="1289986" y="744835"/>
            <a:ext cx="2563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Cách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ách chơi 1">
            <a:hlinkClick r:id="" action="ppaction://media"/>
            <a:extLst>
              <a:ext uri="{FF2B5EF4-FFF2-40B4-BE49-F238E27FC236}">
                <a16:creationId xmlns:a16="http://schemas.microsoft.com/office/drawing/2014/main" id="{4A46499F-F712-EB40-E35A-5181F13B28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473569" y="2173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út bat dau">
            <a:extLst>
              <a:ext uri="{FF2B5EF4-FFF2-40B4-BE49-F238E27FC236}">
                <a16:creationId xmlns:a16="http://schemas.microsoft.com/office/drawing/2014/main" id="{34311C73-3047-58EA-AA38-8CF67A127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929" y="3825240"/>
            <a:ext cx="2883658" cy="926672"/>
          </a:xfrm>
          <a:prstGeom prst="rect">
            <a:avLst/>
          </a:prstGeom>
        </p:spPr>
      </p:pic>
      <p:pic>
        <p:nvPicPr>
          <p:cNvPr id="6" name="icon">
            <a:extLst>
              <a:ext uri="{FF2B5EF4-FFF2-40B4-BE49-F238E27FC236}">
                <a16:creationId xmlns:a16="http://schemas.microsoft.com/office/drawing/2014/main" id="{9B4CAA85-CF30-8D88-EF7E-509B65F18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4" y="3144235"/>
            <a:ext cx="4762500" cy="3571875"/>
          </a:xfrm>
          <a:prstGeom prst="rect">
            <a:avLst/>
          </a:prstGeom>
        </p:spPr>
      </p:pic>
      <p:sp>
        <p:nvSpPr>
          <p:cNvPr id="7" name="dấu mũi tên">
            <a:extLst>
              <a:ext uri="{FF2B5EF4-FFF2-40B4-BE49-F238E27FC236}">
                <a16:creationId xmlns:a16="http://schemas.microsoft.com/office/drawing/2014/main" id="{C842D411-D7A9-87F1-8779-A9D5EC95BE15}"/>
              </a:ext>
            </a:extLst>
          </p:cNvPr>
          <p:cNvSpPr/>
          <p:nvPr/>
        </p:nvSpPr>
        <p:spPr>
          <a:xfrm>
            <a:off x="2919315" y="682973"/>
            <a:ext cx="5684520" cy="3408966"/>
          </a:xfrm>
          <a:prstGeom prst="rightArrow">
            <a:avLst/>
          </a:prstGeo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B479AE-67A3-CA7A-4222-E1CD652C3EB8}"/>
              </a:ext>
            </a:extLst>
          </p:cNvPr>
          <p:cNvSpPr/>
          <p:nvPr/>
        </p:nvSpPr>
        <p:spPr>
          <a:xfrm>
            <a:off x="2919315" y="1848847"/>
            <a:ext cx="50036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Hãy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nhấn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nút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“BẮT ĐẦU”</a:t>
            </a:r>
            <a:b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nhé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Nhấn vào nút bắt đầu">
            <a:hlinkClick r:id="" action="ppaction://media"/>
            <a:extLst>
              <a:ext uri="{FF2B5EF4-FFF2-40B4-BE49-F238E27FC236}">
                <a16:creationId xmlns:a16="http://schemas.microsoft.com/office/drawing/2014/main" id="{63B1383A-4B10-EC21-2508-A41D5E19BA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88076" y="7907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ố lên">
            <a:hlinkClick r:id="" action="ppaction://media"/>
            <a:extLst>
              <a:ext uri="{FF2B5EF4-FFF2-40B4-BE49-F238E27FC236}">
                <a16:creationId xmlns:a16="http://schemas.microsoft.com/office/drawing/2014/main" id="{E723E4F6-C42E-C935-5FC0-2D76221DDA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82576" y="898359"/>
            <a:ext cx="609600" cy="609600"/>
          </a:xfrm>
          <a:prstGeom prst="rect">
            <a:avLst/>
          </a:prstGeom>
        </p:spPr>
      </p:pic>
      <p:sp>
        <p:nvSpPr>
          <p:cNvPr id="14" name="tron to 1">
            <a:extLst>
              <a:ext uri="{FF2B5EF4-FFF2-40B4-BE49-F238E27FC236}">
                <a16:creationId xmlns:a16="http://schemas.microsoft.com/office/drawing/2014/main" id="{F3D0A7A6-42E9-A1A6-E4BC-29A65AAE624C}"/>
              </a:ext>
            </a:extLst>
          </p:cNvPr>
          <p:cNvSpPr/>
          <p:nvPr/>
        </p:nvSpPr>
        <p:spPr>
          <a:xfrm>
            <a:off x="802105" y="513348"/>
            <a:ext cx="2310063" cy="2257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on vua 1">
            <a:extLst>
              <a:ext uri="{FF2B5EF4-FFF2-40B4-BE49-F238E27FC236}">
                <a16:creationId xmlns:a16="http://schemas.microsoft.com/office/drawing/2014/main" id="{6B8B92E1-B6E6-5A4C-A7A9-83A9C0F835CB}"/>
              </a:ext>
            </a:extLst>
          </p:cNvPr>
          <p:cNvSpPr/>
          <p:nvPr/>
        </p:nvSpPr>
        <p:spPr>
          <a:xfrm>
            <a:off x="4299284" y="513348"/>
            <a:ext cx="1636294" cy="160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on to 2">
            <a:extLst>
              <a:ext uri="{FF2B5EF4-FFF2-40B4-BE49-F238E27FC236}">
                <a16:creationId xmlns:a16="http://schemas.microsoft.com/office/drawing/2014/main" id="{08EC6474-EB83-5288-097E-DA716DDF8703}"/>
              </a:ext>
            </a:extLst>
          </p:cNvPr>
          <p:cNvSpPr/>
          <p:nvPr/>
        </p:nvSpPr>
        <p:spPr>
          <a:xfrm>
            <a:off x="8982581" y="3842084"/>
            <a:ext cx="2518608" cy="244642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ron trung 1">
            <a:extLst>
              <a:ext uri="{FF2B5EF4-FFF2-40B4-BE49-F238E27FC236}">
                <a16:creationId xmlns:a16="http://schemas.microsoft.com/office/drawing/2014/main" id="{73013F33-846A-B22D-1244-E5C97B1EF5D5}"/>
              </a:ext>
            </a:extLst>
          </p:cNvPr>
          <p:cNvSpPr/>
          <p:nvPr/>
        </p:nvSpPr>
        <p:spPr>
          <a:xfrm>
            <a:off x="922412" y="4628146"/>
            <a:ext cx="1860884" cy="1868905"/>
          </a:xfrm>
          <a:prstGeom prst="ellipse">
            <a:avLst/>
          </a:prstGeom>
          <a:solidFill>
            <a:srgbClr val="F52F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on vua 3">
            <a:extLst>
              <a:ext uri="{FF2B5EF4-FFF2-40B4-BE49-F238E27FC236}">
                <a16:creationId xmlns:a16="http://schemas.microsoft.com/office/drawing/2014/main" id="{1974EBFA-D43F-6EE0-128B-D611FAE78709}"/>
              </a:ext>
            </a:extLst>
          </p:cNvPr>
          <p:cNvSpPr/>
          <p:nvPr/>
        </p:nvSpPr>
        <p:spPr>
          <a:xfrm>
            <a:off x="8163400" y="2346158"/>
            <a:ext cx="1491916" cy="145983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on vua 2">
            <a:extLst>
              <a:ext uri="{FF2B5EF4-FFF2-40B4-BE49-F238E27FC236}">
                <a16:creationId xmlns:a16="http://schemas.microsoft.com/office/drawing/2014/main" id="{3CBC3F82-31C4-0E39-9B9F-32CB0EBE2DC9}"/>
              </a:ext>
            </a:extLst>
          </p:cNvPr>
          <p:cNvSpPr/>
          <p:nvPr/>
        </p:nvSpPr>
        <p:spPr>
          <a:xfrm>
            <a:off x="9689432" y="401054"/>
            <a:ext cx="1636294" cy="160421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on nho 2">
            <a:extLst>
              <a:ext uri="{FF2B5EF4-FFF2-40B4-BE49-F238E27FC236}">
                <a16:creationId xmlns:a16="http://schemas.microsoft.com/office/drawing/2014/main" id="{E83014D6-D842-471A-8E97-D435F662C692}"/>
              </a:ext>
            </a:extLst>
          </p:cNvPr>
          <p:cNvSpPr/>
          <p:nvPr/>
        </p:nvSpPr>
        <p:spPr>
          <a:xfrm>
            <a:off x="4182958" y="5057271"/>
            <a:ext cx="1195137" cy="12111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on nho 1">
            <a:extLst>
              <a:ext uri="{FF2B5EF4-FFF2-40B4-BE49-F238E27FC236}">
                <a16:creationId xmlns:a16="http://schemas.microsoft.com/office/drawing/2014/main" id="{5CB5182B-9628-5DBF-6167-F6D3E2F41FEE}"/>
              </a:ext>
            </a:extLst>
          </p:cNvPr>
          <p:cNvSpPr/>
          <p:nvPr/>
        </p:nvSpPr>
        <p:spPr>
          <a:xfrm>
            <a:off x="3368841" y="3007895"/>
            <a:ext cx="962527" cy="9785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vuong 1">
            <a:extLst>
              <a:ext uri="{FF2B5EF4-FFF2-40B4-BE49-F238E27FC236}">
                <a16:creationId xmlns:a16="http://schemas.microsoft.com/office/drawing/2014/main" id="{10DC2E25-5EEE-D9EC-116F-FBFBF7B8B83F}"/>
              </a:ext>
            </a:extLst>
          </p:cNvPr>
          <p:cNvSpPr/>
          <p:nvPr/>
        </p:nvSpPr>
        <p:spPr>
          <a:xfrm>
            <a:off x="7423489" y="516356"/>
            <a:ext cx="1251284" cy="11871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vuong 2">
            <a:extLst>
              <a:ext uri="{FF2B5EF4-FFF2-40B4-BE49-F238E27FC236}">
                <a16:creationId xmlns:a16="http://schemas.microsoft.com/office/drawing/2014/main" id="{1310C239-728F-9F60-B2FE-40747219F196}"/>
              </a:ext>
            </a:extLst>
          </p:cNvPr>
          <p:cNvSpPr/>
          <p:nvPr/>
        </p:nvSpPr>
        <p:spPr>
          <a:xfrm>
            <a:off x="669755" y="3210426"/>
            <a:ext cx="962527" cy="9785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vuong 3">
            <a:extLst>
              <a:ext uri="{FF2B5EF4-FFF2-40B4-BE49-F238E27FC236}">
                <a16:creationId xmlns:a16="http://schemas.microsoft.com/office/drawing/2014/main" id="{083E9845-6FFF-CAAA-9432-AE36596BDE6C}"/>
              </a:ext>
            </a:extLst>
          </p:cNvPr>
          <p:cNvSpPr/>
          <p:nvPr/>
        </p:nvSpPr>
        <p:spPr>
          <a:xfrm>
            <a:off x="6833943" y="5249778"/>
            <a:ext cx="1179092" cy="11470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vuong 4">
            <a:extLst>
              <a:ext uri="{FF2B5EF4-FFF2-40B4-BE49-F238E27FC236}">
                <a16:creationId xmlns:a16="http://schemas.microsoft.com/office/drawing/2014/main" id="{0AD8F5F4-352B-DEE4-846B-C016C669F5D6}"/>
              </a:ext>
            </a:extLst>
          </p:cNvPr>
          <p:cNvSpPr/>
          <p:nvPr/>
        </p:nvSpPr>
        <p:spPr>
          <a:xfrm>
            <a:off x="5727032" y="2855494"/>
            <a:ext cx="802105" cy="7299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Cố lên 2">
            <a:hlinkClick r:id="" action="ppaction://media"/>
            <a:extLst>
              <a:ext uri="{FF2B5EF4-FFF2-40B4-BE49-F238E27FC236}">
                <a16:creationId xmlns:a16="http://schemas.microsoft.com/office/drawing/2014/main" id="{B27E367E-DEB1-07B6-63AB-130E4535A4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-323850" y="7124700"/>
            <a:ext cx="647700" cy="647700"/>
          </a:xfrm>
          <a:prstGeom prst="rect">
            <a:avLst/>
          </a:prstGeom>
        </p:spPr>
      </p:pic>
      <p:pic>
        <p:nvPicPr>
          <p:cNvPr id="30" name="Cố lên ba">
            <a:hlinkClick r:id="" action="ppaction://media"/>
            <a:extLst>
              <a:ext uri="{FF2B5EF4-FFF2-40B4-BE49-F238E27FC236}">
                <a16:creationId xmlns:a16="http://schemas.microsoft.com/office/drawing/2014/main" id="{EA692F42-2ACA-2D01-126D-21884ACBD2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05337" y="7124700"/>
            <a:ext cx="609600" cy="609600"/>
          </a:xfrm>
          <a:prstGeom prst="rect">
            <a:avLst/>
          </a:prstGeom>
        </p:spPr>
      </p:pic>
      <p:pic>
        <p:nvPicPr>
          <p:cNvPr id="31" name="Cố lên 4">
            <a:hlinkClick r:id="" action="ppaction://media"/>
            <a:extLst>
              <a:ext uri="{FF2B5EF4-FFF2-40B4-BE49-F238E27FC236}">
                <a16:creationId xmlns:a16="http://schemas.microsoft.com/office/drawing/2014/main" id="{DF5E389C-1BAE-21F5-A381-C387C9E45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6609" y="7162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3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83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283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283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uong vang">
            <a:extLst>
              <a:ext uri="{FF2B5EF4-FFF2-40B4-BE49-F238E27FC236}">
                <a16:creationId xmlns:a16="http://schemas.microsoft.com/office/drawing/2014/main" id="{FE9976EE-E34A-B1D6-4A48-0FFBF04F921A}"/>
              </a:ext>
            </a:extLst>
          </p:cNvPr>
          <p:cNvSpPr/>
          <p:nvPr/>
        </p:nvSpPr>
        <p:spPr>
          <a:xfrm>
            <a:off x="773722" y="984737"/>
            <a:ext cx="3493477" cy="32355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uong do">
            <a:extLst>
              <a:ext uri="{FF2B5EF4-FFF2-40B4-BE49-F238E27FC236}">
                <a16:creationId xmlns:a16="http://schemas.microsoft.com/office/drawing/2014/main" id="{323CFC8A-0D29-8AD3-E557-FDDB6DD7BCFC}"/>
              </a:ext>
            </a:extLst>
          </p:cNvPr>
          <p:cNvSpPr/>
          <p:nvPr/>
        </p:nvSpPr>
        <p:spPr>
          <a:xfrm>
            <a:off x="1055078" y="1641230"/>
            <a:ext cx="1805353" cy="1787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anh xe môt">
            <a:extLst>
              <a:ext uri="{FF2B5EF4-FFF2-40B4-BE49-F238E27FC236}">
                <a16:creationId xmlns:a16="http://schemas.microsoft.com/office/drawing/2014/main" id="{0467F58C-D92E-E847-1ECA-DA8668BA9377}"/>
              </a:ext>
            </a:extLst>
          </p:cNvPr>
          <p:cNvSpPr/>
          <p:nvPr/>
        </p:nvSpPr>
        <p:spPr>
          <a:xfrm>
            <a:off x="1453660" y="4220308"/>
            <a:ext cx="2133599" cy="20867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hu nhat">
            <a:extLst>
              <a:ext uri="{FF2B5EF4-FFF2-40B4-BE49-F238E27FC236}">
                <a16:creationId xmlns:a16="http://schemas.microsoft.com/office/drawing/2014/main" id="{F2ADAF94-CEFA-A991-92E8-1DCC9E2DD862}"/>
              </a:ext>
            </a:extLst>
          </p:cNvPr>
          <p:cNvSpPr/>
          <p:nvPr/>
        </p:nvSpPr>
        <p:spPr>
          <a:xfrm>
            <a:off x="4267197" y="1899138"/>
            <a:ext cx="5720862" cy="232117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anh xe hai">
            <a:extLst>
              <a:ext uri="{FF2B5EF4-FFF2-40B4-BE49-F238E27FC236}">
                <a16:creationId xmlns:a16="http://schemas.microsoft.com/office/drawing/2014/main" id="{861E3798-7EBB-0BFF-4F95-828B16076596}"/>
              </a:ext>
            </a:extLst>
          </p:cNvPr>
          <p:cNvSpPr/>
          <p:nvPr/>
        </p:nvSpPr>
        <p:spPr>
          <a:xfrm>
            <a:off x="4607165" y="4220307"/>
            <a:ext cx="2133599" cy="20867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banh xe ba">
            <a:extLst>
              <a:ext uri="{FF2B5EF4-FFF2-40B4-BE49-F238E27FC236}">
                <a16:creationId xmlns:a16="http://schemas.microsoft.com/office/drawing/2014/main" id="{F3BC6991-E468-6DA1-88A1-BEBB19D08682}"/>
              </a:ext>
            </a:extLst>
          </p:cNvPr>
          <p:cNvSpPr/>
          <p:nvPr/>
        </p:nvSpPr>
        <p:spPr>
          <a:xfrm>
            <a:off x="7537943" y="4232031"/>
            <a:ext cx="2133599" cy="20749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ố lên">
            <a:hlinkClick r:id="" action="ppaction://media"/>
            <a:extLst>
              <a:ext uri="{FF2B5EF4-FFF2-40B4-BE49-F238E27FC236}">
                <a16:creationId xmlns:a16="http://schemas.microsoft.com/office/drawing/2014/main" id="{995459A2-95DC-15D1-A289-434304FA7E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7415" y="2754923"/>
            <a:ext cx="609600" cy="609600"/>
          </a:xfrm>
          <a:prstGeom prst="rect">
            <a:avLst/>
          </a:prstGeom>
        </p:spPr>
      </p:pic>
      <p:pic>
        <p:nvPicPr>
          <p:cNvPr id="9" name="Cố lên">
            <a:hlinkClick r:id="" action="ppaction://media"/>
            <a:extLst>
              <a:ext uri="{FF2B5EF4-FFF2-40B4-BE49-F238E27FC236}">
                <a16:creationId xmlns:a16="http://schemas.microsoft.com/office/drawing/2014/main" id="{4B6209B7-8793-DBC7-EDFC-3877BACA80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52248" y="269629"/>
            <a:ext cx="609600" cy="609600"/>
          </a:xfrm>
          <a:prstGeom prst="rect">
            <a:avLst/>
          </a:prstGeom>
        </p:spPr>
      </p:pic>
      <p:pic>
        <p:nvPicPr>
          <p:cNvPr id="10" name="Cố lên">
            <a:hlinkClick r:id="" action="ppaction://media"/>
            <a:extLst>
              <a:ext uri="{FF2B5EF4-FFF2-40B4-BE49-F238E27FC236}">
                <a16:creationId xmlns:a16="http://schemas.microsoft.com/office/drawing/2014/main" id="{3E73A2A4-BDF8-0315-BFCE-043E19C1EC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1534" y="2450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8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8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3324AB-A381-21CA-870C-5DB83BF39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19500"/>
            <a:ext cx="3524250" cy="2857500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72B7F4D-F11D-7B94-9984-F235B0C91521}"/>
              </a:ext>
            </a:extLst>
          </p:cNvPr>
          <p:cNvSpPr/>
          <p:nvPr/>
        </p:nvSpPr>
        <p:spPr>
          <a:xfrm>
            <a:off x="4385676" y="0"/>
            <a:ext cx="6661468" cy="4591265"/>
          </a:xfrm>
          <a:prstGeom prst="cloudCallout">
            <a:avLst>
              <a:gd name="adj1" fmla="val -49051"/>
              <a:gd name="adj2" fmla="val 78857"/>
            </a:avLst>
          </a:prstGeom>
          <a:solidFill>
            <a:srgbClr val="FF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+mj-lt"/>
              </a:rPr>
              <a:t>  </a:t>
            </a:r>
          </a:p>
          <a:p>
            <a:pPr algn="ctr"/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nhuỵ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nhuỵ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nút bat dau">
            <a:extLst>
              <a:ext uri="{FF2B5EF4-FFF2-40B4-BE49-F238E27FC236}">
                <a16:creationId xmlns:a16="http://schemas.microsoft.com/office/drawing/2014/main" id="{E80348B2-9111-4E9D-A009-729000C8A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4171" y="4794464"/>
            <a:ext cx="2883658" cy="926672"/>
          </a:xfrm>
          <a:prstGeom prst="rect">
            <a:avLst/>
          </a:prstGeom>
        </p:spPr>
      </p:pic>
      <p:pic>
        <p:nvPicPr>
          <p:cNvPr id="2" name="Cách chơi bông hoa">
            <a:hlinkClick r:id="" action="ppaction://media"/>
            <a:extLst>
              <a:ext uri="{FF2B5EF4-FFF2-40B4-BE49-F238E27FC236}">
                <a16:creationId xmlns:a16="http://schemas.microsoft.com/office/drawing/2014/main" id="{FF83756C-662F-3AED-8457-85225E1A98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8210765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D26EA4-CF80-493E-DB88-220879E625E6}"/>
              </a:ext>
            </a:extLst>
          </p:cNvPr>
          <p:cNvSpPr/>
          <p:nvPr/>
        </p:nvSpPr>
        <p:spPr>
          <a:xfrm>
            <a:off x="969010" y="886420"/>
            <a:ext cx="2719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Trò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chơi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668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oa xanh">
            <a:extLst>
              <a:ext uri="{FF2B5EF4-FFF2-40B4-BE49-F238E27FC236}">
                <a16:creationId xmlns:a16="http://schemas.microsoft.com/office/drawing/2014/main" id="{7DDA6226-796E-706E-CD69-E257414EB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79" y="848800"/>
            <a:ext cx="1470792" cy="2318096"/>
          </a:xfrm>
          <a:prstGeom prst="rect">
            <a:avLst/>
          </a:prstGeom>
        </p:spPr>
      </p:pic>
      <p:pic>
        <p:nvPicPr>
          <p:cNvPr id="5" name="hoa đỏ">
            <a:extLst>
              <a:ext uri="{FF2B5EF4-FFF2-40B4-BE49-F238E27FC236}">
                <a16:creationId xmlns:a16="http://schemas.microsoft.com/office/drawing/2014/main" id="{E7F3A9DD-285A-C2E4-1CB7-A5AC5E165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733" y="179595"/>
            <a:ext cx="2259187" cy="3113913"/>
          </a:xfrm>
          <a:prstGeom prst="rect">
            <a:avLst/>
          </a:prstGeom>
        </p:spPr>
      </p:pic>
      <p:pic>
        <p:nvPicPr>
          <p:cNvPr id="7" name="hoa vang">
            <a:extLst>
              <a:ext uri="{FF2B5EF4-FFF2-40B4-BE49-F238E27FC236}">
                <a16:creationId xmlns:a16="http://schemas.microsoft.com/office/drawing/2014/main" id="{C7AC197E-71EA-FF9C-A406-0FEFE61050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952" y="673488"/>
            <a:ext cx="1678621" cy="2318096"/>
          </a:xfrm>
          <a:prstGeom prst="rect">
            <a:avLst/>
          </a:prstGeom>
        </p:spPr>
      </p:pic>
      <p:pic>
        <p:nvPicPr>
          <p:cNvPr id="9" name="hoa cam">
            <a:extLst>
              <a:ext uri="{FF2B5EF4-FFF2-40B4-BE49-F238E27FC236}">
                <a16:creationId xmlns:a16="http://schemas.microsoft.com/office/drawing/2014/main" id="{A62A253E-5BA5-5AF8-E3CA-A9F0A11845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8946" y="176467"/>
            <a:ext cx="2648075" cy="3656866"/>
          </a:xfrm>
          <a:prstGeom prst="rect">
            <a:avLst/>
          </a:prstGeom>
        </p:spPr>
      </p:pic>
      <p:sp>
        <p:nvSpPr>
          <p:cNvPr id="10" name="nhuy xanh">
            <a:extLst>
              <a:ext uri="{FF2B5EF4-FFF2-40B4-BE49-F238E27FC236}">
                <a16:creationId xmlns:a16="http://schemas.microsoft.com/office/drawing/2014/main" id="{D44B6AC1-98BC-F0AA-9B3B-8AB967FDD50D}"/>
              </a:ext>
            </a:extLst>
          </p:cNvPr>
          <p:cNvSpPr/>
          <p:nvPr/>
        </p:nvSpPr>
        <p:spPr>
          <a:xfrm>
            <a:off x="7813055" y="5016747"/>
            <a:ext cx="1009650" cy="9793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nhuy đo">
            <a:extLst>
              <a:ext uri="{FF2B5EF4-FFF2-40B4-BE49-F238E27FC236}">
                <a16:creationId xmlns:a16="http://schemas.microsoft.com/office/drawing/2014/main" id="{705BC164-1F4C-0D47-B42A-BC7169B341AD}"/>
              </a:ext>
            </a:extLst>
          </p:cNvPr>
          <p:cNvSpPr/>
          <p:nvPr/>
        </p:nvSpPr>
        <p:spPr>
          <a:xfrm>
            <a:off x="10083469" y="4853100"/>
            <a:ext cx="1329879" cy="1306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nhuy cam">
            <a:extLst>
              <a:ext uri="{FF2B5EF4-FFF2-40B4-BE49-F238E27FC236}">
                <a16:creationId xmlns:a16="http://schemas.microsoft.com/office/drawing/2014/main" id="{F6FD6E99-0BC0-BB6E-34C2-6A68826E22CB}"/>
              </a:ext>
            </a:extLst>
          </p:cNvPr>
          <p:cNvSpPr/>
          <p:nvPr/>
        </p:nvSpPr>
        <p:spPr>
          <a:xfrm>
            <a:off x="2847933" y="4960197"/>
            <a:ext cx="1582076" cy="15079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huy vang">
            <a:extLst>
              <a:ext uri="{FF2B5EF4-FFF2-40B4-BE49-F238E27FC236}">
                <a16:creationId xmlns:a16="http://schemas.microsoft.com/office/drawing/2014/main" id="{4EC979A6-A4BE-2615-EEE5-DDB2F0B90C12}"/>
              </a:ext>
            </a:extLst>
          </p:cNvPr>
          <p:cNvSpPr/>
          <p:nvPr/>
        </p:nvSpPr>
        <p:spPr>
          <a:xfrm>
            <a:off x="778652" y="5111004"/>
            <a:ext cx="1003407" cy="999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vuong do">
            <a:extLst>
              <a:ext uri="{FF2B5EF4-FFF2-40B4-BE49-F238E27FC236}">
                <a16:creationId xmlns:a16="http://schemas.microsoft.com/office/drawing/2014/main" id="{A6586635-B581-8F39-4C6A-BEF1DC143DA3}"/>
              </a:ext>
            </a:extLst>
          </p:cNvPr>
          <p:cNvSpPr/>
          <p:nvPr/>
        </p:nvSpPr>
        <p:spPr>
          <a:xfrm>
            <a:off x="5473919" y="4890721"/>
            <a:ext cx="1329879" cy="13066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Cố lên">
            <a:hlinkClick r:id="" action="ppaction://media"/>
            <a:extLst>
              <a:ext uri="{FF2B5EF4-FFF2-40B4-BE49-F238E27FC236}">
                <a16:creationId xmlns:a16="http://schemas.microsoft.com/office/drawing/2014/main" id="{98DF3ADC-BCEB-D71A-EBE1-F1D1DE2423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95573" y="7411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78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56354 -0.57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77" y="-2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52253 -0.6361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33" y="-3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5013 -0.61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-3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54062 -0.6414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-3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170</Words>
  <Application>Microsoft Office PowerPoint</Application>
  <PresentationFormat>Widescreen</PresentationFormat>
  <Paragraphs>20</Paragraphs>
  <Slides>14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BÉ NHẬN BIẾT HÌNH TRÒN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Thuy Phạm</cp:lastModifiedBy>
  <cp:revision>62</cp:revision>
  <dcterms:created xsi:type="dcterms:W3CDTF">2023-11-23T06:22:21Z</dcterms:created>
  <dcterms:modified xsi:type="dcterms:W3CDTF">2024-10-19T04:57:52Z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