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EB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D0824-E545-4540-91D1-B5091C9F28EE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70C9-90AB-43E3-8138-A0D9DDEDA0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D0824-E545-4540-91D1-B5091C9F28EE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70C9-90AB-43E3-8138-A0D9DDEDA0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D0824-E545-4540-91D1-B5091C9F28EE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70C9-90AB-43E3-8138-A0D9DDEDA0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D0824-E545-4540-91D1-B5091C9F28EE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70C9-90AB-43E3-8138-A0D9DDEDA0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D0824-E545-4540-91D1-B5091C9F28EE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70C9-90AB-43E3-8138-A0D9DDEDA0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D0824-E545-4540-91D1-B5091C9F28EE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70C9-90AB-43E3-8138-A0D9DDEDA0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D0824-E545-4540-91D1-B5091C9F28EE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70C9-90AB-43E3-8138-A0D9DDEDA0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D0824-E545-4540-91D1-B5091C9F28EE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70C9-90AB-43E3-8138-A0D9DDEDA0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D0824-E545-4540-91D1-B5091C9F28EE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70C9-90AB-43E3-8138-A0D9DDEDA0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D0824-E545-4540-91D1-B5091C9F28EE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70C9-90AB-43E3-8138-A0D9DDEDA0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D0824-E545-4540-91D1-B5091C9F28EE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70C9-90AB-43E3-8138-A0D9DDEDA0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D0824-E545-4540-91D1-B5091C9F28EE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570C9-90AB-43E3-8138-A0D9DDEDA00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11.gif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5" Type="http://schemas.openxmlformats.org/officeDocument/2006/relationships/image" Target="../media/image2.png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1.jpeg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0.png"/><Relationship Id="rId7" Type="http://schemas.openxmlformats.org/officeDocument/2006/relationships/image" Target="../media/image1.jpeg"/><Relationship Id="rId12" Type="http://schemas.openxmlformats.org/officeDocument/2006/relationships/image" Target="../media/image5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7.gif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8.png"/><Relationship Id="rId24" Type="http://schemas.openxmlformats.org/officeDocument/2006/relationships/image" Target="../media/image23.png"/><Relationship Id="rId32" Type="http://schemas.openxmlformats.org/officeDocument/2006/relationships/image" Target="../media/image29.svg"/><Relationship Id="rId5" Type="http://schemas.openxmlformats.org/officeDocument/2006/relationships/audio" Target="../media/audio2.wav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9.png"/><Relationship Id="rId10" Type="http://schemas.openxmlformats.org/officeDocument/2006/relationships/image" Target="../media/image7.png"/><Relationship Id="rId19" Type="http://schemas.openxmlformats.org/officeDocument/2006/relationships/image" Target="../media/image18.png"/><Relationship Id="rId31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12.jpg"/><Relationship Id="rId14" Type="http://schemas.openxmlformats.org/officeDocument/2006/relationships/image" Target="../media/image2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1.png"/><Relationship Id="rId34" Type="http://schemas.openxmlformats.org/officeDocument/2006/relationships/image" Target="../media/image28.png"/><Relationship Id="rId7" Type="http://schemas.openxmlformats.org/officeDocument/2006/relationships/image" Target="../media/image1.jpeg"/><Relationship Id="rId12" Type="http://schemas.openxmlformats.org/officeDocument/2006/relationships/image" Target="../media/image8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slide" Target="slide4.xml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20" Type="http://schemas.openxmlformats.org/officeDocument/2006/relationships/image" Target="../media/image19.png"/><Relationship Id="rId29" Type="http://schemas.openxmlformats.org/officeDocument/2006/relationships/image" Target="../media/image27.gif"/><Relationship Id="rId1" Type="http://schemas.microsoft.com/office/2007/relationships/media" Target="../media/media1.mp3"/><Relationship Id="rId6" Type="http://schemas.openxmlformats.org/officeDocument/2006/relationships/audio" Target="../media/audio5.wav"/><Relationship Id="rId11" Type="http://schemas.openxmlformats.org/officeDocument/2006/relationships/image" Target="../media/image7.png"/><Relationship Id="rId24" Type="http://schemas.openxmlformats.org/officeDocument/2006/relationships/image" Target="../media/image23.png"/><Relationship Id="rId32" Type="http://schemas.openxmlformats.org/officeDocument/2006/relationships/image" Target="../media/image33.svg"/><Relationship Id="rId5" Type="http://schemas.openxmlformats.org/officeDocument/2006/relationships/audio" Target="../media/audio2.wav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9.png"/><Relationship Id="rId10" Type="http://schemas.openxmlformats.org/officeDocument/2006/relationships/image" Target="../media/image5.png"/><Relationship Id="rId19" Type="http://schemas.openxmlformats.org/officeDocument/2006/relationships/image" Target="../media/image18.png"/><Relationship Id="rId31" Type="http://schemas.openxmlformats.org/officeDocument/2006/relationships/image" Target="../media/image32.png"/><Relationship Id="rId4" Type="http://schemas.openxmlformats.org/officeDocument/2006/relationships/audio" Target="../media/audio4.wav"/><Relationship Id="rId9" Type="http://schemas.openxmlformats.org/officeDocument/2006/relationships/image" Target="../media/image30.jpg"/><Relationship Id="rId14" Type="http://schemas.openxmlformats.org/officeDocument/2006/relationships/image" Target="../media/image2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slide" Target="slide2.xml"/><Relationship Id="rId35" Type="http://schemas.openxmlformats.org/officeDocument/2006/relationships/image" Target="../media/image29.svg"/><Relationship Id="rId8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5.png"/><Relationship Id="rId34" Type="http://schemas.openxmlformats.org/officeDocument/2006/relationships/image" Target="../media/image28.png"/><Relationship Id="rId7" Type="http://schemas.openxmlformats.org/officeDocument/2006/relationships/image" Target="../media/image34.jpg"/><Relationship Id="rId12" Type="http://schemas.openxmlformats.org/officeDocument/2006/relationships/image" Target="../media/image8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slide" Target="slide5.xml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20" Type="http://schemas.openxmlformats.org/officeDocument/2006/relationships/image" Target="../media/image19.png"/><Relationship Id="rId29" Type="http://schemas.openxmlformats.org/officeDocument/2006/relationships/image" Target="../media/image27.gif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24" Type="http://schemas.openxmlformats.org/officeDocument/2006/relationships/image" Target="../media/image23.png"/><Relationship Id="rId32" Type="http://schemas.openxmlformats.org/officeDocument/2006/relationships/image" Target="../media/image33.svg"/><Relationship Id="rId5" Type="http://schemas.openxmlformats.org/officeDocument/2006/relationships/image" Target="../media/image1.jpe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9.png"/><Relationship Id="rId10" Type="http://schemas.openxmlformats.org/officeDocument/2006/relationships/image" Target="../media/image12.jpg"/><Relationship Id="rId19" Type="http://schemas.openxmlformats.org/officeDocument/2006/relationships/image" Target="../media/image18.png"/><Relationship Id="rId31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30.jpg"/><Relationship Id="rId14" Type="http://schemas.openxmlformats.org/officeDocument/2006/relationships/image" Target="../media/image2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slide" Target="slide3.xml"/><Relationship Id="rId35" Type="http://schemas.openxmlformats.org/officeDocument/2006/relationships/image" Target="../media/image29.svg"/><Relationship Id="rId8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8000" t="-33000" r="-12000" b="-1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h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33719" y="1754404"/>
            <a:ext cx="1439431" cy="2041308"/>
          </a:xfrm>
          <a:prstGeom prst="rect">
            <a:avLst/>
          </a:prstGeom>
          <a:ln>
            <a:solidFill>
              <a:schemeClr val="accent1">
                <a:shade val="50000"/>
                <a:alpha val="56000"/>
              </a:schemeClr>
            </a:solidFill>
          </a:ln>
        </p:spPr>
      </p:pic>
      <p:pic>
        <p:nvPicPr>
          <p:cNvPr id="58" name="h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25594" y="1731474"/>
            <a:ext cx="1439431" cy="2041308"/>
          </a:xfrm>
          <a:prstGeom prst="rect">
            <a:avLst/>
          </a:prstGeom>
          <a:ln>
            <a:solidFill>
              <a:schemeClr val="accent1">
                <a:shade val="50000"/>
                <a:alpha val="56000"/>
              </a:schemeClr>
            </a:solidFill>
          </a:ln>
        </p:spPr>
      </p:pic>
      <p:pic>
        <p:nvPicPr>
          <p:cNvPr id="56" name="h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2551" y="1735162"/>
            <a:ext cx="1439431" cy="2041308"/>
          </a:xfrm>
          <a:prstGeom prst="rect">
            <a:avLst/>
          </a:prstGeom>
          <a:ln>
            <a:solidFill>
              <a:schemeClr val="accent1">
                <a:shade val="50000"/>
                <a:alpha val="56000"/>
              </a:schemeClr>
            </a:solidFill>
          </a:ln>
        </p:spPr>
      </p:pic>
      <p:pic>
        <p:nvPicPr>
          <p:cNvPr id="42" name="h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4299" y="1735162"/>
            <a:ext cx="1439431" cy="2041308"/>
          </a:xfrm>
          <a:prstGeom prst="rect">
            <a:avLst/>
          </a:prstGeom>
          <a:ln>
            <a:solidFill>
              <a:schemeClr val="accent1">
                <a:shade val="50000"/>
                <a:alpha val="56000"/>
              </a:schemeClr>
            </a:solidFill>
          </a:ln>
        </p:spPr>
      </p:pic>
      <p:sp>
        <p:nvSpPr>
          <p:cNvPr id="57" name="1"/>
          <p:cNvSpPr/>
          <p:nvPr/>
        </p:nvSpPr>
        <p:spPr>
          <a:xfrm>
            <a:off x="6606711" y="2213170"/>
            <a:ext cx="1691964" cy="1117517"/>
          </a:xfrm>
          <a:prstGeom prst="rect">
            <a:avLst/>
          </a:prstGeom>
          <a:solidFill>
            <a:srgbClr val="B7EB35">
              <a:alpha val="6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6000" b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3"/>
          <p:cNvSpPr/>
          <p:nvPr/>
        </p:nvSpPr>
        <p:spPr>
          <a:xfrm>
            <a:off x="4542109" y="2197128"/>
            <a:ext cx="1775607" cy="1133559"/>
          </a:xfrm>
          <a:prstGeom prst="rect">
            <a:avLst/>
          </a:prstGeom>
          <a:solidFill>
            <a:srgbClr val="B7EB35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2" name="5"/>
          <p:cNvSpPr/>
          <p:nvPr/>
        </p:nvSpPr>
        <p:spPr>
          <a:xfrm>
            <a:off x="474653" y="2197128"/>
            <a:ext cx="1701555" cy="1154822"/>
          </a:xfrm>
          <a:prstGeom prst="rect">
            <a:avLst/>
          </a:prstGeom>
          <a:solidFill>
            <a:srgbClr val="B7EB35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3" name="6"/>
          <p:cNvSpPr/>
          <p:nvPr/>
        </p:nvSpPr>
        <p:spPr>
          <a:xfrm>
            <a:off x="2515061" y="2213170"/>
            <a:ext cx="1728407" cy="1091257"/>
          </a:xfrm>
          <a:prstGeom prst="rect">
            <a:avLst/>
          </a:prstGeom>
          <a:solidFill>
            <a:srgbClr val="B7EB35">
              <a:alpha val="7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4" t="8676" r="14439" b="16953"/>
          <a:stretch>
            <a:fillRect/>
          </a:stretch>
        </p:blipFill>
        <p:spPr>
          <a:xfrm>
            <a:off x="11798218" y="3920434"/>
            <a:ext cx="600502" cy="234741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4" t="8676" r="14439" b="16953"/>
          <a:stretch>
            <a:fillRect/>
          </a:stretch>
        </p:blipFill>
        <p:spPr>
          <a:xfrm>
            <a:off x="11879848" y="1635516"/>
            <a:ext cx="600502" cy="25764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84" r="23801" b="26945"/>
          <a:stretch>
            <a:fillRect/>
          </a:stretch>
        </p:blipFill>
        <p:spPr>
          <a:xfrm rot="21201643">
            <a:off x="8661060" y="-373842"/>
            <a:ext cx="3191093" cy="24439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0" t="35603" r="10145" b="11420"/>
          <a:stretch>
            <a:fillRect/>
          </a:stretch>
        </p:blipFill>
        <p:spPr>
          <a:xfrm>
            <a:off x="8656669" y="1342805"/>
            <a:ext cx="3404449" cy="11600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84" t="5719" r="23801" b="26945"/>
          <a:stretch>
            <a:fillRect/>
          </a:stretch>
        </p:blipFill>
        <p:spPr>
          <a:xfrm rot="705850">
            <a:off x="9147001" y="2003974"/>
            <a:ext cx="3077312" cy="229066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0" t="35603" r="10145" b="11420"/>
          <a:stretch>
            <a:fillRect/>
          </a:stretch>
        </p:blipFill>
        <p:spPr>
          <a:xfrm rot="313286">
            <a:off x="8839256" y="3609314"/>
            <a:ext cx="3418663" cy="106046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84" r="23801" b="26945"/>
          <a:stretch>
            <a:fillRect/>
          </a:stretch>
        </p:blipFill>
        <p:spPr>
          <a:xfrm rot="21201643">
            <a:off x="8928501" y="4045255"/>
            <a:ext cx="3074300" cy="25430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4" t="8676" r="14439" b="16953"/>
          <a:stretch>
            <a:fillRect/>
          </a:stretch>
        </p:blipFill>
        <p:spPr>
          <a:xfrm>
            <a:off x="8452095" y="-263691"/>
            <a:ext cx="600502" cy="23474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3" t="44412" r="19378" b="28813"/>
          <a:stretch>
            <a:fillRect/>
          </a:stretch>
        </p:blipFill>
        <p:spPr>
          <a:xfrm>
            <a:off x="2625708" y="11446"/>
            <a:ext cx="3845429" cy="8915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6" t="55244" r="12378" b="13406"/>
          <a:stretch>
            <a:fillRect/>
          </a:stretch>
        </p:blipFill>
        <p:spPr>
          <a:xfrm>
            <a:off x="4359738" y="11446"/>
            <a:ext cx="4586068" cy="11887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9" t="8967" r="35965" b="28620"/>
          <a:stretch>
            <a:fillRect/>
          </a:stretch>
        </p:blipFill>
        <p:spPr>
          <a:xfrm>
            <a:off x="-380279" y="-365376"/>
            <a:ext cx="3418449" cy="16451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0" t="35603" r="10145" b="11420"/>
          <a:stretch>
            <a:fillRect/>
          </a:stretch>
        </p:blipFill>
        <p:spPr>
          <a:xfrm>
            <a:off x="8825907" y="5806143"/>
            <a:ext cx="3366094" cy="116006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9115395" y="666824"/>
            <a:ext cx="206523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387570" y="2859336"/>
            <a:ext cx="206523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438117" y="5217129"/>
            <a:ext cx="206523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4" t="8676" r="14439" b="16953"/>
          <a:stretch>
            <a:fillRect/>
          </a:stretch>
        </p:blipFill>
        <p:spPr>
          <a:xfrm>
            <a:off x="8665367" y="1695910"/>
            <a:ext cx="600502" cy="194130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4" t="8676" r="14439" b="16953"/>
          <a:stretch>
            <a:fillRect/>
          </a:stretch>
        </p:blipFill>
        <p:spPr>
          <a:xfrm>
            <a:off x="8654340" y="3455956"/>
            <a:ext cx="600502" cy="246717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4" t="8675" r="15682" b="51923"/>
          <a:stretch>
            <a:fillRect/>
          </a:stretch>
        </p:blipFill>
        <p:spPr>
          <a:xfrm rot="20746828">
            <a:off x="8739301" y="5689674"/>
            <a:ext cx="555675" cy="130711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4" t="8676" r="14439" b="16953"/>
          <a:stretch>
            <a:fillRect/>
          </a:stretch>
        </p:blipFill>
        <p:spPr>
          <a:xfrm>
            <a:off x="11698578" y="-217020"/>
            <a:ext cx="600502" cy="2347416"/>
          </a:xfrm>
          <a:prstGeom prst="rect">
            <a:avLst/>
          </a:prstGeom>
        </p:spPr>
      </p:pic>
      <p:pic>
        <p:nvPicPr>
          <p:cNvPr id="11" name="Toe_J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78992" y="2962754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77CBA6-63F7-1C3B-DF4E-E014FAFCF35E}"/>
              </a:ext>
            </a:extLst>
          </p:cNvPr>
          <p:cNvSpPr/>
          <p:nvPr/>
        </p:nvSpPr>
        <p:spPr>
          <a:xfrm>
            <a:off x="2176208" y="950420"/>
            <a:ext cx="60468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Trường MN Rạng Đông 2</a:t>
            </a:r>
          </a:p>
        </p:txBody>
      </p:sp>
      <p:pic>
        <p:nvPicPr>
          <p:cNvPr id="4" name="Picture 3" descr="A logo with a green leaf and a red flower&#10;&#10;Description automatically generated">
            <a:extLst>
              <a:ext uri="{FF2B5EF4-FFF2-40B4-BE49-F238E27FC236}">
                <a16:creationId xmlns:a16="http://schemas.microsoft.com/office/drawing/2014/main" id="{8D076423-873A-0206-0F26-1A41E752BD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hotocopy trans="57000" detail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72" y="760056"/>
            <a:ext cx="1530506" cy="1303600"/>
          </a:xfrm>
          <a:prstGeom prst="rect">
            <a:avLst/>
          </a:prstGeom>
        </p:spPr>
      </p:pic>
      <p:pic>
        <p:nvPicPr>
          <p:cNvPr id="9" name="Picture 8" descr="A cartoon character holding a small object&#10;&#10;Description automatically generated">
            <a:extLst>
              <a:ext uri="{FF2B5EF4-FFF2-40B4-BE49-F238E27FC236}">
                <a16:creationId xmlns:a16="http://schemas.microsoft.com/office/drawing/2014/main" id="{BCB4A72E-C5FB-990D-56CF-F2BC5B3EC76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248" y="2359110"/>
            <a:ext cx="4862686" cy="4862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4914"/>
                            </p:stCondLst>
                            <p:childTnLst>
                              <p:par>
                                <p:cTn id="8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414"/>
                            </p:stCondLst>
                            <p:childTnLst>
                              <p:par>
                                <p:cTn id="14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914"/>
                            </p:stCondLst>
                            <p:childTnLst>
                              <p:par>
                                <p:cTn id="20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6414"/>
                            </p:stCondLst>
                            <p:childTnLst>
                              <p:par>
                                <p:cTn id="26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6914"/>
                            </p:stCondLst>
                            <p:childTnLst>
                              <p:par>
                                <p:cTn id="32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7514"/>
                            </p:stCondLst>
                            <p:childTnLst>
                              <p:par>
                                <p:cTn id="39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8164"/>
                            </p:stCondLst>
                            <p:childTnLst>
                              <p:par>
                                <p:cTn id="46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7" grpId="0" animBg="1"/>
      <p:bldP spid="60" grpId="0" animBg="1"/>
      <p:bldP spid="62" grpId="0" animBg="1"/>
      <p:bldP spid="63" grpId="0" animBg="1"/>
      <p:bldP spid="31" grpId="0"/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28000" t="-33000" r="-12000" b="-1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4" t="8676" r="14439" b="16953"/>
          <a:stretch>
            <a:fillRect/>
          </a:stretch>
        </p:blipFill>
        <p:spPr>
          <a:xfrm>
            <a:off x="11798218" y="3920434"/>
            <a:ext cx="600502" cy="234741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4" t="8676" r="14439" b="16953"/>
          <a:stretch>
            <a:fillRect/>
          </a:stretch>
        </p:blipFill>
        <p:spPr>
          <a:xfrm>
            <a:off x="11879848" y="1635516"/>
            <a:ext cx="600502" cy="257643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4" r="9704" b="41490"/>
          <a:stretch/>
        </p:blipFill>
        <p:spPr>
          <a:xfrm rot="21201643">
            <a:off x="9266519" y="4464243"/>
            <a:ext cx="2536898" cy="1879473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3" t="44412" r="19378" b="28813"/>
          <a:stretch>
            <a:fillRect/>
          </a:stretch>
        </p:blipFill>
        <p:spPr>
          <a:xfrm>
            <a:off x="2625708" y="11446"/>
            <a:ext cx="3845429" cy="8915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6" t="55244" r="12378" b="13406"/>
          <a:stretch>
            <a:fillRect/>
          </a:stretch>
        </p:blipFill>
        <p:spPr>
          <a:xfrm>
            <a:off x="4359738" y="11446"/>
            <a:ext cx="4586068" cy="11887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9" t="8967" r="35965" b="28620"/>
          <a:stretch>
            <a:fillRect/>
          </a:stretch>
        </p:blipFill>
        <p:spPr>
          <a:xfrm>
            <a:off x="-380279" y="-365376"/>
            <a:ext cx="3418449" cy="16451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0" t="35603" r="10145" b="11420"/>
          <a:stretch>
            <a:fillRect/>
          </a:stretch>
        </p:blipFill>
        <p:spPr>
          <a:xfrm>
            <a:off x="8825907" y="5806143"/>
            <a:ext cx="3366094" cy="116006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4" t="8675" r="15682" b="51923"/>
          <a:stretch>
            <a:fillRect/>
          </a:stretch>
        </p:blipFill>
        <p:spPr>
          <a:xfrm rot="20746828">
            <a:off x="8739301" y="5689674"/>
            <a:ext cx="555675" cy="1307113"/>
          </a:xfrm>
          <a:prstGeom prst="rect">
            <a:avLst/>
          </a:prstGeom>
        </p:spPr>
      </p:pic>
      <p:pic>
        <p:nvPicPr>
          <p:cNvPr id="41" name="h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82967" y="3580113"/>
            <a:ext cx="1038896" cy="1453964"/>
          </a:xfrm>
          <a:prstGeom prst="rect">
            <a:avLst/>
          </a:prstGeom>
        </p:spPr>
      </p:pic>
      <p:pic>
        <p:nvPicPr>
          <p:cNvPr id="42" name="h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11709" y="306594"/>
            <a:ext cx="1038896" cy="1473295"/>
          </a:xfrm>
          <a:prstGeom prst="rect">
            <a:avLst/>
          </a:prstGeom>
          <a:ln>
            <a:solidFill>
              <a:schemeClr val="accent1">
                <a:shade val="50000"/>
                <a:alpha val="56000"/>
              </a:schemeClr>
            </a:solidFill>
          </a:ln>
        </p:spPr>
      </p:pic>
      <p:pic>
        <p:nvPicPr>
          <p:cNvPr id="43" name="h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21375" y="1485577"/>
            <a:ext cx="1038896" cy="1453964"/>
          </a:xfrm>
          <a:prstGeom prst="rect">
            <a:avLst/>
          </a:prstGeom>
        </p:spPr>
      </p:pic>
      <p:pic>
        <p:nvPicPr>
          <p:cNvPr id="44" name="h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99453" y="2560821"/>
            <a:ext cx="1038896" cy="1453964"/>
          </a:xfrm>
          <a:prstGeom prst="rect">
            <a:avLst/>
          </a:prstGeom>
        </p:spPr>
      </p:pic>
      <p:pic>
        <p:nvPicPr>
          <p:cNvPr id="45" name="h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70387" y="3717291"/>
            <a:ext cx="1038896" cy="1453964"/>
          </a:xfrm>
          <a:prstGeom prst="rect">
            <a:avLst/>
          </a:prstGeom>
        </p:spPr>
      </p:pic>
      <p:pic>
        <p:nvPicPr>
          <p:cNvPr id="46" name="h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56808" y="4886608"/>
            <a:ext cx="1038896" cy="1453964"/>
          </a:xfrm>
          <a:prstGeom prst="rect">
            <a:avLst/>
          </a:prstGeom>
        </p:spPr>
      </p:pic>
      <p:pic>
        <p:nvPicPr>
          <p:cNvPr id="47" name="h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91210" y="921009"/>
            <a:ext cx="1038896" cy="1453964"/>
          </a:xfrm>
          <a:prstGeom prst="rect">
            <a:avLst/>
          </a:prstGeom>
        </p:spPr>
      </p:pic>
      <p:pic>
        <p:nvPicPr>
          <p:cNvPr id="48" name="h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77883" y="2115775"/>
            <a:ext cx="1038896" cy="1453964"/>
          </a:xfrm>
          <a:prstGeom prst="rect">
            <a:avLst/>
          </a:prstGeom>
        </p:spPr>
      </p:pic>
      <p:pic>
        <p:nvPicPr>
          <p:cNvPr id="49" name="h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91210" y="3310540"/>
            <a:ext cx="1038896" cy="1453964"/>
          </a:xfrm>
          <a:prstGeom prst="rect">
            <a:avLst/>
          </a:prstGeom>
        </p:spPr>
      </p:pic>
      <p:pic>
        <p:nvPicPr>
          <p:cNvPr id="50" name="h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77883" y="4482008"/>
            <a:ext cx="1038896" cy="1453964"/>
          </a:xfrm>
          <a:prstGeom prst="rect">
            <a:avLst/>
          </a:prstGeom>
        </p:spPr>
      </p:pic>
      <p:pic>
        <p:nvPicPr>
          <p:cNvPr id="51" name="h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43350" y="1076878"/>
            <a:ext cx="1038896" cy="1453964"/>
          </a:xfrm>
          <a:prstGeom prst="rect">
            <a:avLst/>
          </a:prstGeom>
        </p:spPr>
      </p:pic>
      <p:pic>
        <p:nvPicPr>
          <p:cNvPr id="52" name="h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43350" y="2422325"/>
            <a:ext cx="1038896" cy="1453964"/>
          </a:xfrm>
          <a:prstGeom prst="rect">
            <a:avLst/>
          </a:prstGeom>
        </p:spPr>
      </p:pic>
      <p:pic>
        <p:nvPicPr>
          <p:cNvPr id="53" name="h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91179" y="4782534"/>
            <a:ext cx="1038896" cy="1453964"/>
          </a:xfrm>
          <a:prstGeom prst="rect">
            <a:avLst/>
          </a:prstGeom>
        </p:spPr>
      </p:pic>
      <p:sp>
        <p:nvSpPr>
          <p:cNvPr id="57" name="1"/>
          <p:cNvSpPr/>
          <p:nvPr/>
        </p:nvSpPr>
        <p:spPr>
          <a:xfrm>
            <a:off x="3511856" y="646950"/>
            <a:ext cx="1207429" cy="828923"/>
          </a:xfrm>
          <a:prstGeom prst="rect">
            <a:avLst/>
          </a:prstGeom>
          <a:blipFill dpi="0"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ln w="0"/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2"/>
          <p:cNvSpPr/>
          <p:nvPr/>
        </p:nvSpPr>
        <p:spPr>
          <a:xfrm>
            <a:off x="3511856" y="1812517"/>
            <a:ext cx="1217796" cy="808446"/>
          </a:xfrm>
          <a:prstGeom prst="rect">
            <a:avLst/>
          </a:prstGeom>
          <a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3"/>
          <p:cNvSpPr/>
          <p:nvPr/>
        </p:nvSpPr>
        <p:spPr>
          <a:xfrm>
            <a:off x="3714573" y="2883579"/>
            <a:ext cx="912736" cy="808446"/>
          </a:xfrm>
          <a:prstGeom prst="rect">
            <a:avLst/>
          </a:pr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4"/>
          <p:cNvSpPr/>
          <p:nvPr/>
        </p:nvSpPr>
        <p:spPr>
          <a:xfrm>
            <a:off x="3471248" y="4040049"/>
            <a:ext cx="1217796" cy="808446"/>
          </a:xfrm>
          <a:prstGeom prst="rect">
            <a:avLst/>
          </a:prstGeom>
          <a:blipFill dpi="0"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5"/>
          <p:cNvSpPr/>
          <p:nvPr/>
        </p:nvSpPr>
        <p:spPr>
          <a:xfrm>
            <a:off x="3605296" y="5246250"/>
            <a:ext cx="1071053" cy="1096980"/>
          </a:xfrm>
          <a:prstGeom prst="rect">
            <a:avLst/>
          </a:prstGeom>
          <a:blipFill dpi="0"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" r="12538" b="278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6"/>
          <p:cNvSpPr/>
          <p:nvPr/>
        </p:nvSpPr>
        <p:spPr>
          <a:xfrm>
            <a:off x="5205239" y="1243768"/>
            <a:ext cx="1217796" cy="808446"/>
          </a:xfrm>
          <a:prstGeom prst="rect">
            <a:avLst/>
          </a:prstGeom>
          <a:blipFill dpi="0"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7"/>
          <p:cNvSpPr/>
          <p:nvPr/>
        </p:nvSpPr>
        <p:spPr>
          <a:xfrm flipH="1">
            <a:off x="5195295" y="2439118"/>
            <a:ext cx="1217796" cy="808446"/>
          </a:xfrm>
          <a:prstGeom prst="rect">
            <a:avLst/>
          </a:prstGeom>
          <a:blipFill dpi="0"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8"/>
          <p:cNvSpPr/>
          <p:nvPr/>
        </p:nvSpPr>
        <p:spPr>
          <a:xfrm>
            <a:off x="5318562" y="3755344"/>
            <a:ext cx="984192" cy="658018"/>
          </a:xfrm>
          <a:prstGeom prst="rect">
            <a:avLst/>
          </a:prstGeom>
          <a:blipFill dpi="0"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9"/>
          <p:cNvSpPr/>
          <p:nvPr/>
        </p:nvSpPr>
        <p:spPr>
          <a:xfrm rot="20528995" flipH="1">
            <a:off x="5188433" y="4821344"/>
            <a:ext cx="1217796" cy="808446"/>
          </a:xfrm>
          <a:prstGeom prst="rect">
            <a:avLst/>
          </a:prstGeom>
          <a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10"/>
          <p:cNvSpPr/>
          <p:nvPr/>
        </p:nvSpPr>
        <p:spPr>
          <a:xfrm>
            <a:off x="6952784" y="1404112"/>
            <a:ext cx="948914" cy="808446"/>
          </a:xfrm>
          <a:prstGeom prst="rect">
            <a:avLst/>
          </a:prstGeom>
          <a:blipFill dpi="0"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11"/>
          <p:cNvSpPr/>
          <p:nvPr/>
        </p:nvSpPr>
        <p:spPr>
          <a:xfrm flipH="1">
            <a:off x="6840115" y="2751677"/>
            <a:ext cx="1217796" cy="808446"/>
          </a:xfrm>
          <a:prstGeom prst="rect">
            <a:avLst/>
          </a:prstGeom>
          <a:blipFill dpi="0"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12"/>
          <p:cNvSpPr/>
          <p:nvPr/>
        </p:nvSpPr>
        <p:spPr>
          <a:xfrm flipH="1">
            <a:off x="6901728" y="3902871"/>
            <a:ext cx="1217796" cy="808446"/>
          </a:xfrm>
          <a:prstGeom prst="rect">
            <a:avLst/>
          </a:prstGeom>
          <a:blipFill dpi="0"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13"/>
          <p:cNvSpPr/>
          <p:nvPr/>
        </p:nvSpPr>
        <p:spPr>
          <a:xfrm>
            <a:off x="6893517" y="5105292"/>
            <a:ext cx="1217796" cy="808446"/>
          </a:xfrm>
          <a:prstGeom prst="rect">
            <a:avLst/>
          </a:prstGeom>
          <a:blipFill dpi="0"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Toe_J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2778992" y="2962754"/>
            <a:ext cx="609600" cy="609600"/>
          </a:xfrm>
          <a:prstGeom prst="rect">
            <a:avLst/>
          </a:prstGeom>
        </p:spPr>
      </p:pic>
      <p:pic>
        <p:nvPicPr>
          <p:cNvPr id="8" name="Picture 7" descr="A cartoon of a cat&#10;&#10;Description automatically generated">
            <a:extLst>
              <a:ext uri="{FF2B5EF4-FFF2-40B4-BE49-F238E27FC236}">
                <a16:creationId xmlns:a16="http://schemas.microsoft.com/office/drawing/2014/main" id="{DB8B156D-B2BD-C7F7-FC6E-8D3445FE62E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900" y="4155393"/>
            <a:ext cx="3524250" cy="285750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9431908" y="5483836"/>
            <a:ext cx="206523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 nước</a:t>
            </a:r>
            <a:endParaRPr lang="en-U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raphic 2" descr="Back with solid fill">
            <a:hlinkClick r:id="rId30" action="ppaction://hlinksldjump"/>
            <a:extLst>
              <a:ext uri="{FF2B5EF4-FFF2-40B4-BE49-F238E27FC236}">
                <a16:creationId xmlns:a16="http://schemas.microsoft.com/office/drawing/2014/main" id="{5A407070-5C61-9959-EF83-CE5B50E6C4E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0666806" y="2657954"/>
            <a:ext cx="91440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L 0.25 0.25 L 0 0.25 L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1.11111E-6 L 0.58099 0.6509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9" y="3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44444E-6 L 0.39076 -0.0115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1" y="-5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3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4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4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0.46276 -0.033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38" y="-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0.30704 -0.091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43" y="-4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51302 0.18588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1" y="9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78 0 L 0.25 0.121 L 0.072 0.121 L 0 0 Z" pathEditMode="relative" ptsTypes="">
                                      <p:cBhvr>
                                        <p:cTn id="7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1 -0.034 L 0.125 -0.125 L 0.158 -0.034 L 0.249 0 L 0.158 0.034 L 0.125 0.125 L 0.091 0.034 L 0 0 Z" pathEditMode="relative" ptsTypes="">
                                      <p:cBhvr>
                                        <p:cTn id="7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8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8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47 L 0.25 0 L 0 0 Z" pathEditMode="relative" ptsTypes="">
                                      <p:cBhvr>
                                        <p:cTn id="9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28000" t="-33000" r="-12000" b="-11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0460BD-2DA0-76CC-F4FF-72DA18524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02481352-591A-660B-A522-3335C54EFE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4" t="8676" r="14439" b="16953"/>
          <a:stretch>
            <a:fillRect/>
          </a:stretch>
        </p:blipFill>
        <p:spPr>
          <a:xfrm>
            <a:off x="11798218" y="3920434"/>
            <a:ext cx="600502" cy="23474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C3D263B-262F-A45C-AE30-7B68D3B8D4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4" t="8676" r="14439" b="16953"/>
          <a:stretch>
            <a:fillRect/>
          </a:stretch>
        </p:blipFill>
        <p:spPr>
          <a:xfrm>
            <a:off x="11879848" y="1635516"/>
            <a:ext cx="600502" cy="257643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69CF34-A4E2-FCA6-F982-7778E17999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" r="7011"/>
          <a:stretch/>
        </p:blipFill>
        <p:spPr>
          <a:xfrm rot="705850">
            <a:off x="9361537" y="2324053"/>
            <a:ext cx="2633226" cy="1960101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B4B28FE-2C05-7A94-A0C2-F54270209C6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0" t="35603" r="10145" b="11420"/>
          <a:stretch>
            <a:fillRect/>
          </a:stretch>
        </p:blipFill>
        <p:spPr>
          <a:xfrm rot="313286">
            <a:off x="8839256" y="3609314"/>
            <a:ext cx="3418663" cy="10604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234498-2783-648E-487C-4318005973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4" t="8676" r="14439" b="16953"/>
          <a:stretch>
            <a:fillRect/>
          </a:stretch>
        </p:blipFill>
        <p:spPr>
          <a:xfrm>
            <a:off x="8452095" y="-263691"/>
            <a:ext cx="600502" cy="2347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8CF942-B079-9B39-EEE7-7666C32F7EE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3" t="44412" r="19378" b="28813"/>
          <a:stretch>
            <a:fillRect/>
          </a:stretch>
        </p:blipFill>
        <p:spPr>
          <a:xfrm>
            <a:off x="2625708" y="11446"/>
            <a:ext cx="3845429" cy="891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1B3731-E9E5-181F-5AA7-B2AAF5BD3B6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6" t="55244" r="12378" b="13406"/>
          <a:stretch>
            <a:fillRect/>
          </a:stretch>
        </p:blipFill>
        <p:spPr>
          <a:xfrm>
            <a:off x="4359738" y="11446"/>
            <a:ext cx="4586068" cy="11887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0CA696-44F7-4BBB-CFD2-F1A0178FAEF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9" t="8967" r="35965" b="28620"/>
          <a:stretch>
            <a:fillRect/>
          </a:stretch>
        </p:blipFill>
        <p:spPr>
          <a:xfrm>
            <a:off x="-380279" y="-365376"/>
            <a:ext cx="3418449" cy="16451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7164513-1BBA-6B08-7458-3C368E51C3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4" t="8676" r="14439" b="16953"/>
          <a:stretch>
            <a:fillRect/>
          </a:stretch>
        </p:blipFill>
        <p:spPr>
          <a:xfrm rot="17162419">
            <a:off x="10673144" y="3560630"/>
            <a:ext cx="600502" cy="194130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C2B6285-E82B-0356-2C84-EE9AC33F46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4" t="8676" r="14439" b="16953"/>
          <a:stretch>
            <a:fillRect/>
          </a:stretch>
        </p:blipFill>
        <p:spPr>
          <a:xfrm>
            <a:off x="11698578" y="-217020"/>
            <a:ext cx="600502" cy="2347416"/>
          </a:xfrm>
          <a:prstGeom prst="rect">
            <a:avLst/>
          </a:prstGeom>
        </p:spPr>
      </p:pic>
      <p:pic>
        <p:nvPicPr>
          <p:cNvPr id="41" name="h12">
            <a:extLst>
              <a:ext uri="{FF2B5EF4-FFF2-40B4-BE49-F238E27FC236}">
                <a16:creationId xmlns:a16="http://schemas.microsoft.com/office/drawing/2014/main" id="{DD523407-22A7-F206-B059-C9AB60399CF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82967" y="3580113"/>
            <a:ext cx="1038896" cy="1453964"/>
          </a:xfrm>
          <a:prstGeom prst="rect">
            <a:avLst/>
          </a:prstGeom>
        </p:spPr>
      </p:pic>
      <p:pic>
        <p:nvPicPr>
          <p:cNvPr id="42" name="h1">
            <a:extLst>
              <a:ext uri="{FF2B5EF4-FFF2-40B4-BE49-F238E27FC236}">
                <a16:creationId xmlns:a16="http://schemas.microsoft.com/office/drawing/2014/main" id="{503A29F3-EEEE-7CAE-03B6-3A43D984D06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11709" y="306594"/>
            <a:ext cx="1038896" cy="1473295"/>
          </a:xfrm>
          <a:prstGeom prst="rect">
            <a:avLst/>
          </a:prstGeom>
          <a:ln>
            <a:solidFill>
              <a:schemeClr val="accent1">
                <a:shade val="50000"/>
                <a:alpha val="56000"/>
              </a:schemeClr>
            </a:solidFill>
          </a:ln>
        </p:spPr>
      </p:pic>
      <p:pic>
        <p:nvPicPr>
          <p:cNvPr id="43" name="h2">
            <a:extLst>
              <a:ext uri="{FF2B5EF4-FFF2-40B4-BE49-F238E27FC236}">
                <a16:creationId xmlns:a16="http://schemas.microsoft.com/office/drawing/2014/main" id="{15F47B69-7706-D7D6-8539-00712D34EA2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21375" y="1485577"/>
            <a:ext cx="1038896" cy="1453964"/>
          </a:xfrm>
          <a:prstGeom prst="rect">
            <a:avLst/>
          </a:prstGeom>
        </p:spPr>
      </p:pic>
      <p:pic>
        <p:nvPicPr>
          <p:cNvPr id="44" name="h3">
            <a:extLst>
              <a:ext uri="{FF2B5EF4-FFF2-40B4-BE49-F238E27FC236}">
                <a16:creationId xmlns:a16="http://schemas.microsoft.com/office/drawing/2014/main" id="{0771F4BD-60BE-1BE5-2A58-FAEAF42EB23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99453" y="2560821"/>
            <a:ext cx="1038896" cy="1453964"/>
          </a:xfrm>
          <a:prstGeom prst="rect">
            <a:avLst/>
          </a:prstGeom>
        </p:spPr>
      </p:pic>
      <p:pic>
        <p:nvPicPr>
          <p:cNvPr id="45" name="h4">
            <a:extLst>
              <a:ext uri="{FF2B5EF4-FFF2-40B4-BE49-F238E27FC236}">
                <a16:creationId xmlns:a16="http://schemas.microsoft.com/office/drawing/2014/main" id="{8EE57B46-74B3-85A1-7810-CC5E96CC0F6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70387" y="3717291"/>
            <a:ext cx="1038896" cy="1453964"/>
          </a:xfrm>
          <a:prstGeom prst="rect">
            <a:avLst/>
          </a:prstGeom>
        </p:spPr>
      </p:pic>
      <p:pic>
        <p:nvPicPr>
          <p:cNvPr id="46" name="h5">
            <a:extLst>
              <a:ext uri="{FF2B5EF4-FFF2-40B4-BE49-F238E27FC236}">
                <a16:creationId xmlns:a16="http://schemas.microsoft.com/office/drawing/2014/main" id="{A0C04B02-095F-7730-785D-E78C31CDFE2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56808" y="4886608"/>
            <a:ext cx="1038896" cy="1453964"/>
          </a:xfrm>
          <a:prstGeom prst="rect">
            <a:avLst/>
          </a:prstGeom>
        </p:spPr>
      </p:pic>
      <p:pic>
        <p:nvPicPr>
          <p:cNvPr id="47" name="h6">
            <a:extLst>
              <a:ext uri="{FF2B5EF4-FFF2-40B4-BE49-F238E27FC236}">
                <a16:creationId xmlns:a16="http://schemas.microsoft.com/office/drawing/2014/main" id="{14C36E37-9E1E-C50E-CB73-32E467DF449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91210" y="921009"/>
            <a:ext cx="1038896" cy="1453964"/>
          </a:xfrm>
          <a:prstGeom prst="rect">
            <a:avLst/>
          </a:prstGeom>
        </p:spPr>
      </p:pic>
      <p:pic>
        <p:nvPicPr>
          <p:cNvPr id="48" name="h7">
            <a:extLst>
              <a:ext uri="{FF2B5EF4-FFF2-40B4-BE49-F238E27FC236}">
                <a16:creationId xmlns:a16="http://schemas.microsoft.com/office/drawing/2014/main" id="{A9414DA2-ACBB-2BA0-2F64-90028CF9B5F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77883" y="2115775"/>
            <a:ext cx="1038896" cy="1453964"/>
          </a:xfrm>
          <a:prstGeom prst="rect">
            <a:avLst/>
          </a:prstGeom>
        </p:spPr>
      </p:pic>
      <p:pic>
        <p:nvPicPr>
          <p:cNvPr id="49" name="h8">
            <a:extLst>
              <a:ext uri="{FF2B5EF4-FFF2-40B4-BE49-F238E27FC236}">
                <a16:creationId xmlns:a16="http://schemas.microsoft.com/office/drawing/2014/main" id="{7BF6C233-4DB5-4226-4A3E-08DA64D7B4E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91210" y="3310540"/>
            <a:ext cx="1038896" cy="1453964"/>
          </a:xfrm>
          <a:prstGeom prst="rect">
            <a:avLst/>
          </a:prstGeom>
        </p:spPr>
      </p:pic>
      <p:pic>
        <p:nvPicPr>
          <p:cNvPr id="50" name="h9">
            <a:extLst>
              <a:ext uri="{FF2B5EF4-FFF2-40B4-BE49-F238E27FC236}">
                <a16:creationId xmlns:a16="http://schemas.microsoft.com/office/drawing/2014/main" id="{5780EAFE-6AF7-0360-6DAC-8986BB4F76B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77883" y="4482008"/>
            <a:ext cx="1038896" cy="1453964"/>
          </a:xfrm>
          <a:prstGeom prst="rect">
            <a:avLst/>
          </a:prstGeom>
        </p:spPr>
      </p:pic>
      <p:pic>
        <p:nvPicPr>
          <p:cNvPr id="51" name="h10">
            <a:extLst>
              <a:ext uri="{FF2B5EF4-FFF2-40B4-BE49-F238E27FC236}">
                <a16:creationId xmlns:a16="http://schemas.microsoft.com/office/drawing/2014/main" id="{484EC349-BE0A-881A-A0FE-57A9FDAC31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43350" y="1076878"/>
            <a:ext cx="1038896" cy="1453964"/>
          </a:xfrm>
          <a:prstGeom prst="rect">
            <a:avLst/>
          </a:prstGeom>
        </p:spPr>
      </p:pic>
      <p:pic>
        <p:nvPicPr>
          <p:cNvPr id="52" name="h11">
            <a:extLst>
              <a:ext uri="{FF2B5EF4-FFF2-40B4-BE49-F238E27FC236}">
                <a16:creationId xmlns:a16="http://schemas.microsoft.com/office/drawing/2014/main" id="{4C92D35C-C0DB-1208-958F-FF0B0693EF5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43350" y="2422325"/>
            <a:ext cx="1038896" cy="1453964"/>
          </a:xfrm>
          <a:prstGeom prst="rect">
            <a:avLst/>
          </a:prstGeom>
        </p:spPr>
      </p:pic>
      <p:pic>
        <p:nvPicPr>
          <p:cNvPr id="53" name="h13">
            <a:extLst>
              <a:ext uri="{FF2B5EF4-FFF2-40B4-BE49-F238E27FC236}">
                <a16:creationId xmlns:a16="http://schemas.microsoft.com/office/drawing/2014/main" id="{AB13F7AA-8BFF-37D3-CD2B-1BAC9939E16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91179" y="4782534"/>
            <a:ext cx="1038896" cy="1453964"/>
          </a:xfrm>
          <a:prstGeom prst="rect">
            <a:avLst/>
          </a:prstGeom>
        </p:spPr>
      </p:pic>
      <p:sp>
        <p:nvSpPr>
          <p:cNvPr id="57" name="1">
            <a:extLst>
              <a:ext uri="{FF2B5EF4-FFF2-40B4-BE49-F238E27FC236}">
                <a16:creationId xmlns:a16="http://schemas.microsoft.com/office/drawing/2014/main" id="{661C0E02-3ECA-ADFF-0513-2F351EEDED41}"/>
              </a:ext>
            </a:extLst>
          </p:cNvPr>
          <p:cNvSpPr/>
          <p:nvPr/>
        </p:nvSpPr>
        <p:spPr>
          <a:xfrm>
            <a:off x="3511856" y="646950"/>
            <a:ext cx="1207429" cy="828923"/>
          </a:xfrm>
          <a:prstGeom prst="rect">
            <a:avLst/>
          </a:prstGeom>
          <a:blipFill dpi="0"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 w="0"/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9" name="2">
            <a:extLst>
              <a:ext uri="{FF2B5EF4-FFF2-40B4-BE49-F238E27FC236}">
                <a16:creationId xmlns:a16="http://schemas.microsoft.com/office/drawing/2014/main" id="{DBD1E680-1B92-A972-31E7-7CFF970F9A19}"/>
              </a:ext>
            </a:extLst>
          </p:cNvPr>
          <p:cNvSpPr/>
          <p:nvPr/>
        </p:nvSpPr>
        <p:spPr>
          <a:xfrm flipH="1">
            <a:off x="3511856" y="1812517"/>
            <a:ext cx="1217796" cy="808446"/>
          </a:xfrm>
          <a:prstGeom prst="rect">
            <a:avLst/>
          </a:prstGeom>
          <a:blipFill dpi="0"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3">
            <a:extLst>
              <a:ext uri="{FF2B5EF4-FFF2-40B4-BE49-F238E27FC236}">
                <a16:creationId xmlns:a16="http://schemas.microsoft.com/office/drawing/2014/main" id="{EEBD6370-7FA5-065C-41B3-0ECDADEE0B36}"/>
              </a:ext>
            </a:extLst>
          </p:cNvPr>
          <p:cNvSpPr/>
          <p:nvPr/>
        </p:nvSpPr>
        <p:spPr>
          <a:xfrm flipH="1">
            <a:off x="3714573" y="2883579"/>
            <a:ext cx="912736" cy="808446"/>
          </a:xfrm>
          <a:prstGeom prst="rect">
            <a:avLst/>
          </a:pr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1" name="4">
            <a:extLst>
              <a:ext uri="{FF2B5EF4-FFF2-40B4-BE49-F238E27FC236}">
                <a16:creationId xmlns:a16="http://schemas.microsoft.com/office/drawing/2014/main" id="{8DB530E3-6C7D-896E-5D5C-0DCA056B9C96}"/>
              </a:ext>
            </a:extLst>
          </p:cNvPr>
          <p:cNvSpPr/>
          <p:nvPr/>
        </p:nvSpPr>
        <p:spPr>
          <a:xfrm>
            <a:off x="3471248" y="4040049"/>
            <a:ext cx="1217796" cy="808446"/>
          </a:xfrm>
          <a:prstGeom prst="rect">
            <a:avLst/>
          </a:prstGeom>
          <a:blipFill dpi="0"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2" name="5">
            <a:extLst>
              <a:ext uri="{FF2B5EF4-FFF2-40B4-BE49-F238E27FC236}">
                <a16:creationId xmlns:a16="http://schemas.microsoft.com/office/drawing/2014/main" id="{987BF4E1-8E8C-8CF6-C873-6981D1EF2EDC}"/>
              </a:ext>
            </a:extLst>
          </p:cNvPr>
          <p:cNvSpPr/>
          <p:nvPr/>
        </p:nvSpPr>
        <p:spPr>
          <a:xfrm>
            <a:off x="3605296" y="5246250"/>
            <a:ext cx="1071053" cy="1096980"/>
          </a:xfrm>
          <a:prstGeom prst="rect">
            <a:avLst/>
          </a:prstGeom>
          <a:blipFill dpi="0"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" r="12538" b="278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3" name="6">
            <a:extLst>
              <a:ext uri="{FF2B5EF4-FFF2-40B4-BE49-F238E27FC236}">
                <a16:creationId xmlns:a16="http://schemas.microsoft.com/office/drawing/2014/main" id="{4001582A-69C6-98BF-887A-D3901F4E561E}"/>
              </a:ext>
            </a:extLst>
          </p:cNvPr>
          <p:cNvSpPr/>
          <p:nvPr/>
        </p:nvSpPr>
        <p:spPr>
          <a:xfrm>
            <a:off x="5205239" y="1243768"/>
            <a:ext cx="1217796" cy="808446"/>
          </a:xfrm>
          <a:prstGeom prst="rect">
            <a:avLst/>
          </a:prstGeom>
          <a:blipFill dpi="0"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4" name="7">
            <a:extLst>
              <a:ext uri="{FF2B5EF4-FFF2-40B4-BE49-F238E27FC236}">
                <a16:creationId xmlns:a16="http://schemas.microsoft.com/office/drawing/2014/main" id="{BDA3C81D-AEA6-D48A-D9CA-B355508A7624}"/>
              </a:ext>
            </a:extLst>
          </p:cNvPr>
          <p:cNvSpPr/>
          <p:nvPr/>
        </p:nvSpPr>
        <p:spPr>
          <a:xfrm flipH="1">
            <a:off x="5195295" y="2439118"/>
            <a:ext cx="1217796" cy="808446"/>
          </a:xfrm>
          <a:prstGeom prst="rect">
            <a:avLst/>
          </a:prstGeom>
          <a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5" name="8">
            <a:extLst>
              <a:ext uri="{FF2B5EF4-FFF2-40B4-BE49-F238E27FC236}">
                <a16:creationId xmlns:a16="http://schemas.microsoft.com/office/drawing/2014/main" id="{E2811155-3144-2FA0-BABB-86ED8D74B493}"/>
              </a:ext>
            </a:extLst>
          </p:cNvPr>
          <p:cNvSpPr/>
          <p:nvPr/>
        </p:nvSpPr>
        <p:spPr>
          <a:xfrm>
            <a:off x="5318562" y="3755344"/>
            <a:ext cx="984192" cy="658018"/>
          </a:xfrm>
          <a:prstGeom prst="rect">
            <a:avLst/>
          </a:prstGeom>
          <a:blipFill dpi="0"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6" name="9">
            <a:extLst>
              <a:ext uri="{FF2B5EF4-FFF2-40B4-BE49-F238E27FC236}">
                <a16:creationId xmlns:a16="http://schemas.microsoft.com/office/drawing/2014/main" id="{592D76E9-C97D-7F0C-D6D3-21CB3E8CFDE0}"/>
              </a:ext>
            </a:extLst>
          </p:cNvPr>
          <p:cNvSpPr/>
          <p:nvPr/>
        </p:nvSpPr>
        <p:spPr>
          <a:xfrm rot="20886010" flipH="1">
            <a:off x="5188433" y="4821344"/>
            <a:ext cx="1217796" cy="808446"/>
          </a:xfrm>
          <a:prstGeom prst="rect">
            <a:avLst/>
          </a:prstGeom>
          <a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7" name="10">
            <a:extLst>
              <a:ext uri="{FF2B5EF4-FFF2-40B4-BE49-F238E27FC236}">
                <a16:creationId xmlns:a16="http://schemas.microsoft.com/office/drawing/2014/main" id="{7B0B0E98-808D-BDF7-0A6F-15DE48C84E0A}"/>
              </a:ext>
            </a:extLst>
          </p:cNvPr>
          <p:cNvSpPr/>
          <p:nvPr/>
        </p:nvSpPr>
        <p:spPr>
          <a:xfrm>
            <a:off x="6952784" y="1404112"/>
            <a:ext cx="948914" cy="808446"/>
          </a:xfrm>
          <a:prstGeom prst="rect">
            <a:avLst/>
          </a:prstGeom>
          <a:blipFill dpi="0"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8" name="11">
            <a:extLst>
              <a:ext uri="{FF2B5EF4-FFF2-40B4-BE49-F238E27FC236}">
                <a16:creationId xmlns:a16="http://schemas.microsoft.com/office/drawing/2014/main" id="{425266FD-675C-F83A-C791-E34EBF36F9F1}"/>
              </a:ext>
            </a:extLst>
          </p:cNvPr>
          <p:cNvSpPr/>
          <p:nvPr/>
        </p:nvSpPr>
        <p:spPr>
          <a:xfrm flipH="1">
            <a:off x="6840115" y="2751677"/>
            <a:ext cx="1217796" cy="808446"/>
          </a:xfrm>
          <a:prstGeom prst="rect">
            <a:avLst/>
          </a:prstGeom>
          <a:blipFill dpi="0"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9" name="12">
            <a:extLst>
              <a:ext uri="{FF2B5EF4-FFF2-40B4-BE49-F238E27FC236}">
                <a16:creationId xmlns:a16="http://schemas.microsoft.com/office/drawing/2014/main" id="{C1DC4277-162D-9537-41AE-8429375EDA5B}"/>
              </a:ext>
            </a:extLst>
          </p:cNvPr>
          <p:cNvSpPr/>
          <p:nvPr/>
        </p:nvSpPr>
        <p:spPr>
          <a:xfrm flipH="1">
            <a:off x="6901728" y="3902871"/>
            <a:ext cx="1217796" cy="808446"/>
          </a:xfrm>
          <a:prstGeom prst="rect">
            <a:avLst/>
          </a:prstGeom>
          <a:blipFill dpi="0"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0" name="13">
            <a:extLst>
              <a:ext uri="{FF2B5EF4-FFF2-40B4-BE49-F238E27FC236}">
                <a16:creationId xmlns:a16="http://schemas.microsoft.com/office/drawing/2014/main" id="{7CB055F9-F443-FD24-F2D5-DC3353C7D932}"/>
              </a:ext>
            </a:extLst>
          </p:cNvPr>
          <p:cNvSpPr/>
          <p:nvPr/>
        </p:nvSpPr>
        <p:spPr>
          <a:xfrm>
            <a:off x="6893517" y="5105292"/>
            <a:ext cx="1217796" cy="808446"/>
          </a:xfrm>
          <a:prstGeom prst="rect">
            <a:avLst/>
          </a:prstGeom>
          <a:blipFill dpi="0"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Toe_Jam">
            <a:hlinkClick r:id="" action="ppaction://media"/>
            <a:extLst>
              <a:ext uri="{FF2B5EF4-FFF2-40B4-BE49-F238E27FC236}">
                <a16:creationId xmlns:a16="http://schemas.microsoft.com/office/drawing/2014/main" id="{8FDAD472-4FFB-2250-85EC-6015B5CEDB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2778992" y="2962754"/>
            <a:ext cx="609600" cy="609600"/>
          </a:xfrm>
          <a:prstGeom prst="rect">
            <a:avLst/>
          </a:prstGeom>
        </p:spPr>
      </p:pic>
      <p:pic>
        <p:nvPicPr>
          <p:cNvPr id="8" name="Picture 7" descr="A cartoon of a cat&#10;&#10;Description automatically generated">
            <a:extLst>
              <a:ext uri="{FF2B5EF4-FFF2-40B4-BE49-F238E27FC236}">
                <a16:creationId xmlns:a16="http://schemas.microsoft.com/office/drawing/2014/main" id="{B505E049-D17C-323F-1B87-2B37CAD4A5F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900" y="4155393"/>
            <a:ext cx="3524250" cy="28575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FD3399BC-CEBF-3B01-4524-1A42EB093586}"/>
              </a:ext>
            </a:extLst>
          </p:cNvPr>
          <p:cNvSpPr/>
          <p:nvPr/>
        </p:nvSpPr>
        <p:spPr>
          <a:xfrm>
            <a:off x="10142207" y="3237848"/>
            <a:ext cx="206523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 cạn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Graphic 2" descr="Back with solid fill">
            <a:hlinkClick r:id="rId30" action="ppaction://hlinksldjump"/>
            <a:extLst>
              <a:ext uri="{FF2B5EF4-FFF2-40B4-BE49-F238E27FC236}">
                <a16:creationId xmlns:a16="http://schemas.microsoft.com/office/drawing/2014/main" id="{4A854052-6686-7073-3053-E5BAC135DC20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30478" y="2603673"/>
            <a:ext cx="914400" cy="914400"/>
          </a:xfrm>
          <a:prstGeom prst="rect">
            <a:avLst/>
          </a:prstGeom>
        </p:spPr>
      </p:pic>
      <p:pic>
        <p:nvPicPr>
          <p:cNvPr id="9" name="Graphic 8" descr="Back with solid fill">
            <a:hlinkClick r:id="rId33" action="ppaction://hlinksldjump"/>
            <a:extLst>
              <a:ext uri="{FF2B5EF4-FFF2-40B4-BE49-F238E27FC236}">
                <a16:creationId xmlns:a16="http://schemas.microsoft.com/office/drawing/2014/main" id="{D5E5786F-36AD-3F73-1D78-D12EDCCCBA51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104267" y="26036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87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.216 L -0.125 0.216 L 0 0 Z" pathEditMode="relative" ptsTypes="">
                                      <p:cBhvr>
                                        <p:cTn id="1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448 0.1344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67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2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3974 -0.1150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0" y="-5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4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.091 L 0.077 0.238 L -0.077 0.238 L -0.125 0.091 L 0 0 Z" pathEditMode="relative" ptsTypes="">
                                      <p:cBhvr>
                                        <p:cTn id="47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5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5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85185E-6 L 0.46745 -0.004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72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7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7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7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33893 -0.0398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0" y="-19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8000" t="-33000" r="-12000" b="-11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31C900-D3CB-4E85-CB26-5AA48DC00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C3808C9A-1E6E-BB22-11F4-64FA354A7E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4" t="8676" r="14439" b="16953"/>
          <a:stretch>
            <a:fillRect/>
          </a:stretch>
        </p:blipFill>
        <p:spPr>
          <a:xfrm>
            <a:off x="11798218" y="3920434"/>
            <a:ext cx="600502" cy="23474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C881A62-48DF-70B2-0014-726FC47EEB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4" t="8676" r="14439" b="16953"/>
          <a:stretch>
            <a:fillRect/>
          </a:stretch>
        </p:blipFill>
        <p:spPr>
          <a:xfrm>
            <a:off x="11879848" y="1635516"/>
            <a:ext cx="600502" cy="257643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A377D7A-0AD2-DE78-D72F-FF610A3BC3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3" r="13253"/>
          <a:stretch/>
        </p:blipFill>
        <p:spPr>
          <a:xfrm rot="21201643">
            <a:off x="8693344" y="182752"/>
            <a:ext cx="2897727" cy="1902479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FAE0759-6C16-8779-273F-7D6A831A58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0" t="35603" r="10145" b="11420"/>
          <a:stretch>
            <a:fillRect/>
          </a:stretch>
        </p:blipFill>
        <p:spPr>
          <a:xfrm>
            <a:off x="8656669" y="1342805"/>
            <a:ext cx="3404449" cy="11600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C68A612-2F2C-CB43-63C6-9BBFCCEC31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" r="7011"/>
          <a:stretch/>
        </p:blipFill>
        <p:spPr>
          <a:xfrm rot="705850">
            <a:off x="9361537" y="2324053"/>
            <a:ext cx="2633226" cy="1960101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43C8E86-ED17-AA71-3101-98E3F1F5586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0" t="35603" r="10145" b="11420"/>
          <a:stretch>
            <a:fillRect/>
          </a:stretch>
        </p:blipFill>
        <p:spPr>
          <a:xfrm rot="313286">
            <a:off x="8839256" y="3609314"/>
            <a:ext cx="3418663" cy="10604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441A7FD-DE43-129A-835B-1849AA1377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4" r="9704" b="41490"/>
          <a:stretch/>
        </p:blipFill>
        <p:spPr>
          <a:xfrm rot="21201643">
            <a:off x="9175675" y="4464241"/>
            <a:ext cx="2536898" cy="1879473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511F77-A3A0-13D5-0AE2-11CB2DA31B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4" t="8676" r="14439" b="16953"/>
          <a:stretch>
            <a:fillRect/>
          </a:stretch>
        </p:blipFill>
        <p:spPr>
          <a:xfrm>
            <a:off x="8452095" y="-263691"/>
            <a:ext cx="600502" cy="2347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62E24F-AEB2-9025-EC6F-5E4901C472F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3" t="44412" r="19378" b="28813"/>
          <a:stretch>
            <a:fillRect/>
          </a:stretch>
        </p:blipFill>
        <p:spPr>
          <a:xfrm>
            <a:off x="2625708" y="11446"/>
            <a:ext cx="3845429" cy="891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687CCD-9819-0739-2159-F70E85AC29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6" t="55244" r="12378" b="13406"/>
          <a:stretch>
            <a:fillRect/>
          </a:stretch>
        </p:blipFill>
        <p:spPr>
          <a:xfrm>
            <a:off x="4359738" y="11446"/>
            <a:ext cx="4586068" cy="11887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931367-97A3-31FA-4C66-828E298222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9" t="8967" r="35965" b="28620"/>
          <a:stretch>
            <a:fillRect/>
          </a:stretch>
        </p:blipFill>
        <p:spPr>
          <a:xfrm>
            <a:off x="-380279" y="-365376"/>
            <a:ext cx="3418449" cy="16451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AE67ACE-1CD2-7F65-7EC6-42F9822872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0" t="35603" r="10145" b="11420"/>
          <a:stretch>
            <a:fillRect/>
          </a:stretch>
        </p:blipFill>
        <p:spPr>
          <a:xfrm>
            <a:off x="8825907" y="5806143"/>
            <a:ext cx="3366094" cy="116006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1BEF51C-606B-686F-6A46-44F12B943C7B}"/>
              </a:ext>
            </a:extLst>
          </p:cNvPr>
          <p:cNvSpPr/>
          <p:nvPr/>
        </p:nvSpPr>
        <p:spPr>
          <a:xfrm>
            <a:off x="9234943" y="1007845"/>
            <a:ext cx="206523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Bầu trời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A821DD6-A491-88DB-87A4-F673DB17C66B}"/>
              </a:ext>
            </a:extLst>
          </p:cNvPr>
          <p:cNvSpPr/>
          <p:nvPr/>
        </p:nvSpPr>
        <p:spPr>
          <a:xfrm>
            <a:off x="10142207" y="3237848"/>
            <a:ext cx="206523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 cạn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9085D83-58AB-4A4E-1AB2-93D94C6D0EEB}"/>
              </a:ext>
            </a:extLst>
          </p:cNvPr>
          <p:cNvSpPr/>
          <p:nvPr/>
        </p:nvSpPr>
        <p:spPr>
          <a:xfrm>
            <a:off x="9431908" y="5483836"/>
            <a:ext cx="206523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 nước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B3DA8B5-EE2A-212F-DA7C-55320830E3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4" t="8676" r="14439" b="16953"/>
          <a:stretch>
            <a:fillRect/>
          </a:stretch>
        </p:blipFill>
        <p:spPr>
          <a:xfrm>
            <a:off x="8665367" y="1695910"/>
            <a:ext cx="600502" cy="194130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2869FDB-1DA7-2CA5-04FA-432CF5C649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4" t="8676" r="14439" b="16953"/>
          <a:stretch>
            <a:fillRect/>
          </a:stretch>
        </p:blipFill>
        <p:spPr>
          <a:xfrm>
            <a:off x="8654340" y="3455956"/>
            <a:ext cx="600502" cy="24671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2C2DCE0-9C6C-D2E8-8A12-70B0AF92B2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4" t="8675" r="15682" b="51923"/>
          <a:stretch>
            <a:fillRect/>
          </a:stretch>
        </p:blipFill>
        <p:spPr>
          <a:xfrm rot="20746828">
            <a:off x="8739301" y="5689674"/>
            <a:ext cx="555675" cy="130711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B1F5B06-0291-0F71-CD67-6DCB3C40B6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4" t="8676" r="14439" b="16953"/>
          <a:stretch>
            <a:fillRect/>
          </a:stretch>
        </p:blipFill>
        <p:spPr>
          <a:xfrm>
            <a:off x="11698578" y="-217020"/>
            <a:ext cx="600502" cy="2347416"/>
          </a:xfrm>
          <a:prstGeom prst="rect">
            <a:avLst/>
          </a:prstGeom>
        </p:spPr>
      </p:pic>
      <p:pic>
        <p:nvPicPr>
          <p:cNvPr id="41" name="h12">
            <a:extLst>
              <a:ext uri="{FF2B5EF4-FFF2-40B4-BE49-F238E27FC236}">
                <a16:creationId xmlns:a16="http://schemas.microsoft.com/office/drawing/2014/main" id="{5EA92A86-F05A-FF19-7E83-A4A39B4420A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82967" y="3580113"/>
            <a:ext cx="1038896" cy="1453964"/>
          </a:xfrm>
          <a:prstGeom prst="rect">
            <a:avLst/>
          </a:prstGeom>
        </p:spPr>
      </p:pic>
      <p:pic>
        <p:nvPicPr>
          <p:cNvPr id="42" name="h1">
            <a:extLst>
              <a:ext uri="{FF2B5EF4-FFF2-40B4-BE49-F238E27FC236}">
                <a16:creationId xmlns:a16="http://schemas.microsoft.com/office/drawing/2014/main" id="{A3FCC4CA-4A01-E99A-40EB-7DC4C6CA0DE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11709" y="306594"/>
            <a:ext cx="1038896" cy="1473295"/>
          </a:xfrm>
          <a:prstGeom prst="rect">
            <a:avLst/>
          </a:prstGeom>
          <a:ln>
            <a:solidFill>
              <a:schemeClr val="accent1">
                <a:shade val="50000"/>
                <a:alpha val="56000"/>
              </a:schemeClr>
            </a:solidFill>
          </a:ln>
        </p:spPr>
      </p:pic>
      <p:pic>
        <p:nvPicPr>
          <p:cNvPr id="43" name="h2">
            <a:extLst>
              <a:ext uri="{FF2B5EF4-FFF2-40B4-BE49-F238E27FC236}">
                <a16:creationId xmlns:a16="http://schemas.microsoft.com/office/drawing/2014/main" id="{D448A27A-CEAD-4439-6D3F-E491C35CC73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21375" y="1485577"/>
            <a:ext cx="1038896" cy="1453964"/>
          </a:xfrm>
          <a:prstGeom prst="rect">
            <a:avLst/>
          </a:prstGeom>
        </p:spPr>
      </p:pic>
      <p:pic>
        <p:nvPicPr>
          <p:cNvPr id="44" name="h3">
            <a:extLst>
              <a:ext uri="{FF2B5EF4-FFF2-40B4-BE49-F238E27FC236}">
                <a16:creationId xmlns:a16="http://schemas.microsoft.com/office/drawing/2014/main" id="{D5F7F1CF-49AF-E087-247A-E285225839B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99453" y="2560821"/>
            <a:ext cx="1038896" cy="1453964"/>
          </a:xfrm>
          <a:prstGeom prst="rect">
            <a:avLst/>
          </a:prstGeom>
        </p:spPr>
      </p:pic>
      <p:pic>
        <p:nvPicPr>
          <p:cNvPr id="45" name="h4">
            <a:extLst>
              <a:ext uri="{FF2B5EF4-FFF2-40B4-BE49-F238E27FC236}">
                <a16:creationId xmlns:a16="http://schemas.microsoft.com/office/drawing/2014/main" id="{F186DAEF-9912-E100-016C-CCCA64D1F99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70387" y="3717291"/>
            <a:ext cx="1038896" cy="1453964"/>
          </a:xfrm>
          <a:prstGeom prst="rect">
            <a:avLst/>
          </a:prstGeom>
        </p:spPr>
      </p:pic>
      <p:pic>
        <p:nvPicPr>
          <p:cNvPr id="46" name="h5">
            <a:extLst>
              <a:ext uri="{FF2B5EF4-FFF2-40B4-BE49-F238E27FC236}">
                <a16:creationId xmlns:a16="http://schemas.microsoft.com/office/drawing/2014/main" id="{2E7F8F27-BA99-6DFD-A678-F8C59167658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56808" y="4886608"/>
            <a:ext cx="1038896" cy="1453964"/>
          </a:xfrm>
          <a:prstGeom prst="rect">
            <a:avLst/>
          </a:prstGeom>
        </p:spPr>
      </p:pic>
      <p:pic>
        <p:nvPicPr>
          <p:cNvPr id="47" name="h6">
            <a:extLst>
              <a:ext uri="{FF2B5EF4-FFF2-40B4-BE49-F238E27FC236}">
                <a16:creationId xmlns:a16="http://schemas.microsoft.com/office/drawing/2014/main" id="{B57FD1E1-2FA2-385C-5E52-4EBE96EAB73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91210" y="921009"/>
            <a:ext cx="1038896" cy="1453964"/>
          </a:xfrm>
          <a:prstGeom prst="rect">
            <a:avLst/>
          </a:prstGeom>
        </p:spPr>
      </p:pic>
      <p:pic>
        <p:nvPicPr>
          <p:cNvPr id="48" name="h7">
            <a:extLst>
              <a:ext uri="{FF2B5EF4-FFF2-40B4-BE49-F238E27FC236}">
                <a16:creationId xmlns:a16="http://schemas.microsoft.com/office/drawing/2014/main" id="{AA0786B3-6D35-EE67-808C-D2ED333109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77883" y="2115775"/>
            <a:ext cx="1038896" cy="1453964"/>
          </a:xfrm>
          <a:prstGeom prst="rect">
            <a:avLst/>
          </a:prstGeom>
        </p:spPr>
      </p:pic>
      <p:pic>
        <p:nvPicPr>
          <p:cNvPr id="49" name="h8">
            <a:extLst>
              <a:ext uri="{FF2B5EF4-FFF2-40B4-BE49-F238E27FC236}">
                <a16:creationId xmlns:a16="http://schemas.microsoft.com/office/drawing/2014/main" id="{8161F296-6849-6988-AE14-277B34ECAEE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91210" y="3310540"/>
            <a:ext cx="1038896" cy="1453964"/>
          </a:xfrm>
          <a:prstGeom prst="rect">
            <a:avLst/>
          </a:prstGeom>
        </p:spPr>
      </p:pic>
      <p:pic>
        <p:nvPicPr>
          <p:cNvPr id="50" name="h9">
            <a:extLst>
              <a:ext uri="{FF2B5EF4-FFF2-40B4-BE49-F238E27FC236}">
                <a16:creationId xmlns:a16="http://schemas.microsoft.com/office/drawing/2014/main" id="{F93E47F4-8E5C-9EE3-0B90-33F73134815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77883" y="4482008"/>
            <a:ext cx="1038896" cy="1453964"/>
          </a:xfrm>
          <a:prstGeom prst="rect">
            <a:avLst/>
          </a:prstGeom>
        </p:spPr>
      </p:pic>
      <p:pic>
        <p:nvPicPr>
          <p:cNvPr id="51" name="h10">
            <a:extLst>
              <a:ext uri="{FF2B5EF4-FFF2-40B4-BE49-F238E27FC236}">
                <a16:creationId xmlns:a16="http://schemas.microsoft.com/office/drawing/2014/main" id="{45DEBF27-EC7B-03B7-9C30-08702A8DEE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43350" y="1076878"/>
            <a:ext cx="1038896" cy="1453964"/>
          </a:xfrm>
          <a:prstGeom prst="rect">
            <a:avLst/>
          </a:prstGeom>
        </p:spPr>
      </p:pic>
      <p:pic>
        <p:nvPicPr>
          <p:cNvPr id="52" name="h11">
            <a:extLst>
              <a:ext uri="{FF2B5EF4-FFF2-40B4-BE49-F238E27FC236}">
                <a16:creationId xmlns:a16="http://schemas.microsoft.com/office/drawing/2014/main" id="{7307355F-0043-E87B-EB70-7E247AA84DC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43350" y="2422325"/>
            <a:ext cx="1038896" cy="1453964"/>
          </a:xfrm>
          <a:prstGeom prst="rect">
            <a:avLst/>
          </a:prstGeom>
        </p:spPr>
      </p:pic>
      <p:pic>
        <p:nvPicPr>
          <p:cNvPr id="53" name="h13">
            <a:extLst>
              <a:ext uri="{FF2B5EF4-FFF2-40B4-BE49-F238E27FC236}">
                <a16:creationId xmlns:a16="http://schemas.microsoft.com/office/drawing/2014/main" id="{68AA4151-B8E3-0F73-6AE5-212085A7FA0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91179" y="4782534"/>
            <a:ext cx="1038896" cy="1453964"/>
          </a:xfrm>
          <a:prstGeom prst="rect">
            <a:avLst/>
          </a:prstGeom>
        </p:spPr>
      </p:pic>
      <p:sp>
        <p:nvSpPr>
          <p:cNvPr id="57" name="1">
            <a:extLst>
              <a:ext uri="{FF2B5EF4-FFF2-40B4-BE49-F238E27FC236}">
                <a16:creationId xmlns:a16="http://schemas.microsoft.com/office/drawing/2014/main" id="{B163FD57-209D-7BD9-8F58-A865977E5EAE}"/>
              </a:ext>
            </a:extLst>
          </p:cNvPr>
          <p:cNvSpPr/>
          <p:nvPr/>
        </p:nvSpPr>
        <p:spPr>
          <a:xfrm>
            <a:off x="3511856" y="646950"/>
            <a:ext cx="1207429" cy="828923"/>
          </a:xfrm>
          <a:prstGeom prst="rect">
            <a:avLst/>
          </a:prstGeom>
          <a:blipFill dpi="0"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 w="0"/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9" name="2">
            <a:extLst>
              <a:ext uri="{FF2B5EF4-FFF2-40B4-BE49-F238E27FC236}">
                <a16:creationId xmlns:a16="http://schemas.microsoft.com/office/drawing/2014/main" id="{01E4C6D0-70C1-75ED-DF3D-946B7C9B4148}"/>
              </a:ext>
            </a:extLst>
          </p:cNvPr>
          <p:cNvSpPr/>
          <p:nvPr/>
        </p:nvSpPr>
        <p:spPr>
          <a:xfrm flipH="1">
            <a:off x="3511856" y="1812517"/>
            <a:ext cx="1217796" cy="808446"/>
          </a:xfrm>
          <a:prstGeom prst="rect">
            <a:avLst/>
          </a:prstGeom>
          <a:blipFill dpi="0"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3">
            <a:extLst>
              <a:ext uri="{FF2B5EF4-FFF2-40B4-BE49-F238E27FC236}">
                <a16:creationId xmlns:a16="http://schemas.microsoft.com/office/drawing/2014/main" id="{B75C0E79-DD00-F435-1F52-3B6331B29456}"/>
              </a:ext>
            </a:extLst>
          </p:cNvPr>
          <p:cNvSpPr/>
          <p:nvPr/>
        </p:nvSpPr>
        <p:spPr>
          <a:xfrm>
            <a:off x="3714573" y="2883579"/>
            <a:ext cx="912736" cy="808446"/>
          </a:xfrm>
          <a:prstGeom prst="rect">
            <a:avLst/>
          </a:pr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1" name="4">
            <a:extLst>
              <a:ext uri="{FF2B5EF4-FFF2-40B4-BE49-F238E27FC236}">
                <a16:creationId xmlns:a16="http://schemas.microsoft.com/office/drawing/2014/main" id="{117521D2-D0E5-ECA6-5098-2F42ACE27AF6}"/>
              </a:ext>
            </a:extLst>
          </p:cNvPr>
          <p:cNvSpPr/>
          <p:nvPr/>
        </p:nvSpPr>
        <p:spPr>
          <a:xfrm>
            <a:off x="3471248" y="4040049"/>
            <a:ext cx="1217796" cy="808446"/>
          </a:xfrm>
          <a:prstGeom prst="rect">
            <a:avLst/>
          </a:prstGeom>
          <a:blipFill dpi="0"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2" name="5">
            <a:extLst>
              <a:ext uri="{FF2B5EF4-FFF2-40B4-BE49-F238E27FC236}">
                <a16:creationId xmlns:a16="http://schemas.microsoft.com/office/drawing/2014/main" id="{BB0978A0-9EE7-CEF9-8036-3576F38CA839}"/>
              </a:ext>
            </a:extLst>
          </p:cNvPr>
          <p:cNvSpPr/>
          <p:nvPr/>
        </p:nvSpPr>
        <p:spPr>
          <a:xfrm>
            <a:off x="3605296" y="5246250"/>
            <a:ext cx="1071053" cy="1096980"/>
          </a:xfrm>
          <a:prstGeom prst="rect">
            <a:avLst/>
          </a:prstGeom>
          <a:blipFill dpi="0"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" r="12538" b="278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3" name="6">
            <a:extLst>
              <a:ext uri="{FF2B5EF4-FFF2-40B4-BE49-F238E27FC236}">
                <a16:creationId xmlns:a16="http://schemas.microsoft.com/office/drawing/2014/main" id="{20C5F24C-12EB-76B2-D490-206A8C1068D8}"/>
              </a:ext>
            </a:extLst>
          </p:cNvPr>
          <p:cNvSpPr/>
          <p:nvPr/>
        </p:nvSpPr>
        <p:spPr>
          <a:xfrm>
            <a:off x="5205239" y="1243768"/>
            <a:ext cx="1217796" cy="808446"/>
          </a:xfrm>
          <a:prstGeom prst="rect">
            <a:avLst/>
          </a:prstGeom>
          <a:blipFill dpi="0"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4" name="7">
            <a:extLst>
              <a:ext uri="{FF2B5EF4-FFF2-40B4-BE49-F238E27FC236}">
                <a16:creationId xmlns:a16="http://schemas.microsoft.com/office/drawing/2014/main" id="{5DCC4DD3-7434-97F2-389A-B3FDD52C53D4}"/>
              </a:ext>
            </a:extLst>
          </p:cNvPr>
          <p:cNvSpPr/>
          <p:nvPr/>
        </p:nvSpPr>
        <p:spPr>
          <a:xfrm>
            <a:off x="5195295" y="2439118"/>
            <a:ext cx="1217796" cy="808446"/>
          </a:xfrm>
          <a:prstGeom prst="rect">
            <a:avLst/>
          </a:prstGeom>
          <a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5" name="8">
            <a:extLst>
              <a:ext uri="{FF2B5EF4-FFF2-40B4-BE49-F238E27FC236}">
                <a16:creationId xmlns:a16="http://schemas.microsoft.com/office/drawing/2014/main" id="{215B1F47-CEBB-8C36-A2A5-5137F9969221}"/>
              </a:ext>
            </a:extLst>
          </p:cNvPr>
          <p:cNvSpPr/>
          <p:nvPr/>
        </p:nvSpPr>
        <p:spPr>
          <a:xfrm>
            <a:off x="5318562" y="3755344"/>
            <a:ext cx="984192" cy="658018"/>
          </a:xfrm>
          <a:prstGeom prst="rect">
            <a:avLst/>
          </a:prstGeom>
          <a:blipFill dpi="0"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6" name="9">
            <a:extLst>
              <a:ext uri="{FF2B5EF4-FFF2-40B4-BE49-F238E27FC236}">
                <a16:creationId xmlns:a16="http://schemas.microsoft.com/office/drawing/2014/main" id="{4AF77AEA-3EE9-576F-CF74-A87AB343EF72}"/>
              </a:ext>
            </a:extLst>
          </p:cNvPr>
          <p:cNvSpPr/>
          <p:nvPr/>
        </p:nvSpPr>
        <p:spPr>
          <a:xfrm rot="9760749">
            <a:off x="5188433" y="4821344"/>
            <a:ext cx="1217796" cy="808446"/>
          </a:xfrm>
          <a:prstGeom prst="rect">
            <a:avLst/>
          </a:prstGeom>
          <a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7" name="10">
            <a:extLst>
              <a:ext uri="{FF2B5EF4-FFF2-40B4-BE49-F238E27FC236}">
                <a16:creationId xmlns:a16="http://schemas.microsoft.com/office/drawing/2014/main" id="{7634F7E5-D4DF-0B19-8462-B3C43D33BCDF}"/>
              </a:ext>
            </a:extLst>
          </p:cNvPr>
          <p:cNvSpPr/>
          <p:nvPr/>
        </p:nvSpPr>
        <p:spPr>
          <a:xfrm>
            <a:off x="6952784" y="1404112"/>
            <a:ext cx="948914" cy="808446"/>
          </a:xfrm>
          <a:prstGeom prst="rect">
            <a:avLst/>
          </a:prstGeom>
          <a:blipFill dpi="0"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8" name="11">
            <a:extLst>
              <a:ext uri="{FF2B5EF4-FFF2-40B4-BE49-F238E27FC236}">
                <a16:creationId xmlns:a16="http://schemas.microsoft.com/office/drawing/2014/main" id="{65F5C822-D992-CBA6-C3C6-A8EEB6AF4565}"/>
              </a:ext>
            </a:extLst>
          </p:cNvPr>
          <p:cNvSpPr/>
          <p:nvPr/>
        </p:nvSpPr>
        <p:spPr>
          <a:xfrm flipH="1">
            <a:off x="6840115" y="2751677"/>
            <a:ext cx="1217796" cy="808446"/>
          </a:xfrm>
          <a:prstGeom prst="rect">
            <a:avLst/>
          </a:prstGeom>
          <a:blipFill dpi="0"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9" name="12">
            <a:extLst>
              <a:ext uri="{FF2B5EF4-FFF2-40B4-BE49-F238E27FC236}">
                <a16:creationId xmlns:a16="http://schemas.microsoft.com/office/drawing/2014/main" id="{1B77D662-A4C7-BC8A-183F-99AF2341F2DC}"/>
              </a:ext>
            </a:extLst>
          </p:cNvPr>
          <p:cNvSpPr/>
          <p:nvPr/>
        </p:nvSpPr>
        <p:spPr>
          <a:xfrm flipH="1">
            <a:off x="6901728" y="3902871"/>
            <a:ext cx="1217796" cy="808446"/>
          </a:xfrm>
          <a:prstGeom prst="rect">
            <a:avLst/>
          </a:prstGeom>
          <a:blipFill dpi="0"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0" name="13">
            <a:extLst>
              <a:ext uri="{FF2B5EF4-FFF2-40B4-BE49-F238E27FC236}">
                <a16:creationId xmlns:a16="http://schemas.microsoft.com/office/drawing/2014/main" id="{08558D6A-46D1-E5CA-546C-2B618BEDF0FF}"/>
              </a:ext>
            </a:extLst>
          </p:cNvPr>
          <p:cNvSpPr/>
          <p:nvPr/>
        </p:nvSpPr>
        <p:spPr>
          <a:xfrm>
            <a:off x="6893517" y="5105292"/>
            <a:ext cx="1217796" cy="808446"/>
          </a:xfrm>
          <a:prstGeom prst="rect">
            <a:avLst/>
          </a:prstGeom>
          <a:blipFill dpi="0"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Toe_Jam">
            <a:hlinkClick r:id="" action="ppaction://media"/>
            <a:extLst>
              <a:ext uri="{FF2B5EF4-FFF2-40B4-BE49-F238E27FC236}">
                <a16:creationId xmlns:a16="http://schemas.microsoft.com/office/drawing/2014/main" id="{FABD8102-F5C9-7092-68CA-3F66988A65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2778992" y="2962754"/>
            <a:ext cx="609600" cy="609600"/>
          </a:xfrm>
          <a:prstGeom prst="rect">
            <a:avLst/>
          </a:prstGeom>
        </p:spPr>
      </p:pic>
      <p:pic>
        <p:nvPicPr>
          <p:cNvPr id="8" name="Picture 7" descr="A cartoon of a cat&#10;&#10;Description automatically generated">
            <a:extLst>
              <a:ext uri="{FF2B5EF4-FFF2-40B4-BE49-F238E27FC236}">
                <a16:creationId xmlns:a16="http://schemas.microsoft.com/office/drawing/2014/main" id="{DC47CC08-D1C6-CC42-C604-7D4038D57E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900" y="4155393"/>
            <a:ext cx="3524250" cy="2857500"/>
          </a:xfrm>
          <a:prstGeom prst="rect">
            <a:avLst/>
          </a:prstGeom>
        </p:spPr>
      </p:pic>
      <p:pic>
        <p:nvPicPr>
          <p:cNvPr id="2" name="Graphic 1" descr="Back with solid fill">
            <a:hlinkClick r:id="rId30" action="ppaction://hlinksldjump"/>
            <a:extLst>
              <a:ext uri="{FF2B5EF4-FFF2-40B4-BE49-F238E27FC236}">
                <a16:creationId xmlns:a16="http://schemas.microsoft.com/office/drawing/2014/main" id="{82694EC4-EB76-D31D-CAAC-924873B13B6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30478" y="2603673"/>
            <a:ext cx="914400" cy="914400"/>
          </a:xfrm>
          <a:prstGeom prst="rect">
            <a:avLst/>
          </a:prstGeom>
        </p:spPr>
      </p:pic>
      <p:pic>
        <p:nvPicPr>
          <p:cNvPr id="9" name="Graphic 8" descr="Back with solid fill">
            <a:hlinkClick r:id="rId33" action="ppaction://hlinksldjump"/>
            <a:extLst>
              <a:ext uri="{FF2B5EF4-FFF2-40B4-BE49-F238E27FC236}">
                <a16:creationId xmlns:a16="http://schemas.microsoft.com/office/drawing/2014/main" id="{86439EFF-630E-F8B9-B137-C312D0D3F1E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104267" y="26036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15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1.11111E-6 L 0.52695 0.6372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41" y="31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44444E-6 L 0.39037 0.0416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18" y="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6029 0.2152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8" y="10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0.36315 -0.2659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51" y="-13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3974 -0.1150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0" y="-5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7.40741E-7 L 0.2319 -0.496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89" y="-24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0.52852 -0.0270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19" y="-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3" presetClass="exit" presetSubtype="5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7.40741E-7 L 0.25 -7.40741E-7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53776 0.1543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88" y="77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85185E-6 L 0.52995 -0.01343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97" y="-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22222E-6 L 0.37292 -0.09722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46" y="-48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12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51185 -0.18611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86" y="-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4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22096 -0.08218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-4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5" grpId="0" animBg="1"/>
      <p:bldP spid="65" grpId="1" animBg="1"/>
      <p:bldP spid="66" grpId="0" animBg="1"/>
      <p:bldP spid="67" grpId="0" animBg="1"/>
      <p:bldP spid="68" grpId="0" animBg="1"/>
      <p:bldP spid="69" grpId="0" animBg="1"/>
      <p:bldP spid="69" grpId="1" animBg="1"/>
      <p:bldP spid="70" grpId="0" animBg="1"/>
      <p:bldP spid="7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069C90-8BCF-6399-E96C-C4744EC8E44D}"/>
              </a:ext>
            </a:extLst>
          </p:cNvPr>
          <p:cNvSpPr/>
          <p:nvPr/>
        </p:nvSpPr>
        <p:spPr>
          <a:xfrm>
            <a:off x="1113810" y="2960716"/>
            <a:ext cx="4036334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CẢM ƠN CÁC EM ĐÃ THAM GIA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artoon character holding a small object&#10;&#10;Description automatically generated">
            <a:extLst>
              <a:ext uri="{FF2B5EF4-FFF2-40B4-BE49-F238E27FC236}">
                <a16:creationId xmlns:a16="http://schemas.microsoft.com/office/drawing/2014/main" id="{08CA23D1-EACB-371D-0573-F8876E90B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597" y="666728"/>
            <a:ext cx="5465791" cy="54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18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33</Words>
  <Application>Microsoft Office PowerPoint</Application>
  <PresentationFormat>Widescreen</PresentationFormat>
  <Paragraphs>17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Thuy Phạm</cp:lastModifiedBy>
  <cp:revision>48</cp:revision>
  <dcterms:created xsi:type="dcterms:W3CDTF">2020-03-25T08:38:00Z</dcterms:created>
  <dcterms:modified xsi:type="dcterms:W3CDTF">2024-10-19T07:20:29Z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337933CE1F434940AC147B8DBBB739B4_13</vt:lpwstr>
  </property>
  <property fmtid="{D5CDD505-2E9C-101B-9397-08002B2CF9AE}" pid="3" name="KSOProductBuildVer">
    <vt:lpwstr>1033-12.2.0.17562</vt:lpwstr>
  </property>
  <property fmtid="{D5CDD505-2E9C-101B-9397-08002B2CF9AE}" pid="4" name="_MarkAsFinal">
    <vt:bool>true</vt:bool>
  </property>
</Properties>
</file>