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1895D1-C96F-40AC-9A42-04A8FD761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7678D6-C6C5-4284-BFC0-9142A2F8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9BC015-E4DE-41F3-B4C9-D08D0207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516B-E5CE-4736-A6AA-958274D4330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AF9D17-6FB5-449D-8205-76968BEC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67FC69-8A8C-42C1-8E24-9F3A6F6A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23F0-5297-4610-901B-F45A4D1D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67925A-706F-4CA9-B753-1D13DE503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23623B-9F01-4BE0-B41F-3C78B1DE1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265CCD-65E6-4F39-BFFB-112A8FD9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516B-E5CE-4736-A6AA-958274D4330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EB2BE8-EB08-4D27-83FD-6B36C53F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DE9AC3-4F78-487F-9572-7DFC0381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23F0-5297-4610-901B-F45A4D1D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5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DF7C13-8CAD-47BE-AB9C-5F39DF86F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159AC7-9856-44F7-9DB4-8192F9FB7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48EAFD-D522-4FC5-9730-8F7A3234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516B-E5CE-4736-A6AA-958274D4330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487379-A083-4EA9-8497-96FC0ED8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2F7BF6-2093-49E1-9C65-FEE2F2F33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23F0-5297-4610-901B-F45A4D1D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4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2550-794F-43AA-8BDA-12ED38070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598A-383A-4B45-9887-3802B29CB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7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2550-794F-43AA-8BDA-12ED38070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598A-383A-4B45-9887-3802B29CB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57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2550-794F-43AA-8BDA-12ED38070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598A-383A-4B45-9887-3802B29CB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9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2550-794F-43AA-8BDA-12ED38070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598A-383A-4B45-9887-3802B29CB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14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2550-794F-43AA-8BDA-12ED38070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598A-383A-4B45-9887-3802B29CB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03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2550-794F-43AA-8BDA-12ED38070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598A-383A-4B45-9887-3802B29CB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3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2550-794F-43AA-8BDA-12ED38070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598A-383A-4B45-9887-3802B29CB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94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2550-794F-43AA-8BDA-12ED38070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598A-383A-4B45-9887-3802B29CB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0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51FE7B-093E-47C5-818A-0B8ED3C8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D7790B-ED43-4A16-89A3-970DAD138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DEC0FB-A919-4BB9-8E43-A9B8D5B1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516B-E5CE-4736-A6AA-958274D4330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EC3127-362B-4E97-8278-31E40592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0164EA-A38D-4CC2-A50E-B9CDC686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23F0-5297-4610-901B-F45A4D1D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92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2550-794F-43AA-8BDA-12ED38070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598A-383A-4B45-9887-3802B29CB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5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2550-794F-43AA-8BDA-12ED38070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598A-383A-4B45-9887-3802B29CB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33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2550-794F-43AA-8BDA-12ED38070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0598A-383A-4B45-9887-3802B29CB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7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36BD49-6D51-45F0-A61F-2FCA63E55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289D3B-4B72-4F30-A041-DDB4775B4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2E74F0-CCFF-42CA-98D8-4A182FDF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516B-E5CE-4736-A6AA-958274D4330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6CA1A2-F9EC-4E9F-86D9-44348CA2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D7B39C-9FD7-4739-9C36-2AF5C2F5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23F0-5297-4610-901B-F45A4D1D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0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3A7C1-6F8C-4EB1-A668-0AB3B53D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A47C3C-56C9-41BE-B9C7-601FD7BDB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41F120-A579-4D7F-BAB3-6CFB497C2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C95A77-E0EC-4C97-B49D-77AEBBEF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516B-E5CE-4736-A6AA-958274D4330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C5DEF4-11DC-406E-BAEF-023B0E83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95175B-26C3-4C63-8C45-B6E4ABAF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23F0-5297-4610-901B-F45A4D1D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7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86DF6-31CA-45D0-B877-FFEC3905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815B6C-D168-4D13-892A-EFF918F25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5C84D6-9B0F-4DC4-AFE5-687686C76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282076-7914-4017-93E1-0968C32D5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3F86C3-50C6-4E04-9350-B0050311A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A4D690-87AB-42CE-A9C4-2D10963C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516B-E5CE-4736-A6AA-958274D4330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A0D33B0-199A-41AE-8977-1310B2FBB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D274BC-B9B3-4CF9-A156-396B0D0E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23F0-5297-4610-901B-F45A4D1D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6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6F85DA-9CBF-43E9-B830-7ECE539C6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952C4F-D24E-4ABE-96A8-0217079C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516B-E5CE-4736-A6AA-958274D4330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0BC826-3EBA-4265-9407-A04D67DC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557513-641D-4C51-962D-B8323BD8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23F0-5297-4610-901B-F45A4D1D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1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9D025B-C7F4-4173-981D-BC5E1C2C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516B-E5CE-4736-A6AA-958274D4330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1EC3C50-3968-49A6-AB6E-B30CEFB3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0AD469-0FB9-4100-9D09-B1F0E020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23F0-5297-4610-901B-F45A4D1D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1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248649-0FCE-49A0-A154-4DA26A72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6C78-B7CA-43B0-B397-79DB33E5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27E98-A284-48EF-9E6B-E67D16616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BDF49D-B73D-4A95-B70F-9D14CFAC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516B-E5CE-4736-A6AA-958274D4330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8B94F0-A327-40E9-839E-1FC5C3F7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4F575F-77C8-458D-844C-A85D2CAE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23F0-5297-4610-901B-F45A4D1D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8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8CC22-9060-490F-A3F6-F6938AB8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4C06ECE-DA30-4C9C-B083-DDB63FC8D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783965-3335-453A-9E16-4E521DD22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BBB280-E940-4FD5-B7AE-9B5DA2AA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C516B-E5CE-4736-A6AA-958274D4330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C226ED-3670-4426-A33D-1459B4A5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F0CEBC-712B-40EF-9630-B2040269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23F0-5297-4610-901B-F45A4D1D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CA3ABC-5745-4428-AA7E-84EFE73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4CFB7E-BBA2-49F1-A2A9-6067388E4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A4917A-1CEE-48D4-A4AC-6A8FD3F3B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C516B-E5CE-4736-A6AA-958274D43306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1C1165-4A32-4261-8658-13C89C673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424881-54E3-48A8-85EC-811FD3BAC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23F0-5297-4610-901B-F45A4D1D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2550-794F-43AA-8BDA-12ED38070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598A-383A-4B45-9887-3802B29CB7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7615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RẠNG ĐÔNG 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89874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LÀM QUEN </a:t>
            </a:r>
          </a:p>
          <a:p>
            <a:pPr algn="ctr"/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CỤ ÂM NHẠC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8658" y="5969047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24 </a:t>
            </a:r>
            <a:r>
              <a:rPr lang="en-US" sz="1600" b="1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1600" b="1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43988" y="446806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giáo viên: Nguyễn Thị Ánh Khuyên</a:t>
            </a:r>
          </a:p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Chồi 1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27464" y="1690688"/>
            <a:ext cx="6322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 smtClean="0">
                <a:solidFill>
                  <a:srgbClr val="FF0000"/>
                </a:solidFill>
                <a:latin typeface="+mj-lt"/>
              </a:rPr>
              <a:t>Trò chơi </a:t>
            </a:r>
          </a:p>
          <a:p>
            <a:r>
              <a:rPr lang="vi-VN" sz="9600" b="1" dirty="0" smtClean="0">
                <a:solidFill>
                  <a:srgbClr val="FF0000"/>
                </a:solidFill>
                <a:latin typeface="+mj-lt"/>
              </a:rPr>
              <a:t>Vỗ tiết tấu</a:t>
            </a:r>
            <a:endParaRPr lang="en-US" sz="9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092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1" y="757421"/>
            <a:ext cx="2681854" cy="41280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96" y="905582"/>
            <a:ext cx="2790008" cy="3875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3" y="654712"/>
            <a:ext cx="2950026" cy="3969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845" y="4781006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 smtClean="0">
                <a:solidFill>
                  <a:srgbClr val="FF0000"/>
                </a:solidFill>
                <a:latin typeface="+mj-lt"/>
              </a:rPr>
              <a:t>2x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9333" y="4781006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+mj-lt"/>
              </a:rPr>
              <a:t>2x</a:t>
            </a:r>
            <a:endParaRPr lang="en-US" sz="6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8953" y="4624251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7200" b="1" dirty="0" smtClean="0">
                <a:solidFill>
                  <a:srgbClr val="FF0000"/>
                </a:solidFill>
                <a:latin typeface="+mj-lt"/>
              </a:rPr>
              <a:t>x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trò chơi âm nh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2178" y="4526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9247" y="2625635"/>
            <a:ext cx="82942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Cám ơn Ban giám khảo đã lắng nghe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Chúc hội thi thành công tốt đẹp!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36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F864C0A-6ED6-449D-BE64-29CE5C9FF394}"/>
              </a:ext>
            </a:extLst>
          </p:cNvPr>
          <p:cNvSpPr/>
          <p:nvPr/>
        </p:nvSpPr>
        <p:spPr>
          <a:xfrm>
            <a:off x="628073" y="581891"/>
            <a:ext cx="4709037" cy="224528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</a:t>
            </a:r>
          </a:p>
          <a:p>
            <a:pPr algn="ctr"/>
            <a:r>
              <a:rPr lang="en-US" sz="3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nhạc cụ gì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E28A76-EBEE-4347-9330-E6103746C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53112" y="55655"/>
            <a:ext cx="2711069" cy="317849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F4823C-D7E1-418F-B782-23358E0D549C}"/>
              </a:ext>
            </a:extLst>
          </p:cNvPr>
          <p:cNvSpPr/>
          <p:nvPr/>
        </p:nvSpPr>
        <p:spPr>
          <a:xfrm>
            <a:off x="628074" y="3373016"/>
            <a:ext cx="6099298" cy="13156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1: Maracas</a:t>
            </a:r>
            <a:endParaRPr lang="en-US" sz="38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6EFCA2-67A1-48B8-BE8E-887FF06FA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212051" y="3342691"/>
            <a:ext cx="1063688" cy="1376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410482-67C8-4910-A1B0-7BD5B74B7297}"/>
              </a:ext>
            </a:extLst>
          </p:cNvPr>
          <p:cNvSpPr/>
          <p:nvPr/>
        </p:nvSpPr>
        <p:spPr>
          <a:xfrm>
            <a:off x="628074" y="5053096"/>
            <a:ext cx="6099298" cy="13156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2: Trống</a:t>
            </a:r>
            <a:endParaRPr lang="en-US" sz="3800" b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E114A8-75CE-4F83-95DD-9C07DF0E9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8172" y="5143784"/>
            <a:ext cx="2244121" cy="1134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F08CCB-E625-466A-A719-01AD6BD1D527}"/>
              </a:ext>
            </a:extLst>
          </p:cNvPr>
          <p:cNvSpPr/>
          <p:nvPr/>
        </p:nvSpPr>
        <p:spPr>
          <a:xfrm>
            <a:off x="10154221" y="455929"/>
            <a:ext cx="1418253" cy="14182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90AB842-A4CD-4712-AC05-C1E2AB7906A8}"/>
              </a:ext>
            </a:extLst>
          </p:cNvPr>
          <p:cNvSpPr/>
          <p:nvPr/>
        </p:nvSpPr>
        <p:spPr>
          <a:xfrm>
            <a:off x="10280183" y="581891"/>
            <a:ext cx="1166327" cy="116632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F802CFC-FE8B-44EF-9FDF-B0E483A80541}"/>
              </a:ext>
            </a:extLst>
          </p:cNvPr>
          <p:cNvSpPr/>
          <p:nvPr/>
        </p:nvSpPr>
        <p:spPr>
          <a:xfrm>
            <a:off x="10488780" y="736790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644AD0-CE6C-44F4-A0FB-9D76A90F4988}"/>
              </a:ext>
            </a:extLst>
          </p:cNvPr>
          <p:cNvSpPr/>
          <p:nvPr/>
        </p:nvSpPr>
        <p:spPr>
          <a:xfrm>
            <a:off x="10488779" y="736789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156049D-14B2-4951-A0F9-ABAD20368A10}"/>
              </a:ext>
            </a:extLst>
          </p:cNvPr>
          <p:cNvSpPr/>
          <p:nvPr/>
        </p:nvSpPr>
        <p:spPr>
          <a:xfrm>
            <a:off x="10518638" y="736789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BCD0EFA-9142-49CE-B3EC-E24AA4B16DA2}"/>
              </a:ext>
            </a:extLst>
          </p:cNvPr>
          <p:cNvSpPr/>
          <p:nvPr/>
        </p:nvSpPr>
        <p:spPr>
          <a:xfrm>
            <a:off x="10518637" y="710546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815861A-B1E2-4AAA-9E7A-00DEAEF15F0B}"/>
              </a:ext>
            </a:extLst>
          </p:cNvPr>
          <p:cNvSpPr/>
          <p:nvPr/>
        </p:nvSpPr>
        <p:spPr>
          <a:xfrm>
            <a:off x="10488778" y="738538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FFAF873-8FD1-4D8A-88D1-045384AD0AD9}"/>
              </a:ext>
            </a:extLst>
          </p:cNvPr>
          <p:cNvSpPr/>
          <p:nvPr/>
        </p:nvSpPr>
        <p:spPr>
          <a:xfrm>
            <a:off x="10518638" y="723667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5" name="Am-thanh-dong-ho-dem-nguoc-10-giay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596D66B-99AE-47B3-AAEA-A8C8885B20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01" end="3863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22223" y="1987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28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0" grpId="0" animBg="1"/>
      <p:bldP spid="15" grpId="0" animBg="1"/>
      <p:bldP spid="16" grpId="0" animBg="1"/>
      <p:bldP spid="17" grpId="0"/>
      <p:bldP spid="17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F4823C-D7E1-418F-B782-23358E0D549C}"/>
              </a:ext>
            </a:extLst>
          </p:cNvPr>
          <p:cNvSpPr/>
          <p:nvPr/>
        </p:nvSpPr>
        <p:spPr>
          <a:xfrm>
            <a:off x="3865821" y="505991"/>
            <a:ext cx="4830504" cy="234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Macaras</a:t>
            </a:r>
            <a:endParaRPr lang="en-US" sz="5800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6EFCA2-67A1-48B8-BE8E-887FF06FA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64152" y="2900412"/>
            <a:ext cx="2863694" cy="3705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0F6249-86C6-4F07-874A-951B3BF66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2533650"/>
            <a:ext cx="24193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2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F864C0A-6ED6-449D-BE64-29CE5C9FF394}"/>
              </a:ext>
            </a:extLst>
          </p:cNvPr>
          <p:cNvSpPr/>
          <p:nvPr/>
        </p:nvSpPr>
        <p:spPr>
          <a:xfrm>
            <a:off x="628073" y="581891"/>
            <a:ext cx="4709037" cy="224528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</a:t>
            </a:r>
          </a:p>
          <a:p>
            <a:pPr algn="ctr"/>
            <a:r>
              <a:rPr lang="en-US" sz="3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Maracas có cấu tạo gồm mấy phần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E28A76-EBEE-4347-9330-E6103746C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60" r="48231"/>
          <a:stretch/>
        </p:blipFill>
        <p:spPr>
          <a:xfrm rot="5400000">
            <a:off x="7056785" y="-332877"/>
            <a:ext cx="1254949" cy="3896030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F4823C-D7E1-418F-B782-23358E0D549C}"/>
              </a:ext>
            </a:extLst>
          </p:cNvPr>
          <p:cNvSpPr/>
          <p:nvPr/>
        </p:nvSpPr>
        <p:spPr>
          <a:xfrm>
            <a:off x="628074" y="3373016"/>
            <a:ext cx="6099298" cy="1003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Macaras gồm có 4 phần</a:t>
            </a:r>
            <a:endParaRPr lang="en-US" sz="30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410482-67C8-4910-A1B0-7BD5B74B7297}"/>
              </a:ext>
            </a:extLst>
          </p:cNvPr>
          <p:cNvSpPr/>
          <p:nvPr/>
        </p:nvSpPr>
        <p:spPr>
          <a:xfrm>
            <a:off x="683829" y="5053096"/>
            <a:ext cx="6099298" cy="1315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Macaras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0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F08CCB-E625-466A-A719-01AD6BD1D527}"/>
              </a:ext>
            </a:extLst>
          </p:cNvPr>
          <p:cNvSpPr/>
          <p:nvPr/>
        </p:nvSpPr>
        <p:spPr>
          <a:xfrm>
            <a:off x="10154221" y="455929"/>
            <a:ext cx="1418253" cy="14182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90AB842-A4CD-4712-AC05-C1E2AB7906A8}"/>
              </a:ext>
            </a:extLst>
          </p:cNvPr>
          <p:cNvSpPr/>
          <p:nvPr/>
        </p:nvSpPr>
        <p:spPr>
          <a:xfrm>
            <a:off x="10280183" y="581891"/>
            <a:ext cx="1166327" cy="116632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F802CFC-FE8B-44EF-9FDF-B0E483A80541}"/>
              </a:ext>
            </a:extLst>
          </p:cNvPr>
          <p:cNvSpPr/>
          <p:nvPr/>
        </p:nvSpPr>
        <p:spPr>
          <a:xfrm>
            <a:off x="10488780" y="736790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644AD0-CE6C-44F4-A0FB-9D76A90F4988}"/>
              </a:ext>
            </a:extLst>
          </p:cNvPr>
          <p:cNvSpPr/>
          <p:nvPr/>
        </p:nvSpPr>
        <p:spPr>
          <a:xfrm>
            <a:off x="10488779" y="736789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156049D-14B2-4951-A0F9-ABAD20368A10}"/>
              </a:ext>
            </a:extLst>
          </p:cNvPr>
          <p:cNvSpPr/>
          <p:nvPr/>
        </p:nvSpPr>
        <p:spPr>
          <a:xfrm>
            <a:off x="10518638" y="736789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BCD0EFA-9142-49CE-B3EC-E24AA4B16DA2}"/>
              </a:ext>
            </a:extLst>
          </p:cNvPr>
          <p:cNvSpPr/>
          <p:nvPr/>
        </p:nvSpPr>
        <p:spPr>
          <a:xfrm>
            <a:off x="10518637" y="710546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815861A-B1E2-4AAA-9E7A-00DEAEF15F0B}"/>
              </a:ext>
            </a:extLst>
          </p:cNvPr>
          <p:cNvSpPr/>
          <p:nvPr/>
        </p:nvSpPr>
        <p:spPr>
          <a:xfrm>
            <a:off x="10488778" y="738538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FFAF873-8FD1-4D8A-88D1-045384AD0AD9}"/>
              </a:ext>
            </a:extLst>
          </p:cNvPr>
          <p:cNvSpPr/>
          <p:nvPr/>
        </p:nvSpPr>
        <p:spPr>
          <a:xfrm>
            <a:off x="10518638" y="723667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5" name="Am-thanh-dong-ho-dem-nguoc-10-giay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596D66B-99AE-47B3-AAEA-A8C8885B20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01" end="3863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2223" y="198769"/>
            <a:ext cx="487363" cy="48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28047E-1789-4E14-95F8-2A00A4A2A85C}"/>
              </a:ext>
            </a:extLst>
          </p:cNvPr>
          <p:cNvSpPr txBox="1"/>
          <p:nvPr/>
        </p:nvSpPr>
        <p:spPr>
          <a:xfrm>
            <a:off x="6105033" y="489229"/>
            <a:ext cx="28586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âm nhạc </a:t>
            </a:r>
            <a:r>
              <a:rPr lang="en-US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Maracas</a:t>
            </a: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6E9392-419C-4C60-908F-43E9EF48E2B6}"/>
              </a:ext>
            </a:extLst>
          </p:cNvPr>
          <p:cNvSpPr txBox="1"/>
          <p:nvPr/>
        </p:nvSpPr>
        <p:spPr>
          <a:xfrm>
            <a:off x="5653297" y="954143"/>
            <a:ext cx="15191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tay cầm</a:t>
            </a:r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DE46419E-3888-4677-9317-67DB5F3246A1}"/>
              </a:ext>
            </a:extLst>
          </p:cNvPr>
          <p:cNvCxnSpPr>
            <a:cxnSpLocks/>
          </p:cNvCxnSpPr>
          <p:nvPr/>
        </p:nvCxnSpPr>
        <p:spPr>
          <a:xfrm>
            <a:off x="6352708" y="1278404"/>
            <a:ext cx="0" cy="426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C12573F-0D3F-4732-BE3F-753CA8FCB583}"/>
              </a:ext>
            </a:extLst>
          </p:cNvPr>
          <p:cNvSpPr txBox="1"/>
          <p:nvPr/>
        </p:nvSpPr>
        <p:spPr>
          <a:xfrm>
            <a:off x="6530073" y="2623985"/>
            <a:ext cx="11521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bầu</a:t>
            </a:r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F481D25B-B31A-465A-B545-7C8CD689DB7D}"/>
              </a:ext>
            </a:extLst>
          </p:cNvPr>
          <p:cNvCxnSpPr>
            <a:cxnSpLocks/>
          </p:cNvCxnSpPr>
          <p:nvPr/>
        </p:nvCxnSpPr>
        <p:spPr>
          <a:xfrm flipV="1">
            <a:off x="7682181" y="2259522"/>
            <a:ext cx="760483" cy="487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E0DD868-C18C-408D-8312-7267F99B9BD1}"/>
              </a:ext>
            </a:extLst>
          </p:cNvPr>
          <p:cNvSpPr/>
          <p:nvPr/>
        </p:nvSpPr>
        <p:spPr>
          <a:xfrm>
            <a:off x="5653295" y="370398"/>
            <a:ext cx="3757035" cy="262291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5" grpId="0" animBg="1"/>
      <p:bldP spid="16" grpId="0" animBg="1"/>
      <p:bldP spid="17" grpId="0"/>
      <p:bldP spid="17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1" grpId="0"/>
      <p:bldP spid="8" grpId="0"/>
      <p:bldP spid="22" grpId="0"/>
      <p:bldP spid="32" grpId="0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F4823C-D7E1-418F-B782-23358E0D549C}"/>
              </a:ext>
            </a:extLst>
          </p:cNvPr>
          <p:cNvSpPr/>
          <p:nvPr/>
        </p:nvSpPr>
        <p:spPr>
          <a:xfrm>
            <a:off x="1834440" y="541501"/>
            <a:ext cx="8523119" cy="923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Macaras gồm có 2 phần</a:t>
            </a:r>
            <a:endParaRPr lang="en-US" sz="40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0F6249-86C6-4F07-874A-951B3BF66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75" y="4087242"/>
            <a:ext cx="2419350" cy="241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92996A-B596-4A79-9DC3-CD28696FF1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60" r="48231"/>
          <a:stretch/>
        </p:blipFill>
        <p:spPr>
          <a:xfrm rot="5400000">
            <a:off x="5191552" y="523290"/>
            <a:ext cx="1942819" cy="6031546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415B26-60CA-4629-9D5C-E28C804780E0}"/>
              </a:ext>
            </a:extLst>
          </p:cNvPr>
          <p:cNvSpPr txBox="1"/>
          <p:nvPr/>
        </p:nvSpPr>
        <p:spPr>
          <a:xfrm>
            <a:off x="3183483" y="1896534"/>
            <a:ext cx="54508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âm nhạc Maracas</a:t>
            </a:r>
            <a:endParaRPr lang="en-US" sz="3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2455946-B2FF-46A7-AB9C-0D5C73DF36F6}"/>
              </a:ext>
            </a:extLst>
          </p:cNvPr>
          <p:cNvSpPr txBox="1"/>
          <p:nvPr/>
        </p:nvSpPr>
        <p:spPr>
          <a:xfrm>
            <a:off x="3253630" y="2561503"/>
            <a:ext cx="28956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tay cầm</a:t>
            </a:r>
            <a:endParaRPr lang="en-US" sz="36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EF50A89-0F40-4539-AA98-27F120985E7F}"/>
              </a:ext>
            </a:extLst>
          </p:cNvPr>
          <p:cNvCxnSpPr>
            <a:cxnSpLocks/>
          </p:cNvCxnSpPr>
          <p:nvPr/>
        </p:nvCxnSpPr>
        <p:spPr>
          <a:xfrm>
            <a:off x="4701461" y="3098851"/>
            <a:ext cx="0" cy="618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8C5FA54-D175-4207-BB91-C03CAB12A9B2}"/>
              </a:ext>
            </a:extLst>
          </p:cNvPr>
          <p:cNvSpPr txBox="1"/>
          <p:nvPr/>
        </p:nvSpPr>
        <p:spPr>
          <a:xfrm>
            <a:off x="3492638" y="4973751"/>
            <a:ext cx="25283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bầu</a:t>
            </a:r>
            <a:endParaRPr lang="en-US" sz="36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053ED11-20A5-4385-85BE-012758AC9790}"/>
              </a:ext>
            </a:extLst>
          </p:cNvPr>
          <p:cNvCxnSpPr>
            <a:cxnSpLocks/>
          </p:cNvCxnSpPr>
          <p:nvPr/>
        </p:nvCxnSpPr>
        <p:spPr>
          <a:xfrm flipV="1">
            <a:off x="5495278" y="4560048"/>
            <a:ext cx="1553592" cy="672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62FC3DC-5262-4F15-AB91-F21264EB106F}"/>
              </a:ext>
            </a:extLst>
          </p:cNvPr>
          <p:cNvSpPr/>
          <p:nvPr/>
        </p:nvSpPr>
        <p:spPr>
          <a:xfrm>
            <a:off x="3133817" y="1873188"/>
            <a:ext cx="5584055" cy="380852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7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4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1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F864C0A-6ED6-449D-BE64-29CE5C9FF394}"/>
              </a:ext>
            </a:extLst>
          </p:cNvPr>
          <p:cNvSpPr/>
          <p:nvPr/>
        </p:nvSpPr>
        <p:spPr>
          <a:xfrm>
            <a:off x="628073" y="198769"/>
            <a:ext cx="4709037" cy="262840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3:</a:t>
            </a:r>
          </a:p>
          <a:p>
            <a:pPr lvl="0"/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Maracas được sử dụng theo đôi bằng cách lắc tay cầm. Đúng hay sai?</a:t>
            </a:r>
          </a:p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F4823C-D7E1-418F-B782-23358E0D549C}"/>
              </a:ext>
            </a:extLst>
          </p:cNvPr>
          <p:cNvSpPr/>
          <p:nvPr/>
        </p:nvSpPr>
        <p:spPr>
          <a:xfrm>
            <a:off x="628074" y="3373016"/>
            <a:ext cx="6099298" cy="1003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Đúng</a:t>
            </a:r>
            <a:endParaRPr lang="en-US" sz="30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410482-67C8-4910-A1B0-7BD5B74B7297}"/>
              </a:ext>
            </a:extLst>
          </p:cNvPr>
          <p:cNvSpPr/>
          <p:nvPr/>
        </p:nvSpPr>
        <p:spPr>
          <a:xfrm>
            <a:off x="628074" y="5053096"/>
            <a:ext cx="6099298" cy="13156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Sai</a:t>
            </a:r>
            <a:endParaRPr lang="en-US" sz="3000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F08CCB-E625-466A-A719-01AD6BD1D527}"/>
              </a:ext>
            </a:extLst>
          </p:cNvPr>
          <p:cNvSpPr/>
          <p:nvPr/>
        </p:nvSpPr>
        <p:spPr>
          <a:xfrm>
            <a:off x="10154221" y="455929"/>
            <a:ext cx="1418253" cy="14182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90AB842-A4CD-4712-AC05-C1E2AB7906A8}"/>
              </a:ext>
            </a:extLst>
          </p:cNvPr>
          <p:cNvSpPr/>
          <p:nvPr/>
        </p:nvSpPr>
        <p:spPr>
          <a:xfrm>
            <a:off x="10280183" y="581891"/>
            <a:ext cx="1166327" cy="116632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F802CFC-FE8B-44EF-9FDF-B0E483A80541}"/>
              </a:ext>
            </a:extLst>
          </p:cNvPr>
          <p:cNvSpPr/>
          <p:nvPr/>
        </p:nvSpPr>
        <p:spPr>
          <a:xfrm>
            <a:off x="10488780" y="736790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644AD0-CE6C-44F4-A0FB-9D76A90F4988}"/>
              </a:ext>
            </a:extLst>
          </p:cNvPr>
          <p:cNvSpPr/>
          <p:nvPr/>
        </p:nvSpPr>
        <p:spPr>
          <a:xfrm>
            <a:off x="10488779" y="736789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156049D-14B2-4951-A0F9-ABAD20368A10}"/>
              </a:ext>
            </a:extLst>
          </p:cNvPr>
          <p:cNvSpPr/>
          <p:nvPr/>
        </p:nvSpPr>
        <p:spPr>
          <a:xfrm>
            <a:off x="10518638" y="736789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BCD0EFA-9142-49CE-B3EC-E24AA4B16DA2}"/>
              </a:ext>
            </a:extLst>
          </p:cNvPr>
          <p:cNvSpPr/>
          <p:nvPr/>
        </p:nvSpPr>
        <p:spPr>
          <a:xfrm>
            <a:off x="10518637" y="710546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815861A-B1E2-4AAA-9E7A-00DEAEF15F0B}"/>
              </a:ext>
            </a:extLst>
          </p:cNvPr>
          <p:cNvSpPr/>
          <p:nvPr/>
        </p:nvSpPr>
        <p:spPr>
          <a:xfrm>
            <a:off x="10488778" y="738538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FFAF873-8FD1-4D8A-88D1-045384AD0AD9}"/>
              </a:ext>
            </a:extLst>
          </p:cNvPr>
          <p:cNvSpPr/>
          <p:nvPr/>
        </p:nvSpPr>
        <p:spPr>
          <a:xfrm>
            <a:off x="10518638" y="723667"/>
            <a:ext cx="749131" cy="856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5" name="Am-thanh-dong-ho-dem-nguoc-10-giay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596D66B-99AE-47B3-AAEA-A8C8885B20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01" end="3863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22223" y="198769"/>
            <a:ext cx="487363" cy="48736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E0DD868-C18C-408D-8312-7267F99B9BD1}"/>
              </a:ext>
            </a:extLst>
          </p:cNvPr>
          <p:cNvSpPr/>
          <p:nvPr/>
        </p:nvSpPr>
        <p:spPr>
          <a:xfrm>
            <a:off x="5653295" y="370398"/>
            <a:ext cx="3757035" cy="262291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ouce Petite Fille Jouant Des Maracas, Jeune Musicien Avec Instrument De  Musique Jouet, éducation Musicale Pour Les Enfants Cartoon Vector  Illustration Clip Art Libres De Droits , Svg , Vecteurs Et Illustration.  Image 85000608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39" y="483648"/>
            <a:ext cx="3043646" cy="239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62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3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5" grpId="0" animBg="1"/>
      <p:bldP spid="16" grpId="0" animBg="1"/>
      <p:bldP spid="17" grpId="0"/>
      <p:bldP spid="17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1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F4823C-D7E1-418F-B782-23358E0D549C}"/>
              </a:ext>
            </a:extLst>
          </p:cNvPr>
          <p:cNvSpPr/>
          <p:nvPr/>
        </p:nvSpPr>
        <p:spPr>
          <a:xfrm>
            <a:off x="3865821" y="505991"/>
            <a:ext cx="4830504" cy="234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5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58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0F6249-86C6-4F07-874A-951B3BF66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04" y="284661"/>
            <a:ext cx="1637756" cy="1637756"/>
          </a:xfrm>
          <a:prstGeom prst="rect">
            <a:avLst/>
          </a:prstGeom>
        </p:spPr>
      </p:pic>
      <p:pic>
        <p:nvPicPr>
          <p:cNvPr id="2050" name="Picture 2" descr="Niña Dulce Que Se Sienta En El Piso Y Que Juega Los Maracas, Músico Joven  Con El Instrumento Musical Del Juguete, Musical Ilustración del Vector -  Ilustración de sonido, gente: 989860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67" y="4210187"/>
            <a:ext cx="2548437" cy="254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6212" y="3389559"/>
            <a:ext cx="102178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Maracas được sử dụng theo đôi bằng cách lắc tay cầm theo điệu nhạc. </a:t>
            </a:r>
          </a:p>
          <a:p>
            <a:endParaRPr lang="en-US" sz="2800"/>
          </a:p>
        </p:txBody>
      </p:sp>
      <p:pic>
        <p:nvPicPr>
          <p:cNvPr id="2052" name="Picture 4" descr="Niña Sacudiendo La Ilustración De Maracas Ilustraciones Svg, Vectoriales,  Clip Art Vectorizado Libre De Derechos. Image 85245817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3680" flipV="1">
            <a:off x="2429768" y="4031381"/>
            <a:ext cx="3413535" cy="24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18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F864C0A-6ED6-449D-BE64-29CE5C9FF394}"/>
              </a:ext>
            </a:extLst>
          </p:cNvPr>
          <p:cNvSpPr/>
          <p:nvPr/>
        </p:nvSpPr>
        <p:spPr>
          <a:xfrm>
            <a:off x="3543339" y="307571"/>
            <a:ext cx="5075853" cy="224528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hỏi 4:</a:t>
            </a:r>
            <a:r>
              <a:rPr kumimoji="0" lang="en-US" sz="38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lắng nghe và đoán xem đây là âm thanh của nhạc cụ gì?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F4823C-D7E1-418F-B782-23358E0D549C}"/>
              </a:ext>
            </a:extLst>
          </p:cNvPr>
          <p:cNvSpPr/>
          <p:nvPr/>
        </p:nvSpPr>
        <p:spPr>
          <a:xfrm>
            <a:off x="628072" y="2976532"/>
            <a:ext cx="10083469" cy="13156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1: Maracas và</a:t>
            </a:r>
            <a:r>
              <a:rPr kumimoji="0" lang="en-US" sz="38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trống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6EFCA2-67A1-48B8-BE8E-887FF06FA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366956" y="2943550"/>
            <a:ext cx="1063688" cy="1376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410482-67C8-4910-A1B0-7BD5B74B7297}"/>
              </a:ext>
            </a:extLst>
          </p:cNvPr>
          <p:cNvSpPr/>
          <p:nvPr/>
        </p:nvSpPr>
        <p:spPr>
          <a:xfrm>
            <a:off x="628072" y="5061212"/>
            <a:ext cx="10083469" cy="13156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2: </a:t>
            </a:r>
            <a:r>
              <a:rPr lang="en-US" sz="3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Maracas và gáo dừa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E114A8-75CE-4F83-95DD-9C07DF0E92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0544" y="3064563"/>
            <a:ext cx="2244121" cy="1134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76EFCA2-67A1-48B8-BE8E-887FF06FA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366956" y="5030887"/>
            <a:ext cx="1063688" cy="1376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16" y="5111853"/>
            <a:ext cx="1597979" cy="1245669"/>
          </a:xfrm>
          <a:prstGeom prst="rect">
            <a:avLst/>
          </a:prstGeom>
        </p:spPr>
      </p:pic>
      <p:pic>
        <p:nvPicPr>
          <p:cNvPr id="3" name="11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11840" y="307571"/>
            <a:ext cx="487363" cy="487363"/>
          </a:xfrm>
          <a:prstGeom prst="rect">
            <a:avLst/>
          </a:prstGeom>
        </p:spPr>
      </p:pic>
      <p:pic>
        <p:nvPicPr>
          <p:cNvPr id="5" name="1670995959151">
            <a:hlinkClick r:id="" action="ppaction://media"/>
            <a:extLst>
              <a:ext uri="{FF2B5EF4-FFF2-40B4-BE49-F238E27FC236}">
                <a16:creationId xmlns:a16="http://schemas.microsoft.com/office/drawing/2014/main" xmlns="" id="{843882B4-154F-4B74-9AD0-499B5BA1DD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11840" y="10387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0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52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8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0F6249-86C6-4F07-874A-951B3BF66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81" y="1751803"/>
            <a:ext cx="1637756" cy="16377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410482-67C8-4910-A1B0-7BD5B74B7297}"/>
              </a:ext>
            </a:extLst>
          </p:cNvPr>
          <p:cNvSpPr/>
          <p:nvPr/>
        </p:nvSpPr>
        <p:spPr>
          <a:xfrm>
            <a:off x="2966325" y="922350"/>
            <a:ext cx="6242990" cy="13156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2: </a:t>
            </a:r>
            <a:r>
              <a:rPr lang="en-US" sz="3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Maracas và gáo dừa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86" y="3607021"/>
            <a:ext cx="2511467" cy="1957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6EFCA2-67A1-48B8-BE8E-887FF06FA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61614" y="3427564"/>
            <a:ext cx="1863420" cy="2411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5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239</Words>
  <Application>Microsoft Office PowerPoint</Application>
  <PresentationFormat>Widescreen</PresentationFormat>
  <Paragraphs>60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Nguyen</dc:creator>
  <cp:lastModifiedBy>ADMIN</cp:lastModifiedBy>
  <cp:revision>27</cp:revision>
  <dcterms:created xsi:type="dcterms:W3CDTF">2022-12-12T09:53:17Z</dcterms:created>
  <dcterms:modified xsi:type="dcterms:W3CDTF">2024-10-22T08:12:11Z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