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92" r:id="rId4"/>
    <p:sldMasterId id="2147483704" r:id="rId5"/>
  </p:sldMasterIdLst>
  <p:notesMasterIdLst>
    <p:notesMasterId r:id="rId35"/>
  </p:notesMasterIdLst>
  <p:sldIdLst>
    <p:sldId id="299" r:id="rId6"/>
    <p:sldId id="300" r:id="rId7"/>
    <p:sldId id="301" r:id="rId8"/>
    <p:sldId id="295" r:id="rId9"/>
    <p:sldId id="292" r:id="rId10"/>
    <p:sldId id="293" r:id="rId11"/>
    <p:sldId id="294" r:id="rId12"/>
    <p:sldId id="290" r:id="rId13"/>
    <p:sldId id="260" r:id="rId14"/>
    <p:sldId id="271" r:id="rId15"/>
    <p:sldId id="272" r:id="rId16"/>
    <p:sldId id="273" r:id="rId17"/>
    <p:sldId id="261" r:id="rId18"/>
    <p:sldId id="279" r:id="rId19"/>
    <p:sldId id="262" r:id="rId20"/>
    <p:sldId id="263" r:id="rId21"/>
    <p:sldId id="264" r:id="rId22"/>
    <p:sldId id="280" r:id="rId23"/>
    <p:sldId id="266" r:id="rId24"/>
    <p:sldId id="267" r:id="rId25"/>
    <p:sldId id="269" r:id="rId26"/>
    <p:sldId id="270" r:id="rId27"/>
    <p:sldId id="268" r:id="rId28"/>
    <p:sldId id="281" r:id="rId29"/>
    <p:sldId id="276" r:id="rId30"/>
    <p:sldId id="277" r:id="rId31"/>
    <p:sldId id="282" r:id="rId32"/>
    <p:sldId id="283" r:id="rId33"/>
    <p:sldId id="2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9" autoAdjust="0"/>
    <p:restoredTop sz="94660"/>
  </p:normalViewPr>
  <p:slideViewPr>
    <p:cSldViewPr snapToGrid="0">
      <p:cViewPr>
        <p:scale>
          <a:sx n="66" d="100"/>
          <a:sy n="66" d="100"/>
        </p:scale>
        <p:origin x="35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5CE1F-4498-41A7-9B9D-56D8D361BC91}"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F5BD4-3F36-4969-9BBB-CC6B3164D3C9}" type="slidenum">
              <a:rPr lang="en-US" smtClean="0"/>
              <a:t>‹#›</a:t>
            </a:fld>
            <a:endParaRPr lang="en-US"/>
          </a:p>
        </p:txBody>
      </p:sp>
    </p:spTree>
    <p:extLst>
      <p:ext uri="{BB962C8B-B14F-4D97-AF65-F5344CB8AC3E}">
        <p14:creationId xmlns:p14="http://schemas.microsoft.com/office/powerpoint/2010/main" val="2951685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6604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effectLst/>
                <a:latin typeface="+mn-lt"/>
                <a:ea typeface="+mn-ea"/>
                <a:cs typeface="+mn-cs"/>
              </a:rPr>
              <a:t>Bé hãy tìm loại phương tiện giao thông khác với loại phương tiện còn lại ở mỗi hàng</a:t>
            </a:r>
            <a:endParaRPr lang="en-US"/>
          </a:p>
        </p:txBody>
      </p:sp>
      <p:sp>
        <p:nvSpPr>
          <p:cNvPr id="4" name="Slide Number Placeholder 3"/>
          <p:cNvSpPr>
            <a:spLocks noGrp="1"/>
          </p:cNvSpPr>
          <p:nvPr>
            <p:ph type="sldNum" sz="quarter" idx="10"/>
          </p:nvPr>
        </p:nvSpPr>
        <p:spPr/>
        <p:txBody>
          <a:bodyPr/>
          <a:lstStyle/>
          <a:p>
            <a:fld id="{CCEF5BD4-3F36-4969-9BBB-CC6B3164D3C9}" type="slidenum">
              <a:rPr lang="en-US" smtClean="0"/>
              <a:t>10</a:t>
            </a:fld>
            <a:endParaRPr lang="en-US"/>
          </a:p>
        </p:txBody>
      </p:sp>
    </p:spTree>
    <p:extLst>
      <p:ext uri="{BB962C8B-B14F-4D97-AF65-F5344CB8AC3E}">
        <p14:creationId xmlns:p14="http://schemas.microsoft.com/office/powerpoint/2010/main" val="3270257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2346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7877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99768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7" name="Shape 2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85181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200" b="1" kern="1200" smtClean="0">
                <a:solidFill>
                  <a:schemeClr val="tx1"/>
                </a:solidFill>
                <a:effectLst/>
                <a:latin typeface="+mn-lt"/>
                <a:ea typeface="+mn-ea"/>
                <a:cs typeface="+mn-cs"/>
              </a:rPr>
              <a:t>Xin chúc mừng các con đã nhận được 1 cái bánh ở vòng thử thách số 2</a:t>
            </a:r>
            <a:endParaRPr/>
          </a:p>
        </p:txBody>
      </p:sp>
    </p:spTree>
    <p:extLst>
      <p:ext uri="{BB962C8B-B14F-4D97-AF65-F5344CB8AC3E}">
        <p14:creationId xmlns:p14="http://schemas.microsoft.com/office/powerpoint/2010/main" val="2685521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200" b="1" kern="1200" smtClean="0">
                <a:solidFill>
                  <a:schemeClr val="tx1"/>
                </a:solidFill>
                <a:effectLst/>
                <a:latin typeface="+mn-lt"/>
                <a:ea typeface="+mn-ea"/>
                <a:cs typeface="+mn-cs"/>
              </a:rPr>
              <a:t>Chúng ta cùng tiếp tục với món quà số 3 nhé</a:t>
            </a:r>
            <a:endParaRPr/>
          </a:p>
        </p:txBody>
      </p:sp>
    </p:spTree>
    <p:extLst>
      <p:ext uri="{BB962C8B-B14F-4D97-AF65-F5344CB8AC3E}">
        <p14:creationId xmlns:p14="http://schemas.microsoft.com/office/powerpoint/2010/main" val="191427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82390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200" kern="1200" smtClean="0">
                <a:solidFill>
                  <a:schemeClr val="tx1"/>
                </a:solidFill>
                <a:effectLst/>
                <a:latin typeface="+mn-lt"/>
                <a:ea typeface="+mn-ea"/>
                <a:cs typeface="+mn-cs"/>
              </a:rPr>
              <a:t>Còn bạn này sẽ chọn trang phục nào? Con giúp bạn nhé</a:t>
            </a:r>
            <a:endParaRPr/>
          </a:p>
        </p:txBody>
      </p:sp>
    </p:spTree>
    <p:extLst>
      <p:ext uri="{BB962C8B-B14F-4D97-AF65-F5344CB8AC3E}">
        <p14:creationId xmlns:p14="http://schemas.microsoft.com/office/powerpoint/2010/main" val="3215229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6498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44609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Bé chọn trang phục nào khi ra đường trời mưa?</a:t>
            </a:r>
            <a:endParaRPr lang="en-US" sz="1200" kern="1200" smtClean="0">
              <a:solidFill>
                <a:schemeClr val="tx1"/>
              </a:solidFill>
              <a:effectLst/>
              <a:latin typeface="+mn-lt"/>
              <a:ea typeface="+mn-ea"/>
              <a:cs typeface="+mn-cs"/>
            </a:endParaRPr>
          </a:p>
        </p:txBody>
      </p:sp>
    </p:spTree>
    <p:extLst>
      <p:ext uri="{BB962C8B-B14F-4D97-AF65-F5344CB8AC3E}">
        <p14:creationId xmlns:p14="http://schemas.microsoft.com/office/powerpoint/2010/main" val="3512500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200" kern="1200" smtClean="0">
                <a:solidFill>
                  <a:schemeClr val="tx1"/>
                </a:solidFill>
                <a:effectLst/>
                <a:latin typeface="+mn-lt"/>
                <a:ea typeface="+mn-ea"/>
                <a:cs typeface="+mn-cs"/>
              </a:rPr>
              <a:t>Một chú gấu bông thật xinh. Chúc mừng các bé nhé</a:t>
            </a:r>
            <a:endParaRPr/>
          </a:p>
        </p:txBody>
      </p:sp>
    </p:spTree>
    <p:extLst>
      <p:ext uri="{BB962C8B-B14F-4D97-AF65-F5344CB8AC3E}">
        <p14:creationId xmlns:p14="http://schemas.microsoft.com/office/powerpoint/2010/main" val="3956694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3746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81710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44456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6802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17733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51350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56804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6367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7881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kern="1200" smtClean="0">
                <a:solidFill>
                  <a:schemeClr val="tx1"/>
                </a:solidFill>
                <a:effectLst/>
                <a:latin typeface="+mn-lt"/>
                <a:ea typeface="+mn-ea"/>
                <a:cs typeface="+mn-cs"/>
              </a:rPr>
              <a:t>Chào mừng các con đến với trò choi món quà bất ngờ. Cô mời các con cùng </a:t>
            </a:r>
          </a:p>
          <a:p>
            <a:r>
              <a:rPr lang="en-US" sz="1200" kern="1200" smtClean="0">
                <a:solidFill>
                  <a:schemeClr val="tx1"/>
                </a:solidFill>
                <a:effectLst/>
                <a:latin typeface="+mn-lt"/>
                <a:ea typeface="+mn-ea"/>
                <a:cs typeface="+mn-cs"/>
              </a:rPr>
              <a:t>khám phá những món quà hôm nay là gì nhé</a:t>
            </a:r>
            <a:endParaRPr/>
          </a:p>
        </p:txBody>
      </p:sp>
    </p:spTree>
    <p:extLst>
      <p:ext uri="{BB962C8B-B14F-4D97-AF65-F5344CB8AC3E}">
        <p14:creationId xmlns:p14="http://schemas.microsoft.com/office/powerpoint/2010/main" val="2043838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200" kern="1200" smtClean="0">
                <a:solidFill>
                  <a:schemeClr val="tx1"/>
                </a:solidFill>
                <a:effectLst/>
                <a:latin typeface="+mn-lt"/>
                <a:ea typeface="+mn-ea"/>
                <a:cs typeface="+mn-cs"/>
              </a:rPr>
              <a:t>Để khám phá món quà số 1, các con hãy cùng cô vượt qua thử thách sau</a:t>
            </a:r>
            <a:endParaRPr/>
          </a:p>
        </p:txBody>
      </p:sp>
    </p:spTree>
    <p:extLst>
      <p:ext uri="{BB962C8B-B14F-4D97-AF65-F5344CB8AC3E}">
        <p14:creationId xmlns:p14="http://schemas.microsoft.com/office/powerpoint/2010/main" val="438943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2621-CB84-4F59-8C90-2F7913AC83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F1651A-97C0-4AE8-A9DC-1CA550925F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83FB7A-4181-4E9E-B594-1823A23BF00E}"/>
              </a:ext>
            </a:extLst>
          </p:cNvPr>
          <p:cNvSpPr>
            <a:spLocks noGrp="1"/>
          </p:cNvSpPr>
          <p:nvPr>
            <p:ph type="dt" sz="half" idx="10"/>
          </p:nvPr>
        </p:nvSpPr>
        <p:spPr/>
        <p:txBody>
          <a:bodyPr/>
          <a:lstStyle/>
          <a:p>
            <a:fld id="{3057D205-931D-405A-87A4-FC4DD0FADBF3}" type="datetimeFigureOut">
              <a:rPr lang="en-US" smtClean="0"/>
              <a:t>10/24/2024</a:t>
            </a:fld>
            <a:endParaRPr lang="en-US"/>
          </a:p>
        </p:txBody>
      </p:sp>
      <p:sp>
        <p:nvSpPr>
          <p:cNvPr id="5" name="Footer Placeholder 4">
            <a:extLst>
              <a:ext uri="{FF2B5EF4-FFF2-40B4-BE49-F238E27FC236}">
                <a16:creationId xmlns:a16="http://schemas.microsoft.com/office/drawing/2014/main" id="{A40FE824-1BE7-4B3B-8A05-0CC738D26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3FA90-8A35-47A8-A096-1D1E288716C8}"/>
              </a:ext>
            </a:extLst>
          </p:cNvPr>
          <p:cNvSpPr>
            <a:spLocks noGrp="1"/>
          </p:cNvSpPr>
          <p:nvPr>
            <p:ph type="sldNum" sz="quarter" idx="12"/>
          </p:nvPr>
        </p:nvSpPr>
        <p:spPr/>
        <p:txBody>
          <a:bodyPr/>
          <a:lstStyle/>
          <a:p>
            <a:fld id="{A3F12499-6D24-4AA6-909E-EE032E3C05D3}" type="slidenum">
              <a:rPr lang="en-US" smtClean="0"/>
              <a:t>‹#›</a:t>
            </a:fld>
            <a:endParaRPr lang="en-US"/>
          </a:p>
        </p:txBody>
      </p:sp>
    </p:spTree>
    <p:extLst>
      <p:ext uri="{BB962C8B-B14F-4D97-AF65-F5344CB8AC3E}">
        <p14:creationId xmlns:p14="http://schemas.microsoft.com/office/powerpoint/2010/main" val="331692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C5CDE-4534-446F-9663-737CFF16A7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57DC57-1957-4EF9-95D7-845AA7C602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A5F93-7CB4-40EA-9E8D-DD793019622B}"/>
              </a:ext>
            </a:extLst>
          </p:cNvPr>
          <p:cNvSpPr>
            <a:spLocks noGrp="1"/>
          </p:cNvSpPr>
          <p:nvPr>
            <p:ph type="dt" sz="half" idx="10"/>
          </p:nvPr>
        </p:nvSpPr>
        <p:spPr/>
        <p:txBody>
          <a:bodyPr/>
          <a:lstStyle/>
          <a:p>
            <a:fld id="{3057D205-931D-405A-87A4-FC4DD0FADBF3}" type="datetimeFigureOut">
              <a:rPr lang="en-US" smtClean="0"/>
              <a:t>10/24/2024</a:t>
            </a:fld>
            <a:endParaRPr lang="en-US"/>
          </a:p>
        </p:txBody>
      </p:sp>
      <p:sp>
        <p:nvSpPr>
          <p:cNvPr id="5" name="Footer Placeholder 4">
            <a:extLst>
              <a:ext uri="{FF2B5EF4-FFF2-40B4-BE49-F238E27FC236}">
                <a16:creationId xmlns:a16="http://schemas.microsoft.com/office/drawing/2014/main" id="{F37BC60B-4396-4B7C-A772-0301752C8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D8188-5E29-459E-A841-BB6B549CAFD4}"/>
              </a:ext>
            </a:extLst>
          </p:cNvPr>
          <p:cNvSpPr>
            <a:spLocks noGrp="1"/>
          </p:cNvSpPr>
          <p:nvPr>
            <p:ph type="sldNum" sz="quarter" idx="12"/>
          </p:nvPr>
        </p:nvSpPr>
        <p:spPr/>
        <p:txBody>
          <a:bodyPr/>
          <a:lstStyle/>
          <a:p>
            <a:fld id="{A3F12499-6D24-4AA6-909E-EE032E3C05D3}" type="slidenum">
              <a:rPr lang="en-US" smtClean="0"/>
              <a:t>‹#›</a:t>
            </a:fld>
            <a:endParaRPr lang="en-US"/>
          </a:p>
        </p:txBody>
      </p:sp>
    </p:spTree>
    <p:extLst>
      <p:ext uri="{BB962C8B-B14F-4D97-AF65-F5344CB8AC3E}">
        <p14:creationId xmlns:p14="http://schemas.microsoft.com/office/powerpoint/2010/main" val="2549894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EEFA18-C818-4367-AC38-9485B1BDA7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54E1A8-8368-4C0A-9531-E77C15BA48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CA72A4-9BAA-4549-B8BB-095FB295E52B}"/>
              </a:ext>
            </a:extLst>
          </p:cNvPr>
          <p:cNvSpPr>
            <a:spLocks noGrp="1"/>
          </p:cNvSpPr>
          <p:nvPr>
            <p:ph type="dt" sz="half" idx="10"/>
          </p:nvPr>
        </p:nvSpPr>
        <p:spPr/>
        <p:txBody>
          <a:bodyPr/>
          <a:lstStyle/>
          <a:p>
            <a:fld id="{3057D205-931D-405A-87A4-FC4DD0FADBF3}" type="datetimeFigureOut">
              <a:rPr lang="en-US" smtClean="0"/>
              <a:t>10/24/2024</a:t>
            </a:fld>
            <a:endParaRPr lang="en-US"/>
          </a:p>
        </p:txBody>
      </p:sp>
      <p:sp>
        <p:nvSpPr>
          <p:cNvPr id="5" name="Footer Placeholder 4">
            <a:extLst>
              <a:ext uri="{FF2B5EF4-FFF2-40B4-BE49-F238E27FC236}">
                <a16:creationId xmlns:a16="http://schemas.microsoft.com/office/drawing/2014/main" id="{848C2787-0D27-4D94-A099-8E0C2A6F2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5F2DD-B4E4-47D4-B4F0-EF8F9A0B50A7}"/>
              </a:ext>
            </a:extLst>
          </p:cNvPr>
          <p:cNvSpPr>
            <a:spLocks noGrp="1"/>
          </p:cNvSpPr>
          <p:nvPr>
            <p:ph type="sldNum" sz="quarter" idx="12"/>
          </p:nvPr>
        </p:nvSpPr>
        <p:spPr/>
        <p:txBody>
          <a:bodyPr/>
          <a:lstStyle/>
          <a:p>
            <a:fld id="{A3F12499-6D24-4AA6-909E-EE032E3C05D3}" type="slidenum">
              <a:rPr lang="en-US" smtClean="0"/>
              <a:t>‹#›</a:t>
            </a:fld>
            <a:endParaRPr lang="en-US"/>
          </a:p>
        </p:txBody>
      </p:sp>
    </p:spTree>
    <p:extLst>
      <p:ext uri="{BB962C8B-B14F-4D97-AF65-F5344CB8AC3E}">
        <p14:creationId xmlns:p14="http://schemas.microsoft.com/office/powerpoint/2010/main" val="1570862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srcRect l="43534"/>
          <a:stretch>
            <a:fillRect/>
          </a:stretch>
        </p:blipFill>
        <p:spPr>
          <a:xfrm rot="-5400000" flipH="1">
            <a:off x="8598768" y="-1169267"/>
            <a:ext cx="1026657" cy="3339792"/>
          </a:xfrm>
          <a:prstGeom prst="rect">
            <a:avLst/>
          </a:prstGeom>
          <a:noFill/>
          <a:ln>
            <a:noFill/>
          </a:ln>
        </p:spPr>
      </p:pic>
      <p:pic>
        <p:nvPicPr>
          <p:cNvPr id="103" name="Shape 103"/>
          <p:cNvPicPr preferRelativeResize="0"/>
          <p:nvPr/>
        </p:nvPicPr>
        <p:blipFill rotWithShape="1">
          <a:blip r:embed="rId3"/>
          <a:srcRect l="45142" t="-12064" b="21353"/>
          <a:stretch>
            <a:fillRect/>
          </a:stretch>
        </p:blipFill>
        <p:spPr>
          <a:xfrm rot="5400000">
            <a:off x="962217" y="-987616"/>
            <a:ext cx="1682367" cy="3632199"/>
          </a:xfrm>
          <a:prstGeom prst="rect">
            <a:avLst/>
          </a:prstGeom>
          <a:noFill/>
          <a:ln>
            <a:noFill/>
          </a:ln>
        </p:spPr>
      </p:pic>
      <p:pic>
        <p:nvPicPr>
          <p:cNvPr id="104" name="Shape 104"/>
          <p:cNvPicPr preferRelativeResize="0"/>
          <p:nvPr/>
        </p:nvPicPr>
        <p:blipFill rotWithShape="1">
          <a:blip r:embed="rId2"/>
          <a:srcRect r="35069" b="2780"/>
          <a:stretch>
            <a:fillRect/>
          </a:stretch>
        </p:blipFill>
        <p:spPr>
          <a:xfrm rot="5400000">
            <a:off x="1970219" y="4884752"/>
            <a:ext cx="1052272" cy="2894221"/>
          </a:xfrm>
          <a:prstGeom prst="rect">
            <a:avLst/>
          </a:prstGeom>
          <a:noFill/>
          <a:ln>
            <a:noFill/>
          </a:ln>
        </p:spPr>
      </p:pic>
      <p:pic>
        <p:nvPicPr>
          <p:cNvPr id="105" name="Shape 105"/>
          <p:cNvPicPr preferRelativeResize="0"/>
          <p:nvPr/>
        </p:nvPicPr>
        <p:blipFill rotWithShape="1">
          <a:blip r:embed="rId4"/>
          <a:srcRect r="20660" b="38811"/>
          <a:stretch>
            <a:fillRect/>
          </a:stretch>
        </p:blipFill>
        <p:spPr>
          <a:xfrm>
            <a:off x="9297768" y="4667713"/>
            <a:ext cx="2894233" cy="2190287"/>
          </a:xfrm>
          <a:prstGeom prst="rect">
            <a:avLst/>
          </a:prstGeom>
          <a:noFill/>
          <a:ln>
            <a:noFill/>
          </a:ln>
        </p:spPr>
      </p:pic>
      <p:pic>
        <p:nvPicPr>
          <p:cNvPr id="106" name="Shape 106"/>
          <p:cNvPicPr preferRelativeResize="0"/>
          <p:nvPr/>
        </p:nvPicPr>
        <p:blipFill rotWithShape="1">
          <a:blip r:embed="rId5"/>
          <a:srcRect r="26809"/>
          <a:stretch>
            <a:fillRect/>
          </a:stretch>
        </p:blipFill>
        <p:spPr>
          <a:xfrm rot="-5400000">
            <a:off x="9749725" y="-687776"/>
            <a:ext cx="1767199" cy="3117352"/>
          </a:xfrm>
          <a:prstGeom prst="rect">
            <a:avLst/>
          </a:prstGeom>
          <a:noFill/>
          <a:ln>
            <a:noFill/>
          </a:ln>
        </p:spPr>
      </p:pic>
      <p:pic>
        <p:nvPicPr>
          <p:cNvPr id="107" name="Shape 107"/>
          <p:cNvPicPr preferRelativeResize="0"/>
          <p:nvPr/>
        </p:nvPicPr>
        <p:blipFill rotWithShape="1">
          <a:blip r:embed="rId6"/>
          <a:srcRect r="34262" b="14813"/>
          <a:stretch>
            <a:fillRect/>
          </a:stretch>
        </p:blipFill>
        <p:spPr>
          <a:xfrm flipH="1">
            <a:off x="0" y="3949701"/>
            <a:ext cx="1875235" cy="2908300"/>
          </a:xfrm>
          <a:prstGeom prst="rect">
            <a:avLst/>
          </a:prstGeom>
          <a:noFill/>
          <a:ln>
            <a:noFill/>
          </a:ln>
        </p:spPr>
      </p:pic>
      <p:pic>
        <p:nvPicPr>
          <p:cNvPr id="108" name="Shape 108"/>
          <p:cNvPicPr preferRelativeResize="0"/>
          <p:nvPr/>
        </p:nvPicPr>
        <p:blipFill rotWithShape="1">
          <a:blip r:embed="rId7"/>
          <a:srcRect r="40695" b="12701"/>
          <a:stretch>
            <a:fillRect/>
          </a:stretch>
        </p:blipFill>
        <p:spPr>
          <a:xfrm>
            <a:off x="10735725" y="3511797"/>
            <a:ext cx="1456276" cy="3346200"/>
          </a:xfrm>
          <a:prstGeom prst="rect">
            <a:avLst/>
          </a:prstGeom>
          <a:noFill/>
          <a:ln>
            <a:noFill/>
          </a:ln>
        </p:spPr>
      </p:pic>
    </p:spTree>
    <p:extLst>
      <p:ext uri="{BB962C8B-B14F-4D97-AF65-F5344CB8AC3E}">
        <p14:creationId xmlns:p14="http://schemas.microsoft.com/office/powerpoint/2010/main" val="207255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srcRect r="34288" b="26905"/>
          <a:stretch>
            <a:fillRect/>
          </a:stretch>
        </p:blipFill>
        <p:spPr>
          <a:xfrm rot="-5400000">
            <a:off x="8708900" y="-657534"/>
            <a:ext cx="2850965" cy="4140635"/>
          </a:xfrm>
          <a:prstGeom prst="rect">
            <a:avLst/>
          </a:prstGeom>
          <a:noFill/>
          <a:ln>
            <a:noFill/>
          </a:ln>
        </p:spPr>
      </p:pic>
      <p:grpSp>
        <p:nvGrpSpPr>
          <p:cNvPr id="51" name="Shape 51"/>
          <p:cNvGrpSpPr/>
          <p:nvPr/>
        </p:nvGrpSpPr>
        <p:grpSpPr>
          <a:xfrm>
            <a:off x="820301"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54" name="Shape 54"/>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4"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srcRect l="57520" b="21764"/>
          <a:stretch>
            <a:fillRect/>
          </a:stretch>
        </p:blipFill>
        <p:spPr>
          <a:xfrm>
            <a:off x="0" y="3174100"/>
            <a:ext cx="2038533" cy="3683899"/>
          </a:xfrm>
          <a:prstGeom prst="rect">
            <a:avLst/>
          </a:prstGeom>
          <a:noFill/>
          <a:ln>
            <a:noFill/>
          </a:ln>
        </p:spPr>
      </p:pic>
      <p:pic>
        <p:nvPicPr>
          <p:cNvPr id="58" name="Shape 58"/>
          <p:cNvPicPr preferRelativeResize="0"/>
          <p:nvPr/>
        </p:nvPicPr>
        <p:blipFill rotWithShape="1">
          <a:blip r:embed="rId4"/>
          <a:srcRect r="35069" b="72214"/>
          <a:stretch>
            <a:fillRect/>
          </a:stretch>
        </p:blipFill>
        <p:spPr>
          <a:xfrm>
            <a:off x="9340900" y="4606944"/>
            <a:ext cx="2863800" cy="2251065"/>
          </a:xfrm>
          <a:prstGeom prst="rect">
            <a:avLst/>
          </a:prstGeom>
          <a:noFill/>
          <a:ln>
            <a:noFill/>
          </a:ln>
        </p:spPr>
      </p:pic>
    </p:spTree>
    <p:extLst>
      <p:ext uri="{BB962C8B-B14F-4D97-AF65-F5344CB8AC3E}">
        <p14:creationId xmlns:p14="http://schemas.microsoft.com/office/powerpoint/2010/main" val="1123336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srcRect l="49259" b="18374"/>
          <a:stretch>
            <a:fillRect/>
          </a:stretch>
        </p:blipFill>
        <p:spPr>
          <a:xfrm rot="5400000">
            <a:off x="557516" y="-582916"/>
            <a:ext cx="1971064" cy="3111499"/>
          </a:xfrm>
          <a:prstGeom prst="rect">
            <a:avLst/>
          </a:prstGeom>
          <a:noFill/>
          <a:ln>
            <a:noFill/>
          </a:ln>
        </p:spPr>
      </p:pic>
      <p:grpSp>
        <p:nvGrpSpPr>
          <p:cNvPr id="72" name="Shape 72"/>
          <p:cNvGrpSpPr/>
          <p:nvPr/>
        </p:nvGrpSpPr>
        <p:grpSpPr>
          <a:xfrm>
            <a:off x="820301" y="775000"/>
            <a:ext cx="105511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75" name="Shape 75"/>
          <p:cNvSpPr txBox="1">
            <a:spLocks noGrp="1"/>
          </p:cNvSpPr>
          <p:nvPr>
            <p:ph type="title"/>
          </p:nvPr>
        </p:nvSpPr>
        <p:spPr>
          <a:xfrm>
            <a:off x="1668801" y="1392234"/>
            <a:ext cx="8854399" cy="665199"/>
          </a:xfrm>
          <a:prstGeom prst="rect">
            <a:avLst/>
          </a:prstGeom>
        </p:spPr>
        <p:txBody>
          <a:bodyPr lIns="91425" tIns="91425" rIns="91425" bIns="91425" anchor="b"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pic>
        <p:nvPicPr>
          <p:cNvPr id="76" name="Shape 76"/>
          <p:cNvPicPr preferRelativeResize="0"/>
          <p:nvPr/>
        </p:nvPicPr>
        <p:blipFill rotWithShape="1">
          <a:blip r:embed="rId3"/>
          <a:srcRect r="17197" b="18533"/>
          <a:stretch>
            <a:fillRect/>
          </a:stretch>
        </p:blipFill>
        <p:spPr>
          <a:xfrm>
            <a:off x="9220201" y="3852832"/>
            <a:ext cx="2971799" cy="3005165"/>
          </a:xfrm>
          <a:prstGeom prst="rect">
            <a:avLst/>
          </a:prstGeom>
          <a:noFill/>
          <a:ln>
            <a:noFill/>
          </a:ln>
        </p:spPr>
      </p:pic>
    </p:spTree>
    <p:extLst>
      <p:ext uri="{BB962C8B-B14F-4D97-AF65-F5344CB8AC3E}">
        <p14:creationId xmlns:p14="http://schemas.microsoft.com/office/powerpoint/2010/main" val="2187731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srcRect l="43534"/>
          <a:stretch>
            <a:fillRect/>
          </a:stretch>
        </p:blipFill>
        <p:spPr>
          <a:xfrm rot="-5400000" flipH="1">
            <a:off x="6769216" y="-1758150"/>
            <a:ext cx="1549400" cy="5040299"/>
          </a:xfrm>
          <a:prstGeom prst="rect">
            <a:avLst/>
          </a:prstGeom>
          <a:noFill/>
          <a:ln>
            <a:noFill/>
          </a:ln>
        </p:spPr>
      </p:pic>
      <p:pic>
        <p:nvPicPr>
          <p:cNvPr id="95" name="Shape 95"/>
          <p:cNvPicPr preferRelativeResize="0"/>
          <p:nvPr/>
        </p:nvPicPr>
        <p:blipFill rotWithShape="1">
          <a:blip r:embed="rId3"/>
          <a:srcRect l="45142" t="-12064" b="21353"/>
          <a:stretch>
            <a:fillRect/>
          </a:stretch>
        </p:blipFill>
        <p:spPr>
          <a:xfrm rot="5400000">
            <a:off x="1422399" y="-1447799"/>
            <a:ext cx="2476500" cy="5346700"/>
          </a:xfrm>
          <a:prstGeom prst="rect">
            <a:avLst/>
          </a:prstGeom>
          <a:noFill/>
          <a:ln>
            <a:noFill/>
          </a:ln>
        </p:spPr>
      </p:pic>
      <p:pic>
        <p:nvPicPr>
          <p:cNvPr id="96" name="Shape 96"/>
          <p:cNvPicPr preferRelativeResize="0"/>
          <p:nvPr/>
        </p:nvPicPr>
        <p:blipFill rotWithShape="1">
          <a:blip r:embed="rId2"/>
          <a:srcRect r="35069" b="2780"/>
          <a:stretch>
            <a:fillRect/>
          </a:stretch>
        </p:blipFill>
        <p:spPr>
          <a:xfrm rot="5400000">
            <a:off x="3553267" y="3299267"/>
            <a:ext cx="1897765" cy="5219699"/>
          </a:xfrm>
          <a:prstGeom prst="rect">
            <a:avLst/>
          </a:prstGeom>
          <a:noFill/>
          <a:ln>
            <a:noFill/>
          </a:ln>
        </p:spPr>
      </p:pic>
      <p:pic>
        <p:nvPicPr>
          <p:cNvPr id="97" name="Shape 97"/>
          <p:cNvPicPr preferRelativeResize="0"/>
          <p:nvPr/>
        </p:nvPicPr>
        <p:blipFill rotWithShape="1">
          <a:blip r:embed="rId4"/>
          <a:srcRect r="20660" b="38811"/>
          <a:stretch>
            <a:fillRect/>
          </a:stretch>
        </p:blipFill>
        <p:spPr>
          <a:xfrm>
            <a:off x="7962900" y="3657534"/>
            <a:ext cx="4229099" cy="3200465"/>
          </a:xfrm>
          <a:prstGeom prst="rect">
            <a:avLst/>
          </a:prstGeom>
          <a:noFill/>
          <a:ln>
            <a:noFill/>
          </a:ln>
        </p:spPr>
      </p:pic>
      <p:pic>
        <p:nvPicPr>
          <p:cNvPr id="98" name="Shape 98"/>
          <p:cNvPicPr preferRelativeResize="0"/>
          <p:nvPr/>
        </p:nvPicPr>
        <p:blipFill rotWithShape="1">
          <a:blip r:embed="rId5"/>
          <a:srcRect r="26809"/>
          <a:stretch>
            <a:fillRect/>
          </a:stretch>
        </p:blipFill>
        <p:spPr>
          <a:xfrm rot="-5400000">
            <a:off x="8506200" y="-1031500"/>
            <a:ext cx="2667000" cy="4704600"/>
          </a:xfrm>
          <a:prstGeom prst="rect">
            <a:avLst/>
          </a:prstGeom>
          <a:noFill/>
          <a:ln>
            <a:noFill/>
          </a:ln>
        </p:spPr>
      </p:pic>
      <p:pic>
        <p:nvPicPr>
          <p:cNvPr id="99" name="Shape 99"/>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00" name="Shape 100"/>
          <p:cNvPicPr preferRelativeResize="0"/>
          <p:nvPr/>
        </p:nvPicPr>
        <p:blipFill rotWithShape="1">
          <a:blip r:embed="rId7"/>
          <a:srcRect r="40695" b="12701"/>
          <a:stretch>
            <a:fillRect/>
          </a:stretch>
        </p:blipFill>
        <p:spPr>
          <a:xfrm>
            <a:off x="10064067" y="1968500"/>
            <a:ext cx="2127933" cy="4889499"/>
          </a:xfrm>
          <a:prstGeom prst="rect">
            <a:avLst/>
          </a:prstGeom>
          <a:noFill/>
          <a:ln>
            <a:noFill/>
          </a:ln>
        </p:spPr>
      </p:pic>
    </p:spTree>
    <p:extLst>
      <p:ext uri="{BB962C8B-B14F-4D97-AF65-F5344CB8AC3E}">
        <p14:creationId xmlns:p14="http://schemas.microsoft.com/office/powerpoint/2010/main" val="1622596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srcRect l="43534"/>
          <a:stretch>
            <a:fillRect/>
          </a:stretch>
        </p:blipFill>
        <p:spPr>
          <a:xfrm rot="-5400000" flipH="1">
            <a:off x="8598768" y="-1169267"/>
            <a:ext cx="1026657" cy="3339792"/>
          </a:xfrm>
          <a:prstGeom prst="rect">
            <a:avLst/>
          </a:prstGeom>
          <a:noFill/>
          <a:ln>
            <a:noFill/>
          </a:ln>
        </p:spPr>
      </p:pic>
      <p:pic>
        <p:nvPicPr>
          <p:cNvPr id="103" name="Shape 103"/>
          <p:cNvPicPr preferRelativeResize="0"/>
          <p:nvPr/>
        </p:nvPicPr>
        <p:blipFill rotWithShape="1">
          <a:blip r:embed="rId3"/>
          <a:srcRect l="45142" t="-12064" b="21353"/>
          <a:stretch>
            <a:fillRect/>
          </a:stretch>
        </p:blipFill>
        <p:spPr>
          <a:xfrm rot="5400000">
            <a:off x="962217" y="-987616"/>
            <a:ext cx="1682367" cy="3632199"/>
          </a:xfrm>
          <a:prstGeom prst="rect">
            <a:avLst/>
          </a:prstGeom>
          <a:noFill/>
          <a:ln>
            <a:noFill/>
          </a:ln>
        </p:spPr>
      </p:pic>
      <p:pic>
        <p:nvPicPr>
          <p:cNvPr id="104" name="Shape 104"/>
          <p:cNvPicPr preferRelativeResize="0"/>
          <p:nvPr/>
        </p:nvPicPr>
        <p:blipFill rotWithShape="1">
          <a:blip r:embed="rId2"/>
          <a:srcRect r="35069" b="2780"/>
          <a:stretch>
            <a:fillRect/>
          </a:stretch>
        </p:blipFill>
        <p:spPr>
          <a:xfrm rot="5400000">
            <a:off x="1970219" y="4884752"/>
            <a:ext cx="1052272" cy="2894221"/>
          </a:xfrm>
          <a:prstGeom prst="rect">
            <a:avLst/>
          </a:prstGeom>
          <a:noFill/>
          <a:ln>
            <a:noFill/>
          </a:ln>
        </p:spPr>
      </p:pic>
      <p:pic>
        <p:nvPicPr>
          <p:cNvPr id="105" name="Shape 105"/>
          <p:cNvPicPr preferRelativeResize="0"/>
          <p:nvPr/>
        </p:nvPicPr>
        <p:blipFill rotWithShape="1">
          <a:blip r:embed="rId4"/>
          <a:srcRect r="20660" b="38811"/>
          <a:stretch>
            <a:fillRect/>
          </a:stretch>
        </p:blipFill>
        <p:spPr>
          <a:xfrm>
            <a:off x="9297768" y="4667713"/>
            <a:ext cx="2894233" cy="2190287"/>
          </a:xfrm>
          <a:prstGeom prst="rect">
            <a:avLst/>
          </a:prstGeom>
          <a:noFill/>
          <a:ln>
            <a:noFill/>
          </a:ln>
        </p:spPr>
      </p:pic>
      <p:pic>
        <p:nvPicPr>
          <p:cNvPr id="106" name="Shape 106"/>
          <p:cNvPicPr preferRelativeResize="0"/>
          <p:nvPr/>
        </p:nvPicPr>
        <p:blipFill rotWithShape="1">
          <a:blip r:embed="rId5"/>
          <a:srcRect r="26809"/>
          <a:stretch>
            <a:fillRect/>
          </a:stretch>
        </p:blipFill>
        <p:spPr>
          <a:xfrm rot="-5400000">
            <a:off x="9749725" y="-687776"/>
            <a:ext cx="1767199" cy="3117352"/>
          </a:xfrm>
          <a:prstGeom prst="rect">
            <a:avLst/>
          </a:prstGeom>
          <a:noFill/>
          <a:ln>
            <a:noFill/>
          </a:ln>
        </p:spPr>
      </p:pic>
      <p:pic>
        <p:nvPicPr>
          <p:cNvPr id="107" name="Shape 107"/>
          <p:cNvPicPr preferRelativeResize="0"/>
          <p:nvPr/>
        </p:nvPicPr>
        <p:blipFill rotWithShape="1">
          <a:blip r:embed="rId6"/>
          <a:srcRect r="34262" b="14813"/>
          <a:stretch>
            <a:fillRect/>
          </a:stretch>
        </p:blipFill>
        <p:spPr>
          <a:xfrm flipH="1">
            <a:off x="0" y="3949701"/>
            <a:ext cx="1875235" cy="2908300"/>
          </a:xfrm>
          <a:prstGeom prst="rect">
            <a:avLst/>
          </a:prstGeom>
          <a:noFill/>
          <a:ln>
            <a:noFill/>
          </a:ln>
        </p:spPr>
      </p:pic>
      <p:pic>
        <p:nvPicPr>
          <p:cNvPr id="108" name="Shape 108"/>
          <p:cNvPicPr preferRelativeResize="0"/>
          <p:nvPr/>
        </p:nvPicPr>
        <p:blipFill rotWithShape="1">
          <a:blip r:embed="rId7"/>
          <a:srcRect r="40695" b="12701"/>
          <a:stretch>
            <a:fillRect/>
          </a:stretch>
        </p:blipFill>
        <p:spPr>
          <a:xfrm>
            <a:off x="10735725" y="3511797"/>
            <a:ext cx="1456276" cy="3346200"/>
          </a:xfrm>
          <a:prstGeom prst="rect">
            <a:avLst/>
          </a:prstGeom>
          <a:noFill/>
          <a:ln>
            <a:noFill/>
          </a:ln>
        </p:spPr>
      </p:pic>
    </p:spTree>
    <p:extLst>
      <p:ext uri="{BB962C8B-B14F-4D97-AF65-F5344CB8AC3E}">
        <p14:creationId xmlns:p14="http://schemas.microsoft.com/office/powerpoint/2010/main" val="2218348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9170"/>
            <a:fld id="{2C2C11EA-2702-4C8D-8D07-9F2B117F3958}" type="datetimeFigureOut">
              <a:rPr lang="en-US" sz="1867" kern="0" smtClean="0">
                <a:solidFill>
                  <a:srgbClr val="000000"/>
                </a:solidFill>
                <a:cs typeface="Arial" panose="020B0604020202020204"/>
                <a:sym typeface="Arial" panose="020B0604020202020204"/>
                <a:rtl val="0"/>
              </a:rPr>
              <a:pPr defTabSz="1219170"/>
              <a:t>10/24/2024</a:t>
            </a:fld>
            <a:endParaRPr lang="en-US" sz="1867" kern="0">
              <a:solidFill>
                <a:srgbClr val="000000"/>
              </a:solidFill>
              <a:cs typeface="Arial" panose="020B0604020202020204"/>
              <a:sym typeface="Arial" panose="020B0604020202020204"/>
              <a:rtl val="0"/>
            </a:endParaRPr>
          </a:p>
        </p:txBody>
      </p:sp>
      <p:sp>
        <p:nvSpPr>
          <p:cNvPr id="5" name="Footer Placeholder 4"/>
          <p:cNvSpPr>
            <a:spLocks noGrp="1"/>
          </p:cNvSpPr>
          <p:nvPr>
            <p:ph type="ftr" sz="quarter" idx="11"/>
          </p:nvPr>
        </p:nvSpPr>
        <p:spPr/>
        <p:txBody>
          <a:bodyPr/>
          <a:lstStyle/>
          <a:p>
            <a:pPr defTabSz="1219170"/>
            <a:endParaRPr lang="en-US" sz="1867" kern="0">
              <a:solidFill>
                <a:srgbClr val="000000"/>
              </a:solidFill>
              <a:cs typeface="Arial" panose="020B0604020202020204"/>
              <a:sym typeface="Arial" panose="020B0604020202020204"/>
              <a:rtl val="0"/>
            </a:endParaRPr>
          </a:p>
        </p:txBody>
      </p:sp>
      <p:sp>
        <p:nvSpPr>
          <p:cNvPr id="6" name="Slide Number Placeholder 5"/>
          <p:cNvSpPr>
            <a:spLocks noGrp="1"/>
          </p:cNvSpPr>
          <p:nvPr>
            <p:ph type="sldNum" sz="quarter" idx="12"/>
          </p:nvPr>
        </p:nvSpPr>
        <p:spPr/>
        <p:txBody>
          <a:bodyPr/>
          <a:lstStyle/>
          <a:p>
            <a:pPr defTabSz="1219170"/>
            <a:fld id="{18C29DDD-C552-401B-8585-7C93FEB5A83B}" type="slidenum">
              <a:rPr lang="en-US" sz="1867" kern="0" smtClean="0">
                <a:solidFill>
                  <a:srgbClr val="000000"/>
                </a:solidFill>
                <a:cs typeface="Arial" panose="020B0604020202020204"/>
                <a:sym typeface="Arial" panose="020B0604020202020204"/>
                <a:rtl val="0"/>
              </a:rPr>
              <a:pPr defTabSz="1219170"/>
              <a:t>‹#›</a:t>
            </a:fld>
            <a:endParaRPr lang="en-US" sz="1867" kern="0">
              <a:solidFill>
                <a:srgbClr val="000000"/>
              </a:solidFill>
              <a:cs typeface="Arial" panose="020B0604020202020204"/>
              <a:sym typeface="Arial" panose="020B0604020202020204"/>
              <a:rtl val="0"/>
            </a:endParaRPr>
          </a:p>
        </p:txBody>
      </p:sp>
    </p:spTree>
    <p:extLst>
      <p:ext uri="{BB962C8B-B14F-4D97-AF65-F5344CB8AC3E}">
        <p14:creationId xmlns:p14="http://schemas.microsoft.com/office/powerpoint/2010/main" val="3908804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2C2C11EA-2702-4C8D-8D07-9F2B117F3958}" type="datetimeFigureOut">
              <a:rPr lang="en-US" sz="1867" kern="0" smtClean="0">
                <a:solidFill>
                  <a:srgbClr val="000000"/>
                </a:solidFill>
                <a:cs typeface="Arial" panose="020B0604020202020204"/>
                <a:sym typeface="Arial" panose="020B0604020202020204"/>
                <a:rtl val="0"/>
              </a:rPr>
              <a:pPr defTabSz="1219170"/>
              <a:t>10/24/2024</a:t>
            </a:fld>
            <a:endParaRPr lang="en-US" sz="1867" kern="0">
              <a:solidFill>
                <a:srgbClr val="000000"/>
              </a:solidFill>
              <a:cs typeface="Arial" panose="020B0604020202020204"/>
              <a:sym typeface="Arial" panose="020B0604020202020204"/>
              <a:rtl val="0"/>
            </a:endParaRPr>
          </a:p>
        </p:txBody>
      </p:sp>
      <p:sp>
        <p:nvSpPr>
          <p:cNvPr id="5" name="Footer Placeholder 4"/>
          <p:cNvSpPr>
            <a:spLocks noGrp="1"/>
          </p:cNvSpPr>
          <p:nvPr>
            <p:ph type="ftr" sz="quarter" idx="11"/>
          </p:nvPr>
        </p:nvSpPr>
        <p:spPr/>
        <p:txBody>
          <a:bodyPr/>
          <a:lstStyle/>
          <a:p>
            <a:pPr defTabSz="1219170"/>
            <a:endParaRPr lang="en-US" sz="1867" kern="0">
              <a:solidFill>
                <a:srgbClr val="000000"/>
              </a:solidFill>
              <a:cs typeface="Arial" panose="020B0604020202020204"/>
              <a:sym typeface="Arial" panose="020B0604020202020204"/>
              <a:rtl val="0"/>
            </a:endParaRPr>
          </a:p>
        </p:txBody>
      </p:sp>
      <p:sp>
        <p:nvSpPr>
          <p:cNvPr id="6" name="Slide Number Placeholder 5"/>
          <p:cNvSpPr>
            <a:spLocks noGrp="1"/>
          </p:cNvSpPr>
          <p:nvPr>
            <p:ph type="sldNum" sz="quarter" idx="12"/>
          </p:nvPr>
        </p:nvSpPr>
        <p:spPr/>
        <p:txBody>
          <a:bodyPr/>
          <a:lstStyle/>
          <a:p>
            <a:pPr defTabSz="1219170"/>
            <a:fld id="{18C29DDD-C552-401B-8585-7C93FEB5A83B}" type="slidenum">
              <a:rPr lang="en-US" sz="1867" kern="0" smtClean="0">
                <a:solidFill>
                  <a:srgbClr val="000000"/>
                </a:solidFill>
                <a:cs typeface="Arial" panose="020B0604020202020204"/>
                <a:sym typeface="Arial" panose="020B0604020202020204"/>
                <a:rtl val="0"/>
              </a:rPr>
              <a:pPr defTabSz="1219170"/>
              <a:t>‹#›</a:t>
            </a:fld>
            <a:endParaRPr lang="en-US" sz="1867" kern="0">
              <a:solidFill>
                <a:srgbClr val="000000"/>
              </a:solidFill>
              <a:cs typeface="Arial" panose="020B0604020202020204"/>
              <a:sym typeface="Arial" panose="020B0604020202020204"/>
              <a:rtl val="0"/>
            </a:endParaRPr>
          </a:p>
        </p:txBody>
      </p:sp>
    </p:spTree>
    <p:extLst>
      <p:ext uri="{BB962C8B-B14F-4D97-AF65-F5344CB8AC3E}">
        <p14:creationId xmlns:p14="http://schemas.microsoft.com/office/powerpoint/2010/main" val="3474838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srcRect l="45142" b="9288"/>
          <a:stretch>
            <a:fillRect/>
          </a:stretch>
        </p:blipFill>
        <p:spPr>
          <a:xfrm rot="5400000">
            <a:off x="1422399" y="-1447799"/>
            <a:ext cx="2476500" cy="5346700"/>
          </a:xfrm>
          <a:prstGeom prst="rect">
            <a:avLst/>
          </a:prstGeom>
          <a:noFill/>
          <a:ln>
            <a:noFill/>
          </a:ln>
        </p:spPr>
      </p:pic>
      <p:pic>
        <p:nvPicPr>
          <p:cNvPr id="10" name="Shape 10"/>
          <p:cNvPicPr preferRelativeResize="0"/>
          <p:nvPr/>
        </p:nvPicPr>
        <p:blipFill rotWithShape="1">
          <a:blip r:embed="rId3"/>
          <a:srcRect r="35069" b="2780"/>
          <a:stretch>
            <a:fillRect/>
          </a:stretch>
        </p:blipFill>
        <p:spPr>
          <a:xfrm rot="5400000">
            <a:off x="3062016" y="2909617"/>
            <a:ext cx="2105565" cy="5791199"/>
          </a:xfrm>
          <a:prstGeom prst="rect">
            <a:avLst/>
          </a:prstGeom>
          <a:noFill/>
          <a:ln>
            <a:noFill/>
          </a:ln>
        </p:spPr>
      </p:pic>
      <p:pic>
        <p:nvPicPr>
          <p:cNvPr id="11" name="Shape 11"/>
          <p:cNvPicPr preferRelativeResize="0"/>
          <p:nvPr/>
        </p:nvPicPr>
        <p:blipFill rotWithShape="1">
          <a:blip r:embed="rId4"/>
          <a:srcRect r="20660" b="38811"/>
          <a:stretch>
            <a:fillRect/>
          </a:stretch>
        </p:blipFill>
        <p:spPr>
          <a:xfrm>
            <a:off x="7501858" y="3308634"/>
            <a:ext cx="4690141" cy="3549367"/>
          </a:xfrm>
          <a:prstGeom prst="rect">
            <a:avLst/>
          </a:prstGeom>
          <a:noFill/>
          <a:ln>
            <a:noFill/>
          </a:ln>
        </p:spPr>
      </p:pic>
      <p:pic>
        <p:nvPicPr>
          <p:cNvPr id="12" name="Shape 12"/>
          <p:cNvPicPr preferRelativeResize="0"/>
          <p:nvPr/>
        </p:nvPicPr>
        <p:blipFill rotWithShape="1">
          <a:blip r:embed="rId5"/>
          <a:srcRect r="26809"/>
          <a:stretch>
            <a:fillRect/>
          </a:stretch>
        </p:blipFill>
        <p:spPr>
          <a:xfrm rot="-5400000">
            <a:off x="7286766" y="-1368566"/>
            <a:ext cx="3549367" cy="6261099"/>
          </a:xfrm>
          <a:prstGeom prst="rect">
            <a:avLst/>
          </a:prstGeom>
          <a:noFill/>
          <a:ln>
            <a:noFill/>
          </a:ln>
        </p:spPr>
      </p:pic>
      <p:grpSp>
        <p:nvGrpSpPr>
          <p:cNvPr id="13" name="Shape 13"/>
          <p:cNvGrpSpPr/>
          <p:nvPr/>
        </p:nvGrpSpPr>
        <p:grpSpPr>
          <a:xfrm>
            <a:off x="2184224" y="1461156"/>
            <a:ext cx="7823715"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16" name="Shape 16"/>
          <p:cNvSpPr txBox="1">
            <a:spLocks noGrp="1"/>
          </p:cNvSpPr>
          <p:nvPr>
            <p:ph type="ctrTitle"/>
          </p:nvPr>
        </p:nvSpPr>
        <p:spPr>
          <a:xfrm>
            <a:off x="2616201" y="1562034"/>
            <a:ext cx="69595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8" name="Shape 18"/>
          <p:cNvPicPr preferRelativeResize="0"/>
          <p:nvPr/>
        </p:nvPicPr>
        <p:blipFill>
          <a:blip r:embed="rId7"/>
          <a:stretch>
            <a:fillRect/>
          </a:stretch>
        </p:blipFill>
        <p:spPr>
          <a:xfrm rot="351375">
            <a:off x="9480222" y="3641269"/>
            <a:ext cx="1294028" cy="1847555"/>
          </a:xfrm>
          <a:prstGeom prst="rect">
            <a:avLst/>
          </a:prstGeom>
          <a:noFill/>
          <a:ln>
            <a:noFill/>
          </a:ln>
        </p:spPr>
      </p:pic>
    </p:spTree>
    <p:extLst>
      <p:ext uri="{BB962C8B-B14F-4D97-AF65-F5344CB8AC3E}">
        <p14:creationId xmlns:p14="http://schemas.microsoft.com/office/powerpoint/2010/main" val="203634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BEA0-3436-4F7C-BA44-57F001FAA0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AC0EB1-335D-4E83-BABF-411A5993D2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1ECB0-9559-4BC0-9E6E-9FC4FC132A4B}"/>
              </a:ext>
            </a:extLst>
          </p:cNvPr>
          <p:cNvSpPr>
            <a:spLocks noGrp="1"/>
          </p:cNvSpPr>
          <p:nvPr>
            <p:ph type="dt" sz="half" idx="10"/>
          </p:nvPr>
        </p:nvSpPr>
        <p:spPr/>
        <p:txBody>
          <a:bodyPr/>
          <a:lstStyle/>
          <a:p>
            <a:fld id="{3057D205-931D-405A-87A4-FC4DD0FADBF3}" type="datetimeFigureOut">
              <a:rPr lang="en-US" smtClean="0"/>
              <a:t>10/24/2024</a:t>
            </a:fld>
            <a:endParaRPr lang="en-US"/>
          </a:p>
        </p:txBody>
      </p:sp>
      <p:sp>
        <p:nvSpPr>
          <p:cNvPr id="5" name="Footer Placeholder 4">
            <a:extLst>
              <a:ext uri="{FF2B5EF4-FFF2-40B4-BE49-F238E27FC236}">
                <a16:creationId xmlns:a16="http://schemas.microsoft.com/office/drawing/2014/main" id="{ABCC450C-4FEB-4DF6-B5D3-BBBE986A3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CE50A-0D06-476A-AC88-3F510A9938EA}"/>
              </a:ext>
            </a:extLst>
          </p:cNvPr>
          <p:cNvSpPr>
            <a:spLocks noGrp="1"/>
          </p:cNvSpPr>
          <p:nvPr>
            <p:ph type="sldNum" sz="quarter" idx="12"/>
          </p:nvPr>
        </p:nvSpPr>
        <p:spPr/>
        <p:txBody>
          <a:bodyPr/>
          <a:lstStyle/>
          <a:p>
            <a:fld id="{A3F12499-6D24-4AA6-909E-EE032E3C05D3}" type="slidenum">
              <a:rPr lang="en-US" smtClean="0"/>
              <a:t>‹#›</a:t>
            </a:fld>
            <a:endParaRPr lang="en-US"/>
          </a:p>
        </p:txBody>
      </p:sp>
    </p:spTree>
    <p:extLst>
      <p:ext uri="{BB962C8B-B14F-4D97-AF65-F5344CB8AC3E}">
        <p14:creationId xmlns:p14="http://schemas.microsoft.com/office/powerpoint/2010/main" val="2913892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srcRect r="35069" b="17702"/>
          <a:stretch>
            <a:fillRect/>
          </a:stretch>
        </p:blipFill>
        <p:spPr>
          <a:xfrm rot="5400000">
            <a:off x="1901849" y="2092350"/>
            <a:ext cx="2863800" cy="6667500"/>
          </a:xfrm>
          <a:prstGeom prst="rect">
            <a:avLst/>
          </a:prstGeom>
          <a:noFill/>
          <a:ln>
            <a:noFill/>
          </a:ln>
        </p:spPr>
      </p:pic>
      <p:pic>
        <p:nvPicPr>
          <p:cNvPr id="21" name="Shape 21"/>
          <p:cNvPicPr preferRelativeResize="0"/>
          <p:nvPr/>
        </p:nvPicPr>
        <p:blipFill rotWithShape="1">
          <a:blip r:embed="rId3"/>
          <a:srcRect r="26809"/>
          <a:stretch>
            <a:fillRect/>
          </a:stretch>
        </p:blipFill>
        <p:spPr>
          <a:xfrm rot="-5400000">
            <a:off x="7426049" y="-1330049"/>
            <a:ext cx="3448600" cy="6083300"/>
          </a:xfrm>
          <a:prstGeom prst="rect">
            <a:avLst/>
          </a:prstGeom>
          <a:noFill/>
          <a:ln>
            <a:noFill/>
          </a:ln>
        </p:spPr>
      </p:pic>
      <p:grpSp>
        <p:nvGrpSpPr>
          <p:cNvPr id="22" name="Shape 22"/>
          <p:cNvGrpSpPr/>
          <p:nvPr/>
        </p:nvGrpSpPr>
        <p:grpSpPr>
          <a:xfrm>
            <a:off x="2184224" y="1461156"/>
            <a:ext cx="7823715" cy="393588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25" name="Shape 25"/>
          <p:cNvSpPr txBox="1">
            <a:spLocks noGrp="1"/>
          </p:cNvSpPr>
          <p:nvPr>
            <p:ph type="ctrTitle"/>
          </p:nvPr>
        </p:nvSpPr>
        <p:spPr>
          <a:xfrm>
            <a:off x="2565400" y="2212734"/>
            <a:ext cx="7061200" cy="1546399"/>
          </a:xfrm>
          <a:prstGeom prst="rect">
            <a:avLst/>
          </a:prstGeom>
        </p:spPr>
        <p:txBody>
          <a:bodyPr lIns="91425" tIns="91425" rIns="91425" bIns="91425" anchor="t"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26" name="Shape 26"/>
          <p:cNvSpPr txBox="1">
            <a:spLocks noGrp="1"/>
          </p:cNvSpPr>
          <p:nvPr>
            <p:ph type="subTitle" idx="1"/>
          </p:nvPr>
        </p:nvSpPr>
        <p:spPr>
          <a:xfrm>
            <a:off x="914400" y="3888338"/>
            <a:ext cx="10363200" cy="10463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4000" i="1">
                <a:solidFill>
                  <a:schemeClr val="dk2"/>
                </a:solidFill>
              </a:defRPr>
            </a:lvl2pPr>
            <a:lvl3pPr lvl="2" algn="ctr" rtl="0">
              <a:spcBef>
                <a:spcPts val="0"/>
              </a:spcBef>
              <a:buClr>
                <a:schemeClr val="dk2"/>
              </a:buClr>
              <a:buSzPct val="100000"/>
              <a:buNone/>
              <a:defRPr sz="4000" i="1">
                <a:solidFill>
                  <a:schemeClr val="dk2"/>
                </a:solidFill>
              </a:defRPr>
            </a:lvl3pPr>
            <a:lvl4pPr lvl="3" algn="ctr" rtl="0">
              <a:spcBef>
                <a:spcPts val="0"/>
              </a:spcBef>
              <a:buClr>
                <a:schemeClr val="dk2"/>
              </a:buClr>
              <a:buSzPct val="100000"/>
              <a:buNone/>
              <a:defRPr sz="4000" i="1">
                <a:solidFill>
                  <a:schemeClr val="dk2"/>
                </a:solidFill>
              </a:defRPr>
            </a:lvl4pPr>
            <a:lvl5pPr lvl="4" algn="ctr" rtl="0">
              <a:spcBef>
                <a:spcPts val="0"/>
              </a:spcBef>
              <a:buClr>
                <a:schemeClr val="dk2"/>
              </a:buClr>
              <a:buSzPct val="100000"/>
              <a:buNone/>
              <a:defRPr sz="4000" i="1">
                <a:solidFill>
                  <a:schemeClr val="dk2"/>
                </a:solidFill>
              </a:defRPr>
            </a:lvl5pPr>
            <a:lvl6pPr lvl="5" algn="ctr" rtl="0">
              <a:spcBef>
                <a:spcPts val="0"/>
              </a:spcBef>
              <a:buClr>
                <a:schemeClr val="dk2"/>
              </a:buClr>
              <a:buSzPct val="100000"/>
              <a:buNone/>
              <a:defRPr sz="4000" i="1">
                <a:solidFill>
                  <a:schemeClr val="dk2"/>
                </a:solidFill>
              </a:defRPr>
            </a:lvl6pPr>
            <a:lvl7pPr lvl="6" algn="ctr" rtl="0">
              <a:spcBef>
                <a:spcPts val="0"/>
              </a:spcBef>
              <a:buClr>
                <a:schemeClr val="dk2"/>
              </a:buClr>
              <a:buSzPct val="100000"/>
              <a:buNone/>
              <a:defRPr sz="4000" i="1">
                <a:solidFill>
                  <a:schemeClr val="dk2"/>
                </a:solidFill>
              </a:defRPr>
            </a:lvl7pPr>
            <a:lvl8pPr lvl="7" algn="ctr" rtl="0">
              <a:spcBef>
                <a:spcPts val="0"/>
              </a:spcBef>
              <a:buClr>
                <a:schemeClr val="dk2"/>
              </a:buClr>
              <a:buSzPct val="100000"/>
              <a:buNone/>
              <a:defRPr sz="4000" i="1">
                <a:solidFill>
                  <a:schemeClr val="dk2"/>
                </a:solidFill>
              </a:defRPr>
            </a:lvl8pPr>
            <a:lvl9pPr lvl="8" algn="ctr" rtl="0">
              <a:spcBef>
                <a:spcPts val="0"/>
              </a:spcBef>
              <a:buClr>
                <a:schemeClr val="dk2"/>
              </a:buClr>
              <a:buSzPct val="100000"/>
              <a:buNone/>
              <a:defRPr sz="4000" i="1">
                <a:solidFill>
                  <a:schemeClr val="dk2"/>
                </a:solidFill>
              </a:defRPr>
            </a:lvl9pPr>
          </a:lstStyle>
          <a:p>
            <a:endParaRPr/>
          </a:p>
        </p:txBody>
      </p:sp>
      <p:pic>
        <p:nvPicPr>
          <p:cNvPr id="27" name="Shape 27"/>
          <p:cNvPicPr preferRelativeResize="0"/>
          <p:nvPr/>
        </p:nvPicPr>
        <p:blipFill rotWithShape="1">
          <a:blip r:embed="rId4"/>
          <a:srcRect r="17197" b="18533"/>
          <a:stretch>
            <a:fillRect/>
          </a:stretch>
        </p:blipFill>
        <p:spPr>
          <a:xfrm>
            <a:off x="8216900" y="2838267"/>
            <a:ext cx="3975099" cy="4019732"/>
          </a:xfrm>
          <a:prstGeom prst="rect">
            <a:avLst/>
          </a:prstGeom>
          <a:noFill/>
          <a:ln>
            <a:noFill/>
          </a:ln>
        </p:spPr>
      </p:pic>
      <p:pic>
        <p:nvPicPr>
          <p:cNvPr id="28" name="Shape 28"/>
          <p:cNvPicPr preferRelativeResize="0"/>
          <p:nvPr/>
        </p:nvPicPr>
        <p:blipFill rotWithShape="1">
          <a:blip r:embed="rId5"/>
          <a:srcRect l="49259" b="18374"/>
          <a:stretch>
            <a:fillRect/>
          </a:stretch>
        </p:blipFill>
        <p:spPr>
          <a:xfrm rot="5400000">
            <a:off x="804232" y="-829633"/>
            <a:ext cx="2823832" cy="4457701"/>
          </a:xfrm>
          <a:prstGeom prst="rect">
            <a:avLst/>
          </a:prstGeom>
          <a:noFill/>
          <a:ln>
            <a:noFill/>
          </a:ln>
        </p:spPr>
      </p:pic>
    </p:spTree>
    <p:extLst>
      <p:ext uri="{BB962C8B-B14F-4D97-AF65-F5344CB8AC3E}">
        <p14:creationId xmlns:p14="http://schemas.microsoft.com/office/powerpoint/2010/main" val="896306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srcRect l="50049" t="-17056" r="-4964" b="19199"/>
          <a:stretch>
            <a:fillRect/>
          </a:stretch>
        </p:blipFill>
        <p:spPr>
          <a:xfrm rot="5400000">
            <a:off x="1375699" y="-1413799"/>
            <a:ext cx="3370000" cy="6172201"/>
          </a:xfrm>
          <a:prstGeom prst="rect">
            <a:avLst/>
          </a:prstGeom>
          <a:noFill/>
          <a:ln>
            <a:noFill/>
          </a:ln>
        </p:spPr>
      </p:pic>
      <p:grpSp>
        <p:nvGrpSpPr>
          <p:cNvPr id="42" name="Shape 42"/>
          <p:cNvGrpSpPr/>
          <p:nvPr/>
        </p:nvGrpSpPr>
        <p:grpSpPr>
          <a:xfrm>
            <a:off x="820301" y="775000"/>
            <a:ext cx="10551199" cy="5308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45" name="Shape 45"/>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1" y="2829933"/>
            <a:ext cx="8854399" cy="31031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srcRect r="36415" b="23112"/>
          <a:stretch>
            <a:fillRect/>
          </a:stretch>
        </p:blipFill>
        <p:spPr>
          <a:xfrm>
            <a:off x="9863834" y="2463801"/>
            <a:ext cx="2328165" cy="4394199"/>
          </a:xfrm>
          <a:prstGeom prst="rect">
            <a:avLst/>
          </a:prstGeom>
          <a:noFill/>
          <a:ln>
            <a:noFill/>
          </a:ln>
        </p:spPr>
      </p:pic>
      <p:pic>
        <p:nvPicPr>
          <p:cNvPr id="48" name="Shape 48"/>
          <p:cNvPicPr preferRelativeResize="0"/>
          <p:nvPr/>
        </p:nvPicPr>
        <p:blipFill rotWithShape="1">
          <a:blip r:embed="rId4"/>
          <a:srcRect l="11090" r="-11089" b="16541"/>
          <a:stretch>
            <a:fillRect/>
          </a:stretch>
        </p:blipFill>
        <p:spPr>
          <a:xfrm>
            <a:off x="-25400" y="4474000"/>
            <a:ext cx="2328167" cy="2384000"/>
          </a:xfrm>
          <a:prstGeom prst="rect">
            <a:avLst/>
          </a:prstGeom>
          <a:noFill/>
          <a:ln>
            <a:noFill/>
          </a:ln>
        </p:spPr>
      </p:pic>
    </p:spTree>
    <p:extLst>
      <p:ext uri="{BB962C8B-B14F-4D97-AF65-F5344CB8AC3E}">
        <p14:creationId xmlns:p14="http://schemas.microsoft.com/office/powerpoint/2010/main" val="272285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srcRect r="34288" b="26905"/>
          <a:stretch>
            <a:fillRect/>
          </a:stretch>
        </p:blipFill>
        <p:spPr>
          <a:xfrm rot="-5400000">
            <a:off x="8708900" y="-657534"/>
            <a:ext cx="2850965" cy="4140635"/>
          </a:xfrm>
          <a:prstGeom prst="rect">
            <a:avLst/>
          </a:prstGeom>
          <a:noFill/>
          <a:ln>
            <a:noFill/>
          </a:ln>
        </p:spPr>
      </p:pic>
      <p:grpSp>
        <p:nvGrpSpPr>
          <p:cNvPr id="51" name="Shape 51"/>
          <p:cNvGrpSpPr/>
          <p:nvPr/>
        </p:nvGrpSpPr>
        <p:grpSpPr>
          <a:xfrm>
            <a:off x="820301"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54" name="Shape 54"/>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4"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srcRect l="57520" b="21764"/>
          <a:stretch>
            <a:fillRect/>
          </a:stretch>
        </p:blipFill>
        <p:spPr>
          <a:xfrm>
            <a:off x="0" y="3174100"/>
            <a:ext cx="2038533" cy="3683899"/>
          </a:xfrm>
          <a:prstGeom prst="rect">
            <a:avLst/>
          </a:prstGeom>
          <a:noFill/>
          <a:ln>
            <a:noFill/>
          </a:ln>
        </p:spPr>
      </p:pic>
      <p:pic>
        <p:nvPicPr>
          <p:cNvPr id="58" name="Shape 58"/>
          <p:cNvPicPr preferRelativeResize="0"/>
          <p:nvPr/>
        </p:nvPicPr>
        <p:blipFill rotWithShape="1">
          <a:blip r:embed="rId4"/>
          <a:srcRect r="35069" b="72214"/>
          <a:stretch>
            <a:fillRect/>
          </a:stretch>
        </p:blipFill>
        <p:spPr>
          <a:xfrm>
            <a:off x="9340900" y="4606944"/>
            <a:ext cx="2863800" cy="2251065"/>
          </a:xfrm>
          <a:prstGeom prst="rect">
            <a:avLst/>
          </a:prstGeom>
          <a:noFill/>
          <a:ln>
            <a:noFill/>
          </a:ln>
        </p:spPr>
      </p:pic>
    </p:spTree>
    <p:extLst>
      <p:ext uri="{BB962C8B-B14F-4D97-AF65-F5344CB8AC3E}">
        <p14:creationId xmlns:p14="http://schemas.microsoft.com/office/powerpoint/2010/main" val="22312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srcRect l="45000" b="3157"/>
          <a:stretch>
            <a:fillRect/>
          </a:stretch>
        </p:blipFill>
        <p:spPr>
          <a:xfrm>
            <a:off x="-14683" y="1778051"/>
            <a:ext cx="1575033" cy="5094632"/>
          </a:xfrm>
          <a:prstGeom prst="rect">
            <a:avLst/>
          </a:prstGeom>
          <a:noFill/>
          <a:ln>
            <a:noFill/>
          </a:ln>
        </p:spPr>
      </p:pic>
      <p:pic>
        <p:nvPicPr>
          <p:cNvPr id="61" name="Shape 61"/>
          <p:cNvPicPr preferRelativeResize="0"/>
          <p:nvPr/>
        </p:nvPicPr>
        <p:blipFill rotWithShape="1">
          <a:blip r:embed="rId3"/>
          <a:srcRect l="-5401" t="-6270" r="32211" b="6270"/>
          <a:stretch>
            <a:fillRect/>
          </a:stretch>
        </p:blipFill>
        <p:spPr>
          <a:xfrm rot="-5400000" flipH="1">
            <a:off x="8391183" y="3057183"/>
            <a:ext cx="2750232" cy="4851399"/>
          </a:xfrm>
          <a:prstGeom prst="rect">
            <a:avLst/>
          </a:prstGeom>
          <a:noFill/>
          <a:ln>
            <a:noFill/>
          </a:ln>
        </p:spPr>
      </p:pic>
      <p:grpSp>
        <p:nvGrpSpPr>
          <p:cNvPr id="62" name="Shape 62"/>
          <p:cNvGrpSpPr/>
          <p:nvPr/>
        </p:nvGrpSpPr>
        <p:grpSpPr>
          <a:xfrm>
            <a:off x="820301"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65" name="Shape 65"/>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7" name="Shape 67"/>
          <p:cNvSpPr txBox="1">
            <a:spLocks noGrp="1"/>
          </p:cNvSpPr>
          <p:nvPr>
            <p:ph type="body" idx="2"/>
          </p:nvPr>
        </p:nvSpPr>
        <p:spPr>
          <a:xfrm>
            <a:off x="4607568"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8" name="Shape 68"/>
          <p:cNvSpPr txBox="1">
            <a:spLocks noGrp="1"/>
          </p:cNvSpPr>
          <p:nvPr>
            <p:ph type="body" idx="3"/>
          </p:nvPr>
        </p:nvSpPr>
        <p:spPr>
          <a:xfrm>
            <a:off x="7647004"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pic>
        <p:nvPicPr>
          <p:cNvPr id="69" name="Shape 69"/>
          <p:cNvPicPr preferRelativeResize="0"/>
          <p:nvPr/>
        </p:nvPicPr>
        <p:blipFill rotWithShape="1">
          <a:blip r:embed="rId4"/>
          <a:srcRect l="-13090" t="-8865" r="39793" b="42702"/>
          <a:stretch>
            <a:fillRect/>
          </a:stretch>
        </p:blipFill>
        <p:spPr>
          <a:xfrm rot="-5400000">
            <a:off x="9258299" y="-121044"/>
            <a:ext cx="2844800" cy="3073399"/>
          </a:xfrm>
          <a:prstGeom prst="rect">
            <a:avLst/>
          </a:prstGeom>
          <a:noFill/>
          <a:ln>
            <a:noFill/>
          </a:ln>
        </p:spPr>
      </p:pic>
    </p:spTree>
    <p:extLst>
      <p:ext uri="{BB962C8B-B14F-4D97-AF65-F5344CB8AC3E}">
        <p14:creationId xmlns:p14="http://schemas.microsoft.com/office/powerpoint/2010/main" val="1660978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srcRect l="49259" b="18374"/>
          <a:stretch>
            <a:fillRect/>
          </a:stretch>
        </p:blipFill>
        <p:spPr>
          <a:xfrm rot="5400000">
            <a:off x="557516" y="-582916"/>
            <a:ext cx="1971064" cy="3111499"/>
          </a:xfrm>
          <a:prstGeom prst="rect">
            <a:avLst/>
          </a:prstGeom>
          <a:noFill/>
          <a:ln>
            <a:noFill/>
          </a:ln>
        </p:spPr>
      </p:pic>
      <p:grpSp>
        <p:nvGrpSpPr>
          <p:cNvPr id="72" name="Shape 72"/>
          <p:cNvGrpSpPr/>
          <p:nvPr/>
        </p:nvGrpSpPr>
        <p:grpSpPr>
          <a:xfrm>
            <a:off x="820301" y="775000"/>
            <a:ext cx="105511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75" name="Shape 75"/>
          <p:cNvSpPr txBox="1">
            <a:spLocks noGrp="1"/>
          </p:cNvSpPr>
          <p:nvPr>
            <p:ph type="title"/>
          </p:nvPr>
        </p:nvSpPr>
        <p:spPr>
          <a:xfrm>
            <a:off x="1668801" y="1392234"/>
            <a:ext cx="8854399" cy="665199"/>
          </a:xfrm>
          <a:prstGeom prst="rect">
            <a:avLst/>
          </a:prstGeom>
        </p:spPr>
        <p:txBody>
          <a:bodyPr lIns="91425" tIns="91425" rIns="91425" bIns="91425" anchor="b"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pic>
        <p:nvPicPr>
          <p:cNvPr id="76" name="Shape 76"/>
          <p:cNvPicPr preferRelativeResize="0"/>
          <p:nvPr/>
        </p:nvPicPr>
        <p:blipFill rotWithShape="1">
          <a:blip r:embed="rId3"/>
          <a:srcRect r="17197" b="18533"/>
          <a:stretch>
            <a:fillRect/>
          </a:stretch>
        </p:blipFill>
        <p:spPr>
          <a:xfrm>
            <a:off x="9220201" y="3852832"/>
            <a:ext cx="2971799" cy="3005165"/>
          </a:xfrm>
          <a:prstGeom prst="rect">
            <a:avLst/>
          </a:prstGeom>
          <a:noFill/>
          <a:ln>
            <a:noFill/>
          </a:ln>
        </p:spPr>
      </p:pic>
    </p:spTree>
    <p:extLst>
      <p:ext uri="{BB962C8B-B14F-4D97-AF65-F5344CB8AC3E}">
        <p14:creationId xmlns:p14="http://schemas.microsoft.com/office/powerpoint/2010/main" val="1021548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srcRect r="17197" b="18533"/>
          <a:stretch>
            <a:fillRect/>
          </a:stretch>
        </p:blipFill>
        <p:spPr>
          <a:xfrm>
            <a:off x="9220201" y="3852832"/>
            <a:ext cx="2971799" cy="3005165"/>
          </a:xfrm>
          <a:prstGeom prst="rect">
            <a:avLst/>
          </a:prstGeom>
          <a:noFill/>
          <a:ln>
            <a:noFill/>
          </a:ln>
        </p:spPr>
      </p:pic>
      <p:grpSp>
        <p:nvGrpSpPr>
          <p:cNvPr id="79" name="Shape 79"/>
          <p:cNvGrpSpPr/>
          <p:nvPr/>
        </p:nvGrpSpPr>
        <p:grpSpPr>
          <a:xfrm>
            <a:off x="820301" y="775000"/>
            <a:ext cx="10551199" cy="5308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82" name="Shape 82"/>
          <p:cNvSpPr txBox="1">
            <a:spLocks noGrp="1"/>
          </p:cNvSpPr>
          <p:nvPr>
            <p:ph type="body" idx="1"/>
          </p:nvPr>
        </p:nvSpPr>
        <p:spPr>
          <a:xfrm>
            <a:off x="1181101" y="5265467"/>
            <a:ext cx="9829999" cy="692799"/>
          </a:xfrm>
          <a:prstGeom prst="rect">
            <a:avLst/>
          </a:prstGeom>
        </p:spPr>
        <p:txBody>
          <a:bodyPr lIns="91425" tIns="91425" rIns="91425" bIns="91425" anchor="b" anchorCtr="0"/>
          <a:lstStyle>
            <a:lvl1pPr lvl="0" algn="ctr">
              <a:spcBef>
                <a:spcPts val="480"/>
              </a:spcBef>
              <a:buSzPct val="100000"/>
              <a:buNone/>
              <a:defRPr sz="1600"/>
            </a:lvl1pPr>
          </a:lstStyle>
          <a:p>
            <a:endParaRPr/>
          </a:p>
        </p:txBody>
      </p:sp>
      <p:pic>
        <p:nvPicPr>
          <p:cNvPr id="83" name="Shape 83"/>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extLst>
      <p:ext uri="{BB962C8B-B14F-4D97-AF65-F5344CB8AC3E}">
        <p14:creationId xmlns:p14="http://schemas.microsoft.com/office/powerpoint/2010/main" val="2687760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srcRect r="40695" b="12701"/>
          <a:stretch>
            <a:fillRect/>
          </a:stretch>
        </p:blipFill>
        <p:spPr>
          <a:xfrm>
            <a:off x="10303974" y="2519800"/>
            <a:ext cx="1888025" cy="4338200"/>
          </a:xfrm>
          <a:prstGeom prst="rect">
            <a:avLst/>
          </a:prstGeom>
          <a:noFill/>
          <a:ln>
            <a:noFill/>
          </a:ln>
        </p:spPr>
      </p:pic>
      <p:pic>
        <p:nvPicPr>
          <p:cNvPr id="86" name="Shape 86"/>
          <p:cNvPicPr preferRelativeResize="0"/>
          <p:nvPr/>
        </p:nvPicPr>
        <p:blipFill rotWithShape="1">
          <a:blip r:embed="rId3"/>
          <a:srcRect l="43534" b="9942"/>
          <a:stretch>
            <a:fillRect/>
          </a:stretch>
        </p:blipFill>
        <p:spPr>
          <a:xfrm rot="-5400000" flipH="1">
            <a:off x="9147633" y="-1507667"/>
            <a:ext cx="1549400" cy="4539333"/>
          </a:xfrm>
          <a:prstGeom prst="rect">
            <a:avLst/>
          </a:prstGeom>
          <a:noFill/>
          <a:ln>
            <a:noFill/>
          </a:ln>
        </p:spPr>
      </p:pic>
      <p:pic>
        <p:nvPicPr>
          <p:cNvPr id="87" name="Shape 87"/>
          <p:cNvPicPr preferRelativeResize="0"/>
          <p:nvPr/>
        </p:nvPicPr>
        <p:blipFill rotWithShape="1">
          <a:blip r:embed="rId3"/>
          <a:srcRect r="35069" b="2780"/>
          <a:stretch>
            <a:fillRect/>
          </a:stretch>
        </p:blipFill>
        <p:spPr>
          <a:xfrm rot="5400000">
            <a:off x="1648267" y="3299267"/>
            <a:ext cx="1897765" cy="5219699"/>
          </a:xfrm>
          <a:prstGeom prst="rect">
            <a:avLst/>
          </a:prstGeom>
          <a:noFill/>
          <a:ln>
            <a:noFill/>
          </a:ln>
        </p:spPr>
      </p:pic>
      <p:grpSp>
        <p:nvGrpSpPr>
          <p:cNvPr id="88" name="Shape 88"/>
          <p:cNvGrpSpPr/>
          <p:nvPr/>
        </p:nvGrpSpPr>
        <p:grpSpPr>
          <a:xfrm>
            <a:off x="820301" y="775000"/>
            <a:ext cx="10551199" cy="5308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pic>
        <p:nvPicPr>
          <p:cNvPr id="91" name="Shape 91"/>
          <p:cNvPicPr preferRelativeResize="0"/>
          <p:nvPr/>
        </p:nvPicPr>
        <p:blipFill rotWithShape="1">
          <a:blip r:embed="rId4"/>
          <a:srcRect l="45142" t="-12064" b="21353"/>
          <a:stretch>
            <a:fillRect/>
          </a:stretch>
        </p:blipFill>
        <p:spPr>
          <a:xfrm rot="5400000">
            <a:off x="1265599" y="-1291000"/>
            <a:ext cx="2205900" cy="4762501"/>
          </a:xfrm>
          <a:prstGeom prst="rect">
            <a:avLst/>
          </a:prstGeom>
          <a:noFill/>
          <a:ln>
            <a:noFill/>
          </a:ln>
        </p:spPr>
      </p:pic>
      <p:pic>
        <p:nvPicPr>
          <p:cNvPr id="92" name="Shape 92"/>
          <p:cNvPicPr preferRelativeResize="0"/>
          <p:nvPr/>
        </p:nvPicPr>
        <p:blipFill rotWithShape="1">
          <a:blip r:embed="rId5"/>
          <a:srcRect l="11090" r="-11089" b="16541"/>
          <a:stretch>
            <a:fillRect/>
          </a:stretch>
        </p:blipFill>
        <p:spPr>
          <a:xfrm flipH="1">
            <a:off x="10185399" y="4803301"/>
            <a:ext cx="2006599" cy="2054697"/>
          </a:xfrm>
          <a:prstGeom prst="rect">
            <a:avLst/>
          </a:prstGeom>
          <a:noFill/>
          <a:ln>
            <a:noFill/>
          </a:ln>
        </p:spPr>
      </p:pic>
    </p:spTree>
    <p:extLst>
      <p:ext uri="{BB962C8B-B14F-4D97-AF65-F5344CB8AC3E}">
        <p14:creationId xmlns:p14="http://schemas.microsoft.com/office/powerpoint/2010/main" val="2953011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srcRect l="43534"/>
          <a:stretch>
            <a:fillRect/>
          </a:stretch>
        </p:blipFill>
        <p:spPr>
          <a:xfrm rot="-5400000" flipH="1">
            <a:off x="6769216" y="-1758150"/>
            <a:ext cx="1549400" cy="5040299"/>
          </a:xfrm>
          <a:prstGeom prst="rect">
            <a:avLst/>
          </a:prstGeom>
          <a:noFill/>
          <a:ln>
            <a:noFill/>
          </a:ln>
        </p:spPr>
      </p:pic>
      <p:pic>
        <p:nvPicPr>
          <p:cNvPr id="95" name="Shape 95"/>
          <p:cNvPicPr preferRelativeResize="0"/>
          <p:nvPr/>
        </p:nvPicPr>
        <p:blipFill rotWithShape="1">
          <a:blip r:embed="rId3"/>
          <a:srcRect l="45142" t="-12064" b="21353"/>
          <a:stretch>
            <a:fillRect/>
          </a:stretch>
        </p:blipFill>
        <p:spPr>
          <a:xfrm rot="5400000">
            <a:off x="1422399" y="-1447799"/>
            <a:ext cx="2476500" cy="5346700"/>
          </a:xfrm>
          <a:prstGeom prst="rect">
            <a:avLst/>
          </a:prstGeom>
          <a:noFill/>
          <a:ln>
            <a:noFill/>
          </a:ln>
        </p:spPr>
      </p:pic>
      <p:pic>
        <p:nvPicPr>
          <p:cNvPr id="96" name="Shape 96"/>
          <p:cNvPicPr preferRelativeResize="0"/>
          <p:nvPr/>
        </p:nvPicPr>
        <p:blipFill rotWithShape="1">
          <a:blip r:embed="rId2"/>
          <a:srcRect r="35069" b="2780"/>
          <a:stretch>
            <a:fillRect/>
          </a:stretch>
        </p:blipFill>
        <p:spPr>
          <a:xfrm rot="5400000">
            <a:off x="3553267" y="3299267"/>
            <a:ext cx="1897765" cy="5219699"/>
          </a:xfrm>
          <a:prstGeom prst="rect">
            <a:avLst/>
          </a:prstGeom>
          <a:noFill/>
          <a:ln>
            <a:noFill/>
          </a:ln>
        </p:spPr>
      </p:pic>
      <p:pic>
        <p:nvPicPr>
          <p:cNvPr id="97" name="Shape 97"/>
          <p:cNvPicPr preferRelativeResize="0"/>
          <p:nvPr/>
        </p:nvPicPr>
        <p:blipFill rotWithShape="1">
          <a:blip r:embed="rId4"/>
          <a:srcRect r="20660" b="38811"/>
          <a:stretch>
            <a:fillRect/>
          </a:stretch>
        </p:blipFill>
        <p:spPr>
          <a:xfrm>
            <a:off x="7962900" y="3657534"/>
            <a:ext cx="4229099" cy="3200465"/>
          </a:xfrm>
          <a:prstGeom prst="rect">
            <a:avLst/>
          </a:prstGeom>
          <a:noFill/>
          <a:ln>
            <a:noFill/>
          </a:ln>
        </p:spPr>
      </p:pic>
      <p:pic>
        <p:nvPicPr>
          <p:cNvPr id="98" name="Shape 98"/>
          <p:cNvPicPr preferRelativeResize="0"/>
          <p:nvPr/>
        </p:nvPicPr>
        <p:blipFill rotWithShape="1">
          <a:blip r:embed="rId5"/>
          <a:srcRect r="26809"/>
          <a:stretch>
            <a:fillRect/>
          </a:stretch>
        </p:blipFill>
        <p:spPr>
          <a:xfrm rot="-5400000">
            <a:off x="8506200" y="-1031500"/>
            <a:ext cx="2667000" cy="4704600"/>
          </a:xfrm>
          <a:prstGeom prst="rect">
            <a:avLst/>
          </a:prstGeom>
          <a:noFill/>
          <a:ln>
            <a:noFill/>
          </a:ln>
        </p:spPr>
      </p:pic>
      <p:pic>
        <p:nvPicPr>
          <p:cNvPr id="99" name="Shape 99"/>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00" name="Shape 100"/>
          <p:cNvPicPr preferRelativeResize="0"/>
          <p:nvPr/>
        </p:nvPicPr>
        <p:blipFill rotWithShape="1">
          <a:blip r:embed="rId7"/>
          <a:srcRect r="40695" b="12701"/>
          <a:stretch>
            <a:fillRect/>
          </a:stretch>
        </p:blipFill>
        <p:spPr>
          <a:xfrm>
            <a:off x="10064067" y="1968500"/>
            <a:ext cx="2127933" cy="4889499"/>
          </a:xfrm>
          <a:prstGeom prst="rect">
            <a:avLst/>
          </a:prstGeom>
          <a:noFill/>
          <a:ln>
            <a:noFill/>
          </a:ln>
        </p:spPr>
      </p:pic>
    </p:spTree>
    <p:extLst>
      <p:ext uri="{BB962C8B-B14F-4D97-AF65-F5344CB8AC3E}">
        <p14:creationId xmlns:p14="http://schemas.microsoft.com/office/powerpoint/2010/main" val="1493180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srcRect l="43534"/>
          <a:stretch>
            <a:fillRect/>
          </a:stretch>
        </p:blipFill>
        <p:spPr>
          <a:xfrm rot="-5400000" flipH="1">
            <a:off x="8598768" y="-1169267"/>
            <a:ext cx="1026657" cy="3339792"/>
          </a:xfrm>
          <a:prstGeom prst="rect">
            <a:avLst/>
          </a:prstGeom>
          <a:noFill/>
          <a:ln>
            <a:noFill/>
          </a:ln>
        </p:spPr>
      </p:pic>
      <p:pic>
        <p:nvPicPr>
          <p:cNvPr id="103" name="Shape 103"/>
          <p:cNvPicPr preferRelativeResize="0"/>
          <p:nvPr/>
        </p:nvPicPr>
        <p:blipFill rotWithShape="1">
          <a:blip r:embed="rId3"/>
          <a:srcRect l="45142" t="-12064" b="21353"/>
          <a:stretch>
            <a:fillRect/>
          </a:stretch>
        </p:blipFill>
        <p:spPr>
          <a:xfrm rot="5400000">
            <a:off x="962217" y="-987616"/>
            <a:ext cx="1682367" cy="3632199"/>
          </a:xfrm>
          <a:prstGeom prst="rect">
            <a:avLst/>
          </a:prstGeom>
          <a:noFill/>
          <a:ln>
            <a:noFill/>
          </a:ln>
        </p:spPr>
      </p:pic>
      <p:pic>
        <p:nvPicPr>
          <p:cNvPr id="104" name="Shape 104"/>
          <p:cNvPicPr preferRelativeResize="0"/>
          <p:nvPr/>
        </p:nvPicPr>
        <p:blipFill rotWithShape="1">
          <a:blip r:embed="rId2"/>
          <a:srcRect r="35069" b="2780"/>
          <a:stretch>
            <a:fillRect/>
          </a:stretch>
        </p:blipFill>
        <p:spPr>
          <a:xfrm rot="5400000">
            <a:off x="1970219" y="4884752"/>
            <a:ext cx="1052272" cy="2894221"/>
          </a:xfrm>
          <a:prstGeom prst="rect">
            <a:avLst/>
          </a:prstGeom>
          <a:noFill/>
          <a:ln>
            <a:noFill/>
          </a:ln>
        </p:spPr>
      </p:pic>
      <p:pic>
        <p:nvPicPr>
          <p:cNvPr id="105" name="Shape 105"/>
          <p:cNvPicPr preferRelativeResize="0"/>
          <p:nvPr/>
        </p:nvPicPr>
        <p:blipFill rotWithShape="1">
          <a:blip r:embed="rId4"/>
          <a:srcRect r="20660" b="38811"/>
          <a:stretch>
            <a:fillRect/>
          </a:stretch>
        </p:blipFill>
        <p:spPr>
          <a:xfrm>
            <a:off x="9297768" y="4667713"/>
            <a:ext cx="2894233" cy="2190287"/>
          </a:xfrm>
          <a:prstGeom prst="rect">
            <a:avLst/>
          </a:prstGeom>
          <a:noFill/>
          <a:ln>
            <a:noFill/>
          </a:ln>
        </p:spPr>
      </p:pic>
      <p:pic>
        <p:nvPicPr>
          <p:cNvPr id="106" name="Shape 106"/>
          <p:cNvPicPr preferRelativeResize="0"/>
          <p:nvPr/>
        </p:nvPicPr>
        <p:blipFill rotWithShape="1">
          <a:blip r:embed="rId5"/>
          <a:srcRect r="26809"/>
          <a:stretch>
            <a:fillRect/>
          </a:stretch>
        </p:blipFill>
        <p:spPr>
          <a:xfrm rot="-5400000">
            <a:off x="9749725" y="-687776"/>
            <a:ext cx="1767199" cy="3117352"/>
          </a:xfrm>
          <a:prstGeom prst="rect">
            <a:avLst/>
          </a:prstGeom>
          <a:noFill/>
          <a:ln>
            <a:noFill/>
          </a:ln>
        </p:spPr>
      </p:pic>
      <p:pic>
        <p:nvPicPr>
          <p:cNvPr id="107" name="Shape 107"/>
          <p:cNvPicPr preferRelativeResize="0"/>
          <p:nvPr/>
        </p:nvPicPr>
        <p:blipFill rotWithShape="1">
          <a:blip r:embed="rId6"/>
          <a:srcRect r="34262" b="14813"/>
          <a:stretch>
            <a:fillRect/>
          </a:stretch>
        </p:blipFill>
        <p:spPr>
          <a:xfrm flipH="1">
            <a:off x="0" y="3949701"/>
            <a:ext cx="1875235" cy="2908300"/>
          </a:xfrm>
          <a:prstGeom prst="rect">
            <a:avLst/>
          </a:prstGeom>
          <a:noFill/>
          <a:ln>
            <a:noFill/>
          </a:ln>
        </p:spPr>
      </p:pic>
      <p:pic>
        <p:nvPicPr>
          <p:cNvPr id="108" name="Shape 108"/>
          <p:cNvPicPr preferRelativeResize="0"/>
          <p:nvPr/>
        </p:nvPicPr>
        <p:blipFill rotWithShape="1">
          <a:blip r:embed="rId7"/>
          <a:srcRect r="40695" b="12701"/>
          <a:stretch>
            <a:fillRect/>
          </a:stretch>
        </p:blipFill>
        <p:spPr>
          <a:xfrm>
            <a:off x="10735725" y="3511797"/>
            <a:ext cx="1456276" cy="3346200"/>
          </a:xfrm>
          <a:prstGeom prst="rect">
            <a:avLst/>
          </a:prstGeom>
          <a:noFill/>
          <a:ln>
            <a:noFill/>
          </a:ln>
        </p:spPr>
      </p:pic>
    </p:spTree>
    <p:extLst>
      <p:ext uri="{BB962C8B-B14F-4D97-AF65-F5344CB8AC3E}">
        <p14:creationId xmlns:p14="http://schemas.microsoft.com/office/powerpoint/2010/main" val="34291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12700" y="-12700"/>
            <a:ext cx="12204799" cy="6870800"/>
          </a:xfrm>
          <a:prstGeom prst="frame">
            <a:avLst>
              <a:gd name="adj1" fmla="val 6469"/>
            </a:avLst>
          </a:prstGeom>
          <a:solidFill>
            <a:srgbClr val="FFFFFF">
              <a:alpha val="50379"/>
            </a:srgbClr>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pic>
        <p:nvPicPr>
          <p:cNvPr id="111" name="Shape 111"/>
          <p:cNvPicPr preferRelativeResize="0"/>
          <p:nvPr/>
        </p:nvPicPr>
        <p:blipFill rotWithShape="1">
          <a:blip r:embed="rId2"/>
          <a:srcRect r="17197" b="18533"/>
          <a:stretch>
            <a:fillRect/>
          </a:stretch>
        </p:blipFill>
        <p:spPr>
          <a:xfrm>
            <a:off x="9220201" y="3852832"/>
            <a:ext cx="2971799" cy="3005165"/>
          </a:xfrm>
          <a:prstGeom prst="rect">
            <a:avLst/>
          </a:prstGeom>
          <a:noFill/>
          <a:ln>
            <a:noFill/>
          </a:ln>
        </p:spPr>
      </p:pic>
      <p:pic>
        <p:nvPicPr>
          <p:cNvPr id="112" name="Shape 112"/>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extLst>
      <p:ext uri="{BB962C8B-B14F-4D97-AF65-F5344CB8AC3E}">
        <p14:creationId xmlns:p14="http://schemas.microsoft.com/office/powerpoint/2010/main" val="356920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BE92-AA48-45FD-86D4-79F0377F7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1E6F5C-429F-49A6-B892-8F4D5646C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239BA6-B358-47FF-A0F7-A5ADC3BF3F32}"/>
              </a:ext>
            </a:extLst>
          </p:cNvPr>
          <p:cNvSpPr>
            <a:spLocks noGrp="1"/>
          </p:cNvSpPr>
          <p:nvPr>
            <p:ph type="dt" sz="half" idx="10"/>
          </p:nvPr>
        </p:nvSpPr>
        <p:spPr/>
        <p:txBody>
          <a:bodyPr/>
          <a:lstStyle/>
          <a:p>
            <a:fld id="{3057D205-931D-405A-87A4-FC4DD0FADBF3}" type="datetimeFigureOut">
              <a:rPr lang="en-US" smtClean="0"/>
              <a:t>10/24/2024</a:t>
            </a:fld>
            <a:endParaRPr lang="en-US"/>
          </a:p>
        </p:txBody>
      </p:sp>
      <p:sp>
        <p:nvSpPr>
          <p:cNvPr id="5" name="Footer Placeholder 4">
            <a:extLst>
              <a:ext uri="{FF2B5EF4-FFF2-40B4-BE49-F238E27FC236}">
                <a16:creationId xmlns:a16="http://schemas.microsoft.com/office/drawing/2014/main" id="{52B201E7-E34C-4E78-A743-944B1E09F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0FFFE-87CE-417C-BDC6-96DE73EC81DF}"/>
              </a:ext>
            </a:extLst>
          </p:cNvPr>
          <p:cNvSpPr>
            <a:spLocks noGrp="1"/>
          </p:cNvSpPr>
          <p:nvPr>
            <p:ph type="sldNum" sz="quarter" idx="12"/>
          </p:nvPr>
        </p:nvSpPr>
        <p:spPr/>
        <p:txBody>
          <a:bodyPr/>
          <a:lstStyle/>
          <a:p>
            <a:fld id="{A3F12499-6D24-4AA6-909E-EE032E3C05D3}" type="slidenum">
              <a:rPr lang="en-US" smtClean="0"/>
              <a:t>‹#›</a:t>
            </a:fld>
            <a:endParaRPr lang="en-US"/>
          </a:p>
        </p:txBody>
      </p:sp>
    </p:spTree>
    <p:extLst>
      <p:ext uri="{BB962C8B-B14F-4D97-AF65-F5344CB8AC3E}">
        <p14:creationId xmlns:p14="http://schemas.microsoft.com/office/powerpoint/2010/main" val="452538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srcRect l="45142" b="9288"/>
          <a:stretch>
            <a:fillRect/>
          </a:stretch>
        </p:blipFill>
        <p:spPr>
          <a:xfrm rot="5400000">
            <a:off x="1422399" y="-1447799"/>
            <a:ext cx="2476500" cy="5346700"/>
          </a:xfrm>
          <a:prstGeom prst="rect">
            <a:avLst/>
          </a:prstGeom>
          <a:noFill/>
          <a:ln>
            <a:noFill/>
          </a:ln>
        </p:spPr>
      </p:pic>
      <p:pic>
        <p:nvPicPr>
          <p:cNvPr id="10" name="Shape 10"/>
          <p:cNvPicPr preferRelativeResize="0"/>
          <p:nvPr/>
        </p:nvPicPr>
        <p:blipFill rotWithShape="1">
          <a:blip r:embed="rId3"/>
          <a:srcRect r="35069" b="2780"/>
          <a:stretch>
            <a:fillRect/>
          </a:stretch>
        </p:blipFill>
        <p:spPr>
          <a:xfrm rot="5400000">
            <a:off x="3062016" y="2909617"/>
            <a:ext cx="2105565" cy="5791199"/>
          </a:xfrm>
          <a:prstGeom prst="rect">
            <a:avLst/>
          </a:prstGeom>
          <a:noFill/>
          <a:ln>
            <a:noFill/>
          </a:ln>
        </p:spPr>
      </p:pic>
      <p:pic>
        <p:nvPicPr>
          <p:cNvPr id="11" name="Shape 11"/>
          <p:cNvPicPr preferRelativeResize="0"/>
          <p:nvPr/>
        </p:nvPicPr>
        <p:blipFill rotWithShape="1">
          <a:blip r:embed="rId4"/>
          <a:srcRect r="20660" b="38811"/>
          <a:stretch>
            <a:fillRect/>
          </a:stretch>
        </p:blipFill>
        <p:spPr>
          <a:xfrm>
            <a:off x="7501858" y="3308634"/>
            <a:ext cx="4690141" cy="3549367"/>
          </a:xfrm>
          <a:prstGeom prst="rect">
            <a:avLst/>
          </a:prstGeom>
          <a:noFill/>
          <a:ln>
            <a:noFill/>
          </a:ln>
        </p:spPr>
      </p:pic>
      <p:pic>
        <p:nvPicPr>
          <p:cNvPr id="12" name="Shape 12"/>
          <p:cNvPicPr preferRelativeResize="0"/>
          <p:nvPr/>
        </p:nvPicPr>
        <p:blipFill rotWithShape="1">
          <a:blip r:embed="rId5"/>
          <a:srcRect r="26809"/>
          <a:stretch>
            <a:fillRect/>
          </a:stretch>
        </p:blipFill>
        <p:spPr>
          <a:xfrm rot="-5400000">
            <a:off x="7286766" y="-1368566"/>
            <a:ext cx="3549367" cy="6261099"/>
          </a:xfrm>
          <a:prstGeom prst="rect">
            <a:avLst/>
          </a:prstGeom>
          <a:noFill/>
          <a:ln>
            <a:noFill/>
          </a:ln>
        </p:spPr>
      </p:pic>
      <p:grpSp>
        <p:nvGrpSpPr>
          <p:cNvPr id="13" name="Shape 13"/>
          <p:cNvGrpSpPr/>
          <p:nvPr/>
        </p:nvGrpSpPr>
        <p:grpSpPr>
          <a:xfrm>
            <a:off x="2184224" y="1461156"/>
            <a:ext cx="7823715"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16" name="Shape 16"/>
          <p:cNvSpPr txBox="1">
            <a:spLocks noGrp="1"/>
          </p:cNvSpPr>
          <p:nvPr>
            <p:ph type="ctrTitle"/>
          </p:nvPr>
        </p:nvSpPr>
        <p:spPr>
          <a:xfrm>
            <a:off x="2616201" y="1562034"/>
            <a:ext cx="69595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8" name="Shape 18"/>
          <p:cNvPicPr preferRelativeResize="0"/>
          <p:nvPr/>
        </p:nvPicPr>
        <p:blipFill>
          <a:blip r:embed="rId7"/>
          <a:stretch>
            <a:fillRect/>
          </a:stretch>
        </p:blipFill>
        <p:spPr>
          <a:xfrm rot="351375">
            <a:off x="9480222" y="3641269"/>
            <a:ext cx="1294028" cy="1847555"/>
          </a:xfrm>
          <a:prstGeom prst="rect">
            <a:avLst/>
          </a:prstGeom>
          <a:noFill/>
          <a:ln>
            <a:noFill/>
          </a:ln>
        </p:spPr>
      </p:pic>
    </p:spTree>
    <p:extLst>
      <p:ext uri="{BB962C8B-B14F-4D97-AF65-F5344CB8AC3E}">
        <p14:creationId xmlns:p14="http://schemas.microsoft.com/office/powerpoint/2010/main" val="1946920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srcRect r="35069" b="17702"/>
          <a:stretch>
            <a:fillRect/>
          </a:stretch>
        </p:blipFill>
        <p:spPr>
          <a:xfrm rot="5400000">
            <a:off x="1901849" y="2092350"/>
            <a:ext cx="2863800" cy="6667500"/>
          </a:xfrm>
          <a:prstGeom prst="rect">
            <a:avLst/>
          </a:prstGeom>
          <a:noFill/>
          <a:ln>
            <a:noFill/>
          </a:ln>
        </p:spPr>
      </p:pic>
      <p:pic>
        <p:nvPicPr>
          <p:cNvPr id="21" name="Shape 21"/>
          <p:cNvPicPr preferRelativeResize="0"/>
          <p:nvPr/>
        </p:nvPicPr>
        <p:blipFill rotWithShape="1">
          <a:blip r:embed="rId3"/>
          <a:srcRect r="26809"/>
          <a:stretch>
            <a:fillRect/>
          </a:stretch>
        </p:blipFill>
        <p:spPr>
          <a:xfrm rot="-5400000">
            <a:off x="7426049" y="-1330049"/>
            <a:ext cx="3448600" cy="6083300"/>
          </a:xfrm>
          <a:prstGeom prst="rect">
            <a:avLst/>
          </a:prstGeom>
          <a:noFill/>
          <a:ln>
            <a:noFill/>
          </a:ln>
        </p:spPr>
      </p:pic>
      <p:grpSp>
        <p:nvGrpSpPr>
          <p:cNvPr id="22" name="Shape 22"/>
          <p:cNvGrpSpPr/>
          <p:nvPr/>
        </p:nvGrpSpPr>
        <p:grpSpPr>
          <a:xfrm>
            <a:off x="2184224" y="1461156"/>
            <a:ext cx="7823715" cy="393588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25" name="Shape 25"/>
          <p:cNvSpPr txBox="1">
            <a:spLocks noGrp="1"/>
          </p:cNvSpPr>
          <p:nvPr>
            <p:ph type="ctrTitle"/>
          </p:nvPr>
        </p:nvSpPr>
        <p:spPr>
          <a:xfrm>
            <a:off x="2565400" y="2212734"/>
            <a:ext cx="7061200" cy="1546399"/>
          </a:xfrm>
          <a:prstGeom prst="rect">
            <a:avLst/>
          </a:prstGeom>
        </p:spPr>
        <p:txBody>
          <a:bodyPr lIns="91425" tIns="91425" rIns="91425" bIns="91425" anchor="t"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26" name="Shape 26"/>
          <p:cNvSpPr txBox="1">
            <a:spLocks noGrp="1"/>
          </p:cNvSpPr>
          <p:nvPr>
            <p:ph type="subTitle" idx="1"/>
          </p:nvPr>
        </p:nvSpPr>
        <p:spPr>
          <a:xfrm>
            <a:off x="914400" y="3888338"/>
            <a:ext cx="10363200" cy="10463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4000" i="1">
                <a:solidFill>
                  <a:schemeClr val="dk2"/>
                </a:solidFill>
              </a:defRPr>
            </a:lvl2pPr>
            <a:lvl3pPr lvl="2" algn="ctr" rtl="0">
              <a:spcBef>
                <a:spcPts val="0"/>
              </a:spcBef>
              <a:buClr>
                <a:schemeClr val="dk2"/>
              </a:buClr>
              <a:buSzPct val="100000"/>
              <a:buNone/>
              <a:defRPr sz="4000" i="1">
                <a:solidFill>
                  <a:schemeClr val="dk2"/>
                </a:solidFill>
              </a:defRPr>
            </a:lvl3pPr>
            <a:lvl4pPr lvl="3" algn="ctr" rtl="0">
              <a:spcBef>
                <a:spcPts val="0"/>
              </a:spcBef>
              <a:buClr>
                <a:schemeClr val="dk2"/>
              </a:buClr>
              <a:buSzPct val="100000"/>
              <a:buNone/>
              <a:defRPr sz="4000" i="1">
                <a:solidFill>
                  <a:schemeClr val="dk2"/>
                </a:solidFill>
              </a:defRPr>
            </a:lvl4pPr>
            <a:lvl5pPr lvl="4" algn="ctr" rtl="0">
              <a:spcBef>
                <a:spcPts val="0"/>
              </a:spcBef>
              <a:buClr>
                <a:schemeClr val="dk2"/>
              </a:buClr>
              <a:buSzPct val="100000"/>
              <a:buNone/>
              <a:defRPr sz="4000" i="1">
                <a:solidFill>
                  <a:schemeClr val="dk2"/>
                </a:solidFill>
              </a:defRPr>
            </a:lvl5pPr>
            <a:lvl6pPr lvl="5" algn="ctr" rtl="0">
              <a:spcBef>
                <a:spcPts val="0"/>
              </a:spcBef>
              <a:buClr>
                <a:schemeClr val="dk2"/>
              </a:buClr>
              <a:buSzPct val="100000"/>
              <a:buNone/>
              <a:defRPr sz="4000" i="1">
                <a:solidFill>
                  <a:schemeClr val="dk2"/>
                </a:solidFill>
              </a:defRPr>
            </a:lvl6pPr>
            <a:lvl7pPr lvl="6" algn="ctr" rtl="0">
              <a:spcBef>
                <a:spcPts val="0"/>
              </a:spcBef>
              <a:buClr>
                <a:schemeClr val="dk2"/>
              </a:buClr>
              <a:buSzPct val="100000"/>
              <a:buNone/>
              <a:defRPr sz="4000" i="1">
                <a:solidFill>
                  <a:schemeClr val="dk2"/>
                </a:solidFill>
              </a:defRPr>
            </a:lvl7pPr>
            <a:lvl8pPr lvl="7" algn="ctr" rtl="0">
              <a:spcBef>
                <a:spcPts val="0"/>
              </a:spcBef>
              <a:buClr>
                <a:schemeClr val="dk2"/>
              </a:buClr>
              <a:buSzPct val="100000"/>
              <a:buNone/>
              <a:defRPr sz="4000" i="1">
                <a:solidFill>
                  <a:schemeClr val="dk2"/>
                </a:solidFill>
              </a:defRPr>
            </a:lvl8pPr>
            <a:lvl9pPr lvl="8" algn="ctr" rtl="0">
              <a:spcBef>
                <a:spcPts val="0"/>
              </a:spcBef>
              <a:buClr>
                <a:schemeClr val="dk2"/>
              </a:buClr>
              <a:buSzPct val="100000"/>
              <a:buNone/>
              <a:defRPr sz="4000" i="1">
                <a:solidFill>
                  <a:schemeClr val="dk2"/>
                </a:solidFill>
              </a:defRPr>
            </a:lvl9pPr>
          </a:lstStyle>
          <a:p>
            <a:endParaRPr/>
          </a:p>
        </p:txBody>
      </p:sp>
      <p:pic>
        <p:nvPicPr>
          <p:cNvPr id="27" name="Shape 27"/>
          <p:cNvPicPr preferRelativeResize="0"/>
          <p:nvPr/>
        </p:nvPicPr>
        <p:blipFill rotWithShape="1">
          <a:blip r:embed="rId4"/>
          <a:srcRect r="17197" b="18533"/>
          <a:stretch>
            <a:fillRect/>
          </a:stretch>
        </p:blipFill>
        <p:spPr>
          <a:xfrm>
            <a:off x="8216900" y="2838267"/>
            <a:ext cx="3975099" cy="4019732"/>
          </a:xfrm>
          <a:prstGeom prst="rect">
            <a:avLst/>
          </a:prstGeom>
          <a:noFill/>
          <a:ln>
            <a:noFill/>
          </a:ln>
        </p:spPr>
      </p:pic>
      <p:pic>
        <p:nvPicPr>
          <p:cNvPr id="28" name="Shape 28"/>
          <p:cNvPicPr preferRelativeResize="0"/>
          <p:nvPr/>
        </p:nvPicPr>
        <p:blipFill rotWithShape="1">
          <a:blip r:embed="rId5"/>
          <a:srcRect l="49259" b="18374"/>
          <a:stretch>
            <a:fillRect/>
          </a:stretch>
        </p:blipFill>
        <p:spPr>
          <a:xfrm rot="5400000">
            <a:off x="804232" y="-829633"/>
            <a:ext cx="2823832" cy="4457701"/>
          </a:xfrm>
          <a:prstGeom prst="rect">
            <a:avLst/>
          </a:prstGeom>
          <a:noFill/>
          <a:ln>
            <a:noFill/>
          </a:ln>
        </p:spPr>
      </p:pic>
    </p:spTree>
    <p:extLst>
      <p:ext uri="{BB962C8B-B14F-4D97-AF65-F5344CB8AC3E}">
        <p14:creationId xmlns:p14="http://schemas.microsoft.com/office/powerpoint/2010/main" val="3840989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srcRect l="50049" t="-17056" r="-4964" b="19199"/>
          <a:stretch>
            <a:fillRect/>
          </a:stretch>
        </p:blipFill>
        <p:spPr>
          <a:xfrm rot="5400000">
            <a:off x="1375699" y="-1413799"/>
            <a:ext cx="3370000" cy="6172201"/>
          </a:xfrm>
          <a:prstGeom prst="rect">
            <a:avLst/>
          </a:prstGeom>
          <a:noFill/>
          <a:ln>
            <a:noFill/>
          </a:ln>
        </p:spPr>
      </p:pic>
      <p:grpSp>
        <p:nvGrpSpPr>
          <p:cNvPr id="42" name="Shape 42"/>
          <p:cNvGrpSpPr/>
          <p:nvPr/>
        </p:nvGrpSpPr>
        <p:grpSpPr>
          <a:xfrm>
            <a:off x="820301" y="775000"/>
            <a:ext cx="10551199" cy="5308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45" name="Shape 45"/>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1" y="2829933"/>
            <a:ext cx="8854399" cy="31031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srcRect r="36415" b="23112"/>
          <a:stretch>
            <a:fillRect/>
          </a:stretch>
        </p:blipFill>
        <p:spPr>
          <a:xfrm>
            <a:off x="9863834" y="2463801"/>
            <a:ext cx="2328165" cy="4394199"/>
          </a:xfrm>
          <a:prstGeom prst="rect">
            <a:avLst/>
          </a:prstGeom>
          <a:noFill/>
          <a:ln>
            <a:noFill/>
          </a:ln>
        </p:spPr>
      </p:pic>
      <p:pic>
        <p:nvPicPr>
          <p:cNvPr id="48" name="Shape 48"/>
          <p:cNvPicPr preferRelativeResize="0"/>
          <p:nvPr/>
        </p:nvPicPr>
        <p:blipFill rotWithShape="1">
          <a:blip r:embed="rId4"/>
          <a:srcRect l="11090" r="-11089" b="16541"/>
          <a:stretch>
            <a:fillRect/>
          </a:stretch>
        </p:blipFill>
        <p:spPr>
          <a:xfrm>
            <a:off x="-25400" y="4474000"/>
            <a:ext cx="2328167" cy="2384000"/>
          </a:xfrm>
          <a:prstGeom prst="rect">
            <a:avLst/>
          </a:prstGeom>
          <a:noFill/>
          <a:ln>
            <a:noFill/>
          </a:ln>
        </p:spPr>
      </p:pic>
    </p:spTree>
    <p:extLst>
      <p:ext uri="{BB962C8B-B14F-4D97-AF65-F5344CB8AC3E}">
        <p14:creationId xmlns:p14="http://schemas.microsoft.com/office/powerpoint/2010/main" val="2250997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srcRect r="34288" b="26905"/>
          <a:stretch>
            <a:fillRect/>
          </a:stretch>
        </p:blipFill>
        <p:spPr>
          <a:xfrm rot="-5400000">
            <a:off x="8708900" y="-657534"/>
            <a:ext cx="2850965" cy="4140635"/>
          </a:xfrm>
          <a:prstGeom prst="rect">
            <a:avLst/>
          </a:prstGeom>
          <a:noFill/>
          <a:ln>
            <a:noFill/>
          </a:ln>
        </p:spPr>
      </p:pic>
      <p:grpSp>
        <p:nvGrpSpPr>
          <p:cNvPr id="51" name="Shape 51"/>
          <p:cNvGrpSpPr/>
          <p:nvPr/>
        </p:nvGrpSpPr>
        <p:grpSpPr>
          <a:xfrm>
            <a:off x="820301"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54" name="Shape 54"/>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4"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srcRect l="57520" b="21764"/>
          <a:stretch>
            <a:fillRect/>
          </a:stretch>
        </p:blipFill>
        <p:spPr>
          <a:xfrm>
            <a:off x="0" y="3174100"/>
            <a:ext cx="2038533" cy="3683899"/>
          </a:xfrm>
          <a:prstGeom prst="rect">
            <a:avLst/>
          </a:prstGeom>
          <a:noFill/>
          <a:ln>
            <a:noFill/>
          </a:ln>
        </p:spPr>
      </p:pic>
      <p:pic>
        <p:nvPicPr>
          <p:cNvPr id="58" name="Shape 58"/>
          <p:cNvPicPr preferRelativeResize="0"/>
          <p:nvPr/>
        </p:nvPicPr>
        <p:blipFill rotWithShape="1">
          <a:blip r:embed="rId4"/>
          <a:srcRect r="35069" b="72214"/>
          <a:stretch>
            <a:fillRect/>
          </a:stretch>
        </p:blipFill>
        <p:spPr>
          <a:xfrm>
            <a:off x="9340900" y="4606944"/>
            <a:ext cx="2863800" cy="2251065"/>
          </a:xfrm>
          <a:prstGeom prst="rect">
            <a:avLst/>
          </a:prstGeom>
          <a:noFill/>
          <a:ln>
            <a:noFill/>
          </a:ln>
        </p:spPr>
      </p:pic>
    </p:spTree>
    <p:extLst>
      <p:ext uri="{BB962C8B-B14F-4D97-AF65-F5344CB8AC3E}">
        <p14:creationId xmlns:p14="http://schemas.microsoft.com/office/powerpoint/2010/main" val="3301613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srcRect l="45000" b="3157"/>
          <a:stretch>
            <a:fillRect/>
          </a:stretch>
        </p:blipFill>
        <p:spPr>
          <a:xfrm>
            <a:off x="-14683" y="1778051"/>
            <a:ext cx="1575033" cy="5094632"/>
          </a:xfrm>
          <a:prstGeom prst="rect">
            <a:avLst/>
          </a:prstGeom>
          <a:noFill/>
          <a:ln>
            <a:noFill/>
          </a:ln>
        </p:spPr>
      </p:pic>
      <p:pic>
        <p:nvPicPr>
          <p:cNvPr id="61" name="Shape 61"/>
          <p:cNvPicPr preferRelativeResize="0"/>
          <p:nvPr/>
        </p:nvPicPr>
        <p:blipFill rotWithShape="1">
          <a:blip r:embed="rId3"/>
          <a:srcRect l="-5401" t="-6270" r="32211" b="6270"/>
          <a:stretch>
            <a:fillRect/>
          </a:stretch>
        </p:blipFill>
        <p:spPr>
          <a:xfrm rot="-5400000" flipH="1">
            <a:off x="8391183" y="3057183"/>
            <a:ext cx="2750232" cy="4851399"/>
          </a:xfrm>
          <a:prstGeom prst="rect">
            <a:avLst/>
          </a:prstGeom>
          <a:noFill/>
          <a:ln>
            <a:noFill/>
          </a:ln>
        </p:spPr>
      </p:pic>
      <p:grpSp>
        <p:nvGrpSpPr>
          <p:cNvPr id="62" name="Shape 62"/>
          <p:cNvGrpSpPr/>
          <p:nvPr/>
        </p:nvGrpSpPr>
        <p:grpSpPr>
          <a:xfrm>
            <a:off x="820301"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65" name="Shape 65"/>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7" name="Shape 67"/>
          <p:cNvSpPr txBox="1">
            <a:spLocks noGrp="1"/>
          </p:cNvSpPr>
          <p:nvPr>
            <p:ph type="body" idx="2"/>
          </p:nvPr>
        </p:nvSpPr>
        <p:spPr>
          <a:xfrm>
            <a:off x="4607568"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8" name="Shape 68"/>
          <p:cNvSpPr txBox="1">
            <a:spLocks noGrp="1"/>
          </p:cNvSpPr>
          <p:nvPr>
            <p:ph type="body" idx="3"/>
          </p:nvPr>
        </p:nvSpPr>
        <p:spPr>
          <a:xfrm>
            <a:off x="7647004"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pic>
        <p:nvPicPr>
          <p:cNvPr id="69" name="Shape 69"/>
          <p:cNvPicPr preferRelativeResize="0"/>
          <p:nvPr/>
        </p:nvPicPr>
        <p:blipFill rotWithShape="1">
          <a:blip r:embed="rId4"/>
          <a:srcRect l="-13090" t="-8865" r="39793" b="42702"/>
          <a:stretch>
            <a:fillRect/>
          </a:stretch>
        </p:blipFill>
        <p:spPr>
          <a:xfrm rot="-5400000">
            <a:off x="9258299" y="-121044"/>
            <a:ext cx="2844800" cy="3073399"/>
          </a:xfrm>
          <a:prstGeom prst="rect">
            <a:avLst/>
          </a:prstGeom>
          <a:noFill/>
          <a:ln>
            <a:noFill/>
          </a:ln>
        </p:spPr>
      </p:pic>
    </p:spTree>
    <p:extLst>
      <p:ext uri="{BB962C8B-B14F-4D97-AF65-F5344CB8AC3E}">
        <p14:creationId xmlns:p14="http://schemas.microsoft.com/office/powerpoint/2010/main" val="4271225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srcRect l="49259" b="18374"/>
          <a:stretch>
            <a:fillRect/>
          </a:stretch>
        </p:blipFill>
        <p:spPr>
          <a:xfrm rot="5400000">
            <a:off x="557516" y="-582916"/>
            <a:ext cx="1971064" cy="3111499"/>
          </a:xfrm>
          <a:prstGeom prst="rect">
            <a:avLst/>
          </a:prstGeom>
          <a:noFill/>
          <a:ln>
            <a:noFill/>
          </a:ln>
        </p:spPr>
      </p:pic>
      <p:grpSp>
        <p:nvGrpSpPr>
          <p:cNvPr id="72" name="Shape 72"/>
          <p:cNvGrpSpPr/>
          <p:nvPr/>
        </p:nvGrpSpPr>
        <p:grpSpPr>
          <a:xfrm>
            <a:off x="820301" y="775000"/>
            <a:ext cx="105511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75" name="Shape 75"/>
          <p:cNvSpPr txBox="1">
            <a:spLocks noGrp="1"/>
          </p:cNvSpPr>
          <p:nvPr>
            <p:ph type="title"/>
          </p:nvPr>
        </p:nvSpPr>
        <p:spPr>
          <a:xfrm>
            <a:off x="1668801" y="1392234"/>
            <a:ext cx="8854399" cy="665199"/>
          </a:xfrm>
          <a:prstGeom prst="rect">
            <a:avLst/>
          </a:prstGeom>
        </p:spPr>
        <p:txBody>
          <a:bodyPr lIns="91425" tIns="91425" rIns="91425" bIns="91425" anchor="b"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pic>
        <p:nvPicPr>
          <p:cNvPr id="76" name="Shape 76"/>
          <p:cNvPicPr preferRelativeResize="0"/>
          <p:nvPr/>
        </p:nvPicPr>
        <p:blipFill rotWithShape="1">
          <a:blip r:embed="rId3"/>
          <a:srcRect r="17197" b="18533"/>
          <a:stretch>
            <a:fillRect/>
          </a:stretch>
        </p:blipFill>
        <p:spPr>
          <a:xfrm>
            <a:off x="9220201" y="3852832"/>
            <a:ext cx="2971799" cy="3005165"/>
          </a:xfrm>
          <a:prstGeom prst="rect">
            <a:avLst/>
          </a:prstGeom>
          <a:noFill/>
          <a:ln>
            <a:noFill/>
          </a:ln>
        </p:spPr>
      </p:pic>
    </p:spTree>
    <p:extLst>
      <p:ext uri="{BB962C8B-B14F-4D97-AF65-F5344CB8AC3E}">
        <p14:creationId xmlns:p14="http://schemas.microsoft.com/office/powerpoint/2010/main" val="3627632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srcRect r="17197" b="18533"/>
          <a:stretch>
            <a:fillRect/>
          </a:stretch>
        </p:blipFill>
        <p:spPr>
          <a:xfrm>
            <a:off x="9220201" y="3852832"/>
            <a:ext cx="2971799" cy="3005165"/>
          </a:xfrm>
          <a:prstGeom prst="rect">
            <a:avLst/>
          </a:prstGeom>
          <a:noFill/>
          <a:ln>
            <a:noFill/>
          </a:ln>
        </p:spPr>
      </p:pic>
      <p:grpSp>
        <p:nvGrpSpPr>
          <p:cNvPr id="79" name="Shape 79"/>
          <p:cNvGrpSpPr/>
          <p:nvPr/>
        </p:nvGrpSpPr>
        <p:grpSpPr>
          <a:xfrm>
            <a:off x="820301" y="775000"/>
            <a:ext cx="10551199" cy="5308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82" name="Shape 82"/>
          <p:cNvSpPr txBox="1">
            <a:spLocks noGrp="1"/>
          </p:cNvSpPr>
          <p:nvPr>
            <p:ph type="body" idx="1"/>
          </p:nvPr>
        </p:nvSpPr>
        <p:spPr>
          <a:xfrm>
            <a:off x="1181101" y="5265467"/>
            <a:ext cx="9829999" cy="692799"/>
          </a:xfrm>
          <a:prstGeom prst="rect">
            <a:avLst/>
          </a:prstGeom>
        </p:spPr>
        <p:txBody>
          <a:bodyPr lIns="91425" tIns="91425" rIns="91425" bIns="91425" anchor="b" anchorCtr="0"/>
          <a:lstStyle>
            <a:lvl1pPr lvl="0" algn="ctr">
              <a:spcBef>
                <a:spcPts val="480"/>
              </a:spcBef>
              <a:buSzPct val="100000"/>
              <a:buNone/>
              <a:defRPr sz="1600"/>
            </a:lvl1pPr>
          </a:lstStyle>
          <a:p>
            <a:endParaRPr/>
          </a:p>
        </p:txBody>
      </p:sp>
      <p:pic>
        <p:nvPicPr>
          <p:cNvPr id="83" name="Shape 83"/>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extLst>
      <p:ext uri="{BB962C8B-B14F-4D97-AF65-F5344CB8AC3E}">
        <p14:creationId xmlns:p14="http://schemas.microsoft.com/office/powerpoint/2010/main" val="631768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srcRect r="40695" b="12701"/>
          <a:stretch>
            <a:fillRect/>
          </a:stretch>
        </p:blipFill>
        <p:spPr>
          <a:xfrm>
            <a:off x="10303974" y="2519800"/>
            <a:ext cx="1888025" cy="4338200"/>
          </a:xfrm>
          <a:prstGeom prst="rect">
            <a:avLst/>
          </a:prstGeom>
          <a:noFill/>
          <a:ln>
            <a:noFill/>
          </a:ln>
        </p:spPr>
      </p:pic>
      <p:pic>
        <p:nvPicPr>
          <p:cNvPr id="86" name="Shape 86"/>
          <p:cNvPicPr preferRelativeResize="0"/>
          <p:nvPr/>
        </p:nvPicPr>
        <p:blipFill rotWithShape="1">
          <a:blip r:embed="rId3"/>
          <a:srcRect l="43534" b="9942"/>
          <a:stretch>
            <a:fillRect/>
          </a:stretch>
        </p:blipFill>
        <p:spPr>
          <a:xfrm rot="-5400000" flipH="1">
            <a:off x="9147633" y="-1507667"/>
            <a:ext cx="1549400" cy="4539333"/>
          </a:xfrm>
          <a:prstGeom prst="rect">
            <a:avLst/>
          </a:prstGeom>
          <a:noFill/>
          <a:ln>
            <a:noFill/>
          </a:ln>
        </p:spPr>
      </p:pic>
      <p:pic>
        <p:nvPicPr>
          <p:cNvPr id="87" name="Shape 87"/>
          <p:cNvPicPr preferRelativeResize="0"/>
          <p:nvPr/>
        </p:nvPicPr>
        <p:blipFill rotWithShape="1">
          <a:blip r:embed="rId3"/>
          <a:srcRect r="35069" b="2780"/>
          <a:stretch>
            <a:fillRect/>
          </a:stretch>
        </p:blipFill>
        <p:spPr>
          <a:xfrm rot="5400000">
            <a:off x="1648267" y="3299267"/>
            <a:ext cx="1897765" cy="5219699"/>
          </a:xfrm>
          <a:prstGeom prst="rect">
            <a:avLst/>
          </a:prstGeom>
          <a:noFill/>
          <a:ln>
            <a:noFill/>
          </a:ln>
        </p:spPr>
      </p:pic>
      <p:grpSp>
        <p:nvGrpSpPr>
          <p:cNvPr id="88" name="Shape 88"/>
          <p:cNvGrpSpPr/>
          <p:nvPr/>
        </p:nvGrpSpPr>
        <p:grpSpPr>
          <a:xfrm>
            <a:off x="820301" y="775000"/>
            <a:ext cx="10551199" cy="5308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pic>
        <p:nvPicPr>
          <p:cNvPr id="91" name="Shape 91"/>
          <p:cNvPicPr preferRelativeResize="0"/>
          <p:nvPr/>
        </p:nvPicPr>
        <p:blipFill rotWithShape="1">
          <a:blip r:embed="rId4"/>
          <a:srcRect l="45142" t="-12064" b="21353"/>
          <a:stretch>
            <a:fillRect/>
          </a:stretch>
        </p:blipFill>
        <p:spPr>
          <a:xfrm rot="5400000">
            <a:off x="1265599" y="-1291000"/>
            <a:ext cx="2205900" cy="4762501"/>
          </a:xfrm>
          <a:prstGeom prst="rect">
            <a:avLst/>
          </a:prstGeom>
          <a:noFill/>
          <a:ln>
            <a:noFill/>
          </a:ln>
        </p:spPr>
      </p:pic>
      <p:pic>
        <p:nvPicPr>
          <p:cNvPr id="92" name="Shape 92"/>
          <p:cNvPicPr preferRelativeResize="0"/>
          <p:nvPr/>
        </p:nvPicPr>
        <p:blipFill rotWithShape="1">
          <a:blip r:embed="rId5"/>
          <a:srcRect l="11090" r="-11089" b="16541"/>
          <a:stretch>
            <a:fillRect/>
          </a:stretch>
        </p:blipFill>
        <p:spPr>
          <a:xfrm flipH="1">
            <a:off x="10185399" y="4803301"/>
            <a:ext cx="2006599" cy="2054697"/>
          </a:xfrm>
          <a:prstGeom prst="rect">
            <a:avLst/>
          </a:prstGeom>
          <a:noFill/>
          <a:ln>
            <a:noFill/>
          </a:ln>
        </p:spPr>
      </p:pic>
    </p:spTree>
    <p:extLst>
      <p:ext uri="{BB962C8B-B14F-4D97-AF65-F5344CB8AC3E}">
        <p14:creationId xmlns:p14="http://schemas.microsoft.com/office/powerpoint/2010/main" val="2711081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srcRect l="43534"/>
          <a:stretch>
            <a:fillRect/>
          </a:stretch>
        </p:blipFill>
        <p:spPr>
          <a:xfrm rot="-5400000" flipH="1">
            <a:off x="6769216" y="-1758150"/>
            <a:ext cx="1549400" cy="5040299"/>
          </a:xfrm>
          <a:prstGeom prst="rect">
            <a:avLst/>
          </a:prstGeom>
          <a:noFill/>
          <a:ln>
            <a:noFill/>
          </a:ln>
        </p:spPr>
      </p:pic>
      <p:pic>
        <p:nvPicPr>
          <p:cNvPr id="95" name="Shape 95"/>
          <p:cNvPicPr preferRelativeResize="0"/>
          <p:nvPr/>
        </p:nvPicPr>
        <p:blipFill rotWithShape="1">
          <a:blip r:embed="rId3"/>
          <a:srcRect l="45142" t="-12064" b="21353"/>
          <a:stretch>
            <a:fillRect/>
          </a:stretch>
        </p:blipFill>
        <p:spPr>
          <a:xfrm rot="5400000">
            <a:off x="1422399" y="-1447799"/>
            <a:ext cx="2476500" cy="5346700"/>
          </a:xfrm>
          <a:prstGeom prst="rect">
            <a:avLst/>
          </a:prstGeom>
          <a:noFill/>
          <a:ln>
            <a:noFill/>
          </a:ln>
        </p:spPr>
      </p:pic>
      <p:pic>
        <p:nvPicPr>
          <p:cNvPr id="96" name="Shape 96"/>
          <p:cNvPicPr preferRelativeResize="0"/>
          <p:nvPr/>
        </p:nvPicPr>
        <p:blipFill rotWithShape="1">
          <a:blip r:embed="rId2"/>
          <a:srcRect r="35069" b="2780"/>
          <a:stretch>
            <a:fillRect/>
          </a:stretch>
        </p:blipFill>
        <p:spPr>
          <a:xfrm rot="5400000">
            <a:off x="3553267" y="3299267"/>
            <a:ext cx="1897765" cy="5219699"/>
          </a:xfrm>
          <a:prstGeom prst="rect">
            <a:avLst/>
          </a:prstGeom>
          <a:noFill/>
          <a:ln>
            <a:noFill/>
          </a:ln>
        </p:spPr>
      </p:pic>
      <p:pic>
        <p:nvPicPr>
          <p:cNvPr id="97" name="Shape 97"/>
          <p:cNvPicPr preferRelativeResize="0"/>
          <p:nvPr/>
        </p:nvPicPr>
        <p:blipFill rotWithShape="1">
          <a:blip r:embed="rId4"/>
          <a:srcRect r="20660" b="38811"/>
          <a:stretch>
            <a:fillRect/>
          </a:stretch>
        </p:blipFill>
        <p:spPr>
          <a:xfrm>
            <a:off x="7962900" y="3657534"/>
            <a:ext cx="4229099" cy="3200465"/>
          </a:xfrm>
          <a:prstGeom prst="rect">
            <a:avLst/>
          </a:prstGeom>
          <a:noFill/>
          <a:ln>
            <a:noFill/>
          </a:ln>
        </p:spPr>
      </p:pic>
      <p:pic>
        <p:nvPicPr>
          <p:cNvPr id="98" name="Shape 98"/>
          <p:cNvPicPr preferRelativeResize="0"/>
          <p:nvPr/>
        </p:nvPicPr>
        <p:blipFill rotWithShape="1">
          <a:blip r:embed="rId5"/>
          <a:srcRect r="26809"/>
          <a:stretch>
            <a:fillRect/>
          </a:stretch>
        </p:blipFill>
        <p:spPr>
          <a:xfrm rot="-5400000">
            <a:off x="8506200" y="-1031500"/>
            <a:ext cx="2667000" cy="4704600"/>
          </a:xfrm>
          <a:prstGeom prst="rect">
            <a:avLst/>
          </a:prstGeom>
          <a:noFill/>
          <a:ln>
            <a:noFill/>
          </a:ln>
        </p:spPr>
      </p:pic>
      <p:pic>
        <p:nvPicPr>
          <p:cNvPr id="99" name="Shape 99"/>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00" name="Shape 100"/>
          <p:cNvPicPr preferRelativeResize="0"/>
          <p:nvPr/>
        </p:nvPicPr>
        <p:blipFill rotWithShape="1">
          <a:blip r:embed="rId7"/>
          <a:srcRect r="40695" b="12701"/>
          <a:stretch>
            <a:fillRect/>
          </a:stretch>
        </p:blipFill>
        <p:spPr>
          <a:xfrm>
            <a:off x="10064067" y="1968500"/>
            <a:ext cx="2127933" cy="4889499"/>
          </a:xfrm>
          <a:prstGeom prst="rect">
            <a:avLst/>
          </a:prstGeom>
          <a:noFill/>
          <a:ln>
            <a:noFill/>
          </a:ln>
        </p:spPr>
      </p:pic>
    </p:spTree>
    <p:extLst>
      <p:ext uri="{BB962C8B-B14F-4D97-AF65-F5344CB8AC3E}">
        <p14:creationId xmlns:p14="http://schemas.microsoft.com/office/powerpoint/2010/main" val="429278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srcRect l="43534"/>
          <a:stretch>
            <a:fillRect/>
          </a:stretch>
        </p:blipFill>
        <p:spPr>
          <a:xfrm rot="-5400000" flipH="1">
            <a:off x="8598768" y="-1169267"/>
            <a:ext cx="1026657" cy="3339792"/>
          </a:xfrm>
          <a:prstGeom prst="rect">
            <a:avLst/>
          </a:prstGeom>
          <a:noFill/>
          <a:ln>
            <a:noFill/>
          </a:ln>
        </p:spPr>
      </p:pic>
      <p:pic>
        <p:nvPicPr>
          <p:cNvPr id="103" name="Shape 103"/>
          <p:cNvPicPr preferRelativeResize="0"/>
          <p:nvPr/>
        </p:nvPicPr>
        <p:blipFill rotWithShape="1">
          <a:blip r:embed="rId3"/>
          <a:srcRect l="45142" t="-12064" b="21353"/>
          <a:stretch>
            <a:fillRect/>
          </a:stretch>
        </p:blipFill>
        <p:spPr>
          <a:xfrm rot="5400000">
            <a:off x="962217" y="-987616"/>
            <a:ext cx="1682367" cy="3632199"/>
          </a:xfrm>
          <a:prstGeom prst="rect">
            <a:avLst/>
          </a:prstGeom>
          <a:noFill/>
          <a:ln>
            <a:noFill/>
          </a:ln>
        </p:spPr>
      </p:pic>
      <p:pic>
        <p:nvPicPr>
          <p:cNvPr id="104" name="Shape 104"/>
          <p:cNvPicPr preferRelativeResize="0"/>
          <p:nvPr/>
        </p:nvPicPr>
        <p:blipFill rotWithShape="1">
          <a:blip r:embed="rId2"/>
          <a:srcRect r="35069" b="2780"/>
          <a:stretch>
            <a:fillRect/>
          </a:stretch>
        </p:blipFill>
        <p:spPr>
          <a:xfrm rot="5400000">
            <a:off x="1970219" y="4884752"/>
            <a:ext cx="1052272" cy="2894221"/>
          </a:xfrm>
          <a:prstGeom prst="rect">
            <a:avLst/>
          </a:prstGeom>
          <a:noFill/>
          <a:ln>
            <a:noFill/>
          </a:ln>
        </p:spPr>
      </p:pic>
      <p:pic>
        <p:nvPicPr>
          <p:cNvPr id="105" name="Shape 105"/>
          <p:cNvPicPr preferRelativeResize="0"/>
          <p:nvPr/>
        </p:nvPicPr>
        <p:blipFill rotWithShape="1">
          <a:blip r:embed="rId4"/>
          <a:srcRect r="20660" b="38811"/>
          <a:stretch>
            <a:fillRect/>
          </a:stretch>
        </p:blipFill>
        <p:spPr>
          <a:xfrm>
            <a:off x="9297768" y="4667713"/>
            <a:ext cx="2894233" cy="2190287"/>
          </a:xfrm>
          <a:prstGeom prst="rect">
            <a:avLst/>
          </a:prstGeom>
          <a:noFill/>
          <a:ln>
            <a:noFill/>
          </a:ln>
        </p:spPr>
      </p:pic>
      <p:pic>
        <p:nvPicPr>
          <p:cNvPr id="106" name="Shape 106"/>
          <p:cNvPicPr preferRelativeResize="0"/>
          <p:nvPr/>
        </p:nvPicPr>
        <p:blipFill rotWithShape="1">
          <a:blip r:embed="rId5"/>
          <a:srcRect r="26809"/>
          <a:stretch>
            <a:fillRect/>
          </a:stretch>
        </p:blipFill>
        <p:spPr>
          <a:xfrm rot="-5400000">
            <a:off x="9749725" y="-687776"/>
            <a:ext cx="1767199" cy="3117352"/>
          </a:xfrm>
          <a:prstGeom prst="rect">
            <a:avLst/>
          </a:prstGeom>
          <a:noFill/>
          <a:ln>
            <a:noFill/>
          </a:ln>
        </p:spPr>
      </p:pic>
      <p:pic>
        <p:nvPicPr>
          <p:cNvPr id="107" name="Shape 107"/>
          <p:cNvPicPr preferRelativeResize="0"/>
          <p:nvPr/>
        </p:nvPicPr>
        <p:blipFill rotWithShape="1">
          <a:blip r:embed="rId6"/>
          <a:srcRect r="34262" b="14813"/>
          <a:stretch>
            <a:fillRect/>
          </a:stretch>
        </p:blipFill>
        <p:spPr>
          <a:xfrm flipH="1">
            <a:off x="0" y="3949701"/>
            <a:ext cx="1875235" cy="2908300"/>
          </a:xfrm>
          <a:prstGeom prst="rect">
            <a:avLst/>
          </a:prstGeom>
          <a:noFill/>
          <a:ln>
            <a:noFill/>
          </a:ln>
        </p:spPr>
      </p:pic>
      <p:pic>
        <p:nvPicPr>
          <p:cNvPr id="108" name="Shape 108"/>
          <p:cNvPicPr preferRelativeResize="0"/>
          <p:nvPr/>
        </p:nvPicPr>
        <p:blipFill rotWithShape="1">
          <a:blip r:embed="rId7"/>
          <a:srcRect r="40695" b="12701"/>
          <a:stretch>
            <a:fillRect/>
          </a:stretch>
        </p:blipFill>
        <p:spPr>
          <a:xfrm>
            <a:off x="10735725" y="3511797"/>
            <a:ext cx="1456276" cy="3346200"/>
          </a:xfrm>
          <a:prstGeom prst="rect">
            <a:avLst/>
          </a:prstGeom>
          <a:noFill/>
          <a:ln>
            <a:noFill/>
          </a:ln>
        </p:spPr>
      </p:pic>
    </p:spTree>
    <p:extLst>
      <p:ext uri="{BB962C8B-B14F-4D97-AF65-F5344CB8AC3E}">
        <p14:creationId xmlns:p14="http://schemas.microsoft.com/office/powerpoint/2010/main" val="40257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3F3B4-547B-4DED-B6D5-9653BDAC8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779EC-9DF6-4F02-AEF1-35FABD3E37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853C0-CF74-48E1-965B-88A3D3AB00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7980EE-C477-44B7-88C2-DE81C9BD62B6}"/>
              </a:ext>
            </a:extLst>
          </p:cNvPr>
          <p:cNvSpPr>
            <a:spLocks noGrp="1"/>
          </p:cNvSpPr>
          <p:nvPr>
            <p:ph type="dt" sz="half" idx="10"/>
          </p:nvPr>
        </p:nvSpPr>
        <p:spPr/>
        <p:txBody>
          <a:bodyPr/>
          <a:lstStyle/>
          <a:p>
            <a:fld id="{3057D205-931D-405A-87A4-FC4DD0FADBF3}" type="datetimeFigureOut">
              <a:rPr lang="en-US" smtClean="0"/>
              <a:t>10/24/2024</a:t>
            </a:fld>
            <a:endParaRPr lang="en-US"/>
          </a:p>
        </p:txBody>
      </p:sp>
      <p:sp>
        <p:nvSpPr>
          <p:cNvPr id="6" name="Footer Placeholder 5">
            <a:extLst>
              <a:ext uri="{FF2B5EF4-FFF2-40B4-BE49-F238E27FC236}">
                <a16:creationId xmlns:a16="http://schemas.microsoft.com/office/drawing/2014/main" id="{04B7A43C-7155-470F-AF6F-A2780701B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292EDC-9269-4B14-96FB-A38B13F3F630}"/>
              </a:ext>
            </a:extLst>
          </p:cNvPr>
          <p:cNvSpPr>
            <a:spLocks noGrp="1"/>
          </p:cNvSpPr>
          <p:nvPr>
            <p:ph type="sldNum" sz="quarter" idx="12"/>
          </p:nvPr>
        </p:nvSpPr>
        <p:spPr/>
        <p:txBody>
          <a:bodyPr/>
          <a:lstStyle/>
          <a:p>
            <a:fld id="{A3F12499-6D24-4AA6-909E-EE032E3C05D3}" type="slidenum">
              <a:rPr lang="en-US" smtClean="0"/>
              <a:t>‹#›</a:t>
            </a:fld>
            <a:endParaRPr lang="en-US"/>
          </a:p>
        </p:txBody>
      </p:sp>
    </p:spTree>
    <p:extLst>
      <p:ext uri="{BB962C8B-B14F-4D97-AF65-F5344CB8AC3E}">
        <p14:creationId xmlns:p14="http://schemas.microsoft.com/office/powerpoint/2010/main" val="2412455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12700" y="-12700"/>
            <a:ext cx="12204799" cy="6870800"/>
          </a:xfrm>
          <a:prstGeom prst="frame">
            <a:avLst>
              <a:gd name="adj1" fmla="val 6469"/>
            </a:avLst>
          </a:prstGeom>
          <a:solidFill>
            <a:srgbClr val="FFFFFF">
              <a:alpha val="50379"/>
            </a:srgbClr>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pic>
        <p:nvPicPr>
          <p:cNvPr id="111" name="Shape 111"/>
          <p:cNvPicPr preferRelativeResize="0"/>
          <p:nvPr/>
        </p:nvPicPr>
        <p:blipFill rotWithShape="1">
          <a:blip r:embed="rId2"/>
          <a:srcRect r="17197" b="18533"/>
          <a:stretch>
            <a:fillRect/>
          </a:stretch>
        </p:blipFill>
        <p:spPr>
          <a:xfrm>
            <a:off x="9220201" y="3852832"/>
            <a:ext cx="2971799" cy="3005165"/>
          </a:xfrm>
          <a:prstGeom prst="rect">
            <a:avLst/>
          </a:prstGeom>
          <a:noFill/>
          <a:ln>
            <a:noFill/>
          </a:ln>
        </p:spPr>
      </p:pic>
      <p:pic>
        <p:nvPicPr>
          <p:cNvPr id="112" name="Shape 112"/>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extLst>
      <p:ext uri="{BB962C8B-B14F-4D97-AF65-F5344CB8AC3E}">
        <p14:creationId xmlns:p14="http://schemas.microsoft.com/office/powerpoint/2010/main" val="3722094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srcRect l="45142" b="9288"/>
          <a:stretch>
            <a:fillRect/>
          </a:stretch>
        </p:blipFill>
        <p:spPr>
          <a:xfrm rot="5400000">
            <a:off x="1422399" y="-1447799"/>
            <a:ext cx="2476500" cy="5346700"/>
          </a:xfrm>
          <a:prstGeom prst="rect">
            <a:avLst/>
          </a:prstGeom>
          <a:noFill/>
          <a:ln>
            <a:noFill/>
          </a:ln>
        </p:spPr>
      </p:pic>
      <p:pic>
        <p:nvPicPr>
          <p:cNvPr id="10" name="Shape 10"/>
          <p:cNvPicPr preferRelativeResize="0"/>
          <p:nvPr/>
        </p:nvPicPr>
        <p:blipFill rotWithShape="1">
          <a:blip r:embed="rId3"/>
          <a:srcRect r="35069" b="2780"/>
          <a:stretch>
            <a:fillRect/>
          </a:stretch>
        </p:blipFill>
        <p:spPr>
          <a:xfrm rot="5400000">
            <a:off x="3062016" y="2909617"/>
            <a:ext cx="2105565" cy="5791199"/>
          </a:xfrm>
          <a:prstGeom prst="rect">
            <a:avLst/>
          </a:prstGeom>
          <a:noFill/>
          <a:ln>
            <a:noFill/>
          </a:ln>
        </p:spPr>
      </p:pic>
      <p:pic>
        <p:nvPicPr>
          <p:cNvPr id="11" name="Shape 11"/>
          <p:cNvPicPr preferRelativeResize="0"/>
          <p:nvPr/>
        </p:nvPicPr>
        <p:blipFill rotWithShape="1">
          <a:blip r:embed="rId4"/>
          <a:srcRect r="20660" b="38811"/>
          <a:stretch>
            <a:fillRect/>
          </a:stretch>
        </p:blipFill>
        <p:spPr>
          <a:xfrm>
            <a:off x="7501858" y="3308634"/>
            <a:ext cx="4690141" cy="3549367"/>
          </a:xfrm>
          <a:prstGeom prst="rect">
            <a:avLst/>
          </a:prstGeom>
          <a:noFill/>
          <a:ln>
            <a:noFill/>
          </a:ln>
        </p:spPr>
      </p:pic>
      <p:pic>
        <p:nvPicPr>
          <p:cNvPr id="12" name="Shape 12"/>
          <p:cNvPicPr preferRelativeResize="0"/>
          <p:nvPr/>
        </p:nvPicPr>
        <p:blipFill rotWithShape="1">
          <a:blip r:embed="rId5"/>
          <a:srcRect r="26809"/>
          <a:stretch>
            <a:fillRect/>
          </a:stretch>
        </p:blipFill>
        <p:spPr>
          <a:xfrm rot="-5400000">
            <a:off x="7286766" y="-1368566"/>
            <a:ext cx="3549367" cy="6261099"/>
          </a:xfrm>
          <a:prstGeom prst="rect">
            <a:avLst/>
          </a:prstGeom>
          <a:noFill/>
          <a:ln>
            <a:noFill/>
          </a:ln>
        </p:spPr>
      </p:pic>
      <p:grpSp>
        <p:nvGrpSpPr>
          <p:cNvPr id="13" name="Shape 13"/>
          <p:cNvGrpSpPr/>
          <p:nvPr/>
        </p:nvGrpSpPr>
        <p:grpSpPr>
          <a:xfrm>
            <a:off x="2184224" y="1461156"/>
            <a:ext cx="7823715"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16" name="Shape 16"/>
          <p:cNvSpPr txBox="1">
            <a:spLocks noGrp="1"/>
          </p:cNvSpPr>
          <p:nvPr>
            <p:ph type="ctrTitle"/>
          </p:nvPr>
        </p:nvSpPr>
        <p:spPr>
          <a:xfrm>
            <a:off x="2616201" y="1562034"/>
            <a:ext cx="69595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8" name="Shape 18"/>
          <p:cNvPicPr preferRelativeResize="0"/>
          <p:nvPr/>
        </p:nvPicPr>
        <p:blipFill>
          <a:blip r:embed="rId7"/>
          <a:stretch>
            <a:fillRect/>
          </a:stretch>
        </p:blipFill>
        <p:spPr>
          <a:xfrm rot="351375">
            <a:off x="9480222" y="3641269"/>
            <a:ext cx="1294028" cy="1847555"/>
          </a:xfrm>
          <a:prstGeom prst="rect">
            <a:avLst/>
          </a:prstGeom>
          <a:noFill/>
          <a:ln>
            <a:noFill/>
          </a:ln>
        </p:spPr>
      </p:pic>
    </p:spTree>
    <p:extLst>
      <p:ext uri="{BB962C8B-B14F-4D97-AF65-F5344CB8AC3E}">
        <p14:creationId xmlns:p14="http://schemas.microsoft.com/office/powerpoint/2010/main" val="725701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srcRect r="35069" b="17702"/>
          <a:stretch>
            <a:fillRect/>
          </a:stretch>
        </p:blipFill>
        <p:spPr>
          <a:xfrm rot="5400000">
            <a:off x="1901849" y="2092350"/>
            <a:ext cx="2863800" cy="6667500"/>
          </a:xfrm>
          <a:prstGeom prst="rect">
            <a:avLst/>
          </a:prstGeom>
          <a:noFill/>
          <a:ln>
            <a:noFill/>
          </a:ln>
        </p:spPr>
      </p:pic>
      <p:pic>
        <p:nvPicPr>
          <p:cNvPr id="21" name="Shape 21"/>
          <p:cNvPicPr preferRelativeResize="0"/>
          <p:nvPr/>
        </p:nvPicPr>
        <p:blipFill rotWithShape="1">
          <a:blip r:embed="rId3"/>
          <a:srcRect r="26809"/>
          <a:stretch>
            <a:fillRect/>
          </a:stretch>
        </p:blipFill>
        <p:spPr>
          <a:xfrm rot="-5400000">
            <a:off x="7426049" y="-1330049"/>
            <a:ext cx="3448600" cy="6083300"/>
          </a:xfrm>
          <a:prstGeom prst="rect">
            <a:avLst/>
          </a:prstGeom>
          <a:noFill/>
          <a:ln>
            <a:noFill/>
          </a:ln>
        </p:spPr>
      </p:pic>
      <p:grpSp>
        <p:nvGrpSpPr>
          <p:cNvPr id="22" name="Shape 22"/>
          <p:cNvGrpSpPr/>
          <p:nvPr/>
        </p:nvGrpSpPr>
        <p:grpSpPr>
          <a:xfrm>
            <a:off x="2184224" y="1461156"/>
            <a:ext cx="7823715" cy="393588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25" name="Shape 25"/>
          <p:cNvSpPr txBox="1">
            <a:spLocks noGrp="1"/>
          </p:cNvSpPr>
          <p:nvPr>
            <p:ph type="ctrTitle"/>
          </p:nvPr>
        </p:nvSpPr>
        <p:spPr>
          <a:xfrm>
            <a:off x="2565400" y="2212734"/>
            <a:ext cx="7061200" cy="1546399"/>
          </a:xfrm>
          <a:prstGeom prst="rect">
            <a:avLst/>
          </a:prstGeom>
        </p:spPr>
        <p:txBody>
          <a:bodyPr lIns="91425" tIns="91425" rIns="91425" bIns="91425" anchor="t"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26" name="Shape 26"/>
          <p:cNvSpPr txBox="1">
            <a:spLocks noGrp="1"/>
          </p:cNvSpPr>
          <p:nvPr>
            <p:ph type="subTitle" idx="1"/>
          </p:nvPr>
        </p:nvSpPr>
        <p:spPr>
          <a:xfrm>
            <a:off x="914400" y="3888338"/>
            <a:ext cx="10363200" cy="10463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4000" i="1">
                <a:solidFill>
                  <a:schemeClr val="dk2"/>
                </a:solidFill>
              </a:defRPr>
            </a:lvl2pPr>
            <a:lvl3pPr lvl="2" algn="ctr" rtl="0">
              <a:spcBef>
                <a:spcPts val="0"/>
              </a:spcBef>
              <a:buClr>
                <a:schemeClr val="dk2"/>
              </a:buClr>
              <a:buSzPct val="100000"/>
              <a:buNone/>
              <a:defRPr sz="4000" i="1">
                <a:solidFill>
                  <a:schemeClr val="dk2"/>
                </a:solidFill>
              </a:defRPr>
            </a:lvl3pPr>
            <a:lvl4pPr lvl="3" algn="ctr" rtl="0">
              <a:spcBef>
                <a:spcPts val="0"/>
              </a:spcBef>
              <a:buClr>
                <a:schemeClr val="dk2"/>
              </a:buClr>
              <a:buSzPct val="100000"/>
              <a:buNone/>
              <a:defRPr sz="4000" i="1">
                <a:solidFill>
                  <a:schemeClr val="dk2"/>
                </a:solidFill>
              </a:defRPr>
            </a:lvl4pPr>
            <a:lvl5pPr lvl="4" algn="ctr" rtl="0">
              <a:spcBef>
                <a:spcPts val="0"/>
              </a:spcBef>
              <a:buClr>
                <a:schemeClr val="dk2"/>
              </a:buClr>
              <a:buSzPct val="100000"/>
              <a:buNone/>
              <a:defRPr sz="4000" i="1">
                <a:solidFill>
                  <a:schemeClr val="dk2"/>
                </a:solidFill>
              </a:defRPr>
            </a:lvl5pPr>
            <a:lvl6pPr lvl="5" algn="ctr" rtl="0">
              <a:spcBef>
                <a:spcPts val="0"/>
              </a:spcBef>
              <a:buClr>
                <a:schemeClr val="dk2"/>
              </a:buClr>
              <a:buSzPct val="100000"/>
              <a:buNone/>
              <a:defRPr sz="4000" i="1">
                <a:solidFill>
                  <a:schemeClr val="dk2"/>
                </a:solidFill>
              </a:defRPr>
            </a:lvl6pPr>
            <a:lvl7pPr lvl="6" algn="ctr" rtl="0">
              <a:spcBef>
                <a:spcPts val="0"/>
              </a:spcBef>
              <a:buClr>
                <a:schemeClr val="dk2"/>
              </a:buClr>
              <a:buSzPct val="100000"/>
              <a:buNone/>
              <a:defRPr sz="4000" i="1">
                <a:solidFill>
                  <a:schemeClr val="dk2"/>
                </a:solidFill>
              </a:defRPr>
            </a:lvl7pPr>
            <a:lvl8pPr lvl="7" algn="ctr" rtl="0">
              <a:spcBef>
                <a:spcPts val="0"/>
              </a:spcBef>
              <a:buClr>
                <a:schemeClr val="dk2"/>
              </a:buClr>
              <a:buSzPct val="100000"/>
              <a:buNone/>
              <a:defRPr sz="4000" i="1">
                <a:solidFill>
                  <a:schemeClr val="dk2"/>
                </a:solidFill>
              </a:defRPr>
            </a:lvl8pPr>
            <a:lvl9pPr lvl="8" algn="ctr" rtl="0">
              <a:spcBef>
                <a:spcPts val="0"/>
              </a:spcBef>
              <a:buClr>
                <a:schemeClr val="dk2"/>
              </a:buClr>
              <a:buSzPct val="100000"/>
              <a:buNone/>
              <a:defRPr sz="4000" i="1">
                <a:solidFill>
                  <a:schemeClr val="dk2"/>
                </a:solidFill>
              </a:defRPr>
            </a:lvl9pPr>
          </a:lstStyle>
          <a:p>
            <a:endParaRPr/>
          </a:p>
        </p:txBody>
      </p:sp>
      <p:pic>
        <p:nvPicPr>
          <p:cNvPr id="27" name="Shape 27"/>
          <p:cNvPicPr preferRelativeResize="0"/>
          <p:nvPr/>
        </p:nvPicPr>
        <p:blipFill rotWithShape="1">
          <a:blip r:embed="rId4"/>
          <a:srcRect r="17197" b="18533"/>
          <a:stretch>
            <a:fillRect/>
          </a:stretch>
        </p:blipFill>
        <p:spPr>
          <a:xfrm>
            <a:off x="8216900" y="2838267"/>
            <a:ext cx="3975099" cy="4019732"/>
          </a:xfrm>
          <a:prstGeom prst="rect">
            <a:avLst/>
          </a:prstGeom>
          <a:noFill/>
          <a:ln>
            <a:noFill/>
          </a:ln>
        </p:spPr>
      </p:pic>
      <p:pic>
        <p:nvPicPr>
          <p:cNvPr id="28" name="Shape 28"/>
          <p:cNvPicPr preferRelativeResize="0"/>
          <p:nvPr/>
        </p:nvPicPr>
        <p:blipFill rotWithShape="1">
          <a:blip r:embed="rId5"/>
          <a:srcRect l="49259" b="18374"/>
          <a:stretch>
            <a:fillRect/>
          </a:stretch>
        </p:blipFill>
        <p:spPr>
          <a:xfrm rot="5400000">
            <a:off x="804232" y="-829633"/>
            <a:ext cx="2823832" cy="4457701"/>
          </a:xfrm>
          <a:prstGeom prst="rect">
            <a:avLst/>
          </a:prstGeom>
          <a:noFill/>
          <a:ln>
            <a:noFill/>
          </a:ln>
        </p:spPr>
      </p:pic>
    </p:spTree>
    <p:extLst>
      <p:ext uri="{BB962C8B-B14F-4D97-AF65-F5344CB8AC3E}">
        <p14:creationId xmlns:p14="http://schemas.microsoft.com/office/powerpoint/2010/main" val="3884956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srcRect l="50049" t="-17056" r="-4964" b="19199"/>
          <a:stretch>
            <a:fillRect/>
          </a:stretch>
        </p:blipFill>
        <p:spPr>
          <a:xfrm rot="5400000">
            <a:off x="1375699" y="-1413799"/>
            <a:ext cx="3370000" cy="6172201"/>
          </a:xfrm>
          <a:prstGeom prst="rect">
            <a:avLst/>
          </a:prstGeom>
          <a:noFill/>
          <a:ln>
            <a:noFill/>
          </a:ln>
        </p:spPr>
      </p:pic>
      <p:grpSp>
        <p:nvGrpSpPr>
          <p:cNvPr id="42" name="Shape 42"/>
          <p:cNvGrpSpPr/>
          <p:nvPr/>
        </p:nvGrpSpPr>
        <p:grpSpPr>
          <a:xfrm>
            <a:off x="820301" y="775000"/>
            <a:ext cx="10551199" cy="5308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45" name="Shape 45"/>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1" y="2829933"/>
            <a:ext cx="8854399" cy="31031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srcRect r="36415" b="23112"/>
          <a:stretch>
            <a:fillRect/>
          </a:stretch>
        </p:blipFill>
        <p:spPr>
          <a:xfrm>
            <a:off x="9863834" y="2463801"/>
            <a:ext cx="2328165" cy="4394199"/>
          </a:xfrm>
          <a:prstGeom prst="rect">
            <a:avLst/>
          </a:prstGeom>
          <a:noFill/>
          <a:ln>
            <a:noFill/>
          </a:ln>
        </p:spPr>
      </p:pic>
      <p:pic>
        <p:nvPicPr>
          <p:cNvPr id="48" name="Shape 48"/>
          <p:cNvPicPr preferRelativeResize="0"/>
          <p:nvPr/>
        </p:nvPicPr>
        <p:blipFill rotWithShape="1">
          <a:blip r:embed="rId4"/>
          <a:srcRect l="11090" r="-11089" b="16541"/>
          <a:stretch>
            <a:fillRect/>
          </a:stretch>
        </p:blipFill>
        <p:spPr>
          <a:xfrm>
            <a:off x="-25400" y="4474000"/>
            <a:ext cx="2328167" cy="2384000"/>
          </a:xfrm>
          <a:prstGeom prst="rect">
            <a:avLst/>
          </a:prstGeom>
          <a:noFill/>
          <a:ln>
            <a:noFill/>
          </a:ln>
        </p:spPr>
      </p:pic>
    </p:spTree>
    <p:extLst>
      <p:ext uri="{BB962C8B-B14F-4D97-AF65-F5344CB8AC3E}">
        <p14:creationId xmlns:p14="http://schemas.microsoft.com/office/powerpoint/2010/main" val="3542995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srcRect r="34288" b="26905"/>
          <a:stretch>
            <a:fillRect/>
          </a:stretch>
        </p:blipFill>
        <p:spPr>
          <a:xfrm rot="-5400000">
            <a:off x="8708900" y="-657534"/>
            <a:ext cx="2850965" cy="4140635"/>
          </a:xfrm>
          <a:prstGeom prst="rect">
            <a:avLst/>
          </a:prstGeom>
          <a:noFill/>
          <a:ln>
            <a:noFill/>
          </a:ln>
        </p:spPr>
      </p:pic>
      <p:grpSp>
        <p:nvGrpSpPr>
          <p:cNvPr id="51" name="Shape 51"/>
          <p:cNvGrpSpPr/>
          <p:nvPr/>
        </p:nvGrpSpPr>
        <p:grpSpPr>
          <a:xfrm>
            <a:off x="820301"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54" name="Shape 54"/>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4"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srcRect l="57520" b="21764"/>
          <a:stretch>
            <a:fillRect/>
          </a:stretch>
        </p:blipFill>
        <p:spPr>
          <a:xfrm>
            <a:off x="0" y="3174100"/>
            <a:ext cx="2038533" cy="3683899"/>
          </a:xfrm>
          <a:prstGeom prst="rect">
            <a:avLst/>
          </a:prstGeom>
          <a:noFill/>
          <a:ln>
            <a:noFill/>
          </a:ln>
        </p:spPr>
      </p:pic>
      <p:pic>
        <p:nvPicPr>
          <p:cNvPr id="58" name="Shape 58"/>
          <p:cNvPicPr preferRelativeResize="0"/>
          <p:nvPr/>
        </p:nvPicPr>
        <p:blipFill rotWithShape="1">
          <a:blip r:embed="rId4"/>
          <a:srcRect r="35069" b="72214"/>
          <a:stretch>
            <a:fillRect/>
          </a:stretch>
        </p:blipFill>
        <p:spPr>
          <a:xfrm>
            <a:off x="9340900" y="4606944"/>
            <a:ext cx="2863800" cy="2251065"/>
          </a:xfrm>
          <a:prstGeom prst="rect">
            <a:avLst/>
          </a:prstGeom>
          <a:noFill/>
          <a:ln>
            <a:noFill/>
          </a:ln>
        </p:spPr>
      </p:pic>
    </p:spTree>
    <p:extLst>
      <p:ext uri="{BB962C8B-B14F-4D97-AF65-F5344CB8AC3E}">
        <p14:creationId xmlns:p14="http://schemas.microsoft.com/office/powerpoint/2010/main" val="1644741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srcRect l="45000" b="3157"/>
          <a:stretch>
            <a:fillRect/>
          </a:stretch>
        </p:blipFill>
        <p:spPr>
          <a:xfrm>
            <a:off x="-14683" y="1778051"/>
            <a:ext cx="1575033" cy="5094632"/>
          </a:xfrm>
          <a:prstGeom prst="rect">
            <a:avLst/>
          </a:prstGeom>
          <a:noFill/>
          <a:ln>
            <a:noFill/>
          </a:ln>
        </p:spPr>
      </p:pic>
      <p:pic>
        <p:nvPicPr>
          <p:cNvPr id="61" name="Shape 61"/>
          <p:cNvPicPr preferRelativeResize="0"/>
          <p:nvPr/>
        </p:nvPicPr>
        <p:blipFill rotWithShape="1">
          <a:blip r:embed="rId3"/>
          <a:srcRect l="-5401" t="-6270" r="32211" b="6270"/>
          <a:stretch>
            <a:fillRect/>
          </a:stretch>
        </p:blipFill>
        <p:spPr>
          <a:xfrm rot="-5400000" flipH="1">
            <a:off x="8391183" y="3057183"/>
            <a:ext cx="2750232" cy="4851399"/>
          </a:xfrm>
          <a:prstGeom prst="rect">
            <a:avLst/>
          </a:prstGeom>
          <a:noFill/>
          <a:ln>
            <a:noFill/>
          </a:ln>
        </p:spPr>
      </p:pic>
      <p:grpSp>
        <p:nvGrpSpPr>
          <p:cNvPr id="62" name="Shape 62"/>
          <p:cNvGrpSpPr/>
          <p:nvPr/>
        </p:nvGrpSpPr>
        <p:grpSpPr>
          <a:xfrm>
            <a:off x="820301"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65" name="Shape 65"/>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7" name="Shape 67"/>
          <p:cNvSpPr txBox="1">
            <a:spLocks noGrp="1"/>
          </p:cNvSpPr>
          <p:nvPr>
            <p:ph type="body" idx="2"/>
          </p:nvPr>
        </p:nvSpPr>
        <p:spPr>
          <a:xfrm>
            <a:off x="4607568"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8" name="Shape 68"/>
          <p:cNvSpPr txBox="1">
            <a:spLocks noGrp="1"/>
          </p:cNvSpPr>
          <p:nvPr>
            <p:ph type="body" idx="3"/>
          </p:nvPr>
        </p:nvSpPr>
        <p:spPr>
          <a:xfrm>
            <a:off x="7647004"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pic>
        <p:nvPicPr>
          <p:cNvPr id="69" name="Shape 69"/>
          <p:cNvPicPr preferRelativeResize="0"/>
          <p:nvPr/>
        </p:nvPicPr>
        <p:blipFill rotWithShape="1">
          <a:blip r:embed="rId4"/>
          <a:srcRect l="-13090" t="-8865" r="39793" b="42702"/>
          <a:stretch>
            <a:fillRect/>
          </a:stretch>
        </p:blipFill>
        <p:spPr>
          <a:xfrm rot="-5400000">
            <a:off x="9258299" y="-121044"/>
            <a:ext cx="2844800" cy="3073399"/>
          </a:xfrm>
          <a:prstGeom prst="rect">
            <a:avLst/>
          </a:prstGeom>
          <a:noFill/>
          <a:ln>
            <a:noFill/>
          </a:ln>
        </p:spPr>
      </p:pic>
    </p:spTree>
    <p:extLst>
      <p:ext uri="{BB962C8B-B14F-4D97-AF65-F5344CB8AC3E}">
        <p14:creationId xmlns:p14="http://schemas.microsoft.com/office/powerpoint/2010/main" val="1994244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srcRect l="49259" b="18374"/>
          <a:stretch>
            <a:fillRect/>
          </a:stretch>
        </p:blipFill>
        <p:spPr>
          <a:xfrm rot="5400000">
            <a:off x="557516" y="-582916"/>
            <a:ext cx="1971064" cy="3111499"/>
          </a:xfrm>
          <a:prstGeom prst="rect">
            <a:avLst/>
          </a:prstGeom>
          <a:noFill/>
          <a:ln>
            <a:noFill/>
          </a:ln>
        </p:spPr>
      </p:pic>
      <p:grpSp>
        <p:nvGrpSpPr>
          <p:cNvPr id="72" name="Shape 72"/>
          <p:cNvGrpSpPr/>
          <p:nvPr/>
        </p:nvGrpSpPr>
        <p:grpSpPr>
          <a:xfrm>
            <a:off x="820301" y="775000"/>
            <a:ext cx="105511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75" name="Shape 75"/>
          <p:cNvSpPr txBox="1">
            <a:spLocks noGrp="1"/>
          </p:cNvSpPr>
          <p:nvPr>
            <p:ph type="title"/>
          </p:nvPr>
        </p:nvSpPr>
        <p:spPr>
          <a:xfrm>
            <a:off x="1668801" y="1392234"/>
            <a:ext cx="8854399" cy="665199"/>
          </a:xfrm>
          <a:prstGeom prst="rect">
            <a:avLst/>
          </a:prstGeom>
        </p:spPr>
        <p:txBody>
          <a:bodyPr lIns="91425" tIns="91425" rIns="91425" bIns="91425" anchor="b"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pic>
        <p:nvPicPr>
          <p:cNvPr id="76" name="Shape 76"/>
          <p:cNvPicPr preferRelativeResize="0"/>
          <p:nvPr/>
        </p:nvPicPr>
        <p:blipFill rotWithShape="1">
          <a:blip r:embed="rId3"/>
          <a:srcRect r="17197" b="18533"/>
          <a:stretch>
            <a:fillRect/>
          </a:stretch>
        </p:blipFill>
        <p:spPr>
          <a:xfrm>
            <a:off x="9220201" y="3852832"/>
            <a:ext cx="2971799" cy="3005165"/>
          </a:xfrm>
          <a:prstGeom prst="rect">
            <a:avLst/>
          </a:prstGeom>
          <a:noFill/>
          <a:ln>
            <a:noFill/>
          </a:ln>
        </p:spPr>
      </p:pic>
    </p:spTree>
    <p:extLst>
      <p:ext uri="{BB962C8B-B14F-4D97-AF65-F5344CB8AC3E}">
        <p14:creationId xmlns:p14="http://schemas.microsoft.com/office/powerpoint/2010/main" val="419413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srcRect r="17197" b="18533"/>
          <a:stretch>
            <a:fillRect/>
          </a:stretch>
        </p:blipFill>
        <p:spPr>
          <a:xfrm>
            <a:off x="9220201" y="3852832"/>
            <a:ext cx="2971799" cy="3005165"/>
          </a:xfrm>
          <a:prstGeom prst="rect">
            <a:avLst/>
          </a:prstGeom>
          <a:noFill/>
          <a:ln>
            <a:noFill/>
          </a:ln>
        </p:spPr>
      </p:pic>
      <p:grpSp>
        <p:nvGrpSpPr>
          <p:cNvPr id="79" name="Shape 79"/>
          <p:cNvGrpSpPr/>
          <p:nvPr/>
        </p:nvGrpSpPr>
        <p:grpSpPr>
          <a:xfrm>
            <a:off x="820301" y="775000"/>
            <a:ext cx="10551199" cy="5308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82" name="Shape 82"/>
          <p:cNvSpPr txBox="1">
            <a:spLocks noGrp="1"/>
          </p:cNvSpPr>
          <p:nvPr>
            <p:ph type="body" idx="1"/>
          </p:nvPr>
        </p:nvSpPr>
        <p:spPr>
          <a:xfrm>
            <a:off x="1181101" y="5265467"/>
            <a:ext cx="9829999" cy="692799"/>
          </a:xfrm>
          <a:prstGeom prst="rect">
            <a:avLst/>
          </a:prstGeom>
        </p:spPr>
        <p:txBody>
          <a:bodyPr lIns="91425" tIns="91425" rIns="91425" bIns="91425" anchor="b" anchorCtr="0"/>
          <a:lstStyle>
            <a:lvl1pPr lvl="0" algn="ctr">
              <a:spcBef>
                <a:spcPts val="480"/>
              </a:spcBef>
              <a:buSzPct val="100000"/>
              <a:buNone/>
              <a:defRPr sz="1600"/>
            </a:lvl1pPr>
          </a:lstStyle>
          <a:p>
            <a:endParaRPr/>
          </a:p>
        </p:txBody>
      </p:sp>
      <p:pic>
        <p:nvPicPr>
          <p:cNvPr id="83" name="Shape 83"/>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extLst>
      <p:ext uri="{BB962C8B-B14F-4D97-AF65-F5344CB8AC3E}">
        <p14:creationId xmlns:p14="http://schemas.microsoft.com/office/powerpoint/2010/main" val="2764497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srcRect r="40695" b="12701"/>
          <a:stretch>
            <a:fillRect/>
          </a:stretch>
        </p:blipFill>
        <p:spPr>
          <a:xfrm>
            <a:off x="10303974" y="2519800"/>
            <a:ext cx="1888025" cy="4338200"/>
          </a:xfrm>
          <a:prstGeom prst="rect">
            <a:avLst/>
          </a:prstGeom>
          <a:noFill/>
          <a:ln>
            <a:noFill/>
          </a:ln>
        </p:spPr>
      </p:pic>
      <p:pic>
        <p:nvPicPr>
          <p:cNvPr id="86" name="Shape 86"/>
          <p:cNvPicPr preferRelativeResize="0"/>
          <p:nvPr/>
        </p:nvPicPr>
        <p:blipFill rotWithShape="1">
          <a:blip r:embed="rId3"/>
          <a:srcRect l="43534" b="9942"/>
          <a:stretch>
            <a:fillRect/>
          </a:stretch>
        </p:blipFill>
        <p:spPr>
          <a:xfrm rot="-5400000" flipH="1">
            <a:off x="9147633" y="-1507667"/>
            <a:ext cx="1549400" cy="4539333"/>
          </a:xfrm>
          <a:prstGeom prst="rect">
            <a:avLst/>
          </a:prstGeom>
          <a:noFill/>
          <a:ln>
            <a:noFill/>
          </a:ln>
        </p:spPr>
      </p:pic>
      <p:pic>
        <p:nvPicPr>
          <p:cNvPr id="87" name="Shape 87"/>
          <p:cNvPicPr preferRelativeResize="0"/>
          <p:nvPr/>
        </p:nvPicPr>
        <p:blipFill rotWithShape="1">
          <a:blip r:embed="rId3"/>
          <a:srcRect r="35069" b="2780"/>
          <a:stretch>
            <a:fillRect/>
          </a:stretch>
        </p:blipFill>
        <p:spPr>
          <a:xfrm rot="5400000">
            <a:off x="1648267" y="3299267"/>
            <a:ext cx="1897765" cy="5219699"/>
          </a:xfrm>
          <a:prstGeom prst="rect">
            <a:avLst/>
          </a:prstGeom>
          <a:noFill/>
          <a:ln>
            <a:noFill/>
          </a:ln>
        </p:spPr>
      </p:pic>
      <p:grpSp>
        <p:nvGrpSpPr>
          <p:cNvPr id="88" name="Shape 88"/>
          <p:cNvGrpSpPr/>
          <p:nvPr/>
        </p:nvGrpSpPr>
        <p:grpSpPr>
          <a:xfrm>
            <a:off x="820301" y="775000"/>
            <a:ext cx="10551199" cy="5308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pic>
        <p:nvPicPr>
          <p:cNvPr id="91" name="Shape 91"/>
          <p:cNvPicPr preferRelativeResize="0"/>
          <p:nvPr/>
        </p:nvPicPr>
        <p:blipFill rotWithShape="1">
          <a:blip r:embed="rId4"/>
          <a:srcRect l="45142" t="-12064" b="21353"/>
          <a:stretch>
            <a:fillRect/>
          </a:stretch>
        </p:blipFill>
        <p:spPr>
          <a:xfrm rot="5400000">
            <a:off x="1265599" y="-1291000"/>
            <a:ext cx="2205900" cy="4762501"/>
          </a:xfrm>
          <a:prstGeom prst="rect">
            <a:avLst/>
          </a:prstGeom>
          <a:noFill/>
          <a:ln>
            <a:noFill/>
          </a:ln>
        </p:spPr>
      </p:pic>
      <p:pic>
        <p:nvPicPr>
          <p:cNvPr id="92" name="Shape 92"/>
          <p:cNvPicPr preferRelativeResize="0"/>
          <p:nvPr/>
        </p:nvPicPr>
        <p:blipFill rotWithShape="1">
          <a:blip r:embed="rId5"/>
          <a:srcRect l="11090" r="-11089" b="16541"/>
          <a:stretch>
            <a:fillRect/>
          </a:stretch>
        </p:blipFill>
        <p:spPr>
          <a:xfrm flipH="1">
            <a:off x="10185399" y="4803301"/>
            <a:ext cx="2006599" cy="2054697"/>
          </a:xfrm>
          <a:prstGeom prst="rect">
            <a:avLst/>
          </a:prstGeom>
          <a:noFill/>
          <a:ln>
            <a:noFill/>
          </a:ln>
        </p:spPr>
      </p:pic>
    </p:spTree>
    <p:extLst>
      <p:ext uri="{BB962C8B-B14F-4D97-AF65-F5344CB8AC3E}">
        <p14:creationId xmlns:p14="http://schemas.microsoft.com/office/powerpoint/2010/main" val="2097378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srcRect l="43534"/>
          <a:stretch>
            <a:fillRect/>
          </a:stretch>
        </p:blipFill>
        <p:spPr>
          <a:xfrm rot="-5400000" flipH="1">
            <a:off x="6769216" y="-1758150"/>
            <a:ext cx="1549400" cy="5040299"/>
          </a:xfrm>
          <a:prstGeom prst="rect">
            <a:avLst/>
          </a:prstGeom>
          <a:noFill/>
          <a:ln>
            <a:noFill/>
          </a:ln>
        </p:spPr>
      </p:pic>
      <p:pic>
        <p:nvPicPr>
          <p:cNvPr id="95" name="Shape 95"/>
          <p:cNvPicPr preferRelativeResize="0"/>
          <p:nvPr/>
        </p:nvPicPr>
        <p:blipFill rotWithShape="1">
          <a:blip r:embed="rId3"/>
          <a:srcRect l="45142" t="-12064" b="21353"/>
          <a:stretch>
            <a:fillRect/>
          </a:stretch>
        </p:blipFill>
        <p:spPr>
          <a:xfrm rot="5400000">
            <a:off x="1422399" y="-1447799"/>
            <a:ext cx="2476500" cy="5346700"/>
          </a:xfrm>
          <a:prstGeom prst="rect">
            <a:avLst/>
          </a:prstGeom>
          <a:noFill/>
          <a:ln>
            <a:noFill/>
          </a:ln>
        </p:spPr>
      </p:pic>
      <p:pic>
        <p:nvPicPr>
          <p:cNvPr id="96" name="Shape 96"/>
          <p:cNvPicPr preferRelativeResize="0"/>
          <p:nvPr/>
        </p:nvPicPr>
        <p:blipFill rotWithShape="1">
          <a:blip r:embed="rId2"/>
          <a:srcRect r="35069" b="2780"/>
          <a:stretch>
            <a:fillRect/>
          </a:stretch>
        </p:blipFill>
        <p:spPr>
          <a:xfrm rot="5400000">
            <a:off x="3553267" y="3299267"/>
            <a:ext cx="1897765" cy="5219699"/>
          </a:xfrm>
          <a:prstGeom prst="rect">
            <a:avLst/>
          </a:prstGeom>
          <a:noFill/>
          <a:ln>
            <a:noFill/>
          </a:ln>
        </p:spPr>
      </p:pic>
      <p:pic>
        <p:nvPicPr>
          <p:cNvPr id="97" name="Shape 97"/>
          <p:cNvPicPr preferRelativeResize="0"/>
          <p:nvPr/>
        </p:nvPicPr>
        <p:blipFill rotWithShape="1">
          <a:blip r:embed="rId4"/>
          <a:srcRect r="20660" b="38811"/>
          <a:stretch>
            <a:fillRect/>
          </a:stretch>
        </p:blipFill>
        <p:spPr>
          <a:xfrm>
            <a:off x="7962900" y="3657534"/>
            <a:ext cx="4229099" cy="3200465"/>
          </a:xfrm>
          <a:prstGeom prst="rect">
            <a:avLst/>
          </a:prstGeom>
          <a:noFill/>
          <a:ln>
            <a:noFill/>
          </a:ln>
        </p:spPr>
      </p:pic>
      <p:pic>
        <p:nvPicPr>
          <p:cNvPr id="98" name="Shape 98"/>
          <p:cNvPicPr preferRelativeResize="0"/>
          <p:nvPr/>
        </p:nvPicPr>
        <p:blipFill rotWithShape="1">
          <a:blip r:embed="rId5"/>
          <a:srcRect r="26809"/>
          <a:stretch>
            <a:fillRect/>
          </a:stretch>
        </p:blipFill>
        <p:spPr>
          <a:xfrm rot="-5400000">
            <a:off x="8506200" y="-1031500"/>
            <a:ext cx="2667000" cy="4704600"/>
          </a:xfrm>
          <a:prstGeom prst="rect">
            <a:avLst/>
          </a:prstGeom>
          <a:noFill/>
          <a:ln>
            <a:noFill/>
          </a:ln>
        </p:spPr>
      </p:pic>
      <p:pic>
        <p:nvPicPr>
          <p:cNvPr id="99" name="Shape 99"/>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00" name="Shape 100"/>
          <p:cNvPicPr preferRelativeResize="0"/>
          <p:nvPr/>
        </p:nvPicPr>
        <p:blipFill rotWithShape="1">
          <a:blip r:embed="rId7"/>
          <a:srcRect r="40695" b="12701"/>
          <a:stretch>
            <a:fillRect/>
          </a:stretch>
        </p:blipFill>
        <p:spPr>
          <a:xfrm>
            <a:off x="10064067" y="1968500"/>
            <a:ext cx="2127933" cy="4889499"/>
          </a:xfrm>
          <a:prstGeom prst="rect">
            <a:avLst/>
          </a:prstGeom>
          <a:noFill/>
          <a:ln>
            <a:noFill/>
          </a:ln>
        </p:spPr>
      </p:pic>
    </p:spTree>
    <p:extLst>
      <p:ext uri="{BB962C8B-B14F-4D97-AF65-F5344CB8AC3E}">
        <p14:creationId xmlns:p14="http://schemas.microsoft.com/office/powerpoint/2010/main" val="312383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25779-1324-4ABF-9231-CDD7DCAED7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2B0654-EFA2-49FF-87DA-13450E1564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3FE9CF-2C54-4F18-BFE5-FF4FCF3FE9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D12E1-4478-4963-BA19-EC26F76909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D83190-F612-4C1E-8B0B-35B870124B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223A00-D988-4A42-B392-A86F4C5543F1}"/>
              </a:ext>
            </a:extLst>
          </p:cNvPr>
          <p:cNvSpPr>
            <a:spLocks noGrp="1"/>
          </p:cNvSpPr>
          <p:nvPr>
            <p:ph type="dt" sz="half" idx="10"/>
          </p:nvPr>
        </p:nvSpPr>
        <p:spPr/>
        <p:txBody>
          <a:bodyPr/>
          <a:lstStyle/>
          <a:p>
            <a:fld id="{3057D205-931D-405A-87A4-FC4DD0FADBF3}" type="datetimeFigureOut">
              <a:rPr lang="en-US" smtClean="0"/>
              <a:t>10/24/2024</a:t>
            </a:fld>
            <a:endParaRPr lang="en-US"/>
          </a:p>
        </p:txBody>
      </p:sp>
      <p:sp>
        <p:nvSpPr>
          <p:cNvPr id="8" name="Footer Placeholder 7">
            <a:extLst>
              <a:ext uri="{FF2B5EF4-FFF2-40B4-BE49-F238E27FC236}">
                <a16:creationId xmlns:a16="http://schemas.microsoft.com/office/drawing/2014/main" id="{E6A42114-563E-44BC-9F78-FD3DC15365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01321C-455D-4E49-8396-1CEEA048A230}"/>
              </a:ext>
            </a:extLst>
          </p:cNvPr>
          <p:cNvSpPr>
            <a:spLocks noGrp="1"/>
          </p:cNvSpPr>
          <p:nvPr>
            <p:ph type="sldNum" sz="quarter" idx="12"/>
          </p:nvPr>
        </p:nvSpPr>
        <p:spPr/>
        <p:txBody>
          <a:bodyPr/>
          <a:lstStyle/>
          <a:p>
            <a:fld id="{A3F12499-6D24-4AA6-909E-EE032E3C05D3}" type="slidenum">
              <a:rPr lang="en-US" smtClean="0"/>
              <a:t>‹#›</a:t>
            </a:fld>
            <a:endParaRPr lang="en-US"/>
          </a:p>
        </p:txBody>
      </p:sp>
    </p:spTree>
    <p:extLst>
      <p:ext uri="{BB962C8B-B14F-4D97-AF65-F5344CB8AC3E}">
        <p14:creationId xmlns:p14="http://schemas.microsoft.com/office/powerpoint/2010/main" val="2611775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srcRect l="43534"/>
          <a:stretch>
            <a:fillRect/>
          </a:stretch>
        </p:blipFill>
        <p:spPr>
          <a:xfrm rot="-5400000" flipH="1">
            <a:off x="8598768" y="-1169267"/>
            <a:ext cx="1026657" cy="3339792"/>
          </a:xfrm>
          <a:prstGeom prst="rect">
            <a:avLst/>
          </a:prstGeom>
          <a:noFill/>
          <a:ln>
            <a:noFill/>
          </a:ln>
        </p:spPr>
      </p:pic>
      <p:pic>
        <p:nvPicPr>
          <p:cNvPr id="103" name="Shape 103"/>
          <p:cNvPicPr preferRelativeResize="0"/>
          <p:nvPr/>
        </p:nvPicPr>
        <p:blipFill rotWithShape="1">
          <a:blip r:embed="rId3"/>
          <a:srcRect l="45142" t="-12064" b="21353"/>
          <a:stretch>
            <a:fillRect/>
          </a:stretch>
        </p:blipFill>
        <p:spPr>
          <a:xfrm rot="5400000">
            <a:off x="962217" y="-987616"/>
            <a:ext cx="1682367" cy="3632199"/>
          </a:xfrm>
          <a:prstGeom prst="rect">
            <a:avLst/>
          </a:prstGeom>
          <a:noFill/>
          <a:ln>
            <a:noFill/>
          </a:ln>
        </p:spPr>
      </p:pic>
      <p:pic>
        <p:nvPicPr>
          <p:cNvPr id="104" name="Shape 104"/>
          <p:cNvPicPr preferRelativeResize="0"/>
          <p:nvPr/>
        </p:nvPicPr>
        <p:blipFill rotWithShape="1">
          <a:blip r:embed="rId2"/>
          <a:srcRect r="35069" b="2780"/>
          <a:stretch>
            <a:fillRect/>
          </a:stretch>
        </p:blipFill>
        <p:spPr>
          <a:xfrm rot="5400000">
            <a:off x="1970219" y="4884752"/>
            <a:ext cx="1052272" cy="2894221"/>
          </a:xfrm>
          <a:prstGeom prst="rect">
            <a:avLst/>
          </a:prstGeom>
          <a:noFill/>
          <a:ln>
            <a:noFill/>
          </a:ln>
        </p:spPr>
      </p:pic>
      <p:pic>
        <p:nvPicPr>
          <p:cNvPr id="105" name="Shape 105"/>
          <p:cNvPicPr preferRelativeResize="0"/>
          <p:nvPr/>
        </p:nvPicPr>
        <p:blipFill rotWithShape="1">
          <a:blip r:embed="rId4"/>
          <a:srcRect r="20660" b="38811"/>
          <a:stretch>
            <a:fillRect/>
          </a:stretch>
        </p:blipFill>
        <p:spPr>
          <a:xfrm>
            <a:off x="9297768" y="4667713"/>
            <a:ext cx="2894233" cy="2190287"/>
          </a:xfrm>
          <a:prstGeom prst="rect">
            <a:avLst/>
          </a:prstGeom>
          <a:noFill/>
          <a:ln>
            <a:noFill/>
          </a:ln>
        </p:spPr>
      </p:pic>
      <p:pic>
        <p:nvPicPr>
          <p:cNvPr id="106" name="Shape 106"/>
          <p:cNvPicPr preferRelativeResize="0"/>
          <p:nvPr/>
        </p:nvPicPr>
        <p:blipFill rotWithShape="1">
          <a:blip r:embed="rId5"/>
          <a:srcRect r="26809"/>
          <a:stretch>
            <a:fillRect/>
          </a:stretch>
        </p:blipFill>
        <p:spPr>
          <a:xfrm rot="-5400000">
            <a:off x="9749725" y="-687776"/>
            <a:ext cx="1767199" cy="3117352"/>
          </a:xfrm>
          <a:prstGeom prst="rect">
            <a:avLst/>
          </a:prstGeom>
          <a:noFill/>
          <a:ln>
            <a:noFill/>
          </a:ln>
        </p:spPr>
      </p:pic>
      <p:pic>
        <p:nvPicPr>
          <p:cNvPr id="107" name="Shape 107"/>
          <p:cNvPicPr preferRelativeResize="0"/>
          <p:nvPr/>
        </p:nvPicPr>
        <p:blipFill rotWithShape="1">
          <a:blip r:embed="rId6"/>
          <a:srcRect r="34262" b="14813"/>
          <a:stretch>
            <a:fillRect/>
          </a:stretch>
        </p:blipFill>
        <p:spPr>
          <a:xfrm flipH="1">
            <a:off x="0" y="3949701"/>
            <a:ext cx="1875235" cy="2908300"/>
          </a:xfrm>
          <a:prstGeom prst="rect">
            <a:avLst/>
          </a:prstGeom>
          <a:noFill/>
          <a:ln>
            <a:noFill/>
          </a:ln>
        </p:spPr>
      </p:pic>
      <p:pic>
        <p:nvPicPr>
          <p:cNvPr id="108" name="Shape 108"/>
          <p:cNvPicPr preferRelativeResize="0"/>
          <p:nvPr/>
        </p:nvPicPr>
        <p:blipFill rotWithShape="1">
          <a:blip r:embed="rId7"/>
          <a:srcRect r="40695" b="12701"/>
          <a:stretch>
            <a:fillRect/>
          </a:stretch>
        </p:blipFill>
        <p:spPr>
          <a:xfrm>
            <a:off x="10735725" y="3511797"/>
            <a:ext cx="1456276" cy="3346200"/>
          </a:xfrm>
          <a:prstGeom prst="rect">
            <a:avLst/>
          </a:prstGeom>
          <a:noFill/>
          <a:ln>
            <a:noFill/>
          </a:ln>
        </p:spPr>
      </p:pic>
    </p:spTree>
    <p:extLst>
      <p:ext uri="{BB962C8B-B14F-4D97-AF65-F5344CB8AC3E}">
        <p14:creationId xmlns:p14="http://schemas.microsoft.com/office/powerpoint/2010/main" val="2864642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12700" y="-12700"/>
            <a:ext cx="12204799" cy="6870800"/>
          </a:xfrm>
          <a:prstGeom prst="frame">
            <a:avLst>
              <a:gd name="adj1" fmla="val 6469"/>
            </a:avLst>
          </a:prstGeom>
          <a:solidFill>
            <a:srgbClr val="FFFFFF">
              <a:alpha val="50379"/>
            </a:srgbClr>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pic>
        <p:nvPicPr>
          <p:cNvPr id="111" name="Shape 111"/>
          <p:cNvPicPr preferRelativeResize="0"/>
          <p:nvPr/>
        </p:nvPicPr>
        <p:blipFill rotWithShape="1">
          <a:blip r:embed="rId2"/>
          <a:srcRect r="17197" b="18533"/>
          <a:stretch>
            <a:fillRect/>
          </a:stretch>
        </p:blipFill>
        <p:spPr>
          <a:xfrm>
            <a:off x="9220201" y="3852832"/>
            <a:ext cx="2971799" cy="3005165"/>
          </a:xfrm>
          <a:prstGeom prst="rect">
            <a:avLst/>
          </a:prstGeom>
          <a:noFill/>
          <a:ln>
            <a:noFill/>
          </a:ln>
        </p:spPr>
      </p:pic>
      <p:pic>
        <p:nvPicPr>
          <p:cNvPr id="112" name="Shape 112"/>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extLst>
      <p:ext uri="{BB962C8B-B14F-4D97-AF65-F5344CB8AC3E}">
        <p14:creationId xmlns:p14="http://schemas.microsoft.com/office/powerpoint/2010/main" val="416906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79A5-8D8C-41AA-99F6-8003C3E4E6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237354-75EA-4DBB-949F-524A32BAE595}"/>
              </a:ext>
            </a:extLst>
          </p:cNvPr>
          <p:cNvSpPr>
            <a:spLocks noGrp="1"/>
          </p:cNvSpPr>
          <p:nvPr>
            <p:ph type="dt" sz="half" idx="10"/>
          </p:nvPr>
        </p:nvSpPr>
        <p:spPr/>
        <p:txBody>
          <a:bodyPr/>
          <a:lstStyle/>
          <a:p>
            <a:fld id="{3057D205-931D-405A-87A4-FC4DD0FADBF3}" type="datetimeFigureOut">
              <a:rPr lang="en-US" smtClean="0"/>
              <a:t>10/24/2024</a:t>
            </a:fld>
            <a:endParaRPr lang="en-US"/>
          </a:p>
        </p:txBody>
      </p:sp>
      <p:sp>
        <p:nvSpPr>
          <p:cNvPr id="4" name="Footer Placeholder 3">
            <a:extLst>
              <a:ext uri="{FF2B5EF4-FFF2-40B4-BE49-F238E27FC236}">
                <a16:creationId xmlns:a16="http://schemas.microsoft.com/office/drawing/2014/main" id="{05054C1C-F20F-453F-886A-195A45852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E29BCE-08DC-40C4-960E-42C035487387}"/>
              </a:ext>
            </a:extLst>
          </p:cNvPr>
          <p:cNvSpPr>
            <a:spLocks noGrp="1"/>
          </p:cNvSpPr>
          <p:nvPr>
            <p:ph type="sldNum" sz="quarter" idx="12"/>
          </p:nvPr>
        </p:nvSpPr>
        <p:spPr/>
        <p:txBody>
          <a:bodyPr/>
          <a:lstStyle/>
          <a:p>
            <a:fld id="{A3F12499-6D24-4AA6-909E-EE032E3C05D3}" type="slidenum">
              <a:rPr lang="en-US" smtClean="0"/>
              <a:t>‹#›</a:t>
            </a:fld>
            <a:endParaRPr lang="en-US"/>
          </a:p>
        </p:txBody>
      </p:sp>
    </p:spTree>
    <p:extLst>
      <p:ext uri="{BB962C8B-B14F-4D97-AF65-F5344CB8AC3E}">
        <p14:creationId xmlns:p14="http://schemas.microsoft.com/office/powerpoint/2010/main" val="3023031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97394C-06BC-4B0F-B6F6-5BF9D21EF153}"/>
              </a:ext>
            </a:extLst>
          </p:cNvPr>
          <p:cNvSpPr>
            <a:spLocks noGrp="1"/>
          </p:cNvSpPr>
          <p:nvPr>
            <p:ph type="dt" sz="half" idx="10"/>
          </p:nvPr>
        </p:nvSpPr>
        <p:spPr/>
        <p:txBody>
          <a:bodyPr/>
          <a:lstStyle/>
          <a:p>
            <a:fld id="{3057D205-931D-405A-87A4-FC4DD0FADBF3}" type="datetimeFigureOut">
              <a:rPr lang="en-US" smtClean="0"/>
              <a:t>10/24/2024</a:t>
            </a:fld>
            <a:endParaRPr lang="en-US"/>
          </a:p>
        </p:txBody>
      </p:sp>
      <p:sp>
        <p:nvSpPr>
          <p:cNvPr id="3" name="Footer Placeholder 2">
            <a:extLst>
              <a:ext uri="{FF2B5EF4-FFF2-40B4-BE49-F238E27FC236}">
                <a16:creationId xmlns:a16="http://schemas.microsoft.com/office/drawing/2014/main" id="{66B00686-7438-447B-A0EF-6E0CB66C6C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63F09B-CC2B-40BA-BBF8-CEE2C90BA4DF}"/>
              </a:ext>
            </a:extLst>
          </p:cNvPr>
          <p:cNvSpPr>
            <a:spLocks noGrp="1"/>
          </p:cNvSpPr>
          <p:nvPr>
            <p:ph type="sldNum" sz="quarter" idx="12"/>
          </p:nvPr>
        </p:nvSpPr>
        <p:spPr/>
        <p:txBody>
          <a:bodyPr/>
          <a:lstStyle/>
          <a:p>
            <a:fld id="{A3F12499-6D24-4AA6-909E-EE032E3C05D3}" type="slidenum">
              <a:rPr lang="en-US" smtClean="0"/>
              <a:t>‹#›</a:t>
            </a:fld>
            <a:endParaRPr lang="en-US"/>
          </a:p>
        </p:txBody>
      </p:sp>
    </p:spTree>
    <p:extLst>
      <p:ext uri="{BB962C8B-B14F-4D97-AF65-F5344CB8AC3E}">
        <p14:creationId xmlns:p14="http://schemas.microsoft.com/office/powerpoint/2010/main" val="44679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82FC-08C1-4E3C-A8A3-F31E82BB45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37189-1644-4188-A1CE-30AA8E625F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DD6C22-930A-4F7B-8928-4F261E8DF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FA73B6-BEC0-46C4-9002-7501CA22EE0E}"/>
              </a:ext>
            </a:extLst>
          </p:cNvPr>
          <p:cNvSpPr>
            <a:spLocks noGrp="1"/>
          </p:cNvSpPr>
          <p:nvPr>
            <p:ph type="dt" sz="half" idx="10"/>
          </p:nvPr>
        </p:nvSpPr>
        <p:spPr/>
        <p:txBody>
          <a:bodyPr/>
          <a:lstStyle/>
          <a:p>
            <a:fld id="{3057D205-931D-405A-87A4-FC4DD0FADBF3}" type="datetimeFigureOut">
              <a:rPr lang="en-US" smtClean="0"/>
              <a:t>10/24/2024</a:t>
            </a:fld>
            <a:endParaRPr lang="en-US"/>
          </a:p>
        </p:txBody>
      </p:sp>
      <p:sp>
        <p:nvSpPr>
          <p:cNvPr id="6" name="Footer Placeholder 5">
            <a:extLst>
              <a:ext uri="{FF2B5EF4-FFF2-40B4-BE49-F238E27FC236}">
                <a16:creationId xmlns:a16="http://schemas.microsoft.com/office/drawing/2014/main" id="{488AA5CA-5215-4E68-9AE9-BE73431F8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FFFCC6-180F-4460-8151-7FC9BB334825}"/>
              </a:ext>
            </a:extLst>
          </p:cNvPr>
          <p:cNvSpPr>
            <a:spLocks noGrp="1"/>
          </p:cNvSpPr>
          <p:nvPr>
            <p:ph type="sldNum" sz="quarter" idx="12"/>
          </p:nvPr>
        </p:nvSpPr>
        <p:spPr/>
        <p:txBody>
          <a:bodyPr/>
          <a:lstStyle/>
          <a:p>
            <a:fld id="{A3F12499-6D24-4AA6-909E-EE032E3C05D3}" type="slidenum">
              <a:rPr lang="en-US" smtClean="0"/>
              <a:t>‹#›</a:t>
            </a:fld>
            <a:endParaRPr lang="en-US"/>
          </a:p>
        </p:txBody>
      </p:sp>
    </p:spTree>
    <p:extLst>
      <p:ext uri="{BB962C8B-B14F-4D97-AF65-F5344CB8AC3E}">
        <p14:creationId xmlns:p14="http://schemas.microsoft.com/office/powerpoint/2010/main" val="196647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B138-4E1A-437B-A31A-92E4229F6D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F01C23-A0C1-4747-8E95-B4E4F483E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11D48B-0B8E-4197-9D74-2C87DB956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C6D7A6-EA0B-4812-A5AE-30FF2D1A0A54}"/>
              </a:ext>
            </a:extLst>
          </p:cNvPr>
          <p:cNvSpPr>
            <a:spLocks noGrp="1"/>
          </p:cNvSpPr>
          <p:nvPr>
            <p:ph type="dt" sz="half" idx="10"/>
          </p:nvPr>
        </p:nvSpPr>
        <p:spPr/>
        <p:txBody>
          <a:bodyPr/>
          <a:lstStyle/>
          <a:p>
            <a:fld id="{3057D205-931D-405A-87A4-FC4DD0FADBF3}" type="datetimeFigureOut">
              <a:rPr lang="en-US" smtClean="0"/>
              <a:t>10/24/2024</a:t>
            </a:fld>
            <a:endParaRPr lang="en-US"/>
          </a:p>
        </p:txBody>
      </p:sp>
      <p:sp>
        <p:nvSpPr>
          <p:cNvPr id="6" name="Footer Placeholder 5">
            <a:extLst>
              <a:ext uri="{FF2B5EF4-FFF2-40B4-BE49-F238E27FC236}">
                <a16:creationId xmlns:a16="http://schemas.microsoft.com/office/drawing/2014/main" id="{D1F24F62-B933-47E6-B968-5AEF71365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C22584-9646-4B31-A4F2-14A6135FEDDC}"/>
              </a:ext>
            </a:extLst>
          </p:cNvPr>
          <p:cNvSpPr>
            <a:spLocks noGrp="1"/>
          </p:cNvSpPr>
          <p:nvPr>
            <p:ph type="sldNum" sz="quarter" idx="12"/>
          </p:nvPr>
        </p:nvSpPr>
        <p:spPr/>
        <p:txBody>
          <a:bodyPr/>
          <a:lstStyle/>
          <a:p>
            <a:fld id="{A3F12499-6D24-4AA6-909E-EE032E3C05D3}" type="slidenum">
              <a:rPr lang="en-US" smtClean="0"/>
              <a:t>‹#›</a:t>
            </a:fld>
            <a:endParaRPr lang="en-US"/>
          </a:p>
        </p:txBody>
      </p:sp>
    </p:spTree>
    <p:extLst>
      <p:ext uri="{BB962C8B-B14F-4D97-AF65-F5344CB8AC3E}">
        <p14:creationId xmlns:p14="http://schemas.microsoft.com/office/powerpoint/2010/main" val="607063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31DECC-85D5-487A-B2E4-D3DDA05E50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DC8EAF-1E4F-442C-B60F-E969430B05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F8708-9C1B-4300-9D83-4FD9ECFD8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7D205-931D-405A-87A4-FC4DD0FADBF3}" type="datetimeFigureOut">
              <a:rPr lang="en-US" smtClean="0"/>
              <a:t>10/24/2024</a:t>
            </a:fld>
            <a:endParaRPr lang="en-US"/>
          </a:p>
        </p:txBody>
      </p:sp>
      <p:sp>
        <p:nvSpPr>
          <p:cNvPr id="5" name="Footer Placeholder 4">
            <a:extLst>
              <a:ext uri="{FF2B5EF4-FFF2-40B4-BE49-F238E27FC236}">
                <a16:creationId xmlns:a16="http://schemas.microsoft.com/office/drawing/2014/main" id="{D54E7DB0-4E14-4387-A2B8-4329FC54D5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3F7629-EADA-4C65-B29B-7AE4C3FD7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12499-6D24-4AA6-909E-EE032E3C05D3}" type="slidenum">
              <a:rPr lang="en-US" smtClean="0"/>
              <a:t>‹#›</a:t>
            </a:fld>
            <a:endParaRPr lang="en-US"/>
          </a:p>
        </p:txBody>
      </p:sp>
    </p:spTree>
    <p:extLst>
      <p:ext uri="{BB962C8B-B14F-4D97-AF65-F5344CB8AC3E}">
        <p14:creationId xmlns:p14="http://schemas.microsoft.com/office/powerpoint/2010/main" val="1975878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68801" y="1392234"/>
            <a:ext cx="8854399" cy="1271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668801" y="2829933"/>
            <a:ext cx="8854399" cy="3103199"/>
          </a:xfrm>
          <a:prstGeom prst="rect">
            <a:avLst/>
          </a:prstGeom>
          <a:noFill/>
          <a:ln>
            <a:noFill/>
          </a:ln>
        </p:spPr>
        <p:txBody>
          <a:bodyPr lIns="91425" tIns="91425" rIns="91425" bIns="91425" anchor="t" anchorCtr="0"/>
          <a:lstStyle>
            <a:lvl1pPr lvl="0">
              <a:spcBef>
                <a:spcPts val="60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1pPr>
            <a:lvl2pPr lvl="1">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2pPr>
            <a:lvl3pPr lvl="2">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3pPr>
            <a:lvl4pPr lvl="3">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4pPr>
            <a:lvl5pPr lvl="4">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5pPr>
            <a:lvl6pPr lvl="5">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6pPr>
            <a:lvl7pPr lvl="6">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7pPr>
            <a:lvl8pPr lvl="7">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8pPr>
            <a:lvl9pPr lvl="8">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9pPr>
          </a:lstStyle>
          <a:p>
            <a:endParaRPr/>
          </a:p>
        </p:txBody>
      </p:sp>
    </p:spTree>
    <p:extLst>
      <p:ext uri="{BB962C8B-B14F-4D97-AF65-F5344CB8AC3E}">
        <p14:creationId xmlns:p14="http://schemas.microsoft.com/office/powerpoint/2010/main" val="229077960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68801" y="1392234"/>
            <a:ext cx="8854399" cy="1271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668801" y="2829933"/>
            <a:ext cx="8854399" cy="3103199"/>
          </a:xfrm>
          <a:prstGeom prst="rect">
            <a:avLst/>
          </a:prstGeom>
          <a:noFill/>
          <a:ln>
            <a:noFill/>
          </a:ln>
        </p:spPr>
        <p:txBody>
          <a:bodyPr lIns="91425" tIns="91425" rIns="91425" bIns="91425" anchor="t" anchorCtr="0"/>
          <a:lstStyle>
            <a:lvl1pPr lvl="0">
              <a:spcBef>
                <a:spcPts val="60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1pPr>
            <a:lvl2pPr lvl="1">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2pPr>
            <a:lvl3pPr lvl="2">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3pPr>
            <a:lvl4pPr lvl="3">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4pPr>
            <a:lvl5pPr lvl="4">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5pPr>
            <a:lvl6pPr lvl="5">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6pPr>
            <a:lvl7pPr lvl="6">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7pPr>
            <a:lvl8pPr lvl="7">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8pPr>
            <a:lvl9pPr lvl="8">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9pPr>
          </a:lstStyle>
          <a:p>
            <a:endParaRPr/>
          </a:p>
        </p:txBody>
      </p:sp>
    </p:spTree>
    <p:extLst>
      <p:ext uri="{BB962C8B-B14F-4D97-AF65-F5344CB8AC3E}">
        <p14:creationId xmlns:p14="http://schemas.microsoft.com/office/powerpoint/2010/main" val="2983879797"/>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68801" y="1392234"/>
            <a:ext cx="8854399" cy="1271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668801" y="2829933"/>
            <a:ext cx="8854399" cy="3103199"/>
          </a:xfrm>
          <a:prstGeom prst="rect">
            <a:avLst/>
          </a:prstGeom>
          <a:noFill/>
          <a:ln>
            <a:noFill/>
          </a:ln>
        </p:spPr>
        <p:txBody>
          <a:bodyPr lIns="91425" tIns="91425" rIns="91425" bIns="91425" anchor="t" anchorCtr="0"/>
          <a:lstStyle>
            <a:lvl1pPr lvl="0">
              <a:spcBef>
                <a:spcPts val="60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1pPr>
            <a:lvl2pPr lvl="1">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2pPr>
            <a:lvl3pPr lvl="2">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3pPr>
            <a:lvl4pPr lvl="3">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4pPr>
            <a:lvl5pPr lvl="4">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5pPr>
            <a:lvl6pPr lvl="5">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6pPr>
            <a:lvl7pPr lvl="6">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7pPr>
            <a:lvl8pPr lvl="7">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8pPr>
            <a:lvl9pPr lvl="8">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9pPr>
          </a:lstStyle>
          <a:p>
            <a:endParaRPr/>
          </a:p>
        </p:txBody>
      </p:sp>
    </p:spTree>
    <p:extLst>
      <p:ext uri="{BB962C8B-B14F-4D97-AF65-F5344CB8AC3E}">
        <p14:creationId xmlns:p14="http://schemas.microsoft.com/office/powerpoint/2010/main" val="1454100268"/>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68801" y="1392234"/>
            <a:ext cx="8854399" cy="1271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668801" y="2829933"/>
            <a:ext cx="8854399" cy="3103199"/>
          </a:xfrm>
          <a:prstGeom prst="rect">
            <a:avLst/>
          </a:prstGeom>
          <a:noFill/>
          <a:ln>
            <a:noFill/>
          </a:ln>
        </p:spPr>
        <p:txBody>
          <a:bodyPr lIns="91425" tIns="91425" rIns="91425" bIns="91425" anchor="t" anchorCtr="0"/>
          <a:lstStyle>
            <a:lvl1pPr lvl="0">
              <a:spcBef>
                <a:spcPts val="60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1pPr>
            <a:lvl2pPr lvl="1">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2pPr>
            <a:lvl3pPr lvl="2">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3pPr>
            <a:lvl4pPr lvl="3">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4pPr>
            <a:lvl5pPr lvl="4">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5pPr>
            <a:lvl6pPr lvl="5">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6pPr>
            <a:lvl7pPr lvl="6">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7pPr>
            <a:lvl8pPr lvl="7">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8pPr>
            <a:lvl9pPr lvl="8">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9pPr>
          </a:lstStyle>
          <a:p>
            <a:endParaRPr/>
          </a:p>
        </p:txBody>
      </p:sp>
    </p:spTree>
    <p:extLst>
      <p:ext uri="{BB962C8B-B14F-4D97-AF65-F5344CB8AC3E}">
        <p14:creationId xmlns:p14="http://schemas.microsoft.com/office/powerpoint/2010/main" val="311878459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audio" Target="../media/media3.mp3"/><Relationship Id="rId16" Type="http://schemas.openxmlformats.org/officeDocument/2006/relationships/image" Target="../media/image2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19.png"/><Relationship Id="rId5" Type="http://schemas.openxmlformats.org/officeDocument/2006/relationships/audio" Target="../media/audio1.wav"/><Relationship Id="rId15" Type="http://schemas.openxmlformats.org/officeDocument/2006/relationships/image" Target="../media/image23.jpeg"/><Relationship Id="rId10" Type="http://schemas.openxmlformats.org/officeDocument/2006/relationships/image" Target="../media/image18.png"/><Relationship Id="rId19" Type="http://schemas.openxmlformats.org/officeDocument/2006/relationships/image" Target="../media/image14.png"/><Relationship Id="rId4" Type="http://schemas.openxmlformats.org/officeDocument/2006/relationships/notesSlide" Target="../notesSlides/notesSlide10.xml"/><Relationship Id="rId9" Type="http://schemas.openxmlformats.org/officeDocument/2006/relationships/image" Target="../media/image17.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audio" Target="../media/media4.mp3"/><Relationship Id="rId16" Type="http://schemas.openxmlformats.org/officeDocument/2006/relationships/image" Target="../media/image37.png"/><Relationship Id="rId1" Type="http://schemas.microsoft.com/office/2007/relationships/media" Target="../media/media4.mp3"/><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audio" Target="../media/audio2.wav"/><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wdp"/><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48.png"/><Relationship Id="rId2" Type="http://schemas.openxmlformats.org/officeDocument/2006/relationships/audio" Target="../media/media5.mp3"/><Relationship Id="rId16" Type="http://schemas.openxmlformats.org/officeDocument/2006/relationships/image" Target="../media/image47.png"/><Relationship Id="rId20" Type="http://schemas.openxmlformats.org/officeDocument/2006/relationships/image" Target="../media/image14.png"/><Relationship Id="rId1" Type="http://schemas.microsoft.com/office/2007/relationships/media" Target="../media/media5.mp3"/><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1.wav"/><Relationship Id="rId15" Type="http://schemas.microsoft.com/office/2007/relationships/hdphoto" Target="../media/hdphoto2.wdp"/><Relationship Id="rId10" Type="http://schemas.openxmlformats.org/officeDocument/2006/relationships/image" Target="../media/image43.png"/><Relationship Id="rId19" Type="http://schemas.openxmlformats.org/officeDocument/2006/relationships/image" Target="../media/image50.jpeg"/><Relationship Id="rId4" Type="http://schemas.openxmlformats.org/officeDocument/2006/relationships/audio" Target="../media/audio2.wav"/><Relationship Id="rId9" Type="http://schemas.openxmlformats.org/officeDocument/2006/relationships/image" Target="../media/image42.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gif"/><Relationship Id="rId5" Type="http://schemas.openxmlformats.org/officeDocument/2006/relationships/image" Target="../media/image5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11.gif"/><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audio1.wav"/><Relationship Id="rId11" Type="http://schemas.openxmlformats.org/officeDocument/2006/relationships/image" Target="../media/image56.png"/><Relationship Id="rId5" Type="http://schemas.openxmlformats.org/officeDocument/2006/relationships/audio" Target="../media/audio2.wav"/><Relationship Id="rId10" Type="http://schemas.openxmlformats.org/officeDocument/2006/relationships/image" Target="../media/image55.png"/><Relationship Id="rId4" Type="http://schemas.openxmlformats.org/officeDocument/2006/relationships/notesSlide" Target="../notesSlides/notesSlide13.xml"/><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5.xml"/><Relationship Id="rId7" Type="http://schemas.openxmlformats.org/officeDocument/2006/relationships/image" Target="../media/image5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audio2.wav"/><Relationship Id="rId11" Type="http://schemas.openxmlformats.org/officeDocument/2006/relationships/image" Target="../media/image14.png"/><Relationship Id="rId5" Type="http://schemas.openxmlformats.org/officeDocument/2006/relationships/audio" Target="../media/audio1.wav"/><Relationship Id="rId10" Type="http://schemas.openxmlformats.org/officeDocument/2006/relationships/image" Target="../media/image61.png"/><Relationship Id="rId4" Type="http://schemas.openxmlformats.org/officeDocument/2006/relationships/notesSlide" Target="../notesSlides/notesSlide14.xml"/><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gif"/><Relationship Id="rId5" Type="http://schemas.openxmlformats.org/officeDocument/2006/relationships/image" Target="../media/image6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4.png"/><Relationship Id="rId5" Type="http://schemas.openxmlformats.org/officeDocument/2006/relationships/image" Target="../media/image12.gif"/><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slideLayout" Target="../slideLayouts/slideLayout33.xml"/><Relationship Id="rId21" Type="http://schemas.openxmlformats.org/officeDocument/2006/relationships/image" Target="../media/image14.png"/><Relationship Id="rId7" Type="http://schemas.openxmlformats.org/officeDocument/2006/relationships/image" Target="../media/image63.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audio" Target="../media/media12.mp3"/><Relationship Id="rId16" Type="http://schemas.microsoft.com/office/2007/relationships/hdphoto" Target="../media/hdphoto6.wdp"/><Relationship Id="rId20" Type="http://schemas.openxmlformats.org/officeDocument/2006/relationships/image" Target="../media/image71.png"/><Relationship Id="rId1" Type="http://schemas.microsoft.com/office/2007/relationships/media" Target="../media/media12.mp3"/><Relationship Id="rId6" Type="http://schemas.openxmlformats.org/officeDocument/2006/relationships/audio" Target="../media/audio2.wav"/><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68.png"/><Relationship Id="rId10" Type="http://schemas.openxmlformats.org/officeDocument/2006/relationships/image" Target="../media/image65.png"/><Relationship Id="rId19" Type="http://schemas.openxmlformats.org/officeDocument/2006/relationships/image" Target="../media/image70.png"/><Relationship Id="rId4" Type="http://schemas.openxmlformats.org/officeDocument/2006/relationships/notesSlide" Target="../notesSlides/notesSlide17.xml"/><Relationship Id="rId9" Type="http://schemas.microsoft.com/office/2007/relationships/hdphoto" Target="../media/hdphoto3.wdp"/><Relationship Id="rId1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png"/><Relationship Id="rId18" Type="http://schemas.microsoft.com/office/2007/relationships/hdphoto" Target="../media/hdphoto12.wdp"/><Relationship Id="rId3" Type="http://schemas.openxmlformats.org/officeDocument/2006/relationships/slideLayout" Target="../slideLayouts/slideLayout33.xml"/><Relationship Id="rId7" Type="http://schemas.openxmlformats.org/officeDocument/2006/relationships/image" Target="../media/image72.png"/><Relationship Id="rId12" Type="http://schemas.microsoft.com/office/2007/relationships/hdphoto" Target="../media/hdphoto9.wdp"/><Relationship Id="rId17" Type="http://schemas.openxmlformats.org/officeDocument/2006/relationships/image" Target="../media/image78.png"/><Relationship Id="rId2" Type="http://schemas.openxmlformats.org/officeDocument/2006/relationships/audio" Target="../media/media13.mp3"/><Relationship Id="rId16" Type="http://schemas.microsoft.com/office/2007/relationships/hdphoto" Target="../media/hdphoto11.wdp"/><Relationship Id="rId1" Type="http://schemas.microsoft.com/office/2007/relationships/media" Target="../media/media13.mp3"/><Relationship Id="rId6" Type="http://schemas.openxmlformats.org/officeDocument/2006/relationships/audio" Target="../media/audio2.wav"/><Relationship Id="rId11" Type="http://schemas.openxmlformats.org/officeDocument/2006/relationships/image" Target="../media/image75.png"/><Relationship Id="rId5" Type="http://schemas.openxmlformats.org/officeDocument/2006/relationships/audio" Target="../media/audio1.wav"/><Relationship Id="rId15" Type="http://schemas.openxmlformats.org/officeDocument/2006/relationships/image" Target="../media/image77.png"/><Relationship Id="rId10" Type="http://schemas.microsoft.com/office/2007/relationships/hdphoto" Target="../media/hdphoto8.wdp"/><Relationship Id="rId19" Type="http://schemas.openxmlformats.org/officeDocument/2006/relationships/image" Target="../media/image14.png"/><Relationship Id="rId4" Type="http://schemas.openxmlformats.org/officeDocument/2006/relationships/notesSlide" Target="../notesSlides/notesSlide18.xml"/><Relationship Id="rId9" Type="http://schemas.openxmlformats.org/officeDocument/2006/relationships/image" Target="../media/image74.png"/><Relationship Id="rId14"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14.wdp"/><Relationship Id="rId18" Type="http://schemas.openxmlformats.org/officeDocument/2006/relationships/image" Target="../media/image14.png"/><Relationship Id="rId3" Type="http://schemas.openxmlformats.org/officeDocument/2006/relationships/slideLayout" Target="../slideLayouts/slideLayout45.xml"/><Relationship Id="rId7" Type="http://schemas.openxmlformats.org/officeDocument/2006/relationships/image" Target="../media/image79.png"/><Relationship Id="rId12" Type="http://schemas.openxmlformats.org/officeDocument/2006/relationships/image" Target="../media/image83.png"/><Relationship Id="rId17" Type="http://schemas.openxmlformats.org/officeDocument/2006/relationships/image" Target="../media/image85.png"/><Relationship Id="rId2" Type="http://schemas.openxmlformats.org/officeDocument/2006/relationships/audio" Target="../media/media14.mp3"/><Relationship Id="rId16" Type="http://schemas.openxmlformats.org/officeDocument/2006/relationships/image" Target="../media/image60.png"/><Relationship Id="rId1" Type="http://schemas.microsoft.com/office/2007/relationships/media" Target="../media/media14.mp3"/><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audio" Target="../media/audio2.wav"/><Relationship Id="rId15" Type="http://schemas.microsoft.com/office/2007/relationships/hdphoto" Target="../media/hdphoto15.wdp"/><Relationship Id="rId10" Type="http://schemas.openxmlformats.org/officeDocument/2006/relationships/image" Target="../media/image81.png"/><Relationship Id="rId4" Type="http://schemas.openxmlformats.org/officeDocument/2006/relationships/notesSlide" Target="../notesSlides/notesSlide19.xml"/><Relationship Id="rId9" Type="http://schemas.microsoft.com/office/2007/relationships/hdphoto" Target="../media/hdphoto13.wdp"/><Relationship Id="rId1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1.png"/><Relationship Id="rId3" Type="http://schemas.openxmlformats.org/officeDocument/2006/relationships/slideLayout" Target="../slideLayouts/slideLayout45.xml"/><Relationship Id="rId7" Type="http://schemas.openxmlformats.org/officeDocument/2006/relationships/image" Target="../media/image82.png"/><Relationship Id="rId12" Type="http://schemas.microsoft.com/office/2007/relationships/hdphoto" Target="../media/hdphoto17.wdp"/><Relationship Id="rId2" Type="http://schemas.openxmlformats.org/officeDocument/2006/relationships/audio" Target="../media/media15.mp3"/><Relationship Id="rId16" Type="http://schemas.openxmlformats.org/officeDocument/2006/relationships/image" Target="../media/image14.png"/><Relationship Id="rId1" Type="http://schemas.microsoft.com/office/2007/relationships/media" Target="../media/media15.mp3"/><Relationship Id="rId6" Type="http://schemas.openxmlformats.org/officeDocument/2006/relationships/audio" Target="../media/audio2.wav"/><Relationship Id="rId11" Type="http://schemas.openxmlformats.org/officeDocument/2006/relationships/image" Target="../media/image87.png"/><Relationship Id="rId5" Type="http://schemas.openxmlformats.org/officeDocument/2006/relationships/audio" Target="../media/audio1.wav"/><Relationship Id="rId15" Type="http://schemas.openxmlformats.org/officeDocument/2006/relationships/image" Target="../media/image89.png"/><Relationship Id="rId10" Type="http://schemas.microsoft.com/office/2007/relationships/hdphoto" Target="../media/hdphoto16.wdp"/><Relationship Id="rId4" Type="http://schemas.openxmlformats.org/officeDocument/2006/relationships/notesSlide" Target="../notesSlides/notesSlide20.xml"/><Relationship Id="rId9" Type="http://schemas.openxmlformats.org/officeDocument/2006/relationships/image" Target="../media/image86.png"/><Relationship Id="rId1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gif"/><Relationship Id="rId5" Type="http://schemas.openxmlformats.org/officeDocument/2006/relationships/image" Target="../media/image90.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microsoft.com/office/2007/relationships/hdphoto" Target="../media/hdphoto21.wdp"/><Relationship Id="rId3" Type="http://schemas.openxmlformats.org/officeDocument/2006/relationships/slideLayout" Target="../slideLayouts/slideLayout1.xml"/><Relationship Id="rId21" Type="http://schemas.openxmlformats.org/officeDocument/2006/relationships/image" Target="../media/image101.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99.png"/><Relationship Id="rId25" Type="http://schemas.openxmlformats.org/officeDocument/2006/relationships/image" Target="../media/image14.png"/><Relationship Id="rId2" Type="http://schemas.openxmlformats.org/officeDocument/2006/relationships/audio" Target="../media/media18.mp3"/><Relationship Id="rId16" Type="http://schemas.microsoft.com/office/2007/relationships/hdphoto" Target="../media/hdphoto20.wdp"/><Relationship Id="rId20" Type="http://schemas.microsoft.com/office/2007/relationships/hdphoto" Target="../media/hdphoto22.wdp"/><Relationship Id="rId1" Type="http://schemas.microsoft.com/office/2007/relationships/media" Target="../media/media18.mp3"/><Relationship Id="rId6" Type="http://schemas.openxmlformats.org/officeDocument/2006/relationships/image" Target="../media/image91.png"/><Relationship Id="rId11" Type="http://schemas.openxmlformats.org/officeDocument/2006/relationships/image" Target="../media/image95.png"/><Relationship Id="rId24" Type="http://schemas.microsoft.com/office/2007/relationships/hdphoto" Target="../media/hdphoto24.wdp"/><Relationship Id="rId5" Type="http://schemas.openxmlformats.org/officeDocument/2006/relationships/audio" Target="../media/audio2.wav"/><Relationship Id="rId15" Type="http://schemas.openxmlformats.org/officeDocument/2006/relationships/image" Target="../media/image98.png"/><Relationship Id="rId23" Type="http://schemas.openxmlformats.org/officeDocument/2006/relationships/image" Target="../media/image102.png"/><Relationship Id="rId10" Type="http://schemas.microsoft.com/office/2007/relationships/hdphoto" Target="../media/hdphoto18.wdp"/><Relationship Id="rId19" Type="http://schemas.openxmlformats.org/officeDocument/2006/relationships/image" Target="../media/image100.png"/><Relationship Id="rId4" Type="http://schemas.openxmlformats.org/officeDocument/2006/relationships/audio" Target="../media/audio1.wav"/><Relationship Id="rId9" Type="http://schemas.openxmlformats.org/officeDocument/2006/relationships/image" Target="../media/image94.png"/><Relationship Id="rId14" Type="http://schemas.microsoft.com/office/2007/relationships/hdphoto" Target="../media/hdphoto19.wdp"/><Relationship Id="rId22" Type="http://schemas.microsoft.com/office/2007/relationships/hdphoto" Target="../media/hdphoto23.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4.png"/><Relationship Id="rId5" Type="http://schemas.openxmlformats.org/officeDocument/2006/relationships/audio" Target="../media/audio2.wav"/><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13.gif"/><Relationship Id="rId2" Type="http://schemas.openxmlformats.org/officeDocument/2006/relationships/audio" Target="../media/media20.mp3"/><Relationship Id="rId1" Type="http://schemas.microsoft.com/office/2007/relationships/media" Target="../media/media20.mp3"/><Relationship Id="rId6" Type="http://schemas.microsoft.com/office/2007/relationships/hdphoto" Target="../media/hdphoto25.wdp"/><Relationship Id="rId5" Type="http://schemas.openxmlformats.org/officeDocument/2006/relationships/image" Target="../media/image103.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105.gif"/><Relationship Id="rId3" Type="http://schemas.openxmlformats.org/officeDocument/2006/relationships/slideLayout" Target="../slideLayouts/slideLayout12.xml"/><Relationship Id="rId7" Type="http://schemas.openxmlformats.org/officeDocument/2006/relationships/image" Target="../media/image104.gif"/><Relationship Id="rId12" Type="http://schemas.openxmlformats.org/officeDocument/2006/relationships/image" Target="../media/image14.png"/><Relationship Id="rId2" Type="http://schemas.openxmlformats.org/officeDocument/2006/relationships/audio" Target="../media/media21.mp3"/><Relationship Id="rId1" Type="http://schemas.microsoft.com/office/2007/relationships/media" Target="../media/media21.mp3"/><Relationship Id="rId6" Type="http://schemas.microsoft.com/office/2007/relationships/hdphoto" Target="../media/hdphoto25.wdp"/><Relationship Id="rId11" Type="http://schemas.openxmlformats.org/officeDocument/2006/relationships/image" Target="../media/image90.png"/><Relationship Id="rId5" Type="http://schemas.openxmlformats.org/officeDocument/2006/relationships/image" Target="../media/image103.png"/><Relationship Id="rId10" Type="http://schemas.openxmlformats.org/officeDocument/2006/relationships/image" Target="../media/image62.png"/><Relationship Id="rId4" Type="http://schemas.openxmlformats.org/officeDocument/2006/relationships/notesSlide" Target="../notesSlides/notesSlide24.xml"/><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07.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16.xml"/><Relationship Id="rId7" Type="http://schemas.openxmlformats.org/officeDocument/2006/relationships/image" Target="../media/image1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notesSlide" Target="../notesSlides/notesSlide8.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0.gi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p:nvPr/>
        </p:nvSpPr>
        <p:spPr>
          <a:xfrm>
            <a:off x="2488636" y="620625"/>
            <a:ext cx="7214729" cy="5616748"/>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231F1C"/>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rtl val="0"/>
            </a:endParaRPr>
          </a:p>
        </p:txBody>
      </p:sp>
      <p:sp>
        <p:nvSpPr>
          <p:cNvPr id="274" name="Shape 274"/>
          <p:cNvSpPr/>
          <p:nvPr/>
        </p:nvSpPr>
        <p:spPr>
          <a:xfrm>
            <a:off x="2790550" y="918903"/>
            <a:ext cx="6610799" cy="4221600"/>
          </a:xfrm>
          <a:prstGeom prst="rect">
            <a:avLst/>
          </a:prstGeom>
          <a:solidFill>
            <a:srgbClr val="FFFFFF"/>
          </a:solidFill>
          <a:ln w="9525" cap="flat" cmpd="sng">
            <a:solidFill>
              <a:srgbClr val="231F1C"/>
            </a:solidFill>
            <a:prstDash val="solid"/>
            <a:round/>
            <a:headEnd type="none" w="med" len="med"/>
            <a:tailEnd type="none" w="med" len="med"/>
          </a:ln>
        </p:spPr>
        <p:txBody>
          <a:bodyPr lIns="121900" tIns="121900" rIns="121900" bIns="1219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smtClean="0">
                <a:solidFill>
                  <a:srgbClr val="FF0000"/>
                </a:solidFill>
                <a:latin typeface="Times New Roman" pitchFamily="18" charset="0"/>
                <a:ea typeface="Microsoft YaHei" panose="020B0503020204020204" pitchFamily="34" charset="-122"/>
                <a:cs typeface="Times New Roman" pitchFamily="18" charset="0"/>
              </a:rPr>
              <a:t>TÊN </a:t>
            </a:r>
            <a:r>
              <a:rPr kumimoji="0" lang="en-US" altLang="zh-CN" sz="3200" b="1" i="0" u="none" strike="noStrike" kern="1200" cap="none" spc="0" normalizeH="0" baseline="0" noProof="0" dirty="0" smtClean="0">
                <a:ln>
                  <a:noFill/>
                </a:ln>
                <a:solidFill>
                  <a:srgbClr val="FF0000"/>
                </a:solidFill>
                <a:effectLst/>
                <a:uLnTx/>
                <a:uFillTx/>
                <a:latin typeface="Times New Roman" pitchFamily="18" charset="0"/>
                <a:ea typeface="Microsoft YaHei" panose="020B0503020204020204" pitchFamily="34" charset="-122"/>
                <a:cs typeface="Times New Roman" pitchFamily="18" charset="0"/>
              </a:rPr>
              <a:t>TRÒ </a:t>
            </a:r>
            <a:r>
              <a:rPr kumimoji="0" lang="en-US" altLang="zh-CN" sz="3200" b="1" i="0" u="none" strike="noStrike" kern="1200" cap="none" spc="0" normalizeH="0" baseline="0" noProof="0" dirty="0">
                <a:ln>
                  <a:noFill/>
                </a:ln>
                <a:solidFill>
                  <a:srgbClr val="FF0000"/>
                </a:solidFill>
                <a:effectLst/>
                <a:uLnTx/>
                <a:uFillTx/>
                <a:latin typeface="Times New Roman" pitchFamily="18" charset="0"/>
                <a:ea typeface="Microsoft YaHei" panose="020B0503020204020204" pitchFamily="34" charset="-122"/>
                <a:cs typeface="Times New Roman" pitchFamily="18" charset="0"/>
              </a:rPr>
              <a:t>CHƠI </a:t>
            </a:r>
            <a:r>
              <a:rPr kumimoji="0" lang="en-US" altLang="zh-CN" sz="3200" b="1" i="0" u="none" strike="noStrike" kern="1200" cap="none" spc="0" normalizeH="0" baseline="0" noProof="0" dirty="0" smtClean="0">
                <a:ln>
                  <a:noFill/>
                </a:ln>
                <a:solidFill>
                  <a:srgbClr val="FF0000"/>
                </a:solidFill>
                <a:effectLst/>
                <a:uLnTx/>
                <a:uFillTx/>
                <a:latin typeface="Times New Roman" pitchFamily="18" charset="0"/>
                <a:ea typeface="Microsoft YaHei" panose="020B0503020204020204" pitchFamily="34" charset="-122"/>
                <a:cs typeface="Times New Roman" pitchFamily="18" charset="0"/>
              </a:rPr>
              <a:t>:</a:t>
            </a:r>
            <a:endParaRPr kumimoji="0" lang="en-US" altLang="zh-CN" sz="3200" b="1" i="0" u="none" strike="noStrike" kern="1200" cap="none" spc="0" normalizeH="0" baseline="0" noProof="0" dirty="0">
              <a:ln>
                <a:noFill/>
              </a:ln>
              <a:solidFill>
                <a:srgbClr val="FF0000"/>
              </a:solidFill>
              <a:effectLst/>
              <a:uLnTx/>
              <a:uFillTx/>
              <a:latin typeface="Times New Roman" pitchFamily="18" charset="0"/>
              <a:ea typeface="Microsoft YaHei" panose="020B0503020204020204" pitchFamily="34" charset="-122"/>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Times New Roman" pitchFamily="18" charset="0"/>
                <a:ea typeface="Microsoft YaHei" panose="020B0503020204020204" pitchFamily="34" charset="-122"/>
                <a:cs typeface="Times New Roman" pitchFamily="18" charset="0"/>
              </a:rPr>
              <a:t>THIẾT KẾ TRÒ CHƠI </a:t>
            </a:r>
            <a:r>
              <a:rPr kumimoji="0" lang="en-US" altLang="zh-CN" sz="3200" b="1" i="0" u="none" strike="noStrike" kern="1200" cap="none" spc="0" normalizeH="0" baseline="0" noProof="0" dirty="0" smtClean="0">
                <a:ln>
                  <a:noFill/>
                </a:ln>
                <a:solidFill>
                  <a:srgbClr val="FF0000"/>
                </a:solidFill>
                <a:effectLst/>
                <a:uLnTx/>
                <a:uFillTx/>
                <a:latin typeface="Times New Roman" pitchFamily="18" charset="0"/>
                <a:ea typeface="Microsoft YaHei" panose="020B0503020204020204" pitchFamily="34" charset="-122"/>
                <a:cs typeface="Times New Roman" pitchFamily="18" charset="0"/>
              </a:rPr>
              <a:t>TRÊN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MIROSOFT OFFICE POWERPOINT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Shape 117"/>
          <p:cNvSpPr txBox="1">
            <a:spLocks/>
          </p:cNvSpPr>
          <p:nvPr/>
        </p:nvSpPr>
        <p:spPr>
          <a:xfrm>
            <a:off x="1313875" y="4557838"/>
            <a:ext cx="8689107" cy="1977813"/>
          </a:xfrm>
          <a:prstGeom prst="rect">
            <a:avLst/>
          </a:prstGeom>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4000" b="0" i="0" u="none" strike="noStrike" kern="1200" cap="none" spc="0" normalizeH="0" baseline="0" noProof="0">
              <a:ln>
                <a:noFill/>
              </a:ln>
              <a:solidFill>
                <a:srgbClr val="FF0000"/>
              </a:solidFill>
              <a:effectLst/>
              <a:uLnTx/>
              <a:uFillTx/>
              <a:latin typeface="Times New Roman" panose="02020603050405020304" pitchFamily="18" charset="0"/>
              <a:cs typeface="Arial" panose="020B0604020202020204"/>
              <a:sym typeface="Arial" panose="020B0604020202020204"/>
              <a:rtl val="0"/>
            </a:endParaRPr>
          </a:p>
        </p:txBody>
      </p:sp>
    </p:spTree>
    <p:extLst>
      <p:ext uri="{BB962C8B-B14F-4D97-AF65-F5344CB8AC3E}">
        <p14:creationId xmlns:p14="http://schemas.microsoft.com/office/powerpoint/2010/main" val="1581704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274">
                                            <p:bg/>
                                          </p:spTgt>
                                        </p:tgtEl>
                                        <p:attrNameLst>
                                          <p:attrName>style.visibility</p:attrName>
                                        </p:attrNameLst>
                                      </p:cBhvr>
                                      <p:to>
                                        <p:strVal val="visible"/>
                                      </p:to>
                                    </p:set>
                                    <p:animEffect transition="in" filter="circle(out)">
                                      <p:cBhvr>
                                        <p:cTn id="14" dur="2000"/>
                                        <p:tgtEl>
                                          <p:spTgt spid="274">
                                            <p:bg/>
                                          </p:spTgt>
                                        </p:tgtEl>
                                      </p:cBhvr>
                                    </p:animEffect>
                                  </p:childTnLst>
                                </p:cTn>
                              </p:par>
                              <p:par>
                                <p:cTn id="15" presetID="6" presetClass="entr" presetSubtype="32" fill="hold" grpId="0" nodeType="withEffect">
                                  <p:stCondLst>
                                    <p:cond delay="0"/>
                                  </p:stCondLst>
                                  <p:childTnLst>
                                    <p:set>
                                      <p:cBhvr>
                                        <p:cTn id="16" dur="1" fill="hold">
                                          <p:stCondLst>
                                            <p:cond delay="0"/>
                                          </p:stCondLst>
                                        </p:cTn>
                                        <p:tgtEl>
                                          <p:spTgt spid="274">
                                            <p:txEl>
                                              <p:pRg st="0" end="0"/>
                                            </p:txEl>
                                          </p:spTgt>
                                        </p:tgtEl>
                                        <p:attrNameLst>
                                          <p:attrName>style.visibility</p:attrName>
                                        </p:attrNameLst>
                                      </p:cBhvr>
                                      <p:to>
                                        <p:strVal val="visible"/>
                                      </p:to>
                                    </p:set>
                                    <p:animEffect transition="in" filter="circle(out)">
                                      <p:cBhvr>
                                        <p:cTn id="17" dur="2000"/>
                                        <p:tgtEl>
                                          <p:spTgt spid="274">
                                            <p:txEl>
                                              <p:pRg st="0" end="0"/>
                                            </p:txEl>
                                          </p:spTgt>
                                        </p:tgtEl>
                                      </p:cBhvr>
                                    </p:animEffect>
                                  </p:childTnLst>
                                </p:cTn>
                              </p:par>
                              <p:par>
                                <p:cTn id="18" presetID="6" presetClass="entr" presetSubtype="32" fill="hold" grpId="0" nodeType="withEffect">
                                  <p:stCondLst>
                                    <p:cond delay="0"/>
                                  </p:stCondLst>
                                  <p:childTnLst>
                                    <p:set>
                                      <p:cBhvr>
                                        <p:cTn id="19" dur="1" fill="hold">
                                          <p:stCondLst>
                                            <p:cond delay="0"/>
                                          </p:stCondLst>
                                        </p:cTn>
                                        <p:tgtEl>
                                          <p:spTgt spid="274">
                                            <p:txEl>
                                              <p:pRg st="1" end="1"/>
                                            </p:txEl>
                                          </p:spTgt>
                                        </p:tgtEl>
                                        <p:attrNameLst>
                                          <p:attrName>style.visibility</p:attrName>
                                        </p:attrNameLst>
                                      </p:cBhvr>
                                      <p:to>
                                        <p:strVal val="visible"/>
                                      </p:to>
                                    </p:set>
                                    <p:animEffect transition="in" filter="circle(out)">
                                      <p:cBhvr>
                                        <p:cTn id="20" dur="2000"/>
                                        <p:tgtEl>
                                          <p:spTgt spid="2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build="allAtOnce"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D51AAF-7250-400D-B0CB-041FC3452409}"/>
              </a:ext>
            </a:extLst>
          </p:cNvPr>
          <p:cNvPicPr>
            <a:picLocks noChangeAspect="1"/>
          </p:cNvPicPr>
          <p:nvPr/>
        </p:nvPicPr>
        <p:blipFill>
          <a:blip r:embed="rId7"/>
          <a:stretch>
            <a:fillRect/>
          </a:stretch>
        </p:blipFill>
        <p:spPr>
          <a:xfrm>
            <a:off x="795161" y="989045"/>
            <a:ext cx="2200799" cy="1464907"/>
          </a:xfrm>
          <a:prstGeom prst="rect">
            <a:avLst/>
          </a:prstGeom>
        </p:spPr>
      </p:pic>
      <p:pic>
        <p:nvPicPr>
          <p:cNvPr id="7" name="Picture 6">
            <a:extLst>
              <a:ext uri="{FF2B5EF4-FFF2-40B4-BE49-F238E27FC236}">
                <a16:creationId xmlns:a16="http://schemas.microsoft.com/office/drawing/2014/main" id="{DDCF11DC-46B6-452D-BA31-4E3B9D7E229C}"/>
              </a:ext>
            </a:extLst>
          </p:cNvPr>
          <p:cNvPicPr>
            <a:picLocks noChangeAspect="1"/>
          </p:cNvPicPr>
          <p:nvPr/>
        </p:nvPicPr>
        <p:blipFill>
          <a:blip r:embed="rId8"/>
          <a:stretch>
            <a:fillRect/>
          </a:stretch>
        </p:blipFill>
        <p:spPr>
          <a:xfrm>
            <a:off x="3155192" y="1102278"/>
            <a:ext cx="2052460" cy="1368307"/>
          </a:xfrm>
          <a:prstGeom prst="rect">
            <a:avLst/>
          </a:prstGeom>
        </p:spPr>
      </p:pic>
      <p:pic>
        <p:nvPicPr>
          <p:cNvPr id="9" name="Picture 8">
            <a:extLst>
              <a:ext uri="{FF2B5EF4-FFF2-40B4-BE49-F238E27FC236}">
                <a16:creationId xmlns:a16="http://schemas.microsoft.com/office/drawing/2014/main" id="{F80CA936-20D1-4ABB-B1A9-7D856E0B484E}"/>
              </a:ext>
            </a:extLst>
          </p:cNvPr>
          <p:cNvPicPr>
            <a:picLocks noChangeAspect="1"/>
          </p:cNvPicPr>
          <p:nvPr/>
        </p:nvPicPr>
        <p:blipFill>
          <a:blip r:embed="rId9"/>
          <a:stretch>
            <a:fillRect/>
          </a:stretch>
        </p:blipFill>
        <p:spPr>
          <a:xfrm>
            <a:off x="5207652" y="1012267"/>
            <a:ext cx="2851205" cy="1603803"/>
          </a:xfrm>
          <a:prstGeom prst="rect">
            <a:avLst/>
          </a:prstGeom>
        </p:spPr>
      </p:pic>
      <p:pic>
        <p:nvPicPr>
          <p:cNvPr id="11" name="Picture 10">
            <a:extLst>
              <a:ext uri="{FF2B5EF4-FFF2-40B4-BE49-F238E27FC236}">
                <a16:creationId xmlns:a16="http://schemas.microsoft.com/office/drawing/2014/main" id="{F6F938E9-11E4-4E5B-AC8B-6FE989D15980}"/>
              </a:ext>
            </a:extLst>
          </p:cNvPr>
          <p:cNvPicPr>
            <a:picLocks noChangeAspect="1"/>
          </p:cNvPicPr>
          <p:nvPr/>
        </p:nvPicPr>
        <p:blipFill>
          <a:blip r:embed="rId10">
            <a:extLst/>
          </a:blip>
          <a:stretch>
            <a:fillRect/>
          </a:stretch>
        </p:blipFill>
        <p:spPr>
          <a:xfrm>
            <a:off x="8260405" y="1171398"/>
            <a:ext cx="2693735" cy="1515226"/>
          </a:xfrm>
          <a:prstGeom prst="rect">
            <a:avLst/>
          </a:prstGeom>
        </p:spPr>
      </p:pic>
      <p:pic>
        <p:nvPicPr>
          <p:cNvPr id="13" name="Picture 12">
            <a:extLst>
              <a:ext uri="{FF2B5EF4-FFF2-40B4-BE49-F238E27FC236}">
                <a16:creationId xmlns:a16="http://schemas.microsoft.com/office/drawing/2014/main" id="{0B3986D2-EEEA-478D-BBD1-E3206982E2D0}"/>
              </a:ext>
            </a:extLst>
          </p:cNvPr>
          <p:cNvPicPr>
            <a:picLocks noChangeAspect="1"/>
          </p:cNvPicPr>
          <p:nvPr/>
        </p:nvPicPr>
        <p:blipFill>
          <a:blip r:embed="rId11"/>
          <a:stretch>
            <a:fillRect/>
          </a:stretch>
        </p:blipFill>
        <p:spPr>
          <a:xfrm>
            <a:off x="956971" y="3097554"/>
            <a:ext cx="1933067" cy="1353147"/>
          </a:xfrm>
          <a:prstGeom prst="rect">
            <a:avLst/>
          </a:prstGeom>
        </p:spPr>
      </p:pic>
      <p:pic>
        <p:nvPicPr>
          <p:cNvPr id="15" name="Picture 14">
            <a:extLst>
              <a:ext uri="{FF2B5EF4-FFF2-40B4-BE49-F238E27FC236}">
                <a16:creationId xmlns:a16="http://schemas.microsoft.com/office/drawing/2014/main" id="{115555DC-FA30-4BE2-B7B8-0DEE4F57078C}"/>
              </a:ext>
            </a:extLst>
          </p:cNvPr>
          <p:cNvPicPr>
            <a:picLocks noChangeAspect="1"/>
          </p:cNvPicPr>
          <p:nvPr/>
        </p:nvPicPr>
        <p:blipFill>
          <a:blip r:embed="rId12"/>
          <a:stretch>
            <a:fillRect/>
          </a:stretch>
        </p:blipFill>
        <p:spPr>
          <a:xfrm>
            <a:off x="3223060" y="3206964"/>
            <a:ext cx="2549248" cy="1134326"/>
          </a:xfrm>
          <a:prstGeom prst="rect">
            <a:avLst/>
          </a:prstGeom>
        </p:spPr>
      </p:pic>
      <p:pic>
        <p:nvPicPr>
          <p:cNvPr id="17" name="Picture 16">
            <a:extLst>
              <a:ext uri="{FF2B5EF4-FFF2-40B4-BE49-F238E27FC236}">
                <a16:creationId xmlns:a16="http://schemas.microsoft.com/office/drawing/2014/main" id="{60FA03CD-8174-4B21-9B2C-4E97A208A66D}"/>
              </a:ext>
            </a:extLst>
          </p:cNvPr>
          <p:cNvPicPr>
            <a:picLocks noChangeAspect="1"/>
          </p:cNvPicPr>
          <p:nvPr/>
        </p:nvPicPr>
        <p:blipFill>
          <a:blip r:embed="rId13"/>
          <a:stretch>
            <a:fillRect/>
          </a:stretch>
        </p:blipFill>
        <p:spPr>
          <a:xfrm>
            <a:off x="8665417" y="3169679"/>
            <a:ext cx="1781071" cy="1171611"/>
          </a:xfrm>
          <a:prstGeom prst="rect">
            <a:avLst/>
          </a:prstGeom>
        </p:spPr>
      </p:pic>
      <p:pic>
        <p:nvPicPr>
          <p:cNvPr id="19" name="Picture 18">
            <a:extLst>
              <a:ext uri="{FF2B5EF4-FFF2-40B4-BE49-F238E27FC236}">
                <a16:creationId xmlns:a16="http://schemas.microsoft.com/office/drawing/2014/main" id="{3ACA63AF-6531-4BB0-99EA-0F1AF5147A67}"/>
              </a:ext>
            </a:extLst>
          </p:cNvPr>
          <p:cNvPicPr>
            <a:picLocks noChangeAspect="1"/>
          </p:cNvPicPr>
          <p:nvPr/>
        </p:nvPicPr>
        <p:blipFill>
          <a:blip r:embed="rId14"/>
          <a:stretch>
            <a:fillRect/>
          </a:stretch>
        </p:blipFill>
        <p:spPr>
          <a:xfrm>
            <a:off x="6062667" y="2749002"/>
            <a:ext cx="1494499" cy="1494499"/>
          </a:xfrm>
          <a:prstGeom prst="rect">
            <a:avLst/>
          </a:prstGeom>
        </p:spPr>
      </p:pic>
      <p:pic>
        <p:nvPicPr>
          <p:cNvPr id="1026" name="Picture 2" descr="27 TRAINS IN VIETNAM 2020 - (Đoàn tàu lửa xinh đẹp. Tàu hỏa Việt Nam thật  đẹp) - YouTube">
            <a:extLst>
              <a:ext uri="{FF2B5EF4-FFF2-40B4-BE49-F238E27FC236}">
                <a16:creationId xmlns:a16="http://schemas.microsoft.com/office/drawing/2014/main" id="{B767B560-9DCD-46CB-89CE-9D3DBEB0074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145" t="-10089" r="26883" b="10089"/>
          <a:stretch/>
        </p:blipFill>
        <p:spPr bwMode="auto">
          <a:xfrm>
            <a:off x="1072736" y="5124468"/>
            <a:ext cx="1564367" cy="105215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F9A49FD-77ED-4026-9667-9DCDCDD31ECB}"/>
              </a:ext>
            </a:extLst>
          </p:cNvPr>
          <p:cNvPicPr>
            <a:picLocks noChangeAspect="1"/>
          </p:cNvPicPr>
          <p:nvPr/>
        </p:nvPicPr>
        <p:blipFill>
          <a:blip r:embed="rId16"/>
          <a:stretch>
            <a:fillRect/>
          </a:stretch>
        </p:blipFill>
        <p:spPr>
          <a:xfrm>
            <a:off x="3223060" y="5160774"/>
            <a:ext cx="2328655" cy="1320613"/>
          </a:xfrm>
          <a:prstGeom prst="rect">
            <a:avLst/>
          </a:prstGeom>
        </p:spPr>
      </p:pic>
      <p:pic>
        <p:nvPicPr>
          <p:cNvPr id="23" name="Picture 22">
            <a:extLst>
              <a:ext uri="{FF2B5EF4-FFF2-40B4-BE49-F238E27FC236}">
                <a16:creationId xmlns:a16="http://schemas.microsoft.com/office/drawing/2014/main" id="{5A337B90-32FA-4E55-92BE-23126662B526}"/>
              </a:ext>
            </a:extLst>
          </p:cNvPr>
          <p:cNvPicPr>
            <a:picLocks noChangeAspect="1"/>
          </p:cNvPicPr>
          <p:nvPr/>
        </p:nvPicPr>
        <p:blipFill>
          <a:blip r:embed="rId17"/>
          <a:stretch>
            <a:fillRect/>
          </a:stretch>
        </p:blipFill>
        <p:spPr>
          <a:xfrm>
            <a:off x="6026926" y="5194183"/>
            <a:ext cx="1937879" cy="1287204"/>
          </a:xfrm>
          <a:prstGeom prst="rect">
            <a:avLst/>
          </a:prstGeom>
        </p:spPr>
      </p:pic>
      <p:pic>
        <p:nvPicPr>
          <p:cNvPr id="25" name="Picture 24">
            <a:extLst>
              <a:ext uri="{FF2B5EF4-FFF2-40B4-BE49-F238E27FC236}">
                <a16:creationId xmlns:a16="http://schemas.microsoft.com/office/drawing/2014/main" id="{F2284458-2788-4F95-B2AD-A47434B1AD3D}"/>
              </a:ext>
            </a:extLst>
          </p:cNvPr>
          <p:cNvPicPr>
            <a:picLocks noChangeAspect="1"/>
          </p:cNvPicPr>
          <p:nvPr/>
        </p:nvPicPr>
        <p:blipFill>
          <a:blip r:embed="rId18"/>
          <a:stretch>
            <a:fillRect/>
          </a:stretch>
        </p:blipFill>
        <p:spPr>
          <a:xfrm>
            <a:off x="8440016" y="5124468"/>
            <a:ext cx="2328655" cy="1353531"/>
          </a:xfrm>
          <a:prstGeom prst="rect">
            <a:avLst/>
          </a:prstGeom>
        </p:spPr>
      </p:pic>
      <p:sp>
        <p:nvSpPr>
          <p:cNvPr id="26" name="Rectangle 25">
            <a:extLst>
              <a:ext uri="{FF2B5EF4-FFF2-40B4-BE49-F238E27FC236}">
                <a16:creationId xmlns:a16="http://schemas.microsoft.com/office/drawing/2014/main" id="{682C6381-0BBE-4D91-9533-04AAD101E206}"/>
              </a:ext>
            </a:extLst>
          </p:cNvPr>
          <p:cNvSpPr/>
          <p:nvPr/>
        </p:nvSpPr>
        <p:spPr>
          <a:xfrm>
            <a:off x="795161" y="1012267"/>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973870-C916-442A-BA89-545698925FF5}"/>
              </a:ext>
            </a:extLst>
          </p:cNvPr>
          <p:cNvSpPr/>
          <p:nvPr/>
        </p:nvSpPr>
        <p:spPr>
          <a:xfrm>
            <a:off x="795160" y="2936948"/>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40B8A4-03F9-4299-9108-9C256981068C}"/>
              </a:ext>
            </a:extLst>
          </p:cNvPr>
          <p:cNvSpPr/>
          <p:nvPr/>
        </p:nvSpPr>
        <p:spPr>
          <a:xfrm>
            <a:off x="795159" y="4919520"/>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8A6E39D-92BF-4DA3-9672-8414C5374929}"/>
              </a:ext>
            </a:extLst>
          </p:cNvPr>
          <p:cNvSpPr/>
          <p:nvPr/>
        </p:nvSpPr>
        <p:spPr>
          <a:xfrm>
            <a:off x="8260405" y="1083356"/>
            <a:ext cx="2591097" cy="15152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1E0B5294-336E-4129-82C1-15B24173F124}"/>
              </a:ext>
            </a:extLst>
          </p:cNvPr>
          <p:cNvSpPr/>
          <p:nvPr/>
        </p:nvSpPr>
        <p:spPr>
          <a:xfrm>
            <a:off x="5772308" y="2995264"/>
            <a:ext cx="2086902" cy="15152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A86505C9-77FF-4EAF-B892-3D1906941067}"/>
              </a:ext>
            </a:extLst>
          </p:cNvPr>
          <p:cNvSpPr/>
          <p:nvPr/>
        </p:nvSpPr>
        <p:spPr>
          <a:xfrm>
            <a:off x="1014852" y="4934879"/>
            <a:ext cx="1817303" cy="15584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392210" y="228978"/>
            <a:ext cx="11269432" cy="461665"/>
          </a:xfrm>
          <a:prstGeom prst="rect">
            <a:avLst/>
          </a:prstGeom>
          <a:noFill/>
        </p:spPr>
        <p:txBody>
          <a:bodyPr wrap="none" lIns="91440" tIns="45720" rIns="91440" bIns="45720">
            <a:spAutoFit/>
          </a:bodyPr>
          <a:lstStyle/>
          <a:p>
            <a:pPr algn="ctr"/>
            <a:r>
              <a:rPr lang="en-US" sz="2400" b="1"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Bé hãy tìm loại phương tiện giao thông khác với loại phương tiện còn lại ở mỗi hàng! </a:t>
            </a:r>
            <a:endParaRPr lang="en-US" sz="24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2" name="Notched Right Arrow 21">
            <a:hlinkClick r:id="" action="ppaction://hlinkshowjump?jump=nextslide"/>
          </p:cNvPr>
          <p:cNvSpPr/>
          <p:nvPr/>
        </p:nvSpPr>
        <p:spPr>
          <a:xfrm>
            <a:off x="11132826" y="6211299"/>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7041514dc67a204ad652513ce1523b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65342" y="643850"/>
            <a:ext cx="609600" cy="609600"/>
          </a:xfrm>
          <a:prstGeom prst="rect">
            <a:avLst/>
          </a:prstGeom>
        </p:spPr>
      </p:pic>
    </p:spTree>
    <p:extLst>
      <p:ext uri="{BB962C8B-B14F-4D97-AF65-F5344CB8AC3E}">
        <p14:creationId xmlns:p14="http://schemas.microsoft.com/office/powerpoint/2010/main" val="2403465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5"/>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7"/>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2000" fill="hold"/>
                                        <p:tgtEl>
                                          <p:spTgt spid="9"/>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subTnLst>
                                    <p:audio>
                                      <p:cMediaNode>
                                        <p:cTn display="0" masterRel="sameClick">
                                          <p:stCondLst>
                                            <p:cond evt="begin" delay="0">
                                              <p:tn val="25"/>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subTnLst>
                                    <p:audio>
                                      <p:cMediaNode>
                                        <p:cTn display="0" masterRel="sameClick">
                                          <p:stCondLst>
                                            <p:cond evt="begin" delay="0">
                                              <p:tn val="33"/>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8" presetClass="emph" presetSubtype="0" fill="hold" nodeType="clickEffect">
                                  <p:stCondLst>
                                    <p:cond delay="0"/>
                                  </p:stCondLst>
                                  <p:childTnLst>
                                    <p:animRot by="21600000">
                                      <p:cBhvr>
                                        <p:cTn id="42" dur="2000" fill="hold"/>
                                        <p:tgtEl>
                                          <p:spTgt spid="1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8" presetClass="emph" presetSubtype="0" fill="hold" nodeType="clickEffect">
                                  <p:stCondLst>
                                    <p:cond delay="0"/>
                                  </p:stCondLst>
                                  <p:childTnLst>
                                    <p:animRot by="21600000">
                                      <p:cBhvr>
                                        <p:cTn id="47" dur="2000" fill="hold"/>
                                        <p:tgtEl>
                                          <p:spTgt spid="17"/>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026"/>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subTnLst>
                                    <p:audio>
                                      <p:cMediaNode>
                                        <p:cTn display="0" masterRel="sameClick">
                                          <p:stCondLst>
                                            <p:cond evt="begin" delay="0">
                                              <p:tn val="51"/>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1026"/>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8" presetClass="emph" presetSubtype="0" fill="hold" nodeType="clickEffect">
                                  <p:stCondLst>
                                    <p:cond delay="0"/>
                                  </p:stCondLst>
                                  <p:childTnLst>
                                    <p:animRot by="21600000">
                                      <p:cBhvr>
                                        <p:cTn id="60" dur="2000" fill="hold"/>
                                        <p:tgtEl>
                                          <p:spTgt spid="13"/>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8" presetClass="emph" presetSubtype="0" fill="hold" nodeType="clickEffect">
                                  <p:stCondLst>
                                    <p:cond delay="0"/>
                                  </p:stCondLst>
                                  <p:childTnLst>
                                    <p:animRot by="21600000">
                                      <p:cBhvr>
                                        <p:cTn id="65" dur="2000" fill="hold"/>
                                        <p:tgtEl>
                                          <p:spTgt spid="21"/>
                                        </p:tgtEl>
                                        <p:attrNameLst>
                                          <p:attrName>r</p:attrName>
                                        </p:attrNameLst>
                                      </p:cBhvr>
                                    </p:animRot>
                                  </p:childTnLst>
                                  <p:subTnLst>
                                    <p:audio>
                                      <p:cMediaNode>
                                        <p:cTn display="0" masterRel="sameClick">
                                          <p:stCondLst>
                                            <p:cond evt="begin" delay="0">
                                              <p:tn val="64"/>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3"/>
                    </p:tgtEl>
                  </p:cond>
                </p:stCondLst>
                <p:endSync evt="end" delay="0">
                  <p:rtn val="all"/>
                </p:endSync>
                <p:childTnLst>
                  <p:par>
                    <p:cTn id="67" fill="hold">
                      <p:stCondLst>
                        <p:cond delay="0"/>
                      </p:stCondLst>
                      <p:childTnLst>
                        <p:par>
                          <p:cTn id="68" fill="hold">
                            <p:stCondLst>
                              <p:cond delay="0"/>
                            </p:stCondLst>
                            <p:childTnLst>
                              <p:par>
                                <p:cTn id="69" presetID="8" presetClass="emph" presetSubtype="0" fill="hold" nodeType="clickEffect">
                                  <p:stCondLst>
                                    <p:cond delay="0"/>
                                  </p:stCondLst>
                                  <p:childTnLst>
                                    <p:animRot by="21600000">
                                      <p:cBhvr>
                                        <p:cTn id="70" dur="2000" fill="hold"/>
                                        <p:tgtEl>
                                          <p:spTgt spid="23"/>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5"/>
                    </p:tgtEl>
                  </p:cond>
                </p:stCondLst>
                <p:endSync evt="end" delay="0">
                  <p:rtn val="all"/>
                </p:endSync>
                <p:childTnLst>
                  <p:par>
                    <p:cTn id="72" fill="hold">
                      <p:stCondLst>
                        <p:cond delay="0"/>
                      </p:stCondLst>
                      <p:childTnLst>
                        <p:par>
                          <p:cTn id="73" fill="hold">
                            <p:stCondLst>
                              <p:cond delay="0"/>
                            </p:stCondLst>
                            <p:childTnLst>
                              <p:par>
                                <p:cTn id="74" presetID="8" presetClass="emph" presetSubtype="0" fill="hold" nodeType="clickEffect">
                                  <p:stCondLst>
                                    <p:cond delay="0"/>
                                  </p:stCondLst>
                                  <p:childTnLst>
                                    <p:animRot by="21600000">
                                      <p:cBhvr>
                                        <p:cTn id="75" dur="2000" fill="hold"/>
                                        <p:tgtEl>
                                          <p:spTgt spid="25"/>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25"/>
                  </p:tgtEl>
                </p:cond>
              </p:nextCondLst>
            </p:seq>
            <p:audio>
              <p:cMediaNode vol="80000">
                <p:cTn id="76" fill="hold" display="0">
                  <p:stCondLst>
                    <p:cond delay="indefinite"/>
                  </p:stCondLst>
                  <p:endCondLst>
                    <p:cond evt="onStopAudio" delay="0">
                      <p:tgtEl>
                        <p:sldTgt/>
                      </p:tgtEl>
                    </p:cond>
                  </p:endCondLst>
                </p:cTn>
                <p:tgtEl>
                  <p:spTgt spid="3"/>
                </p:tgtEl>
              </p:cMediaNode>
            </p:audio>
          </p:childTnLst>
        </p:cTn>
      </p:par>
    </p:tnLst>
    <p:bldLst>
      <p:bldP spid="27"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82C6381-0BBE-4D91-9533-04AAD101E206}"/>
              </a:ext>
            </a:extLst>
          </p:cNvPr>
          <p:cNvSpPr/>
          <p:nvPr/>
        </p:nvSpPr>
        <p:spPr>
          <a:xfrm>
            <a:off x="795161" y="1012267"/>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973870-C916-442A-BA89-545698925FF5}"/>
              </a:ext>
            </a:extLst>
          </p:cNvPr>
          <p:cNvSpPr/>
          <p:nvPr/>
        </p:nvSpPr>
        <p:spPr>
          <a:xfrm>
            <a:off x="795160" y="2936948"/>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40B8A4-03F9-4299-9108-9C256981068C}"/>
              </a:ext>
            </a:extLst>
          </p:cNvPr>
          <p:cNvSpPr/>
          <p:nvPr/>
        </p:nvSpPr>
        <p:spPr>
          <a:xfrm>
            <a:off x="795159" y="4919520"/>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6"/>
          <a:stretch>
            <a:fillRect/>
          </a:stretch>
        </p:blipFill>
        <p:spPr>
          <a:xfrm>
            <a:off x="1286094" y="3125318"/>
            <a:ext cx="1197799" cy="1297615"/>
          </a:xfrm>
          <a:prstGeom prst="rect">
            <a:avLst/>
          </a:prstGeom>
        </p:spPr>
      </p:pic>
      <p:pic>
        <p:nvPicPr>
          <p:cNvPr id="20" name="Picture 19"/>
          <p:cNvPicPr>
            <a:picLocks noChangeAspect="1"/>
          </p:cNvPicPr>
          <p:nvPr/>
        </p:nvPicPr>
        <p:blipFill>
          <a:blip r:embed="rId7"/>
          <a:stretch>
            <a:fillRect/>
          </a:stretch>
        </p:blipFill>
        <p:spPr>
          <a:xfrm>
            <a:off x="3962174" y="3072370"/>
            <a:ext cx="1618335" cy="1454883"/>
          </a:xfrm>
          <a:prstGeom prst="rect">
            <a:avLst/>
          </a:prstGeom>
        </p:spPr>
      </p:pic>
      <p:pic>
        <p:nvPicPr>
          <p:cNvPr id="22" name="Picture 21"/>
          <p:cNvPicPr>
            <a:picLocks noChangeAspect="1"/>
          </p:cNvPicPr>
          <p:nvPr/>
        </p:nvPicPr>
        <p:blipFill>
          <a:blip r:embed="rId8"/>
          <a:stretch>
            <a:fillRect/>
          </a:stretch>
        </p:blipFill>
        <p:spPr>
          <a:xfrm>
            <a:off x="6666050" y="3145306"/>
            <a:ext cx="1067516" cy="1309010"/>
          </a:xfrm>
          <a:prstGeom prst="rect">
            <a:avLst/>
          </a:prstGeom>
        </p:spPr>
      </p:pic>
      <p:pic>
        <p:nvPicPr>
          <p:cNvPr id="24" name="Picture 23"/>
          <p:cNvPicPr>
            <a:picLocks noChangeAspect="1"/>
          </p:cNvPicPr>
          <p:nvPr/>
        </p:nvPicPr>
        <p:blipFill>
          <a:blip r:embed="rId9"/>
          <a:stretch>
            <a:fillRect/>
          </a:stretch>
        </p:blipFill>
        <p:spPr>
          <a:xfrm>
            <a:off x="8608789" y="3163894"/>
            <a:ext cx="1486061" cy="1363359"/>
          </a:xfrm>
          <a:prstGeom prst="rect">
            <a:avLst/>
          </a:prstGeom>
        </p:spPr>
      </p:pic>
      <p:pic>
        <p:nvPicPr>
          <p:cNvPr id="30" name="Picture 29"/>
          <p:cNvPicPr>
            <a:picLocks noChangeAspect="1"/>
          </p:cNvPicPr>
          <p:nvPr/>
        </p:nvPicPr>
        <p:blipFill>
          <a:blip r:embed="rId10">
            <a:extLst/>
          </a:blip>
          <a:stretch>
            <a:fillRect/>
          </a:stretch>
        </p:blipFill>
        <p:spPr>
          <a:xfrm>
            <a:off x="1286094" y="1163576"/>
            <a:ext cx="1515978" cy="1313848"/>
          </a:xfrm>
          <a:prstGeom prst="rect">
            <a:avLst/>
          </a:prstGeom>
        </p:spPr>
      </p:pic>
      <p:pic>
        <p:nvPicPr>
          <p:cNvPr id="31" name="Picture 30"/>
          <p:cNvPicPr>
            <a:picLocks noChangeAspect="1"/>
          </p:cNvPicPr>
          <p:nvPr/>
        </p:nvPicPr>
        <p:blipFill>
          <a:blip r:embed="rId11"/>
          <a:stretch>
            <a:fillRect/>
          </a:stretch>
        </p:blipFill>
        <p:spPr>
          <a:xfrm>
            <a:off x="6082951" y="1114736"/>
            <a:ext cx="1939504" cy="1411528"/>
          </a:xfrm>
          <a:prstGeom prst="rect">
            <a:avLst/>
          </a:prstGeom>
        </p:spPr>
      </p:pic>
      <p:pic>
        <p:nvPicPr>
          <p:cNvPr id="32" name="Picture 31"/>
          <p:cNvPicPr>
            <a:picLocks noChangeAspect="1"/>
          </p:cNvPicPr>
          <p:nvPr/>
        </p:nvPicPr>
        <p:blipFill>
          <a:blip r:embed="rId12"/>
          <a:stretch>
            <a:fillRect/>
          </a:stretch>
        </p:blipFill>
        <p:spPr>
          <a:xfrm>
            <a:off x="8394223" y="1163576"/>
            <a:ext cx="1933365" cy="1333137"/>
          </a:xfrm>
          <a:prstGeom prst="rect">
            <a:avLst/>
          </a:prstGeom>
        </p:spPr>
      </p:pic>
      <p:pic>
        <p:nvPicPr>
          <p:cNvPr id="33" name="Picture 32"/>
          <p:cNvPicPr>
            <a:picLocks noChangeAspect="1"/>
          </p:cNvPicPr>
          <p:nvPr/>
        </p:nvPicPr>
        <p:blipFill>
          <a:blip r:embed="rId13"/>
          <a:stretch>
            <a:fillRect/>
          </a:stretch>
        </p:blipFill>
        <p:spPr>
          <a:xfrm>
            <a:off x="3849378" y="1197250"/>
            <a:ext cx="1227589" cy="1329014"/>
          </a:xfrm>
          <a:prstGeom prst="rect">
            <a:avLst/>
          </a:prstGeom>
        </p:spPr>
      </p:pic>
      <p:pic>
        <p:nvPicPr>
          <p:cNvPr id="34" name="Picture 33"/>
          <p:cNvPicPr>
            <a:picLocks noChangeAspect="1"/>
          </p:cNvPicPr>
          <p:nvPr/>
        </p:nvPicPr>
        <p:blipFill>
          <a:blip r:embed="rId14"/>
          <a:stretch>
            <a:fillRect/>
          </a:stretch>
        </p:blipFill>
        <p:spPr>
          <a:xfrm>
            <a:off x="1051275" y="5038774"/>
            <a:ext cx="1667435" cy="1435847"/>
          </a:xfrm>
          <a:prstGeom prst="rect">
            <a:avLst/>
          </a:prstGeom>
        </p:spPr>
      </p:pic>
      <p:pic>
        <p:nvPicPr>
          <p:cNvPr id="35" name="Picture 34"/>
          <p:cNvPicPr>
            <a:picLocks noChangeAspect="1"/>
          </p:cNvPicPr>
          <p:nvPr/>
        </p:nvPicPr>
        <p:blipFill>
          <a:blip r:embed="rId15">
            <a:extLst/>
          </a:blip>
          <a:stretch>
            <a:fillRect/>
          </a:stretch>
        </p:blipFill>
        <p:spPr>
          <a:xfrm>
            <a:off x="6162602" y="4979145"/>
            <a:ext cx="2074412" cy="1555103"/>
          </a:xfrm>
          <a:prstGeom prst="rect">
            <a:avLst/>
          </a:prstGeom>
        </p:spPr>
      </p:pic>
      <p:pic>
        <p:nvPicPr>
          <p:cNvPr id="36" name="Picture 35"/>
          <p:cNvPicPr>
            <a:picLocks noChangeAspect="1"/>
          </p:cNvPicPr>
          <p:nvPr/>
        </p:nvPicPr>
        <p:blipFill>
          <a:blip r:embed="rId16"/>
          <a:stretch>
            <a:fillRect/>
          </a:stretch>
        </p:blipFill>
        <p:spPr>
          <a:xfrm>
            <a:off x="8679763" y="5038774"/>
            <a:ext cx="1647825" cy="1467241"/>
          </a:xfrm>
          <a:prstGeom prst="rect">
            <a:avLst/>
          </a:prstGeom>
        </p:spPr>
      </p:pic>
      <p:pic>
        <p:nvPicPr>
          <p:cNvPr id="2" name="Picture 1"/>
          <p:cNvPicPr>
            <a:picLocks noChangeAspect="1"/>
          </p:cNvPicPr>
          <p:nvPr/>
        </p:nvPicPr>
        <p:blipFill rotWithShape="1">
          <a:blip r:embed="rId17"/>
          <a:srcRect l="17041" t="7195" r="15145" b="5641"/>
          <a:stretch/>
        </p:blipFill>
        <p:spPr>
          <a:xfrm flipH="1">
            <a:off x="3962174" y="5023075"/>
            <a:ext cx="1246149" cy="1467241"/>
          </a:xfrm>
          <a:prstGeom prst="rect">
            <a:avLst/>
          </a:prstGeom>
        </p:spPr>
      </p:pic>
      <p:sp>
        <p:nvSpPr>
          <p:cNvPr id="17" name="Oval 16">
            <a:extLst>
              <a:ext uri="{FF2B5EF4-FFF2-40B4-BE49-F238E27FC236}">
                <a16:creationId xmlns:a16="http://schemas.microsoft.com/office/drawing/2014/main" id="{7B0109F6-9BEF-4191-A837-DBC0F4A576CD}"/>
              </a:ext>
            </a:extLst>
          </p:cNvPr>
          <p:cNvSpPr/>
          <p:nvPr/>
        </p:nvSpPr>
        <p:spPr>
          <a:xfrm>
            <a:off x="3622876" y="1104144"/>
            <a:ext cx="1833523" cy="15152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B6A59494-A079-489E-B3D0-2F9A50FB5F9E}"/>
              </a:ext>
            </a:extLst>
          </p:cNvPr>
          <p:cNvSpPr/>
          <p:nvPr/>
        </p:nvSpPr>
        <p:spPr>
          <a:xfrm>
            <a:off x="8444143" y="3042198"/>
            <a:ext cx="1833523" cy="15152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801C87D4-4D9C-4F19-A854-84791DDC1509}"/>
              </a:ext>
            </a:extLst>
          </p:cNvPr>
          <p:cNvSpPr/>
          <p:nvPr/>
        </p:nvSpPr>
        <p:spPr>
          <a:xfrm>
            <a:off x="3677980" y="4996243"/>
            <a:ext cx="1833523" cy="15152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1767731" y="297077"/>
            <a:ext cx="8497840" cy="461665"/>
          </a:xfrm>
          <a:prstGeom prst="rect">
            <a:avLst/>
          </a:prstGeom>
          <a:noFill/>
        </p:spPr>
        <p:txBody>
          <a:bodyPr wrap="none" lIns="91440" tIns="45720" rIns="91440" bIns="45720">
            <a:spAutoFit/>
          </a:bodyPr>
          <a:lstStyle/>
          <a:p>
            <a:pPr algn="ctr"/>
            <a:r>
              <a:rPr lang="en-US" sz="2400" b="1"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Bé hãy tìm con vật khác </a:t>
            </a:r>
            <a:r>
              <a:rPr lang="en-US" sz="2400" b="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loại </a:t>
            </a:r>
            <a:r>
              <a:rPr lang="en-US" sz="2400" b="1"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với các con vật còn lại ở mỗi hàng! </a:t>
            </a:r>
            <a:endParaRPr lang="en-US" sz="24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5" name="Notched Right Arrow 24">
            <a:hlinkClick r:id="" action="ppaction://hlinkshowjump?jump=nextslide"/>
          </p:cNvPr>
          <p:cNvSpPr/>
          <p:nvPr/>
        </p:nvSpPr>
        <p:spPr>
          <a:xfrm>
            <a:off x="11132826" y="6211299"/>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6e7233576dc50004a8c28687baabfab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00545" y="361925"/>
            <a:ext cx="609600" cy="609600"/>
          </a:xfrm>
          <a:prstGeom prst="rect">
            <a:avLst/>
          </a:prstGeom>
        </p:spPr>
      </p:pic>
    </p:spTree>
    <p:extLst>
      <p:ext uri="{BB962C8B-B14F-4D97-AF65-F5344CB8AC3E}">
        <p14:creationId xmlns:p14="http://schemas.microsoft.com/office/powerpoint/2010/main" val="32828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30"/>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31"/>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2000" fill="hold"/>
                                        <p:tgtEl>
                                          <p:spTgt spid="3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8" presetClass="emph" presetSubtype="0" fill="hold" nodeType="clickEffect">
                                  <p:stCondLst>
                                    <p:cond delay="0"/>
                                  </p:stCondLst>
                                  <p:childTnLst>
                                    <p:animRot by="21600000">
                                      <p:cBhvr>
                                        <p:cTn id="26" dur="2000" fill="hold"/>
                                        <p:tgtEl>
                                          <p:spTgt spid="22"/>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8" presetClass="emph" presetSubtype="0" fill="hold" nodeType="clickEffect">
                                  <p:stCondLst>
                                    <p:cond delay="0"/>
                                  </p:stCondLst>
                                  <p:childTnLst>
                                    <p:animRot by="21600000">
                                      <p:cBhvr>
                                        <p:cTn id="31" dur="2000" fill="hold"/>
                                        <p:tgtEl>
                                          <p:spTgt spid="20"/>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8" presetClass="emph" presetSubtype="0" fill="hold" nodeType="clickEffect">
                                  <p:stCondLst>
                                    <p:cond delay="0"/>
                                  </p:stCondLst>
                                  <p:childTnLst>
                                    <p:animRot by="21600000">
                                      <p:cBhvr>
                                        <p:cTn id="36" dur="2000" fill="hold"/>
                                        <p:tgtEl>
                                          <p:spTgt spid="18"/>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8" presetClass="emph" presetSubtype="0" fill="hold" nodeType="clickEffect">
                                  <p:stCondLst>
                                    <p:cond delay="0"/>
                                  </p:stCondLst>
                                  <p:childTnLst>
                                    <p:animRot by="21600000">
                                      <p:cBhvr>
                                        <p:cTn id="41" dur="2000" fill="hold"/>
                                        <p:tgtEl>
                                          <p:spTgt spid="34"/>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35"/>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8" presetClass="emph" presetSubtype="0" fill="hold" nodeType="clickEffect">
                                  <p:stCondLst>
                                    <p:cond delay="0"/>
                                  </p:stCondLst>
                                  <p:childTnLst>
                                    <p:animRot by="21600000">
                                      <p:cBhvr>
                                        <p:cTn id="51" dur="2000" fill="hold"/>
                                        <p:tgtEl>
                                          <p:spTgt spid="3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6"/>
                  </p:tgtEl>
                </p:cond>
              </p:nextCondLst>
            </p:seq>
            <p:seq concurrent="1" nextAc="seek">
              <p:cTn id="52" restart="whenNotActive" fill="hold" evtFilter="cancelBubble" nodeType="interactiveSeq">
                <p:stCondLst>
                  <p:cond evt="onClick" delay="0">
                    <p:tgtEl>
                      <p:spTgt spid="33"/>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24"/>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animEffect transition="in" filter="fade">
                                      <p:cBhvr>
                                        <p:cTn id="67"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2"/>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subTnLst>
                                    <p:audio>
                                      <p:cMediaNode>
                                        <p:cTn display="0" masterRel="sameClick">
                                          <p:stCondLst>
                                            <p:cond evt="begin" delay="0">
                                              <p:tn val="71"/>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2"/>
                  </p:tgtEl>
                </p:cond>
              </p:nextCondLst>
            </p:seq>
            <p:audio>
              <p:cMediaNode vol="80000">
                <p:cTn id="76" fill="hold" display="0">
                  <p:stCondLst>
                    <p:cond delay="indefinite"/>
                  </p:stCondLst>
                  <p:endCondLst>
                    <p:cond evt="onStopAudio" delay="0">
                      <p:tgtEl>
                        <p:sldTgt/>
                      </p:tgtEl>
                    </p:cond>
                  </p:endCondLst>
                </p:cTn>
                <p:tgtEl>
                  <p:spTgt spid="3"/>
                </p:tgtEl>
              </p:cMediaNode>
            </p:audio>
          </p:childTnLst>
        </p:cTn>
      </p:par>
    </p:tnLst>
    <p:bldLst>
      <p:bldP spid="17" grpId="0" animBg="1"/>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82C6381-0BBE-4D91-9533-04AAD101E206}"/>
              </a:ext>
            </a:extLst>
          </p:cNvPr>
          <p:cNvSpPr/>
          <p:nvPr/>
        </p:nvSpPr>
        <p:spPr>
          <a:xfrm>
            <a:off x="795160" y="1093290"/>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973870-C916-442A-BA89-545698925FF5}"/>
              </a:ext>
            </a:extLst>
          </p:cNvPr>
          <p:cNvSpPr/>
          <p:nvPr/>
        </p:nvSpPr>
        <p:spPr>
          <a:xfrm>
            <a:off x="795159" y="3017971"/>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40B8A4-03F9-4299-9108-9C256981068C}"/>
              </a:ext>
            </a:extLst>
          </p:cNvPr>
          <p:cNvSpPr/>
          <p:nvPr/>
        </p:nvSpPr>
        <p:spPr>
          <a:xfrm>
            <a:off x="795159" y="4919520"/>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6"/>
          <a:srcRect l="5296" t="11864" b="16525"/>
          <a:stretch/>
        </p:blipFill>
        <p:spPr>
          <a:xfrm>
            <a:off x="1410324" y="1254880"/>
            <a:ext cx="1924052" cy="1454876"/>
          </a:xfrm>
          <a:prstGeom prst="rect">
            <a:avLst/>
          </a:prstGeom>
        </p:spPr>
      </p:pic>
      <p:pic>
        <p:nvPicPr>
          <p:cNvPr id="6" name="Picture 5"/>
          <p:cNvPicPr>
            <a:picLocks noChangeAspect="1"/>
          </p:cNvPicPr>
          <p:nvPr/>
        </p:nvPicPr>
        <p:blipFill>
          <a:blip r:embed="rId7"/>
          <a:stretch>
            <a:fillRect/>
          </a:stretch>
        </p:blipFill>
        <p:spPr>
          <a:xfrm>
            <a:off x="3949540" y="1203030"/>
            <a:ext cx="1352367" cy="1352367"/>
          </a:xfrm>
          <a:prstGeom prst="rect">
            <a:avLst/>
          </a:prstGeom>
        </p:spPr>
      </p:pic>
      <p:pic>
        <p:nvPicPr>
          <p:cNvPr id="7" name="Picture 6"/>
          <p:cNvPicPr>
            <a:picLocks noChangeAspect="1"/>
          </p:cNvPicPr>
          <p:nvPr/>
        </p:nvPicPr>
        <p:blipFill>
          <a:blip r:embed="rId8"/>
          <a:stretch>
            <a:fillRect/>
          </a:stretch>
        </p:blipFill>
        <p:spPr>
          <a:xfrm>
            <a:off x="8456287" y="1242861"/>
            <a:ext cx="1959308" cy="1469481"/>
          </a:xfrm>
          <a:prstGeom prst="rect">
            <a:avLst/>
          </a:prstGeom>
        </p:spPr>
      </p:pic>
      <p:pic>
        <p:nvPicPr>
          <p:cNvPr id="8" name="Picture 7"/>
          <p:cNvPicPr>
            <a:picLocks noChangeAspect="1"/>
          </p:cNvPicPr>
          <p:nvPr/>
        </p:nvPicPr>
        <p:blipFill rotWithShape="1">
          <a:blip r:embed="rId9"/>
          <a:srcRect l="12258" t="6164" r="8774" b="18568"/>
          <a:stretch/>
        </p:blipFill>
        <p:spPr>
          <a:xfrm>
            <a:off x="6315628" y="1214231"/>
            <a:ext cx="1366020" cy="1348163"/>
          </a:xfrm>
          <a:prstGeom prst="rect">
            <a:avLst/>
          </a:prstGeom>
        </p:spPr>
      </p:pic>
      <p:pic>
        <p:nvPicPr>
          <p:cNvPr id="2" name="Picture 1"/>
          <p:cNvPicPr>
            <a:picLocks noChangeAspect="1"/>
          </p:cNvPicPr>
          <p:nvPr/>
        </p:nvPicPr>
        <p:blipFill rotWithShape="1">
          <a:blip r:embed="rId10"/>
          <a:srcRect l="8562"/>
          <a:stretch/>
        </p:blipFill>
        <p:spPr>
          <a:xfrm>
            <a:off x="3518693" y="3175832"/>
            <a:ext cx="1569936" cy="1431014"/>
          </a:xfrm>
          <a:prstGeom prst="rect">
            <a:avLst/>
          </a:prstGeom>
        </p:spPr>
      </p:pic>
      <p:pic>
        <p:nvPicPr>
          <p:cNvPr id="3" name="Picture 2"/>
          <p:cNvPicPr>
            <a:picLocks noChangeAspect="1"/>
          </p:cNvPicPr>
          <p:nvPr/>
        </p:nvPicPr>
        <p:blipFill rotWithShape="1">
          <a:blip r:embed="rId11"/>
          <a:srcRect l="3285" t="15451" r="5355" b="23000"/>
          <a:stretch/>
        </p:blipFill>
        <p:spPr>
          <a:xfrm>
            <a:off x="5846052" y="3175832"/>
            <a:ext cx="2016716" cy="1358634"/>
          </a:xfrm>
          <a:prstGeom prst="rect">
            <a:avLst/>
          </a:prstGeom>
        </p:spPr>
      </p:pic>
      <p:pic>
        <p:nvPicPr>
          <p:cNvPr id="4" name="Picture 3"/>
          <p:cNvPicPr>
            <a:picLocks noChangeAspect="1"/>
          </p:cNvPicPr>
          <p:nvPr/>
        </p:nvPicPr>
        <p:blipFill rotWithShape="1">
          <a:blip r:embed="rId12">
            <a:extLst>
              <a:ext uri="{BEBA8EAE-BF5A-486C-A8C5-ECC9F3942E4B}">
                <a14:imgProps xmlns:a14="http://schemas.microsoft.com/office/drawing/2010/main">
                  <a14:imgLayer r:embed="rId13">
                    <a14:imgEffect>
                      <a14:backgroundRemoval t="23750" b="82266" l="11875" r="87344"/>
                    </a14:imgEffect>
                  </a14:imgLayer>
                </a14:imgProps>
              </a:ext>
            </a:extLst>
          </a:blip>
          <a:srcRect l="10888" t="23811" r="9515" b="16674"/>
          <a:stretch/>
        </p:blipFill>
        <p:spPr>
          <a:xfrm>
            <a:off x="1237860" y="3072966"/>
            <a:ext cx="2139010" cy="1599381"/>
          </a:xfrm>
          <a:prstGeom prst="rect">
            <a:avLst/>
          </a:prstGeom>
        </p:spPr>
      </p:pic>
      <p:pic>
        <p:nvPicPr>
          <p:cNvPr id="11" name="Picture 10"/>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Lst>
          </a:blip>
          <a:stretch>
            <a:fillRect/>
          </a:stretch>
        </p:blipFill>
        <p:spPr>
          <a:xfrm rot="3842026">
            <a:off x="8822616" y="3097370"/>
            <a:ext cx="1200228" cy="1440274"/>
          </a:xfrm>
          <a:prstGeom prst="rect">
            <a:avLst/>
          </a:prstGeom>
        </p:spPr>
      </p:pic>
      <p:sp>
        <p:nvSpPr>
          <p:cNvPr id="13" name="Oval 12">
            <a:extLst>
              <a:ext uri="{FF2B5EF4-FFF2-40B4-BE49-F238E27FC236}">
                <a16:creationId xmlns:a16="http://schemas.microsoft.com/office/drawing/2014/main" id="{E5D0B3FD-CC77-4100-8061-DBAA811AE6A7}"/>
              </a:ext>
            </a:extLst>
          </p:cNvPr>
          <p:cNvSpPr/>
          <p:nvPr/>
        </p:nvSpPr>
        <p:spPr>
          <a:xfrm>
            <a:off x="3661205" y="1172855"/>
            <a:ext cx="1833523" cy="15152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FF3DB63-8CC8-42F1-8ED9-CDB61082A2A7}"/>
              </a:ext>
            </a:extLst>
          </p:cNvPr>
          <p:cNvSpPr/>
          <p:nvPr/>
        </p:nvSpPr>
        <p:spPr>
          <a:xfrm>
            <a:off x="8441429" y="3059894"/>
            <a:ext cx="1833523" cy="15152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33A2151-7957-4ECD-9315-2EB319B2CB22}"/>
              </a:ext>
            </a:extLst>
          </p:cNvPr>
          <p:cNvPicPr>
            <a:picLocks noChangeAspect="1"/>
          </p:cNvPicPr>
          <p:nvPr/>
        </p:nvPicPr>
        <p:blipFill rotWithShape="1">
          <a:blip r:embed="rId16"/>
          <a:srcRect l="8700" t="19367" r="10641" b="15215"/>
          <a:stretch/>
        </p:blipFill>
        <p:spPr>
          <a:xfrm>
            <a:off x="1237860" y="5099165"/>
            <a:ext cx="1641201" cy="1331089"/>
          </a:xfrm>
          <a:prstGeom prst="rect">
            <a:avLst/>
          </a:prstGeom>
        </p:spPr>
      </p:pic>
      <p:pic>
        <p:nvPicPr>
          <p:cNvPr id="15" name="Picture 14">
            <a:extLst>
              <a:ext uri="{FF2B5EF4-FFF2-40B4-BE49-F238E27FC236}">
                <a16:creationId xmlns:a16="http://schemas.microsoft.com/office/drawing/2014/main" id="{C57688B0-A16C-43D6-AC08-964F8FC5E4EB}"/>
              </a:ext>
            </a:extLst>
          </p:cNvPr>
          <p:cNvPicPr>
            <a:picLocks noChangeAspect="1"/>
          </p:cNvPicPr>
          <p:nvPr/>
        </p:nvPicPr>
        <p:blipFill rotWithShape="1">
          <a:blip r:embed="rId17"/>
          <a:srcRect l="10549" t="12315" r="9843" b="6705"/>
          <a:stretch/>
        </p:blipFill>
        <p:spPr>
          <a:xfrm>
            <a:off x="3760132" y="5019615"/>
            <a:ext cx="1449178" cy="1474165"/>
          </a:xfrm>
          <a:prstGeom prst="rect">
            <a:avLst/>
          </a:prstGeom>
        </p:spPr>
      </p:pic>
      <p:pic>
        <p:nvPicPr>
          <p:cNvPr id="17" name="Picture 16">
            <a:extLst>
              <a:ext uri="{FF2B5EF4-FFF2-40B4-BE49-F238E27FC236}">
                <a16:creationId xmlns:a16="http://schemas.microsoft.com/office/drawing/2014/main" id="{521452BA-1478-4C61-960D-87066A16114F}"/>
              </a:ext>
            </a:extLst>
          </p:cNvPr>
          <p:cNvPicPr>
            <a:picLocks noChangeAspect="1"/>
          </p:cNvPicPr>
          <p:nvPr/>
        </p:nvPicPr>
        <p:blipFill rotWithShape="1">
          <a:blip r:embed="rId18"/>
          <a:srcRect l="1786" t="10464" r="6399" b="11056"/>
          <a:stretch/>
        </p:blipFill>
        <p:spPr>
          <a:xfrm>
            <a:off x="5735372" y="5024238"/>
            <a:ext cx="1635496" cy="1397988"/>
          </a:xfrm>
          <a:prstGeom prst="rect">
            <a:avLst/>
          </a:prstGeom>
        </p:spPr>
      </p:pic>
      <p:pic>
        <p:nvPicPr>
          <p:cNvPr id="2050" name="Picture 2" descr="Hạt giống cà tím">
            <a:extLst>
              <a:ext uri="{FF2B5EF4-FFF2-40B4-BE49-F238E27FC236}">
                <a16:creationId xmlns:a16="http://schemas.microsoft.com/office/drawing/2014/main" id="{8B07EEA1-84CA-4926-ADBE-9BF0DE522F2C}"/>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8255" r="5639" b="8099"/>
          <a:stretch/>
        </p:blipFill>
        <p:spPr bwMode="auto">
          <a:xfrm>
            <a:off x="8174283" y="5062766"/>
            <a:ext cx="1833523" cy="1431014"/>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D858B342-4C45-4CB7-B80F-BA1B457F9670}"/>
              </a:ext>
            </a:extLst>
          </p:cNvPr>
          <p:cNvSpPr/>
          <p:nvPr/>
        </p:nvSpPr>
        <p:spPr>
          <a:xfrm>
            <a:off x="5636358" y="5007097"/>
            <a:ext cx="1833523" cy="15152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898379" y="297077"/>
            <a:ext cx="8236550" cy="461665"/>
          </a:xfrm>
          <a:prstGeom prst="rect">
            <a:avLst/>
          </a:prstGeom>
          <a:noFill/>
        </p:spPr>
        <p:txBody>
          <a:bodyPr wrap="none" lIns="91440" tIns="45720" rIns="91440" bIns="45720">
            <a:spAutoFit/>
          </a:bodyPr>
          <a:lstStyle/>
          <a:p>
            <a:pPr algn="ctr"/>
            <a:r>
              <a:rPr lang="en-US" sz="2400" b="1"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Bé hãy tìm loại </a:t>
            </a:r>
            <a:r>
              <a:rPr lang="en-US" sz="2400" b="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thực vật</a:t>
            </a:r>
            <a:r>
              <a:rPr lang="en-US" sz="2400" b="1"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khác với các loại còn lại ở mỗi hàng! </a:t>
            </a:r>
            <a:endParaRPr lang="en-US" sz="24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1" name="Notched Right Arrow 20">
            <a:hlinkClick r:id="" action="ppaction://hlinkshowjump?jump=nextslide"/>
          </p:cNvPr>
          <p:cNvSpPr/>
          <p:nvPr/>
        </p:nvSpPr>
        <p:spPr>
          <a:xfrm>
            <a:off x="11132826" y="6211299"/>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b686b4b5aa369f5494f07d926f4d7d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266685" y="297077"/>
            <a:ext cx="609600" cy="609600"/>
          </a:xfrm>
          <a:prstGeom prst="rect">
            <a:avLst/>
          </a:prstGeom>
        </p:spPr>
      </p:pic>
    </p:spTree>
    <p:extLst>
      <p:ext uri="{BB962C8B-B14F-4D97-AF65-F5344CB8AC3E}">
        <p14:creationId xmlns:p14="http://schemas.microsoft.com/office/powerpoint/2010/main" val="150082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m-thanh-vo-tay-tra-loi-dung-www_nhacchuongvui_com.wav"/>
                                        </p:tgtEl>
                                      </p:cMediaNode>
                                    </p:audio>
                                  </p:sub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4" name="Am-thanh-vo-tay-tra-loi-dung-www_nhacchuongvui_com.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5"/>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8"/>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8" presetClass="emph" presetSubtype="0" fill="hold" nodeType="clickEffect">
                                  <p:stCondLst>
                                    <p:cond delay="0"/>
                                  </p:stCondLst>
                                  <p:childTnLst>
                                    <p:animRot by="21600000">
                                      <p:cBhvr>
                                        <p:cTn id="37" dur="2000" fill="hold"/>
                                        <p:tgtEl>
                                          <p:spTgt spid="7"/>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8" presetClass="emph" presetSubtype="0" fill="hold" nodeType="clickEffect">
                                  <p:stCondLst>
                                    <p:cond delay="0"/>
                                  </p:stCondLst>
                                  <p:childTnLst>
                                    <p:animRot by="21600000">
                                      <p:cBhvr>
                                        <p:cTn id="42" dur="2000" fill="hold"/>
                                        <p:tgtEl>
                                          <p:spTgt spid="3"/>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3"/>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8" presetClass="emph" presetSubtype="0" fill="hold" nodeType="clickEffect">
                                  <p:stCondLst>
                                    <p:cond delay="0"/>
                                  </p:stCondLst>
                                  <p:childTnLst>
                                    <p:animRot by="21600000">
                                      <p:cBhvr>
                                        <p:cTn id="47" dur="2000" fill="hold"/>
                                        <p:tgtEl>
                                          <p:spTgt spid="2"/>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2"/>
                  </p:tgtEl>
                </p:cond>
              </p:nextCondLst>
            </p:seq>
            <p:seq concurrent="1" nextAc="seek">
              <p:cTn id="48" restart="whenNotActive" fill="hold" evtFilter="cancelBubble" nodeType="interactiveSeq">
                <p:stCondLst>
                  <p:cond evt="onClick" delay="0">
                    <p:tgtEl>
                      <p:spTgt spid="4"/>
                    </p:tgtEl>
                  </p:cond>
                </p:stCondLst>
                <p:endSync evt="end" delay="0">
                  <p:rtn val="all"/>
                </p:endSync>
                <p:childTnLst>
                  <p:par>
                    <p:cTn id="49" fill="hold">
                      <p:stCondLst>
                        <p:cond delay="0"/>
                      </p:stCondLst>
                      <p:childTnLst>
                        <p:par>
                          <p:cTn id="50" fill="hold">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fltVal val="0"/>
                                          </p:val>
                                        </p:tav>
                                        <p:tav tm="100000">
                                          <p:val>
                                            <p:strVal val="#ppt_h"/>
                                          </p:val>
                                        </p:tav>
                                      </p:tavLst>
                                    </p:anim>
                                    <p:animEffect transition="in" filter="fade">
                                      <p:cBhvr>
                                        <p:cTn id="60" dur="500"/>
                                        <p:tgtEl>
                                          <p:spTgt spid="22"/>
                                        </p:tgtEl>
                                      </p:cBhvr>
                                    </p:animEffect>
                                  </p:childTnLst>
                                  <p:subTnLst>
                                    <p:audio>
                                      <p:cMediaNode>
                                        <p:cTn display="0" masterRel="sameClick">
                                          <p:stCondLst>
                                            <p:cond evt="begin" delay="0">
                                              <p:tn val="56"/>
                                            </p:cond>
                                          </p:stCondLst>
                                          <p:endCondLst>
                                            <p:cond evt="onStopAudio" delay="0">
                                              <p:tgtEl>
                                                <p:sldTgt/>
                                              </p:tgtEl>
                                            </p:cond>
                                          </p:endCondLst>
                                        </p:cTn>
                                        <p:tgtEl>
                                          <p:sndTgt r:embed="rId4" name="Am-thanh-vo-tay-tra-loi-dung-www_nhacchuongvui_com.wav"/>
                                        </p:tgtEl>
                                      </p:cMediaNode>
                                    </p:audio>
                                  </p:sub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8" presetClass="emph" presetSubtype="0" fill="hold" nodeType="clickEffect">
                                  <p:stCondLst>
                                    <p:cond delay="0"/>
                                  </p:stCondLst>
                                  <p:childTnLst>
                                    <p:animRot by="21600000">
                                      <p:cBhvr>
                                        <p:cTn id="65" dur="2000" fill="hold"/>
                                        <p:tgtEl>
                                          <p:spTgt spid="10"/>
                                        </p:tgtEl>
                                        <p:attrNameLst>
                                          <p:attrName>r</p:attrName>
                                        </p:attrNameLst>
                                      </p:cBhvr>
                                    </p:animRot>
                                  </p:childTnLst>
                                  <p:subTnLst>
                                    <p:audio>
                                      <p:cMediaNode>
                                        <p:cTn display="0" masterRel="sameClick">
                                          <p:stCondLst>
                                            <p:cond evt="begin" delay="0">
                                              <p:tn val="64"/>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8" presetClass="emph" presetSubtype="0" fill="hold" nodeType="clickEffect">
                                  <p:stCondLst>
                                    <p:cond delay="0"/>
                                  </p:stCondLst>
                                  <p:childTnLst>
                                    <p:animRot by="21600000">
                                      <p:cBhvr>
                                        <p:cTn id="70" dur="2000" fill="hold"/>
                                        <p:tgtEl>
                                          <p:spTgt spid="15"/>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2050"/>
                    </p:tgtEl>
                  </p:cond>
                </p:stCondLst>
                <p:endSync evt="end" delay="0">
                  <p:rtn val="all"/>
                </p:endSync>
                <p:childTnLst>
                  <p:par>
                    <p:cTn id="72" fill="hold">
                      <p:stCondLst>
                        <p:cond delay="0"/>
                      </p:stCondLst>
                      <p:childTnLst>
                        <p:par>
                          <p:cTn id="73" fill="hold">
                            <p:stCondLst>
                              <p:cond delay="0"/>
                            </p:stCondLst>
                            <p:childTnLst>
                              <p:par>
                                <p:cTn id="74" presetID="8" presetClass="emph" presetSubtype="0" fill="hold" nodeType="clickEffect">
                                  <p:stCondLst>
                                    <p:cond delay="0"/>
                                  </p:stCondLst>
                                  <p:childTnLst>
                                    <p:animRot by="21600000">
                                      <p:cBhvr>
                                        <p:cTn id="75" dur="2000" fill="hold"/>
                                        <p:tgtEl>
                                          <p:spTgt spid="2050"/>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2050"/>
                  </p:tgtEl>
                </p:cond>
              </p:nextCondLst>
            </p:seq>
            <p:audio>
              <p:cMediaNode vol="80000">
                <p:cTn id="76" fill="hold" display="0">
                  <p:stCondLst>
                    <p:cond delay="indefinite"/>
                  </p:stCondLst>
                  <p:endCondLst>
                    <p:cond evt="onStopAudio" delay="0">
                      <p:tgtEl>
                        <p:sldTgt/>
                      </p:tgtEl>
                    </p:cond>
                  </p:endCondLst>
                </p:cTn>
                <p:tgtEl>
                  <p:spTgt spid="12"/>
                </p:tgtEl>
              </p:cMediaNode>
            </p:audio>
          </p:childTnLst>
        </p:cTn>
      </p:par>
    </p:tnLst>
    <p:bldLst>
      <p:bldP spid="13" grpId="0" animBg="1"/>
      <p:bldP spid="14"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5462523" y="4397828"/>
            <a:ext cx="959230" cy="1426973"/>
          </a:xfrm>
          <a:prstGeom prst="rect">
            <a:avLst/>
          </a:prstGeom>
        </p:spPr>
      </p:pic>
      <p:sp>
        <p:nvSpPr>
          <p:cNvPr id="2" name="Rectangle 1"/>
          <p:cNvSpPr/>
          <p:nvPr/>
        </p:nvSpPr>
        <p:spPr>
          <a:xfrm>
            <a:off x="2891034" y="1448024"/>
            <a:ext cx="6128601" cy="272382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CHÚC</a:t>
            </a:r>
            <a:r>
              <a:rPr kumimoji="0" lang="en-US" sz="3800" b="1" i="0" u="none" strike="noStrike" kern="1200" cap="none" spc="0" normalizeH="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 MỪNG CÁC BÉ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3800" b="1"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MỜI CÁC BÉ KHÁM PHÁ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3800" b="1"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MÓN QUÀ SỐ 1</a:t>
            </a:r>
          </a:p>
        </p:txBody>
      </p:sp>
      <p:pic>
        <p:nvPicPr>
          <p:cNvPr id="7" name="Picture 14" descr="Bow-on-on-gift GIFs - Get the best GIF on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14411" y="4091113"/>
            <a:ext cx="2354997" cy="2354997"/>
          </a:xfrm>
          <a:prstGeom prst="rect">
            <a:avLst/>
          </a:prstGeom>
          <a:noFill/>
          <a:extLst>
            <a:ext uri="{909E8E84-426E-40DD-AFC4-6F175D3DCCD1}">
              <a14:hiddenFill xmlns:a14="http://schemas.microsoft.com/office/drawing/2010/main">
                <a:solidFill>
                  <a:srgbClr val="FFFFFF"/>
                </a:solidFill>
              </a14:hiddenFill>
            </a:ext>
          </a:extLst>
        </p:spPr>
      </p:pic>
      <p:sp>
        <p:nvSpPr>
          <p:cNvPr id="9" name="Notched Right Arrow 8">
            <a:hlinkClick r:id="" action="ppaction://hlinkshowjump?jump=nextslide"/>
          </p:cNvPr>
          <p:cNvSpPr/>
          <p:nvPr/>
        </p:nvSpPr>
        <p:spPr>
          <a:xfrm>
            <a:off x="8142316" y="6179410"/>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72bfd9c9f66c92e2b7af7f80ff9baad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618" y="1448024"/>
            <a:ext cx="609600" cy="609600"/>
          </a:xfrm>
          <a:prstGeom prst="rect">
            <a:avLst/>
          </a:prstGeom>
        </p:spPr>
      </p:pic>
    </p:spTree>
    <p:extLst>
      <p:ext uri="{BB962C8B-B14F-4D97-AF65-F5344CB8AC3E}">
        <p14:creationId xmlns:p14="http://schemas.microsoft.com/office/powerpoint/2010/main" val="2262071992"/>
      </p:ext>
    </p:extLst>
  </p:cSld>
  <p:clrMapOvr>
    <a:masterClrMapping/>
  </p:clrMapOvr>
  <p:transition spd="slow" advClick="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6" presetClass="exit" presetSubtype="32" fill="hold" nodeType="clickEffect">
                                  <p:stCondLst>
                                    <p:cond delay="500"/>
                                  </p:stCondLst>
                                  <p:childTnLst>
                                    <p:animEffect transition="out" filter="circle(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 name="Rectangle 1"/>
          <p:cNvSpPr/>
          <p:nvPr/>
        </p:nvSpPr>
        <p:spPr>
          <a:xfrm>
            <a:off x="3464512" y="2967335"/>
            <a:ext cx="526298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Arial"/>
                <a:ea typeface="+mn-ea"/>
                <a:cs typeface="+mn-cs"/>
              </a:rPr>
              <a:t>MÓN QUÀ SỐ 2</a:t>
            </a:r>
            <a:endParaRPr kumimoji="0" lang="en-US" sz="5400" b="0" i="0" u="none" strike="noStrike" kern="1200" cap="none" spc="0" normalizeH="0" baseline="0" noProof="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Arial"/>
              <a:ea typeface="+mn-ea"/>
              <a:cs typeface="+mn-cs"/>
            </a:endParaRPr>
          </a:p>
        </p:txBody>
      </p:sp>
      <p:pic>
        <p:nvPicPr>
          <p:cNvPr id="3" name="Picture 16" descr="Sanne Sok GIFs on GIPHY - Be Animated">
            <a:hlinkClick r:id="" action="ppaction://hlinkshowjump?jump=nextslid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77753" y="3757572"/>
            <a:ext cx="2836498" cy="2836498"/>
          </a:xfrm>
          <a:prstGeom prst="rect">
            <a:avLst/>
          </a:prstGeom>
          <a:noFill/>
          <a:extLst>
            <a:ext uri="{909E8E84-426E-40DD-AFC4-6F175D3DCCD1}">
              <a14:hiddenFill xmlns:a14="http://schemas.microsoft.com/office/drawing/2010/main">
                <a:solidFill>
                  <a:srgbClr val="FFFFFF"/>
                </a:solidFill>
              </a14:hiddenFill>
            </a:ext>
          </a:extLst>
        </p:spPr>
      </p:pic>
      <p:pic>
        <p:nvPicPr>
          <p:cNvPr id="5" name="0fd5fd6b4531d429e994cf63ba3981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103" y="1340303"/>
            <a:ext cx="609600" cy="609600"/>
          </a:xfrm>
          <a:prstGeom prst="rect">
            <a:avLst/>
          </a:prstGeom>
        </p:spPr>
      </p:pic>
    </p:spTree>
    <p:extLst>
      <p:ext uri="{BB962C8B-B14F-4D97-AF65-F5344CB8AC3E}">
        <p14:creationId xmlns:p14="http://schemas.microsoft.com/office/powerpoint/2010/main" val="221336350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5" name="Rectangle 4"/>
          <p:cNvSpPr/>
          <p:nvPr/>
        </p:nvSpPr>
        <p:spPr>
          <a:xfrm>
            <a:off x="1754674" y="1008277"/>
            <a:ext cx="8574783" cy="461665"/>
          </a:xfrm>
          <a:prstGeom prst="rect">
            <a:avLst/>
          </a:prstGeom>
          <a:noFill/>
        </p:spPr>
        <p:txBody>
          <a:bodyPr wrap="none" lIns="91440" tIns="45720" rIns="91440" bIns="45720">
            <a:spAutoFit/>
          </a:bodyPr>
          <a:lstStyle/>
          <a:p>
            <a:pPr algn="ctr"/>
            <a:r>
              <a:rPr lang="en-US" sz="2400" b="1"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Bé hãy tìm vật nào nóng, khi tiếp xúc gần có thể gây phỏng nhé!</a:t>
            </a:r>
            <a:endParaRPr lang="en-US" sz="24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1369392" y="3458240"/>
            <a:ext cx="1562028" cy="2421144"/>
          </a:xfrm>
          <a:prstGeom prst="rect">
            <a:avLst/>
          </a:prstGeom>
        </p:spPr>
      </p:pic>
      <p:pic>
        <p:nvPicPr>
          <p:cNvPr id="4" name="Picture 3"/>
          <p:cNvPicPr>
            <a:picLocks noChangeAspect="1"/>
          </p:cNvPicPr>
          <p:nvPr/>
        </p:nvPicPr>
        <p:blipFill>
          <a:blip r:embed="rId8"/>
          <a:stretch>
            <a:fillRect/>
          </a:stretch>
        </p:blipFill>
        <p:spPr>
          <a:xfrm>
            <a:off x="8620438" y="1469942"/>
            <a:ext cx="2415862" cy="2498534"/>
          </a:xfrm>
          <a:prstGeom prst="rect">
            <a:avLst/>
          </a:prstGeom>
        </p:spPr>
      </p:pic>
      <p:pic>
        <p:nvPicPr>
          <p:cNvPr id="7" name="Picture 6"/>
          <p:cNvPicPr>
            <a:picLocks noChangeAspect="1"/>
          </p:cNvPicPr>
          <p:nvPr/>
        </p:nvPicPr>
        <p:blipFill rotWithShape="1">
          <a:blip r:embed="rId9"/>
          <a:srcRect l="15417" t="12500" r="16250" b="10000"/>
          <a:stretch/>
        </p:blipFill>
        <p:spPr>
          <a:xfrm>
            <a:off x="4811554" y="1579301"/>
            <a:ext cx="1869330" cy="2120094"/>
          </a:xfrm>
          <a:prstGeom prst="ellipse">
            <a:avLst/>
          </a:prstGeom>
          <a:ln>
            <a:noFill/>
          </a:ln>
          <a:effectLst>
            <a:softEdge rad="112500"/>
          </a:effectLst>
        </p:spPr>
      </p:pic>
      <p:pic>
        <p:nvPicPr>
          <p:cNvPr id="10" name="Picture 9"/>
          <p:cNvPicPr>
            <a:picLocks noChangeAspect="1"/>
          </p:cNvPicPr>
          <p:nvPr/>
        </p:nvPicPr>
        <p:blipFill rotWithShape="1">
          <a:blip r:embed="rId10"/>
          <a:srcRect l="23538" t="7761" r="21840" b="6488"/>
          <a:stretch/>
        </p:blipFill>
        <p:spPr>
          <a:xfrm>
            <a:off x="4510583" y="3968476"/>
            <a:ext cx="1249876" cy="1962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rotWithShape="1">
          <a:blip r:embed="rId11"/>
          <a:srcRect r="18600"/>
          <a:stretch/>
        </p:blipFill>
        <p:spPr>
          <a:xfrm>
            <a:off x="7056713" y="4100815"/>
            <a:ext cx="2157002" cy="1594987"/>
          </a:xfrm>
          <a:prstGeom prst="rect">
            <a:avLst/>
          </a:prstGeom>
        </p:spPr>
      </p:pic>
      <p:pic>
        <p:nvPicPr>
          <p:cNvPr id="12" name="Picture 11"/>
          <p:cNvPicPr>
            <a:picLocks noChangeAspect="1"/>
          </p:cNvPicPr>
          <p:nvPr/>
        </p:nvPicPr>
        <p:blipFill rotWithShape="1">
          <a:blip r:embed="rId12"/>
          <a:srcRect t="12800" b="13201"/>
          <a:stretch/>
        </p:blipFill>
        <p:spPr>
          <a:xfrm>
            <a:off x="1787578" y="1760281"/>
            <a:ext cx="1958824" cy="1449530"/>
          </a:xfrm>
          <a:prstGeom prst="rect">
            <a:avLst/>
          </a:prstGeom>
        </p:spPr>
      </p:pic>
      <p:sp>
        <p:nvSpPr>
          <p:cNvPr id="13" name="Oval 12">
            <a:extLst>
              <a:ext uri="{FF2B5EF4-FFF2-40B4-BE49-F238E27FC236}">
                <a16:creationId xmlns:a16="http://schemas.microsoft.com/office/drawing/2014/main" id="{E5D0B3FD-CC77-4100-8061-DBAA811AE6A7}"/>
              </a:ext>
            </a:extLst>
          </p:cNvPr>
          <p:cNvSpPr/>
          <p:nvPr/>
        </p:nvSpPr>
        <p:spPr>
          <a:xfrm>
            <a:off x="4741592" y="1579301"/>
            <a:ext cx="2037735" cy="21200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5D0B3FD-CC77-4100-8061-DBAA811AE6A7}"/>
              </a:ext>
            </a:extLst>
          </p:cNvPr>
          <p:cNvSpPr/>
          <p:nvPr/>
        </p:nvSpPr>
        <p:spPr>
          <a:xfrm>
            <a:off x="1118358" y="3467573"/>
            <a:ext cx="2037735" cy="24118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5D0B3FD-CC77-4100-8061-DBAA811AE6A7}"/>
              </a:ext>
            </a:extLst>
          </p:cNvPr>
          <p:cNvSpPr/>
          <p:nvPr/>
        </p:nvSpPr>
        <p:spPr>
          <a:xfrm>
            <a:off x="8858251" y="1579301"/>
            <a:ext cx="2415644" cy="2389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Notched Right Arrow 15">
            <a:hlinkClick r:id="" action="ppaction://hlinkshowjump?jump=nextslide"/>
          </p:cNvPr>
          <p:cNvSpPr/>
          <p:nvPr/>
        </p:nvSpPr>
        <p:spPr>
          <a:xfrm>
            <a:off x="8620438" y="6211299"/>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5a656d6f489ac4b76e017c8113a02d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2788" y="1579301"/>
            <a:ext cx="609600" cy="609600"/>
          </a:xfrm>
          <a:prstGeom prst="rect">
            <a:avLst/>
          </a:prstGeom>
        </p:spPr>
      </p:pic>
    </p:spTree>
    <p:extLst>
      <p:ext uri="{BB962C8B-B14F-4D97-AF65-F5344CB8AC3E}">
        <p14:creationId xmlns:p14="http://schemas.microsoft.com/office/powerpoint/2010/main" val="3705810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8" presetClass="emph" presetSubtype="0" fill="hold" nodeType="clickEffect">
                                  <p:stCondLst>
                                    <p:cond delay="0"/>
                                  </p:stCondLst>
                                  <p:childTnLst>
                                    <p:animRot by="21600000">
                                      <p:cBhvr>
                                        <p:cTn id="35" dur="2000" fill="hold"/>
                                        <p:tgtEl>
                                          <p:spTgt spid="12"/>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6" name="Am-thanh-that-bai-www_nhacchuongvui_com.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0"/>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6" name="Am-thanh-that-bai-www_nhacchuongvui_com.wav"/>
                                        </p:tgtEl>
                                      </p:cMediaNode>
                                    </p:audio>
                                  </p:sub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8" presetClass="emph" presetSubtype="0" fill="hold" nodeType="clickEffect">
                                  <p:stCondLst>
                                    <p:cond delay="0"/>
                                  </p:stCondLst>
                                  <p:childTnLst>
                                    <p:animRot by="21600000">
                                      <p:cBhvr>
                                        <p:cTn id="45" dur="2000" fill="hold"/>
                                        <p:tgtEl>
                                          <p:spTgt spid="11"/>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6" name="Am-thanh-that-bai-www_nhacchuongvui_com.wav"/>
                                        </p:tgtEl>
                                      </p:cMediaNode>
                                    </p:audio>
                                  </p:subTnLst>
                                </p:cTn>
                              </p:par>
                            </p:childTnLst>
                          </p:cTn>
                        </p:par>
                      </p:childTnLst>
                    </p:cTn>
                  </p:par>
                </p:childTnLst>
              </p:cTn>
              <p:nextCondLst>
                <p:cond evt="onClick" delay="0">
                  <p:tgtEl>
                    <p:spTgt spid="11"/>
                  </p:tgtEl>
                </p:cond>
              </p:nextCondLst>
            </p:seq>
            <p:audio>
              <p:cMediaNode vol="80000">
                <p:cTn id="46" fill="hold" display="0">
                  <p:stCondLst>
                    <p:cond delay="indefinite"/>
                  </p:stCondLst>
                  <p:endCondLst>
                    <p:cond evt="onStopAudio" delay="0">
                      <p:tgtEl>
                        <p:sldTgt/>
                      </p:tgtEl>
                    </p:cond>
                  </p:endCondLst>
                </p:cTn>
                <p:tgtEl>
                  <p:spTgt spid="6"/>
                </p:tgtEl>
              </p:cMediaNode>
            </p:audio>
          </p:childTnLst>
        </p:cTn>
      </p:par>
    </p:tnLst>
    <p:bldLst>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5" name="Rectangle 4"/>
          <p:cNvSpPr/>
          <p:nvPr/>
        </p:nvSpPr>
        <p:spPr>
          <a:xfrm>
            <a:off x="2836449" y="1141627"/>
            <a:ext cx="6792244" cy="461665"/>
          </a:xfrm>
          <a:prstGeom prst="rect">
            <a:avLst/>
          </a:prstGeom>
          <a:noFill/>
        </p:spPr>
        <p:txBody>
          <a:bodyPr wrap="none" lIns="91440" tIns="45720" rIns="91440" bIns="45720">
            <a:spAutoFit/>
          </a:bodyPr>
          <a:lstStyle/>
          <a:p>
            <a:pPr algn="ctr"/>
            <a:r>
              <a:rPr lang="en-US" sz="2400" b="1"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Bé hãy tìm vật nào chúng ta cần phải giữ khô nhé!</a:t>
            </a:r>
            <a:endParaRPr lang="en-US" sz="24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7"/>
          <a:srcRect l="7369" t="4223" r="3219" b="3064"/>
          <a:stretch/>
        </p:blipFill>
        <p:spPr>
          <a:xfrm>
            <a:off x="5435267" y="3973949"/>
            <a:ext cx="2497354" cy="1719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8"/>
          <a:stretch>
            <a:fillRect/>
          </a:stretch>
        </p:blipFill>
        <p:spPr>
          <a:xfrm rot="20142843">
            <a:off x="8904851" y="2055725"/>
            <a:ext cx="1678842" cy="2361448"/>
          </a:xfrm>
          <a:prstGeom prst="rect">
            <a:avLst/>
          </a:prstGeom>
        </p:spPr>
      </p:pic>
      <p:pic>
        <p:nvPicPr>
          <p:cNvPr id="7" name="Picture 6"/>
          <p:cNvPicPr>
            <a:picLocks noChangeAspect="1"/>
          </p:cNvPicPr>
          <p:nvPr/>
        </p:nvPicPr>
        <p:blipFill rotWithShape="1">
          <a:blip r:embed="rId9"/>
          <a:srcRect t="6406" b="7290"/>
          <a:stretch/>
        </p:blipFill>
        <p:spPr>
          <a:xfrm>
            <a:off x="4923874" y="1697365"/>
            <a:ext cx="2195349" cy="1894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rotWithShape="1">
          <a:blip r:embed="rId10"/>
          <a:srcRect l="13811" t="8501" r="14250" b="7000"/>
          <a:stretch/>
        </p:blipFill>
        <p:spPr>
          <a:xfrm>
            <a:off x="1887687" y="2129014"/>
            <a:ext cx="1897523" cy="2228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Oval 11">
            <a:extLst>
              <a:ext uri="{FF2B5EF4-FFF2-40B4-BE49-F238E27FC236}">
                <a16:creationId xmlns:a16="http://schemas.microsoft.com/office/drawing/2014/main" id="{E5D0B3FD-CC77-4100-8061-DBAA811AE6A7}"/>
              </a:ext>
            </a:extLst>
          </p:cNvPr>
          <p:cNvSpPr/>
          <p:nvPr/>
        </p:nvSpPr>
        <p:spPr>
          <a:xfrm>
            <a:off x="8257888" y="1686279"/>
            <a:ext cx="2848262" cy="31143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E5D0B3FD-CC77-4100-8061-DBAA811AE6A7}"/>
              </a:ext>
            </a:extLst>
          </p:cNvPr>
          <p:cNvSpPr/>
          <p:nvPr/>
        </p:nvSpPr>
        <p:spPr>
          <a:xfrm>
            <a:off x="5097764" y="3719334"/>
            <a:ext cx="3160123" cy="22288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Notched Right Arrow 13">
            <a:hlinkClick r:id="" action="ppaction://hlinkshowjump?jump=nextslide"/>
          </p:cNvPr>
          <p:cNvSpPr/>
          <p:nvPr/>
        </p:nvSpPr>
        <p:spPr>
          <a:xfrm>
            <a:off x="8620438" y="6211299"/>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b8646b29379e3f31e72ca7b795af9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422" y="1603292"/>
            <a:ext cx="609600" cy="609600"/>
          </a:xfrm>
          <a:prstGeom prst="rect">
            <a:avLst/>
          </a:prstGeom>
        </p:spPr>
      </p:pic>
    </p:spTree>
    <p:extLst>
      <p:ext uri="{BB962C8B-B14F-4D97-AF65-F5344CB8AC3E}">
        <p14:creationId xmlns:p14="http://schemas.microsoft.com/office/powerpoint/2010/main" val="304170983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8"/>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7"/>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7" name="Picture 6"/>
          <p:cNvPicPr>
            <a:picLocks noChangeAspect="1"/>
          </p:cNvPicPr>
          <p:nvPr/>
        </p:nvPicPr>
        <p:blipFill rotWithShape="1">
          <a:blip r:embed="rId5"/>
          <a:srcRect t="11314" b="12496"/>
          <a:stretch/>
        </p:blipFill>
        <p:spPr>
          <a:xfrm>
            <a:off x="5025118" y="4688113"/>
            <a:ext cx="1999718" cy="1393373"/>
          </a:xfrm>
          <a:prstGeom prst="rect">
            <a:avLst/>
          </a:prstGeom>
        </p:spPr>
      </p:pic>
      <p:sp>
        <p:nvSpPr>
          <p:cNvPr id="2" name="Rectangle 1"/>
          <p:cNvSpPr/>
          <p:nvPr/>
        </p:nvSpPr>
        <p:spPr>
          <a:xfrm>
            <a:off x="2891034" y="1448024"/>
            <a:ext cx="6128601" cy="272382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CHÚC MỪNG CÁC BÉ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MỜI CÁC BÉ KHÁM PHÁ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MÓN QUÀ SỐ 2 NHÉ!</a:t>
            </a:r>
          </a:p>
        </p:txBody>
      </p:sp>
      <p:pic>
        <p:nvPicPr>
          <p:cNvPr id="5" name="Picture 16" descr="Sanne Sok GIFs on GIPHY - Be 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20457" y="3145909"/>
            <a:ext cx="3788229" cy="344577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hlinkClick r:id="" action="ppaction://hlinkshowjump?jump=nextslide"/>
          </p:cNvPr>
          <p:cNvSpPr/>
          <p:nvPr/>
        </p:nvSpPr>
        <p:spPr>
          <a:xfrm>
            <a:off x="8353738" y="6229151"/>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7e51d857e87155970f01d3836ce3ba1f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617" y="1448024"/>
            <a:ext cx="609600" cy="609600"/>
          </a:xfrm>
          <a:prstGeom prst="rect">
            <a:avLst/>
          </a:prstGeom>
        </p:spPr>
      </p:pic>
    </p:spTree>
    <p:extLst>
      <p:ext uri="{BB962C8B-B14F-4D97-AF65-F5344CB8AC3E}">
        <p14:creationId xmlns:p14="http://schemas.microsoft.com/office/powerpoint/2010/main" val="1476606050"/>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3" presetClass="exit" presetSubtype="32" fill="hold" nodeType="clickEffect">
                                  <p:stCondLst>
                                    <p:cond delay="500"/>
                                  </p:stCondLst>
                                  <p:childTnLst>
                                    <p:animEffect transition="out" filter="plus(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 presetClass="mediacall" presetSubtype="0" fill="hold" nodeType="withEffect">
                                  <p:stCondLst>
                                    <p:cond delay="500"/>
                                  </p:stCondLst>
                                  <p:childTnLst>
                                    <p:cmd type="call" cmd="playFrom(0.0)">
                                      <p:cBhvr>
                                        <p:cTn id="9" dur="3852" fill="hold"/>
                                        <p:tgtEl>
                                          <p:spTgt spid="4"/>
                                        </p:tgtEl>
                                      </p:cBhvr>
                                    </p:cmd>
                                  </p:childTnLst>
                                </p:cTn>
                              </p:par>
                            </p:childTnLst>
                          </p:cTn>
                        </p:par>
                      </p:childTnLst>
                    </p:cTn>
                  </p:par>
                </p:childTnLst>
              </p:cTn>
              <p:nextCondLst>
                <p:cond evt="onClick" delay="0">
                  <p:tgtEl>
                    <p:spTgt spid="5"/>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 name="Rectangle 1"/>
          <p:cNvSpPr/>
          <p:nvPr/>
        </p:nvSpPr>
        <p:spPr>
          <a:xfrm>
            <a:off x="3464512" y="2967335"/>
            <a:ext cx="526298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Arial"/>
                <a:ea typeface="+mn-ea"/>
                <a:cs typeface="+mn-cs"/>
              </a:rPr>
              <a:t>MÓN QUÀ SỐ 3</a:t>
            </a:r>
            <a:endParaRPr kumimoji="0" lang="en-US" sz="5400" b="0" i="0" u="none" strike="noStrike" kern="1200" cap="none" spc="0" normalizeH="0" baseline="0" noProof="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Arial"/>
              <a:ea typeface="+mn-ea"/>
              <a:cs typeface="+mn-cs"/>
            </a:endParaRPr>
          </a:p>
        </p:txBody>
      </p:sp>
      <p:pic>
        <p:nvPicPr>
          <p:cNvPr id="4" name="Picture 2" descr="Greatest Gift Gg Sticker - Greatest Gift GG GG App - Discover &amp; Share GIFs">
            <a:hlinkClick r:id="" action="ppaction://hlinkshowjump?jump=nextslid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21597" y="4224987"/>
            <a:ext cx="1748809" cy="2108733"/>
          </a:xfrm>
          <a:prstGeom prst="rect">
            <a:avLst/>
          </a:prstGeom>
          <a:noFill/>
          <a:extLst>
            <a:ext uri="{909E8E84-426E-40DD-AFC4-6F175D3DCCD1}">
              <a14:hiddenFill xmlns:a14="http://schemas.microsoft.com/office/drawing/2010/main">
                <a:solidFill>
                  <a:srgbClr val="FFFFFF"/>
                </a:solidFill>
              </a14:hiddenFill>
            </a:ext>
          </a:extLst>
        </p:spPr>
      </p:pic>
      <p:pic>
        <p:nvPicPr>
          <p:cNvPr id="5" name="5badfea4816abfdc70706e20188165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4647" y="1383846"/>
            <a:ext cx="609600" cy="609600"/>
          </a:xfrm>
          <a:prstGeom prst="rect">
            <a:avLst/>
          </a:prstGeom>
        </p:spPr>
      </p:pic>
    </p:spTree>
    <p:extLst>
      <p:ext uri="{BB962C8B-B14F-4D97-AF65-F5344CB8AC3E}">
        <p14:creationId xmlns:p14="http://schemas.microsoft.com/office/powerpoint/2010/main" val="137545520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5" name="Rectangle 4"/>
          <p:cNvSpPr/>
          <p:nvPr/>
        </p:nvSpPr>
        <p:spPr>
          <a:xfrm>
            <a:off x="1539217" y="1141627"/>
            <a:ext cx="9386737" cy="461665"/>
          </a:xfrm>
          <a:prstGeom prst="rect">
            <a:avLst/>
          </a:prstGeom>
          <a:noFill/>
        </p:spPr>
        <p:txBody>
          <a:bodyPr wrap="none" lIns="91440" tIns="45720" rIns="91440" bIns="45720">
            <a:spAutoFit/>
          </a:bodyPr>
          <a:lstStyle/>
          <a:p>
            <a:pPr algn="ctr"/>
            <a:r>
              <a:rPr lang="en-US" sz="2400" b="1"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Bé hãy giúp bạn trong hình chọn trang phục và đồ dùng phù hợp nhé!</a:t>
            </a:r>
            <a:endParaRPr lang="en-US" sz="24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7"/>
          <a:stretch>
            <a:fillRect/>
          </a:stretch>
        </p:blipFill>
        <p:spPr>
          <a:xfrm>
            <a:off x="3696173" y="1934661"/>
            <a:ext cx="2181692" cy="3600152"/>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347" b="97030" l="1699" r="97877"/>
                    </a14:imgEffect>
                  </a14:imgLayer>
                </a14:imgProps>
              </a:ext>
            </a:extLst>
          </a:blip>
          <a:srcRect l="1587" t="6035" r="2011" b="11644"/>
          <a:stretch/>
        </p:blipFill>
        <p:spPr>
          <a:xfrm>
            <a:off x="1380185" y="3734737"/>
            <a:ext cx="1212437" cy="722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10">
            <a:extLst>
              <a:ext uri="{BEBA8EAE-BF5A-486C-A8C5-ECC9F3942E4B}">
                <a14:imgProps xmlns:a14="http://schemas.microsoft.com/office/drawing/2010/main">
                  <a14:imgLayer r:embed="rId11">
                    <a14:imgEffect>
                      <a14:backgroundRemoval t="1852" b="100000" l="1413" r="97527"/>
                    </a14:imgEffect>
                  </a14:imgLayer>
                </a14:imgProps>
              </a:ext>
            </a:extLst>
          </a:blip>
          <a:srcRect l="1938" t="4068" r="1231"/>
          <a:stretch/>
        </p:blipFill>
        <p:spPr>
          <a:xfrm>
            <a:off x="8877301" y="4698512"/>
            <a:ext cx="895350" cy="846279"/>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0" b="98311" l="799" r="99042">
                        <a14:foregroundMark x1="49361" y1="88851" x2="49361" y2="88851"/>
                        <a14:foregroundMark x1="56869" y1="90878" x2="56869" y2="90878"/>
                        <a14:foregroundMark x1="79233" y1="76351" x2="79233" y2="76351"/>
                        <a14:foregroundMark x1="94728" y1="74662" x2="94728" y2="74662"/>
                        <a14:foregroundMark x1="96645" y1="65203" x2="96645" y2="65203"/>
                        <a14:foregroundMark x1="11182" y1="67905" x2="11182" y2="67905"/>
                        <a14:foregroundMark x1="19808" y1="69257" x2="19808" y2="69257"/>
                        <a14:foregroundMark x1="28914" y1="69257" x2="28914" y2="69257"/>
                        <a14:foregroundMark x1="3355" y1="59459" x2="3355" y2="59459"/>
                        <a14:foregroundMark x1="5591" y1="65203" x2="5591" y2="65203"/>
                        <a14:foregroundMark x1="16454" y1="69932" x2="16454" y2="69932"/>
                        <a14:foregroundMark x1="45687" y1="89527" x2="45687" y2="89527"/>
                        <a14:foregroundMark x1="32907" y1="77703" x2="32907" y2="77703"/>
                        <a14:foregroundMark x1="35783" y1="88851" x2="35783" y2="88851"/>
                        <a14:foregroundMark x1="75080" y1="79730" x2="75080" y2="79730"/>
                        <a14:foregroundMark x1="41853" y1="89527" x2="41853" y2="89527"/>
                        <a14:foregroundMark x1="32907" y1="83784" x2="32907" y2="83784"/>
                        <a14:foregroundMark x1="72684" y1="82095" x2="72684" y2="82095"/>
                        <a14:foregroundMark x1="41534" y1="93243" x2="41534" y2="93243"/>
                        <a14:foregroundMark x1="39297" y1="89527" x2="39297" y2="89527"/>
                        <a14:foregroundMark x1="96166" y1="71284" x2="96166" y2="71284"/>
                        <a14:foregroundMark x1="96645" y1="68581" x2="96645" y2="68581"/>
                        <a14:foregroundMark x1="96486" y1="62162" x2="96486" y2="62162"/>
                        <a14:foregroundMark x1="96326" y1="58446" x2="96326" y2="58446"/>
                        <a14:foregroundMark x1="97125" y1="68919" x2="97125" y2="68919"/>
                        <a14:foregroundMark x1="44569" y1="92905" x2="44569" y2="92905"/>
                        <a14:foregroundMark x1="7348" y1="68581" x2="7348" y2="68581"/>
                        <a14:foregroundMark x1="25559" y1="69932" x2="25559" y2="69932"/>
                        <a14:foregroundMark x1="8626" y1="71284" x2="8626" y2="71284"/>
                        <a14:foregroundMark x1="11661" y1="73649" x2="11661" y2="73649"/>
                        <a14:foregroundMark x1="19169" y1="75000" x2="19169" y2="75000"/>
                      </a14:backgroundRemoval>
                    </a14:imgEffect>
                  </a14:imgLayer>
                </a14:imgProps>
              </a:ext>
            </a:extLst>
          </a:blip>
          <a:stretch>
            <a:fillRect/>
          </a:stretch>
        </p:blipFill>
        <p:spPr>
          <a:xfrm>
            <a:off x="8153400" y="3050154"/>
            <a:ext cx="1447800" cy="684583"/>
          </a:xfrm>
          <a:prstGeom prst="rect">
            <a:avLst/>
          </a:prstGeom>
        </p:spPr>
      </p:pic>
      <p:pic>
        <p:nvPicPr>
          <p:cNvPr id="8" name="Picture 7"/>
          <p:cNvPicPr>
            <a:picLocks noChangeAspect="1"/>
          </p:cNvPicPr>
          <p:nvPr/>
        </p:nvPicPr>
        <p:blipFill rotWithShape="1">
          <a:blip r:embed="rId14"/>
          <a:srcRect l="3516" t="6445" r="1758" b="8203"/>
          <a:stretch/>
        </p:blipFill>
        <p:spPr>
          <a:xfrm>
            <a:off x="9703468" y="2911184"/>
            <a:ext cx="1300081" cy="1171413"/>
          </a:xfrm>
          <a:prstGeom prst="rect">
            <a:avLst/>
          </a:prstGeom>
        </p:spPr>
      </p:pic>
      <p:pic>
        <p:nvPicPr>
          <p:cNvPr id="9" name="Picture 8"/>
          <p:cNvPicPr>
            <a:picLocks noChangeAspect="1"/>
          </p:cNvPicPr>
          <p:nvPr/>
        </p:nvPicPr>
        <p:blipFill rotWithShape="1">
          <a:blip r:embed="rId15">
            <a:extLst>
              <a:ext uri="{BEBA8EAE-BF5A-486C-A8C5-ECC9F3942E4B}">
                <a14:imgProps xmlns:a14="http://schemas.microsoft.com/office/drawing/2010/main">
                  <a14:imgLayer r:embed="rId16">
                    <a14:imgEffect>
                      <a14:backgroundRemoval t="1552" b="97759" l="0" r="93867"/>
                    </a14:imgEffect>
                  </a14:imgLayer>
                </a14:imgProps>
              </a:ext>
            </a:extLst>
          </a:blip>
          <a:srcRect l="5999" r="7334" b="3103"/>
          <a:stretch/>
        </p:blipFill>
        <p:spPr>
          <a:xfrm>
            <a:off x="2606313" y="2200380"/>
            <a:ext cx="1174969" cy="1015895"/>
          </a:xfrm>
          <a:prstGeom prst="rect">
            <a:avLst/>
          </a:prstGeom>
        </p:spPr>
      </p:pic>
      <p:pic>
        <p:nvPicPr>
          <p:cNvPr id="10" name="Picture 9"/>
          <p:cNvPicPr>
            <a:picLocks noChangeAspect="1"/>
          </p:cNvPicPr>
          <p:nvPr/>
        </p:nvPicPr>
        <p:blipFill rotWithShape="1">
          <a:blip r:embed="rId17">
            <a:extLst>
              <a:ext uri="{BEBA8EAE-BF5A-486C-A8C5-ECC9F3942E4B}">
                <a14:imgProps xmlns:a14="http://schemas.microsoft.com/office/drawing/2010/main">
                  <a14:imgLayer r:embed="rId18">
                    <a14:imgEffect>
                      <a14:backgroundRemoval t="3300" b="96900" l="8800" r="91500"/>
                    </a14:imgEffect>
                  </a14:imgLayer>
                </a14:imgProps>
              </a:ext>
            </a:extLst>
          </a:blip>
          <a:srcRect l="8800" t="5400" r="7199" b="4200"/>
          <a:stretch/>
        </p:blipFill>
        <p:spPr>
          <a:xfrm rot="20064777">
            <a:off x="2567456" y="4823739"/>
            <a:ext cx="501729" cy="539956"/>
          </a:xfrm>
          <a:prstGeom prst="rect">
            <a:avLst/>
          </a:prstGeom>
        </p:spPr>
      </p:pic>
      <p:pic>
        <p:nvPicPr>
          <p:cNvPr id="11" name="Picture 10"/>
          <p:cNvPicPr>
            <a:picLocks noChangeAspect="1"/>
          </p:cNvPicPr>
          <p:nvPr/>
        </p:nvPicPr>
        <p:blipFill rotWithShape="1">
          <a:blip r:embed="rId19"/>
          <a:srcRect l="22365" t="18540" r="28766" b="48632"/>
          <a:stretch/>
        </p:blipFill>
        <p:spPr>
          <a:xfrm>
            <a:off x="1380185" y="1639846"/>
            <a:ext cx="1027089" cy="1051801"/>
          </a:xfrm>
          <a:prstGeom prst="rect">
            <a:avLst/>
          </a:prstGeom>
        </p:spPr>
      </p:pic>
      <p:pic>
        <p:nvPicPr>
          <p:cNvPr id="14" name="Picture 13"/>
          <p:cNvPicPr>
            <a:picLocks noChangeAspect="1"/>
          </p:cNvPicPr>
          <p:nvPr/>
        </p:nvPicPr>
        <p:blipFill rotWithShape="1">
          <a:blip r:embed="rId20"/>
          <a:srcRect t="8232" r="1251" b="-123"/>
          <a:stretch/>
        </p:blipFill>
        <p:spPr>
          <a:xfrm>
            <a:off x="9140037" y="1639846"/>
            <a:ext cx="1389599" cy="876300"/>
          </a:xfrm>
          <a:prstGeom prst="rect">
            <a:avLst/>
          </a:prstGeom>
        </p:spPr>
      </p:pic>
      <p:sp>
        <p:nvSpPr>
          <p:cNvPr id="12" name="Multiply 11"/>
          <p:cNvSpPr/>
          <p:nvPr/>
        </p:nvSpPr>
        <p:spPr>
          <a:xfrm>
            <a:off x="1465292" y="1189145"/>
            <a:ext cx="856873" cy="195320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Multiply 16"/>
          <p:cNvSpPr/>
          <p:nvPr/>
        </p:nvSpPr>
        <p:spPr>
          <a:xfrm>
            <a:off x="9406399" y="1230336"/>
            <a:ext cx="856873" cy="16170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Multiply 17"/>
          <p:cNvSpPr/>
          <p:nvPr/>
        </p:nvSpPr>
        <p:spPr>
          <a:xfrm>
            <a:off x="10004104" y="2700481"/>
            <a:ext cx="856873" cy="16170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Notched Right Arrow 14">
            <a:hlinkClick r:id="" action="ppaction://hlinkshowjump?jump=nextslide"/>
          </p:cNvPr>
          <p:cNvSpPr/>
          <p:nvPr/>
        </p:nvSpPr>
        <p:spPr>
          <a:xfrm>
            <a:off x="8620438" y="6211299"/>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10b928501c4087510039ca0121ba947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22704" y="319314"/>
            <a:ext cx="609600" cy="440418"/>
          </a:xfrm>
          <a:prstGeom prst="rect">
            <a:avLst/>
          </a:prstGeom>
        </p:spPr>
      </p:pic>
    </p:spTree>
    <p:extLst>
      <p:ext uri="{BB962C8B-B14F-4D97-AF65-F5344CB8AC3E}">
        <p14:creationId xmlns:p14="http://schemas.microsoft.com/office/powerpoint/2010/main" val="301208496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 calcmode="lin" valueType="num">
                                      <p:cBhvr>
                                        <p:cTn id="23" dur="1000" fill="hold"/>
                                        <p:tgtEl>
                                          <p:spTgt spid="17"/>
                                        </p:tgtEl>
                                        <p:attrNameLst>
                                          <p:attrName>style.rotation</p:attrName>
                                        </p:attrNameLst>
                                      </p:cBhvr>
                                      <p:tavLst>
                                        <p:tav tm="0">
                                          <p:val>
                                            <p:fltVal val="90"/>
                                          </p:val>
                                        </p:tav>
                                        <p:tav tm="100000">
                                          <p:val>
                                            <p:fltVal val="0"/>
                                          </p:val>
                                        </p:tav>
                                      </p:tavLst>
                                    </p:anim>
                                    <p:animEffect transition="in" filter="fade">
                                      <p:cBhvr>
                                        <p:cTn id="24" dur="10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subTnLst>
                                    <p:audio>
                                      <p:cMediaNode>
                                        <p:cTn display="0" masterRel="sameClick">
                                          <p:stCondLst>
                                            <p:cond evt="begin" delay="0">
                                              <p:tn val="28"/>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5E-6 4.07407E-6 L -0.32266 0.27893 " pathEditMode="relative" rAng="0" ptsTypes="AA">
                                      <p:cBhvr>
                                        <p:cTn id="38" dur="2000" fill="hold"/>
                                        <p:tgtEl>
                                          <p:spTgt spid="7"/>
                                        </p:tgtEl>
                                        <p:attrNameLst>
                                          <p:attrName>ppt_x</p:attrName>
                                          <p:attrName>ppt_y</p:attrName>
                                        </p:attrNameLst>
                                      </p:cBhvr>
                                      <p:rCtr x="-16133" y="13935"/>
                                    </p:animMotion>
                                  </p:childTnLst>
                                  <p:subTnLst>
                                    <p:audio>
                                      <p:cMediaNode>
                                        <p:cTn display="0" masterRel="sameClick">
                                          <p:stCondLst>
                                            <p:cond evt="begin" delay="0">
                                              <p:tn val="37"/>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75E-6 7.40741E-7 L -0.36328 -0.08472 " pathEditMode="relative" rAng="0" ptsTypes="AA">
                                      <p:cBhvr>
                                        <p:cTn id="43" dur="2000" fill="hold"/>
                                        <p:tgtEl>
                                          <p:spTgt spid="6"/>
                                        </p:tgtEl>
                                        <p:attrNameLst>
                                          <p:attrName>ppt_x</p:attrName>
                                          <p:attrName>ppt_y</p:attrName>
                                        </p:attrNameLst>
                                      </p:cBhvr>
                                      <p:rCtr x="-18164" y="-4236"/>
                                    </p:animMotion>
                                  </p:childTnLst>
                                  <p:subTnLst>
                                    <p:audio>
                                      <p:cMediaNode>
                                        <p:cTn display="0" masterRel="sameClick">
                                          <p:stCondLst>
                                            <p:cond evt="begin" delay="0">
                                              <p:tn val="42"/>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6.25E-7 -2.22222E-6 L 0.24102 -0.03842 " pathEditMode="relative" rAng="0" ptsTypes="AA">
                                      <p:cBhvr>
                                        <p:cTn id="48" dur="2000" fill="hold"/>
                                        <p:tgtEl>
                                          <p:spTgt spid="4"/>
                                        </p:tgtEl>
                                        <p:attrNameLst>
                                          <p:attrName>ppt_x</p:attrName>
                                          <p:attrName>ppt_y</p:attrName>
                                        </p:attrNameLst>
                                      </p:cBhvr>
                                      <p:rCtr x="12044" y="-1921"/>
                                    </p:animMotion>
                                  </p:childTnLst>
                                  <p:subTnLst>
                                    <p:audio>
                                      <p:cMediaNode>
                                        <p:cTn display="0" masterRel="sameClick">
                                          <p:stCondLst>
                                            <p:cond evt="begin" delay="0">
                                              <p:tn val="47"/>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8.33333E-7 2.59259E-6 L 0.1375 -0.07408 " pathEditMode="relative" rAng="0" ptsTypes="AA">
                                      <p:cBhvr>
                                        <p:cTn id="53" dur="2000" fill="hold"/>
                                        <p:tgtEl>
                                          <p:spTgt spid="9"/>
                                        </p:tgtEl>
                                        <p:attrNameLst>
                                          <p:attrName>ppt_x</p:attrName>
                                          <p:attrName>ppt_y</p:attrName>
                                        </p:attrNameLst>
                                      </p:cBhvr>
                                      <p:rCtr x="6875" y="-3704"/>
                                    </p:animMotion>
                                  </p:childTnLst>
                                  <p:subTnLst>
                                    <p:audio>
                                      <p:cMediaNode>
                                        <p:cTn display="0" masterRel="sameClick">
                                          <p:stCondLst>
                                            <p:cond evt="begin" delay="0">
                                              <p:tn val="52"/>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08333E-7 -4.07407E-6 L 0.12904 -0.14745 " pathEditMode="relative" rAng="0" ptsTypes="AA">
                                      <p:cBhvr>
                                        <p:cTn id="58" dur="2000" fill="hold"/>
                                        <p:tgtEl>
                                          <p:spTgt spid="10"/>
                                        </p:tgtEl>
                                        <p:attrNameLst>
                                          <p:attrName>ppt_x</p:attrName>
                                          <p:attrName>ppt_y</p:attrName>
                                        </p:attrNameLst>
                                      </p:cBhvr>
                                      <p:rCtr x="6445" y="-7384"/>
                                    </p:animMotion>
                                  </p:childTnLst>
                                  <p:subTnLst>
                                    <p:audio>
                                      <p:cMediaNode>
                                        <p:cTn display="0" masterRel="sameClick">
                                          <p:stCondLst>
                                            <p:cond evt="begin" delay="0">
                                              <p:tn val="57"/>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10"/>
                  </p:tgtEl>
                </p:cond>
              </p:nextCondLst>
            </p:seq>
            <p:audio>
              <p:cMediaNode vol="80000">
                <p:cTn id="59" fill="hold" display="0">
                  <p:stCondLst>
                    <p:cond delay="indefinite"/>
                  </p:stCondLst>
                  <p:endCondLst>
                    <p:cond evt="onStopAudio" delay="0">
                      <p:tgtEl>
                        <p:sldTgt/>
                      </p:tgtEl>
                    </p:cond>
                  </p:endCondLst>
                </p:cTn>
                <p:tgtEl>
                  <p:spTgt spid="13"/>
                </p:tgtEl>
              </p:cMediaNode>
            </p:audio>
          </p:childTnLst>
        </p:cTn>
      </p:par>
    </p:tnLst>
    <p:bldLst>
      <p:bldP spid="12"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1001215" y="1225753"/>
            <a:ext cx="9995965" cy="1271999"/>
          </a:xfrm>
          <a:prstGeom prst="rect">
            <a:avLst/>
          </a:prstGeom>
        </p:spPr>
        <p:txBody>
          <a:bodyPr lIns="121900" tIns="121900" rIns="121900" bIns="121900" anchor="t" anchorCtr="0">
            <a:noAutofit/>
          </a:bodyPr>
          <a:lstStyle/>
          <a:p>
            <a:r>
              <a:rPr lang="en-US" sz="3000" i="1" dirty="0" err="1" smtClean="0">
                <a:solidFill>
                  <a:srgbClr val="FF0000"/>
                </a:solidFill>
                <a:latin typeface="Times New Roman" panose="02020603050405020304" pitchFamily="18" charset="0"/>
                <a:cs typeface="Times New Roman" panose="02020603050405020304" pitchFamily="18" charset="0"/>
              </a:rPr>
              <a:t>Cách</a:t>
            </a:r>
            <a:r>
              <a:rPr lang="en-US" sz="3000" i="1" dirty="0" smtClean="0">
                <a:solidFill>
                  <a:srgbClr val="FF0000"/>
                </a:solidFill>
                <a:latin typeface="Times New Roman" panose="02020603050405020304" pitchFamily="18" charset="0"/>
                <a:cs typeface="Times New Roman" panose="02020603050405020304" pitchFamily="18" charset="0"/>
              </a:rPr>
              <a:t> </a:t>
            </a:r>
            <a:r>
              <a:rPr lang="en-US" sz="3000" i="1" dirty="0" err="1" smtClean="0">
                <a:solidFill>
                  <a:srgbClr val="FF0000"/>
                </a:solidFill>
                <a:latin typeface="Times New Roman" panose="02020603050405020304" pitchFamily="18" charset="0"/>
                <a:cs typeface="Times New Roman" panose="02020603050405020304" pitchFamily="18" charset="0"/>
              </a:rPr>
              <a:t>chơi</a:t>
            </a:r>
            <a:r>
              <a:rPr lang="en-US" sz="3000" i="1" dirty="0" smtClean="0">
                <a:solidFill>
                  <a:srgbClr val="FF0000"/>
                </a:solidFill>
                <a:latin typeface="Times New Roman" panose="02020603050405020304" pitchFamily="18" charset="0"/>
                <a:cs typeface="Times New Roman" panose="02020603050405020304" pitchFamily="18" charset="0"/>
              </a:rPr>
              <a:t>:</a:t>
            </a:r>
            <a:endParaRPr lang="en-US" sz="3000" i="1" dirty="0">
              <a:solidFill>
                <a:srgbClr val="FF0000"/>
              </a:solidFill>
              <a:latin typeface="Times New Roman" panose="02020603050405020304" pitchFamily="18" charset="0"/>
              <a:cs typeface="Times New Roman" panose="02020603050405020304" pitchFamily="18" charset="0"/>
            </a:endParaRPr>
          </a:p>
        </p:txBody>
      </p:sp>
      <p:sp>
        <p:nvSpPr>
          <p:cNvPr id="123" name="Shape 123"/>
          <p:cNvSpPr txBox="1">
            <a:spLocks noGrp="1"/>
          </p:cNvSpPr>
          <p:nvPr>
            <p:ph type="body" idx="1"/>
          </p:nvPr>
        </p:nvSpPr>
        <p:spPr>
          <a:xfrm>
            <a:off x="1626834" y="1861752"/>
            <a:ext cx="9567640" cy="2754904"/>
          </a:xfrm>
          <a:prstGeom prst="rect">
            <a:avLst/>
          </a:prstGeom>
        </p:spPr>
        <p:txBody>
          <a:bodyPr lIns="121900" tIns="121900" rIns="121900" bIns="121900" anchor="t" anchorCtr="0">
            <a:noAutofit/>
          </a:bodyPr>
          <a:lstStyle/>
          <a:p>
            <a:pPr marL="342900" lvl="0" indent="-342900">
              <a:lnSpc>
                <a:spcPct val="150000"/>
              </a:lnSpc>
              <a:buFontTx/>
              <a:buChar char="-"/>
            </a:pPr>
            <a:r>
              <a:rPr lang="en-US" sz="2800" b="1" dirty="0" err="1" smtClean="0">
                <a:solidFill>
                  <a:schemeClr val="accent3">
                    <a:lumMod val="50000"/>
                  </a:schemeClr>
                </a:solidFill>
                <a:latin typeface="Times New Roman" panose="02020603050405020304" pitchFamily="18" charset="0"/>
                <a:cs typeface="Times New Roman" panose="02020603050405020304" pitchFamily="18" charset="0"/>
              </a:rPr>
              <a:t>Mở</a:t>
            </a:r>
            <a:r>
              <a:rPr lang="en-US" sz="2800" b="1" dirty="0" smtClean="0">
                <a:solidFill>
                  <a:schemeClr val="accent3">
                    <a:lumMod val="50000"/>
                  </a:schemeClr>
                </a:solidFill>
                <a:latin typeface="Times New Roman" panose="02020603050405020304" pitchFamily="18" charset="0"/>
                <a:cs typeface="Times New Roman" panose="02020603050405020304" pitchFamily="18" charset="0"/>
              </a:rPr>
              <a:t> file </a:t>
            </a:r>
            <a:r>
              <a:rPr lang="en-US" sz="2800" b="1" dirty="0" err="1" smtClean="0">
                <a:solidFill>
                  <a:schemeClr val="accent3">
                    <a:lumMod val="50000"/>
                  </a:schemeClr>
                </a:solidFill>
                <a:latin typeface="Times New Roman" panose="02020603050405020304" pitchFamily="18" charset="0"/>
                <a:cs typeface="Times New Roman" panose="02020603050405020304" pitchFamily="18" charset="0"/>
              </a:rPr>
              <a:t>đã</a:t>
            </a:r>
            <a:r>
              <a:rPr lang="en-US"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3">
                    <a:lumMod val="50000"/>
                  </a:schemeClr>
                </a:solidFill>
                <a:latin typeface="Times New Roman" panose="02020603050405020304" pitchFamily="18" charset="0"/>
                <a:cs typeface="Times New Roman" panose="02020603050405020304" pitchFamily="18" charset="0"/>
              </a:rPr>
              <a:t>có</a:t>
            </a:r>
            <a:r>
              <a:rPr lang="en-US"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3">
                    <a:lumMod val="50000"/>
                  </a:schemeClr>
                </a:solidFill>
                <a:latin typeface="Times New Roman" panose="02020603050405020304" pitchFamily="18" charset="0"/>
                <a:cs typeface="Times New Roman" panose="02020603050405020304" pitchFamily="18" charset="0"/>
              </a:rPr>
              <a:t>trên</a:t>
            </a:r>
            <a:r>
              <a:rPr lang="en-US"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3">
                    <a:lumMod val="50000"/>
                  </a:schemeClr>
                </a:solidFill>
                <a:latin typeface="Times New Roman" panose="02020603050405020304" pitchFamily="18" charset="0"/>
                <a:cs typeface="Times New Roman" panose="02020603050405020304" pitchFamily="18" charset="0"/>
              </a:rPr>
              <a:t>máy</a:t>
            </a:r>
            <a:r>
              <a:rPr lang="en-US" sz="2800" b="1" dirty="0" smtClean="0">
                <a:solidFill>
                  <a:schemeClr val="accent3">
                    <a:lumMod val="50000"/>
                  </a:schemeClr>
                </a:solidFill>
                <a:latin typeface="Times New Roman" panose="02020603050405020304" pitchFamily="18" charset="0"/>
                <a:cs typeface="Times New Roman" panose="02020603050405020304" pitchFamily="18" charset="0"/>
              </a:rPr>
              <a:t> vi </a:t>
            </a:r>
            <a:r>
              <a:rPr lang="en-US" sz="2800" b="1" dirty="0" err="1" smtClean="0">
                <a:solidFill>
                  <a:schemeClr val="accent3">
                    <a:lumMod val="50000"/>
                  </a:schemeClr>
                </a:solidFill>
                <a:latin typeface="Times New Roman" panose="02020603050405020304" pitchFamily="18" charset="0"/>
                <a:cs typeface="Times New Roman" panose="02020603050405020304" pitchFamily="18" charset="0"/>
              </a:rPr>
              <a:t>tính</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a:t>
            </a:r>
          </a:p>
          <a:p>
            <a:pPr marL="342900" lvl="0" indent="-342900">
              <a:lnSpc>
                <a:spcPct val="150000"/>
              </a:lnSpc>
              <a:buFontTx/>
              <a:buChar char="-"/>
            </a:pP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Chọn</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món</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quà</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muốn</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khám</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phá</a:t>
            </a:r>
            <a:endParaRPr lang="en-GB" sz="2800" b="1" dirty="0" smtClean="0">
              <a:solidFill>
                <a:schemeClr val="accent3">
                  <a:lumMod val="50000"/>
                </a:schemeClr>
              </a:solidFill>
              <a:latin typeface="Times New Roman" panose="02020603050405020304" pitchFamily="18" charset="0"/>
              <a:cs typeface="Times New Roman" panose="02020603050405020304" pitchFamily="18" charset="0"/>
            </a:endParaRPr>
          </a:p>
          <a:p>
            <a:pPr marL="342900" lvl="0" indent="-342900">
              <a:lnSpc>
                <a:spcPct val="150000"/>
              </a:lnSpc>
              <a:buFontTx/>
              <a:buChar char="-"/>
            </a:pP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Lắng</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nghe</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câu</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hỏi</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và</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thực</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hiện</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theo</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yêu</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cầu</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của</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mỗi</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câu</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hỏi</a:t>
            </a:r>
            <a:endParaRPr lang="en-GB" sz="2800" b="1" dirty="0" smtClean="0">
              <a:solidFill>
                <a:schemeClr val="accent3">
                  <a:lumMod val="50000"/>
                </a:schemeClr>
              </a:solidFill>
              <a:latin typeface="Times New Roman" panose="02020603050405020304" pitchFamily="18" charset="0"/>
              <a:cs typeface="Times New Roman" panose="02020603050405020304" pitchFamily="18" charset="0"/>
            </a:endParaRPr>
          </a:p>
          <a:p>
            <a:pPr marL="342900" lvl="0" indent="-342900">
              <a:lnSpc>
                <a:spcPct val="150000"/>
              </a:lnSpc>
              <a:buFontTx/>
              <a:buChar char="-"/>
            </a:pP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Khi</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có</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tín</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hiệu</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sai</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phải</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thực</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hiện</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lại</a:t>
            </a:r>
            <a:endParaRPr lang="en-GB" sz="2800" b="1" dirty="0" smtClean="0">
              <a:solidFill>
                <a:schemeClr val="accent3">
                  <a:lumMod val="50000"/>
                </a:schemeClr>
              </a:solidFill>
              <a:latin typeface="Times New Roman" panose="02020603050405020304" pitchFamily="18" charset="0"/>
              <a:cs typeface="Times New Roman" panose="02020603050405020304" pitchFamily="18" charset="0"/>
            </a:endParaRPr>
          </a:p>
          <a:p>
            <a:pPr marL="342900" lvl="0" indent="-342900">
              <a:lnSpc>
                <a:spcPct val="150000"/>
              </a:lnSpc>
              <a:buFontTx/>
              <a:buChar char="-"/>
            </a:pP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Kết</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thúc</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mỗi</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phần</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thi</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khám</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phá</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món</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quà</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bên</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trong</a:t>
            </a:r>
            <a:r>
              <a:rPr lang="en-GB" sz="28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GB" sz="2800" b="1" dirty="0" err="1" smtClean="0">
                <a:solidFill>
                  <a:schemeClr val="accent3">
                    <a:lumMod val="50000"/>
                  </a:schemeClr>
                </a:solidFill>
                <a:latin typeface="Times New Roman" panose="02020603050405020304" pitchFamily="18" charset="0"/>
                <a:cs typeface="Times New Roman" panose="02020603050405020304" pitchFamily="18" charset="0"/>
              </a:rPr>
              <a:t>hộp</a:t>
            </a:r>
            <a:endParaRPr lang="en-GB" sz="2800" b="1" dirty="0">
              <a:solidFill>
                <a:schemeClr val="accent3">
                  <a:lumMod val="50000"/>
                </a:schemeClr>
              </a:solidFill>
              <a:latin typeface="Times New Roman" panose="02020603050405020304" pitchFamily="18" charset="0"/>
              <a:cs typeface="Times New Roman" panose="02020603050405020304" pitchFamily="18" charset="0"/>
            </a:endParaRPr>
          </a:p>
          <a:p>
            <a:pPr marL="342900" lvl="0" indent="-342900">
              <a:lnSpc>
                <a:spcPct val="150000"/>
              </a:lnSpc>
              <a:buFontTx/>
              <a:buChar char="-"/>
            </a:pPr>
            <a:endParaRPr lang="en-US" sz="2800" b="1" dirty="0" smtClean="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5060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randombar(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3">
                                            <p:txEl>
                                              <p:pRg st="0" end="0"/>
                                            </p:txEl>
                                          </p:spTgt>
                                        </p:tgtEl>
                                        <p:attrNameLst>
                                          <p:attrName>style.visibility</p:attrName>
                                        </p:attrNameLst>
                                      </p:cBhvr>
                                      <p:to>
                                        <p:strVal val="visible"/>
                                      </p:to>
                                    </p:set>
                                    <p:animEffect transition="in" filter="circle(in)">
                                      <p:cBhvr>
                                        <p:cTn id="12" dur="2000"/>
                                        <p:tgtEl>
                                          <p:spTgt spid="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3">
                                            <p:txEl>
                                              <p:pRg st="1" end="1"/>
                                            </p:txEl>
                                          </p:spTgt>
                                        </p:tgtEl>
                                        <p:attrNameLst>
                                          <p:attrName>style.visibility</p:attrName>
                                        </p:attrNameLst>
                                      </p:cBhvr>
                                      <p:to>
                                        <p:strVal val="visible"/>
                                      </p:to>
                                    </p:set>
                                    <p:animEffect transition="in" filter="circle(in)">
                                      <p:cBhvr>
                                        <p:cTn id="17" dur="2000"/>
                                        <p:tgtEl>
                                          <p:spTgt spid="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3">
                                            <p:txEl>
                                              <p:pRg st="2" end="2"/>
                                            </p:txEl>
                                          </p:spTgt>
                                        </p:tgtEl>
                                        <p:attrNameLst>
                                          <p:attrName>style.visibility</p:attrName>
                                        </p:attrNameLst>
                                      </p:cBhvr>
                                      <p:to>
                                        <p:strVal val="visible"/>
                                      </p:to>
                                    </p:set>
                                    <p:animEffect transition="in" filter="circle(in)">
                                      <p:cBhvr>
                                        <p:cTn id="22" dur="2000"/>
                                        <p:tgtEl>
                                          <p:spTgt spid="1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3">
                                            <p:txEl>
                                              <p:pRg st="3" end="3"/>
                                            </p:txEl>
                                          </p:spTgt>
                                        </p:tgtEl>
                                        <p:attrNameLst>
                                          <p:attrName>style.visibility</p:attrName>
                                        </p:attrNameLst>
                                      </p:cBhvr>
                                      <p:to>
                                        <p:strVal val="visible"/>
                                      </p:to>
                                    </p:set>
                                    <p:animEffect transition="in" filter="circle(in)">
                                      <p:cBhvr>
                                        <p:cTn id="27" dur="2000"/>
                                        <p:tgtEl>
                                          <p:spTgt spid="1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3">
                                            <p:txEl>
                                              <p:pRg st="4" end="4"/>
                                            </p:txEl>
                                          </p:spTgt>
                                        </p:tgtEl>
                                        <p:attrNameLst>
                                          <p:attrName>style.visibility</p:attrName>
                                        </p:attrNameLst>
                                      </p:cBhvr>
                                      <p:to>
                                        <p:strVal val="visible"/>
                                      </p:to>
                                    </p:set>
                                    <p:animEffect transition="in" filter="circle(in)">
                                      <p:cBhvr>
                                        <p:cTn id="32" dur="2000"/>
                                        <p:tgtEl>
                                          <p:spTgt spid="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5" name="Rectangle 4"/>
          <p:cNvSpPr/>
          <p:nvPr/>
        </p:nvSpPr>
        <p:spPr>
          <a:xfrm>
            <a:off x="1539217" y="1141627"/>
            <a:ext cx="9386737" cy="461665"/>
          </a:xfrm>
          <a:prstGeom prst="rect">
            <a:avLst/>
          </a:prstGeom>
          <a:noFill/>
        </p:spPr>
        <p:txBody>
          <a:bodyPr wrap="none" lIns="91440" tIns="45720" rIns="91440" bIns="45720">
            <a:spAutoFit/>
          </a:bodyPr>
          <a:lstStyle/>
          <a:p>
            <a:pPr algn="ctr"/>
            <a:r>
              <a:rPr lang="en-US" sz="2400" b="1"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Bé hãy giúp bạn trong hình chọn trang phục và đồ dùng phù hợp nhé!</a:t>
            </a:r>
            <a:endParaRPr lang="en-US" sz="24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7"/>
          <a:srcRect l="1938" t="4068" r="1231"/>
          <a:stretch/>
        </p:blipFill>
        <p:spPr>
          <a:xfrm>
            <a:off x="9192028" y="4467779"/>
            <a:ext cx="1229228" cy="1161859"/>
          </a:xfrm>
          <a:prstGeom prst="rect">
            <a:avLst/>
          </a:prstGeom>
        </p:spPr>
      </p:pic>
      <p:pic>
        <p:nvPicPr>
          <p:cNvPr id="7" name="Picture 6"/>
          <p:cNvPicPr>
            <a:picLocks noChangeAspect="1"/>
          </p:cNvPicPr>
          <p:nvPr/>
        </p:nvPicPr>
        <p:blipFill>
          <a:blip r:embed="rId8"/>
          <a:stretch>
            <a:fillRect/>
          </a:stretch>
        </p:blipFill>
        <p:spPr>
          <a:xfrm>
            <a:off x="9081836" y="2003898"/>
            <a:ext cx="1447800" cy="684583"/>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1613" b="96371" l="2041" r="93878"/>
                    </a14:imgEffect>
                  </a14:imgLayer>
                </a14:imgProps>
              </a:ext>
            </a:extLst>
          </a:blip>
          <a:stretch>
            <a:fillRect/>
          </a:stretch>
        </p:blipFill>
        <p:spPr>
          <a:xfrm>
            <a:off x="6865145" y="1922450"/>
            <a:ext cx="2216691" cy="3739724"/>
          </a:xfrm>
          <a:prstGeom prst="rect">
            <a:avLst/>
          </a:prstGeom>
        </p:spPr>
      </p:pic>
      <p:pic>
        <p:nvPicPr>
          <p:cNvPr id="13" name="Picture 12"/>
          <p:cNvPicPr>
            <a:picLocks noChangeAspect="1"/>
          </p:cNvPicPr>
          <p:nvPr/>
        </p:nvPicPr>
        <p:blipFill rotWithShape="1">
          <a:blip r:embed="rId11">
            <a:extLst>
              <a:ext uri="{BEBA8EAE-BF5A-486C-A8C5-ECC9F3942E4B}">
                <a14:imgProps xmlns:a14="http://schemas.microsoft.com/office/drawing/2010/main">
                  <a14:imgLayer r:embed="rId12">
                    <a14:imgEffect>
                      <a14:backgroundRemoval t="12761" b="90931" l="10521" r="89271"/>
                    </a14:imgEffect>
                  </a14:imgLayer>
                </a14:imgProps>
              </a:ext>
            </a:extLst>
          </a:blip>
          <a:srcRect l="9584" t="12440" r="10000" b="7945"/>
          <a:stretch/>
        </p:blipFill>
        <p:spPr>
          <a:xfrm>
            <a:off x="2575088" y="3792312"/>
            <a:ext cx="1346356" cy="1730033"/>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28750" b="78125" l="8333" r="91806"/>
                    </a14:imgEffect>
                  </a14:imgLayer>
                </a14:imgProps>
              </a:ext>
            </a:extLst>
          </a:blip>
          <a:srcRect l="7563" t="27338" r="5986" b="18146"/>
          <a:stretch/>
        </p:blipFill>
        <p:spPr>
          <a:xfrm>
            <a:off x="1073738" y="3222171"/>
            <a:ext cx="1023347" cy="860426"/>
          </a:xfrm>
          <a:prstGeom prst="rect">
            <a:avLst/>
          </a:prstGeom>
        </p:spPr>
      </p:pic>
      <p:sp>
        <p:nvSpPr>
          <p:cNvPr id="15" name="Multiply 14"/>
          <p:cNvSpPr/>
          <p:nvPr/>
        </p:nvSpPr>
        <p:spPr>
          <a:xfrm>
            <a:off x="9457453" y="4305300"/>
            <a:ext cx="856873" cy="16170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Multiply 15"/>
          <p:cNvSpPr/>
          <p:nvPr/>
        </p:nvSpPr>
        <p:spPr>
          <a:xfrm>
            <a:off x="9377299" y="1448728"/>
            <a:ext cx="856873" cy="16170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Notched Right Arrow 11">
            <a:hlinkClick r:id="" action="ppaction://hlinkshowjump?jump=nextslide"/>
          </p:cNvPr>
          <p:cNvSpPr/>
          <p:nvPr/>
        </p:nvSpPr>
        <p:spPr>
          <a:xfrm>
            <a:off x="8620438" y="6211299"/>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15">
            <a:extLst>
              <a:ext uri="{BEBA8EAE-BF5A-486C-A8C5-ECC9F3942E4B}">
                <a14:imgProps xmlns:a14="http://schemas.microsoft.com/office/drawing/2010/main">
                  <a14:imgLayer r:embed="rId16">
                    <a14:imgEffect>
                      <a14:backgroundRemoval t="21875" b="48672" l="27166" r="71429"/>
                    </a14:imgEffect>
                  </a14:imgLayer>
                </a14:imgProps>
              </a:ext>
            </a:extLst>
          </a:blip>
          <a:srcRect l="22365" t="18540" r="28766" b="47952"/>
          <a:stretch/>
        </p:blipFill>
        <p:spPr>
          <a:xfrm>
            <a:off x="2659918" y="1794403"/>
            <a:ext cx="781979" cy="803654"/>
          </a:xfrm>
          <a:prstGeom prst="rect">
            <a:avLst/>
          </a:prstGeom>
        </p:spPr>
      </p:pic>
      <p:pic>
        <p:nvPicPr>
          <p:cNvPr id="4" name="Picture 3"/>
          <p:cNvPicPr>
            <a:picLocks noChangeAspect="1"/>
          </p:cNvPicPr>
          <p:nvPr/>
        </p:nvPicPr>
        <p:blipFill rotWithShape="1">
          <a:blip r:embed="rId17">
            <a:extLst>
              <a:ext uri="{BEBA8EAE-BF5A-486C-A8C5-ECC9F3942E4B}">
                <a14:imgProps xmlns:a14="http://schemas.microsoft.com/office/drawing/2010/main">
                  <a14:imgLayer r:embed="rId18">
                    <a14:imgEffect>
                      <a14:backgroundRemoval t="20100" b="80000" l="0" r="99700"/>
                    </a14:imgEffect>
                  </a14:imgLayer>
                </a14:imgProps>
              </a:ext>
            </a:extLst>
          </a:blip>
          <a:srcRect t="23909" b="20968"/>
          <a:stretch/>
        </p:blipFill>
        <p:spPr>
          <a:xfrm>
            <a:off x="9377299" y="2948192"/>
            <a:ext cx="1717915" cy="946959"/>
          </a:xfrm>
          <a:prstGeom prst="rect">
            <a:avLst/>
          </a:prstGeom>
        </p:spPr>
      </p:pic>
      <p:pic>
        <p:nvPicPr>
          <p:cNvPr id="9" name="14d7ef294640bcd1083b43af0b8334d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075" y="92075"/>
            <a:ext cx="609600" cy="609600"/>
          </a:xfrm>
          <a:prstGeom prst="rect">
            <a:avLst/>
          </a:prstGeom>
        </p:spPr>
      </p:pic>
    </p:spTree>
    <p:extLst>
      <p:ext uri="{BB962C8B-B14F-4D97-AF65-F5344CB8AC3E}">
        <p14:creationId xmlns:p14="http://schemas.microsoft.com/office/powerpoint/2010/main" val="342304147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subTnLst>
                                    <p:audio>
                                      <p:cMediaNode>
                                        <p:cTn display="0" masterRel="sameClick">
                                          <p:stCondLst>
                                            <p:cond evt="begin" delay="0">
                                              <p:tn val="19"/>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75E-6 3.33333E-6 L 0.38242 -0.05139 " pathEditMode="relative" rAng="0" ptsTypes="AA">
                                      <p:cBhvr>
                                        <p:cTn id="29" dur="2000" fill="hold"/>
                                        <p:tgtEl>
                                          <p:spTgt spid="13"/>
                                        </p:tgtEl>
                                        <p:attrNameLst>
                                          <p:attrName>ppt_x</p:attrName>
                                          <p:attrName>ppt_y</p:attrName>
                                        </p:attrNameLst>
                                      </p:cBhvr>
                                      <p:rCtr x="19115" y="-2569"/>
                                    </p:animMotion>
                                  </p:childTnLst>
                                  <p:subTnLst>
                                    <p:audio>
                                      <p:cMediaNode>
                                        <p:cTn display="0" masterRel="sameClick">
                                          <p:stCondLst>
                                            <p:cond evt="begin" delay="0">
                                              <p:tn val="28"/>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08333E-6 1.11111E-6 L 0.52604 0.25046 " pathEditMode="relative" rAng="0" ptsTypes="AA">
                                      <p:cBhvr>
                                        <p:cTn id="34" dur="2000" fill="hold"/>
                                        <p:tgtEl>
                                          <p:spTgt spid="14"/>
                                        </p:tgtEl>
                                        <p:attrNameLst>
                                          <p:attrName>ppt_x</p:attrName>
                                          <p:attrName>ppt_y</p:attrName>
                                        </p:attrNameLst>
                                      </p:cBhvr>
                                      <p:rCtr x="26302" y="12523"/>
                                    </p:animMotion>
                                  </p:childTnLst>
                                  <p:subTnLst>
                                    <p:audio>
                                      <p:cMediaNode>
                                        <p:cTn display="0" masterRel="sameClick">
                                          <p:stCondLst>
                                            <p:cond evt="begin" delay="0">
                                              <p:tn val="33"/>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16667E-7 1.11111E-6 L 0.4638 0.14977 " pathEditMode="relative" rAng="0" ptsTypes="AA">
                                      <p:cBhvr>
                                        <p:cTn id="39" dur="2000" fill="hold"/>
                                        <p:tgtEl>
                                          <p:spTgt spid="11"/>
                                        </p:tgtEl>
                                        <p:attrNameLst>
                                          <p:attrName>ppt_x</p:attrName>
                                          <p:attrName>ppt_y</p:attrName>
                                        </p:attrNameLst>
                                      </p:cBhvr>
                                      <p:rCtr x="23190" y="7477"/>
                                    </p:animMotion>
                                  </p:childTnLst>
                                  <p:subTnLst>
                                    <p:audio>
                                      <p:cMediaNode>
                                        <p:cTn display="0" masterRel="sameClick">
                                          <p:stCondLst>
                                            <p:cond evt="begin" delay="0">
                                              <p:tn val="38"/>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33333E-6 -2.59259E-6 L -0.19088 -0.18495 " pathEditMode="relative" rAng="0" ptsTypes="AA">
                                      <p:cBhvr>
                                        <p:cTn id="44" dur="2000" fill="hold"/>
                                        <p:tgtEl>
                                          <p:spTgt spid="4"/>
                                        </p:tgtEl>
                                        <p:attrNameLst>
                                          <p:attrName>ppt_x</p:attrName>
                                          <p:attrName>ppt_y</p:attrName>
                                        </p:attrNameLst>
                                      </p:cBhvr>
                                      <p:rCtr x="-9544" y="-9259"/>
                                    </p:animMotion>
                                  </p:childTnLst>
                                  <p:subTnLst>
                                    <p:audio>
                                      <p:cMediaNode>
                                        <p:cTn display="0" masterRel="sameClick">
                                          <p:stCondLst>
                                            <p:cond evt="begin" delay="0">
                                              <p:tn val="43"/>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4"/>
                  </p:tgtEl>
                </p:cond>
              </p:nextCondLst>
            </p:seq>
            <p:audio>
              <p:cMediaNode vol="80000">
                <p:cTn id="45" fill="hold" display="0">
                  <p:stCondLst>
                    <p:cond delay="indefinite"/>
                  </p:stCondLst>
                  <p:endCondLst>
                    <p:cond evt="onStopAudio" delay="0">
                      <p:tgtEl>
                        <p:sldTgt/>
                      </p:tgtEl>
                    </p:cond>
                  </p:endCondLst>
                </p:cTn>
                <p:tgtEl>
                  <p:spTgt spid="9"/>
                </p:tgtEl>
              </p:cMediaNode>
            </p:audio>
          </p:childTnLst>
        </p:cTn>
      </p:par>
    </p:tnLst>
    <p:bldLst>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 name="Rectangle 9"/>
          <p:cNvSpPr/>
          <p:nvPr/>
        </p:nvSpPr>
        <p:spPr>
          <a:xfrm>
            <a:off x="1944926" y="154655"/>
            <a:ext cx="7820603" cy="461665"/>
          </a:xfrm>
          <a:prstGeom prst="rect">
            <a:avLst/>
          </a:prstGeom>
          <a:noFill/>
        </p:spPr>
        <p:txBody>
          <a:bodyPr wrap="none" lIns="91440" tIns="45720" rIns="91440" bIns="45720">
            <a:spAutoFit/>
          </a:bodyPr>
          <a:lstStyle/>
          <a:p>
            <a:pPr algn="ctr"/>
            <a:r>
              <a:rPr lang="en-US" sz="2400" b="1"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Khi gặp thời tiết như trong hình, bé chọn trang phục nào?</a:t>
            </a:r>
            <a:endParaRPr lang="en-US" sz="24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4381839" y="2496658"/>
            <a:ext cx="2730964" cy="1706853"/>
          </a:xfrm>
          <a:prstGeom prst="roundRect">
            <a:avLst>
              <a:gd name="adj" fmla="val 4167"/>
            </a:avLst>
          </a:prstGeom>
          <a:solidFill>
            <a:srgbClr val="FFFFFF"/>
          </a:solidFill>
          <a:ln w="76200" cap="sq">
            <a:solidFill>
              <a:schemeClr val="accent1">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ackgroundRemoval t="10750" b="92750" l="1875" r="97875"/>
                    </a14:imgEffect>
                  </a14:imgLayer>
                </a14:imgProps>
              </a:ext>
            </a:extLst>
          </a:blip>
          <a:srcRect t="11000" b="5250"/>
          <a:stretch/>
        </p:blipFill>
        <p:spPr>
          <a:xfrm>
            <a:off x="989360" y="1128116"/>
            <a:ext cx="2161700" cy="1810424"/>
          </a:xfrm>
          <a:prstGeom prst="rect">
            <a:avLst/>
          </a:prstGeom>
        </p:spPr>
      </p:pic>
      <p:pic>
        <p:nvPicPr>
          <p:cNvPr id="8" name="Picture 7"/>
          <p:cNvPicPr>
            <a:picLocks noChangeAspect="1"/>
          </p:cNvPicPr>
          <p:nvPr/>
        </p:nvPicPr>
        <p:blipFill>
          <a:blip r:embed="rId10"/>
          <a:stretch>
            <a:fillRect/>
          </a:stretch>
        </p:blipFill>
        <p:spPr>
          <a:xfrm>
            <a:off x="8915400" y="4430337"/>
            <a:ext cx="1143000" cy="1364776"/>
          </a:xfrm>
          <a:prstGeom prst="rect">
            <a:avLst/>
          </a:prstGeom>
        </p:spPr>
      </p:pic>
      <p:pic>
        <p:nvPicPr>
          <p:cNvPr id="11" name="Picture 10"/>
          <p:cNvPicPr>
            <a:picLocks noChangeAspect="1"/>
          </p:cNvPicPr>
          <p:nvPr/>
        </p:nvPicPr>
        <p:blipFill>
          <a:blip r:embed="rId11"/>
          <a:stretch>
            <a:fillRect/>
          </a:stretch>
        </p:blipFill>
        <p:spPr>
          <a:xfrm>
            <a:off x="2833750" y="4430338"/>
            <a:ext cx="237458" cy="199346"/>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9825" b="95439" l="3704" r="95741"/>
                    </a14:imgEffect>
                  </a14:imgLayer>
                </a14:imgProps>
              </a:ext>
            </a:extLst>
          </a:blip>
          <a:stretch>
            <a:fillRect/>
          </a:stretch>
        </p:blipFill>
        <p:spPr>
          <a:xfrm>
            <a:off x="3071208" y="896401"/>
            <a:ext cx="1409203" cy="743746"/>
          </a:xfrm>
          <a:prstGeom prst="rect">
            <a:avLst/>
          </a:prstGeom>
        </p:spPr>
      </p:pic>
      <p:pic>
        <p:nvPicPr>
          <p:cNvPr id="13" name="Picture 12"/>
          <p:cNvPicPr>
            <a:picLocks noChangeAspect="1"/>
          </p:cNvPicPr>
          <p:nvPr/>
        </p:nvPicPr>
        <p:blipFill rotWithShape="1">
          <a:blip r:embed="rId14">
            <a:extLst>
              <a:ext uri="{BEBA8EAE-BF5A-486C-A8C5-ECC9F3942E4B}">
                <a14:imgProps xmlns:a14="http://schemas.microsoft.com/office/drawing/2010/main">
                  <a14:imgLayer r:embed="rId15">
                    <a14:imgEffect>
                      <a14:backgroundRemoval t="16000" b="86000" l="375" r="98750"/>
                    </a14:imgEffect>
                  </a14:imgLayer>
                </a14:imgProps>
              </a:ext>
            </a:extLst>
          </a:blip>
          <a:srcRect l="-1250" t="15000" r="1250" b="14200"/>
          <a:stretch/>
        </p:blipFill>
        <p:spPr>
          <a:xfrm>
            <a:off x="8375261" y="1108235"/>
            <a:ext cx="1568839" cy="1388423"/>
          </a:xfrm>
          <a:prstGeom prst="rect">
            <a:avLst/>
          </a:prstGeom>
        </p:spPr>
      </p:pic>
      <p:pic>
        <p:nvPicPr>
          <p:cNvPr id="21" name="Picture 20"/>
          <p:cNvPicPr>
            <a:picLocks noChangeAspect="1"/>
          </p:cNvPicPr>
          <p:nvPr/>
        </p:nvPicPr>
        <p:blipFill rotWithShape="1">
          <a:blip r:embed="rId16"/>
          <a:srcRect t="6406" b="7290"/>
          <a:stretch/>
        </p:blipFill>
        <p:spPr>
          <a:xfrm>
            <a:off x="9946576" y="2971342"/>
            <a:ext cx="1140524" cy="9843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p:cNvPicPr>
            <a:picLocks noChangeAspect="1"/>
          </p:cNvPicPr>
          <p:nvPr/>
        </p:nvPicPr>
        <p:blipFill>
          <a:blip r:embed="rId17"/>
          <a:stretch>
            <a:fillRect/>
          </a:stretch>
        </p:blipFill>
        <p:spPr>
          <a:xfrm>
            <a:off x="1038878" y="4089745"/>
            <a:ext cx="1650824" cy="1884955"/>
          </a:xfrm>
          <a:prstGeom prst="ellipse">
            <a:avLst/>
          </a:prstGeom>
          <a:ln>
            <a:noFill/>
          </a:ln>
          <a:effectLst>
            <a:softEdge rad="112500"/>
          </a:effectLst>
        </p:spPr>
      </p:pic>
      <p:sp>
        <p:nvSpPr>
          <p:cNvPr id="23" name="Multiply 22"/>
          <p:cNvSpPr/>
          <p:nvPr/>
        </p:nvSpPr>
        <p:spPr>
          <a:xfrm>
            <a:off x="9058463" y="4357680"/>
            <a:ext cx="856873" cy="16170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Multiply 23"/>
          <p:cNvSpPr/>
          <p:nvPr/>
        </p:nvSpPr>
        <p:spPr>
          <a:xfrm>
            <a:off x="1641773" y="1354322"/>
            <a:ext cx="856873" cy="16170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Notched Right Arrow 13">
            <a:hlinkClick r:id="" action="ppaction://hlinkshowjump?jump=nextslide"/>
          </p:cNvPr>
          <p:cNvSpPr/>
          <p:nvPr/>
        </p:nvSpPr>
        <p:spPr>
          <a:xfrm>
            <a:off x="6674143" y="6083849"/>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873472601cefa69a525c925ce739a36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2075" y="92075"/>
            <a:ext cx="609600" cy="609600"/>
          </a:xfrm>
          <a:prstGeom prst="rect">
            <a:avLst/>
          </a:prstGeom>
        </p:spPr>
      </p:pic>
    </p:spTree>
    <p:extLst>
      <p:ext uri="{BB962C8B-B14F-4D97-AF65-F5344CB8AC3E}">
        <p14:creationId xmlns:p14="http://schemas.microsoft.com/office/powerpoint/2010/main" val="197573441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58333E-6 3.7037E-6 L 0.13542 -0.08774 " pathEditMode="relative" rAng="0" ptsTypes="AA">
                                      <p:cBhvr>
                                        <p:cTn id="11" dur="2000" fill="hold"/>
                                        <p:tgtEl>
                                          <p:spTgt spid="22"/>
                                        </p:tgtEl>
                                        <p:attrNameLst>
                                          <p:attrName>ppt_x</p:attrName>
                                          <p:attrName>ppt_y</p:attrName>
                                        </p:attrNameLst>
                                      </p:cBhvr>
                                      <p:rCtr x="6771" y="-4398"/>
                                    </p:animMotion>
                                  </p:childTnLst>
                                  <p:subTnLst>
                                    <p:audio>
                                      <p:cMediaNode>
                                        <p:cTn display="0" masterRel="sameClick">
                                          <p:stCondLst>
                                            <p:cond evt="begin" delay="0">
                                              <p:tn val="10"/>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58333E-6 -3.7037E-6 L 0.02083 0.13172 " pathEditMode="relative" rAng="0" ptsTypes="AA">
                                      <p:cBhvr>
                                        <p:cTn id="16" dur="2000" fill="hold"/>
                                        <p:tgtEl>
                                          <p:spTgt spid="12"/>
                                        </p:tgtEl>
                                        <p:attrNameLst>
                                          <p:attrName>ppt_x</p:attrName>
                                          <p:attrName>ppt_y</p:attrName>
                                        </p:attrNameLst>
                                      </p:cBhvr>
                                      <p:rCtr x="1042" y="6574"/>
                                    </p:animMotion>
                                  </p:childTnLst>
                                  <p:subTnLst>
                                    <p:audio>
                                      <p:cMediaNode>
                                        <p:cTn display="0" masterRel="sameClick">
                                          <p:stCondLst>
                                            <p:cond evt="begin" delay="0">
                                              <p:tn val="15"/>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08333E-6 -1.48148E-6 L -0.11784 0.0206 " pathEditMode="relative" rAng="0" ptsTypes="AA">
                                      <p:cBhvr>
                                        <p:cTn id="21" dur="2000" fill="hold"/>
                                        <p:tgtEl>
                                          <p:spTgt spid="13"/>
                                        </p:tgtEl>
                                        <p:attrNameLst>
                                          <p:attrName>ppt_x</p:attrName>
                                          <p:attrName>ppt_y</p:attrName>
                                        </p:attrNameLst>
                                      </p:cBhvr>
                                      <p:rCtr x="-5898" y="1019"/>
                                    </p:animMotion>
                                  </p:childTnLst>
                                  <p:subTnLst>
                                    <p:audio>
                                      <p:cMediaNode>
                                        <p:cTn display="0" masterRel="sameClick">
                                          <p:stCondLst>
                                            <p:cond evt="begin" delay="0">
                                              <p:tn val="20"/>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08333E-7 -2.59259E-6 L -0.2181 0.08241 " pathEditMode="relative" rAng="0" ptsTypes="AA">
                                      <p:cBhvr>
                                        <p:cTn id="26" dur="2000" fill="hold"/>
                                        <p:tgtEl>
                                          <p:spTgt spid="21"/>
                                        </p:tgtEl>
                                        <p:attrNameLst>
                                          <p:attrName>ppt_x</p:attrName>
                                          <p:attrName>ppt_y</p:attrName>
                                        </p:attrNameLst>
                                      </p:cBhvr>
                                      <p:rCtr x="-10911" y="4120"/>
                                    </p:animMotion>
                                  </p:childTnLst>
                                  <p:subTnLst>
                                    <p:audio>
                                      <p:cMediaNode>
                                        <p:cTn display="0" masterRel="sameClick">
                                          <p:stCondLst>
                                            <p:cond evt="begin" delay="0">
                                              <p:tn val="25"/>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21"/>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ppt_w</p:attrName>
                                        </p:attrNameLst>
                                      </p:cBhvr>
                                      <p:tavLst>
                                        <p:tav tm="0">
                                          <p:val>
                                            <p:fltVal val="0"/>
                                          </p:val>
                                        </p:tav>
                                        <p:tav tm="100000">
                                          <p:val>
                                            <p:strVal val="#ppt_w"/>
                                          </p:val>
                                        </p:tav>
                                      </p:tavLst>
                                    </p:anim>
                                    <p:anim calcmode="lin" valueType="num">
                                      <p:cBhvr>
                                        <p:cTn id="33" dur="1000" fill="hold"/>
                                        <p:tgtEl>
                                          <p:spTgt spid="23"/>
                                        </p:tgtEl>
                                        <p:attrNameLst>
                                          <p:attrName>ppt_h</p:attrName>
                                        </p:attrNameLst>
                                      </p:cBhvr>
                                      <p:tavLst>
                                        <p:tav tm="0">
                                          <p:val>
                                            <p:fltVal val="0"/>
                                          </p:val>
                                        </p:tav>
                                        <p:tav tm="100000">
                                          <p:val>
                                            <p:strVal val="#ppt_h"/>
                                          </p:val>
                                        </p:tav>
                                      </p:tavLst>
                                    </p:anim>
                                    <p:anim calcmode="lin" valueType="num">
                                      <p:cBhvr>
                                        <p:cTn id="34" dur="1000" fill="hold"/>
                                        <p:tgtEl>
                                          <p:spTgt spid="23"/>
                                        </p:tgtEl>
                                        <p:attrNameLst>
                                          <p:attrName>style.rotation</p:attrName>
                                        </p:attrNameLst>
                                      </p:cBhvr>
                                      <p:tavLst>
                                        <p:tav tm="0">
                                          <p:val>
                                            <p:fltVal val="90"/>
                                          </p:val>
                                        </p:tav>
                                        <p:tav tm="100000">
                                          <p:val>
                                            <p:fltVal val="0"/>
                                          </p:val>
                                        </p:tav>
                                      </p:tavLst>
                                    </p:anim>
                                    <p:animEffect transition="in" filter="fade">
                                      <p:cBhvr>
                                        <p:cTn id="35" dur="1000"/>
                                        <p:tgtEl>
                                          <p:spTgt spid="23"/>
                                        </p:tgtEl>
                                      </p:cBhvr>
                                    </p:animEffect>
                                  </p:childTnLst>
                                  <p:subTnLst>
                                    <p:audio>
                                      <p:cMediaNode>
                                        <p:cTn display="0" masterRel="sameClick">
                                          <p:stCondLst>
                                            <p:cond evt="begin" delay="0">
                                              <p:tn val="30"/>
                                            </p:cond>
                                          </p:stCondLst>
                                          <p:endCondLst>
                                            <p:cond evt="onStopAudio" delay="0">
                                              <p:tgtEl>
                                                <p:sldTgt/>
                                              </p:tgtEl>
                                            </p:cond>
                                          </p:endCondLst>
                                        </p:cTn>
                                        <p:tgtEl>
                                          <p:sndTgt r:embed="rId6" name="Am-thanh-that-bai-www_nhacchuongvui_com.wav"/>
                                        </p:tgtEl>
                                      </p:cMediaNode>
                                    </p:audio>
                                  </p:sub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fltVal val="0"/>
                                          </p:val>
                                        </p:tav>
                                        <p:tav tm="100000">
                                          <p:val>
                                            <p:strVal val="#ppt_w"/>
                                          </p:val>
                                        </p:tav>
                                      </p:tavLst>
                                    </p:anim>
                                    <p:anim calcmode="lin" valueType="num">
                                      <p:cBhvr>
                                        <p:cTn id="42" dur="1000" fill="hold"/>
                                        <p:tgtEl>
                                          <p:spTgt spid="24"/>
                                        </p:tgtEl>
                                        <p:attrNameLst>
                                          <p:attrName>ppt_h</p:attrName>
                                        </p:attrNameLst>
                                      </p:cBhvr>
                                      <p:tavLst>
                                        <p:tav tm="0">
                                          <p:val>
                                            <p:fltVal val="0"/>
                                          </p:val>
                                        </p:tav>
                                        <p:tav tm="100000">
                                          <p:val>
                                            <p:strVal val="#ppt_h"/>
                                          </p:val>
                                        </p:tav>
                                      </p:tavLst>
                                    </p:anim>
                                    <p:anim calcmode="lin" valueType="num">
                                      <p:cBhvr>
                                        <p:cTn id="43" dur="1000" fill="hold"/>
                                        <p:tgtEl>
                                          <p:spTgt spid="24"/>
                                        </p:tgtEl>
                                        <p:attrNameLst>
                                          <p:attrName>style.rotation</p:attrName>
                                        </p:attrNameLst>
                                      </p:cBhvr>
                                      <p:tavLst>
                                        <p:tav tm="0">
                                          <p:val>
                                            <p:fltVal val="90"/>
                                          </p:val>
                                        </p:tav>
                                        <p:tav tm="100000">
                                          <p:val>
                                            <p:fltVal val="0"/>
                                          </p:val>
                                        </p:tav>
                                      </p:tavLst>
                                    </p:anim>
                                    <p:animEffect transition="in" filter="fade">
                                      <p:cBhvr>
                                        <p:cTn id="44" dur="1000"/>
                                        <p:tgtEl>
                                          <p:spTgt spid="24"/>
                                        </p:tgtEl>
                                      </p:cBhvr>
                                    </p:animEffect>
                                  </p:childTnLst>
                                  <p:subTnLst>
                                    <p:audio>
                                      <p:cMediaNode>
                                        <p:cTn display="0" masterRel="sameClick">
                                          <p:stCondLst>
                                            <p:cond evt="begin" delay="0">
                                              <p:tn val="39"/>
                                            </p:cond>
                                          </p:stCondLst>
                                          <p:endCondLst>
                                            <p:cond evt="onStopAudio" delay="0">
                                              <p:tgtEl>
                                                <p:sldTgt/>
                                              </p:tgtEl>
                                            </p:cond>
                                          </p:endCondLst>
                                        </p:cTn>
                                        <p:tgtEl>
                                          <p:sndTgt r:embed="rId6" name="Am-thanh-that-bai-www_nhacchuongvui_com.wav"/>
                                        </p:tgtEl>
                                      </p:cMediaNode>
                                    </p:audio>
                                  </p:subTnLst>
                                </p:cTn>
                              </p:par>
                            </p:childTnLst>
                          </p:cTn>
                        </p:par>
                      </p:childTnLst>
                    </p:cTn>
                  </p:par>
                </p:childTnLst>
              </p:cTn>
              <p:nextCondLst>
                <p:cond evt="onClick" delay="0">
                  <p:tgtEl>
                    <p:spTgt spid="7"/>
                  </p:tgtEl>
                </p:cond>
              </p:nextCondLst>
            </p:seq>
            <p:audio>
              <p:cMediaNode vol="80000">
                <p:cTn id="45" fill="hold" display="0">
                  <p:stCondLst>
                    <p:cond delay="indefinite"/>
                  </p:stCondLst>
                  <p:endCondLst>
                    <p:cond evt="onStopAudio" delay="0">
                      <p:tgtEl>
                        <p:sldTgt/>
                      </p:tgtEl>
                    </p:cond>
                  </p:endCondLst>
                </p:cTn>
                <p:tgtEl>
                  <p:spTgt spid="3"/>
                </p:tgtEl>
              </p:cMediaNode>
            </p:audio>
          </p:childTnLst>
        </p:cTn>
      </p:par>
    </p:tnLst>
    <p:bldLst>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 name="Rectangle 9"/>
          <p:cNvSpPr/>
          <p:nvPr/>
        </p:nvSpPr>
        <p:spPr>
          <a:xfrm>
            <a:off x="2599375" y="154655"/>
            <a:ext cx="6511719" cy="461665"/>
          </a:xfrm>
          <a:prstGeom prst="rect">
            <a:avLst/>
          </a:prstGeom>
          <a:noFill/>
        </p:spPr>
        <p:txBody>
          <a:bodyPr wrap="none" lIns="91440" tIns="45720" rIns="91440" bIns="45720">
            <a:spAutoFit/>
          </a:bodyPr>
          <a:lstStyle/>
          <a:p>
            <a:pPr algn="ctr"/>
            <a:r>
              <a:rPr lang="en-US" sz="2400" b="1"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Bé chọn trang phục nào khi ra đường trời mưa?</a:t>
            </a:r>
            <a:endParaRPr lang="en-US" sz="24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7"/>
          <a:stretch>
            <a:fillRect/>
          </a:stretch>
        </p:blipFill>
        <p:spPr>
          <a:xfrm>
            <a:off x="2833750" y="4430338"/>
            <a:ext cx="237458" cy="199346"/>
          </a:xfrm>
          <a:prstGeom prst="rect">
            <a:avLst/>
          </a:prstGeom>
        </p:spPr>
      </p:pic>
      <p:pic>
        <p:nvPicPr>
          <p:cNvPr id="21" name="Picture 20"/>
          <p:cNvPicPr>
            <a:picLocks noChangeAspect="1"/>
          </p:cNvPicPr>
          <p:nvPr/>
        </p:nvPicPr>
        <p:blipFill rotWithShape="1">
          <a:blip r:embed="rId8"/>
          <a:srcRect t="6406" b="7290"/>
          <a:stretch/>
        </p:blipFill>
        <p:spPr>
          <a:xfrm>
            <a:off x="8699734" y="1061701"/>
            <a:ext cx="1140524" cy="9843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9">
            <a:extLst>
              <a:ext uri="{BEBA8EAE-BF5A-486C-A8C5-ECC9F3942E4B}">
                <a14:imgProps xmlns:a14="http://schemas.microsoft.com/office/drawing/2010/main">
                  <a14:imgLayer r:embed="rId10">
                    <a14:imgEffect>
                      <a14:backgroundRemoval t="3625" b="96625" l="1125" r="97625"/>
                    </a14:imgEffect>
                  </a14:imgLayer>
                </a14:imgProps>
              </a:ext>
            </a:extLst>
          </a:blip>
          <a:srcRect l="1888" t="4235" r="2612" b="3014"/>
          <a:stretch/>
        </p:blipFill>
        <p:spPr>
          <a:xfrm>
            <a:off x="1172451" y="1041125"/>
            <a:ext cx="1981098" cy="1924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Lst>
          </a:blip>
          <a:stretch>
            <a:fillRect/>
          </a:stretch>
        </p:blipFill>
        <p:spPr>
          <a:xfrm>
            <a:off x="4509508" y="2046012"/>
            <a:ext cx="2834267" cy="2087838"/>
          </a:xfrm>
          <a:prstGeom prst="rect">
            <a:avLst/>
          </a:prstGeom>
        </p:spPr>
      </p:pic>
      <p:pic>
        <p:nvPicPr>
          <p:cNvPr id="15" name="Picture 14"/>
          <p:cNvPicPr>
            <a:picLocks noChangeAspect="1"/>
          </p:cNvPicPr>
          <p:nvPr/>
        </p:nvPicPr>
        <p:blipFill rotWithShape="1">
          <a:blip r:embed="rId13"/>
          <a:srcRect l="10500" t="8501" r="14250" b="7000"/>
          <a:stretch/>
        </p:blipFill>
        <p:spPr>
          <a:xfrm>
            <a:off x="1134461" y="4530011"/>
            <a:ext cx="1163185" cy="1306168"/>
          </a:xfrm>
          <a:prstGeom prst="rect">
            <a:avLst/>
          </a:prstGeom>
        </p:spPr>
      </p:pic>
      <p:pic>
        <p:nvPicPr>
          <p:cNvPr id="16" name="Picture 15"/>
          <p:cNvPicPr>
            <a:picLocks noChangeAspect="1"/>
          </p:cNvPicPr>
          <p:nvPr/>
        </p:nvPicPr>
        <p:blipFill rotWithShape="1">
          <a:blip r:embed="rId14"/>
          <a:srcRect l="3600" t="16000" r="3600" b="20800"/>
          <a:stretch/>
        </p:blipFill>
        <p:spPr>
          <a:xfrm>
            <a:off x="9579169" y="2624332"/>
            <a:ext cx="1423556" cy="969491"/>
          </a:xfrm>
          <a:prstGeom prst="rect">
            <a:avLst/>
          </a:prstGeom>
        </p:spPr>
      </p:pic>
      <p:pic>
        <p:nvPicPr>
          <p:cNvPr id="17" name="Picture 16"/>
          <p:cNvPicPr>
            <a:picLocks noChangeAspect="1"/>
          </p:cNvPicPr>
          <p:nvPr/>
        </p:nvPicPr>
        <p:blipFill>
          <a:blip r:embed="rId15"/>
          <a:stretch>
            <a:fillRect/>
          </a:stretch>
        </p:blipFill>
        <p:spPr>
          <a:xfrm>
            <a:off x="9579169" y="3992716"/>
            <a:ext cx="1423556" cy="1694075"/>
          </a:xfrm>
          <a:prstGeom prst="rect">
            <a:avLst/>
          </a:prstGeom>
        </p:spPr>
      </p:pic>
      <p:sp>
        <p:nvSpPr>
          <p:cNvPr id="19" name="Multiply 18"/>
          <p:cNvSpPr/>
          <p:nvPr/>
        </p:nvSpPr>
        <p:spPr>
          <a:xfrm>
            <a:off x="9985673" y="2281421"/>
            <a:ext cx="856873" cy="16170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Multiply 19"/>
          <p:cNvSpPr/>
          <p:nvPr/>
        </p:nvSpPr>
        <p:spPr>
          <a:xfrm>
            <a:off x="9862510" y="4031243"/>
            <a:ext cx="856873" cy="16170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Notched Right Arrow 11">
            <a:hlinkClick r:id="" action="ppaction://hlinkshowjump?jump=nextslide"/>
          </p:cNvPr>
          <p:cNvSpPr/>
          <p:nvPr/>
        </p:nvSpPr>
        <p:spPr>
          <a:xfrm>
            <a:off x="6466456" y="6179099"/>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d6cd2728c70a3b136145adeb8bc82fb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075" y="92075"/>
            <a:ext cx="609600" cy="609600"/>
          </a:xfrm>
          <a:prstGeom prst="rect">
            <a:avLst/>
          </a:prstGeom>
        </p:spPr>
      </p:pic>
    </p:spTree>
    <p:extLst>
      <p:ext uri="{BB962C8B-B14F-4D97-AF65-F5344CB8AC3E}">
        <p14:creationId xmlns:p14="http://schemas.microsoft.com/office/powerpoint/2010/main" val="263763710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 calcmode="lin" valueType="num">
                                      <p:cBhvr>
                                        <p:cTn id="23" dur="1000" fill="hold"/>
                                        <p:tgtEl>
                                          <p:spTgt spid="20"/>
                                        </p:tgtEl>
                                        <p:attrNameLst>
                                          <p:attrName>style.rotation</p:attrName>
                                        </p:attrNameLst>
                                      </p:cBhvr>
                                      <p:tavLst>
                                        <p:tav tm="0">
                                          <p:val>
                                            <p:fltVal val="90"/>
                                          </p:val>
                                        </p:tav>
                                        <p:tav tm="100000">
                                          <p:val>
                                            <p:fltVal val="0"/>
                                          </p:val>
                                        </p:tav>
                                      </p:tavLst>
                                    </p:anim>
                                    <p:animEffect transition="in" filter="fade">
                                      <p:cBhvr>
                                        <p:cTn id="24" dur="1000"/>
                                        <p:tgtEl>
                                          <p:spTgt spid="20"/>
                                        </p:tgtEl>
                                      </p:cBhvr>
                                    </p:animEffect>
                                  </p:childTnLst>
                                  <p:subTnLst>
                                    <p:audio>
                                      <p:cMediaNode>
                                        <p:cTn display="0" masterRel="sameClick">
                                          <p:stCondLst>
                                            <p:cond evt="begin" delay="0">
                                              <p:tn val="19"/>
                                            </p:cond>
                                          </p:stCondLst>
                                          <p:endCondLst>
                                            <p:cond evt="onStopAudio" delay="0">
                                              <p:tgtEl>
                                                <p:sldTgt/>
                                              </p:tgtEl>
                                            </p:cond>
                                          </p:endCondLst>
                                        </p:cTn>
                                        <p:tgtEl>
                                          <p:sndTgt r:embed="rId5" name="Am-thanh-that-bai-www_nhacchuongvui_com.wav"/>
                                        </p:tgtEl>
                                      </p:cMediaNode>
                                    </p:audio>
                                  </p:subTnLst>
                                </p:cTn>
                              </p:par>
                            </p:childTnLst>
                          </p:cTn>
                        </p:par>
                      </p:childTnLst>
                    </p:cTn>
                  </p:par>
                </p:childTnLst>
              </p:cTn>
              <p:nextCondLst>
                <p:cond evt="onClick" delay="0">
                  <p:tgtEl>
                    <p:spTgt spid="17"/>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75E-6 3.7037E-7 L 0.11329 0.02593 " pathEditMode="relative" rAng="0" ptsTypes="AA">
                                      <p:cBhvr>
                                        <p:cTn id="29" dur="2000" fill="hold"/>
                                        <p:tgtEl>
                                          <p:spTgt spid="5"/>
                                        </p:tgtEl>
                                        <p:attrNameLst>
                                          <p:attrName>ppt_x</p:attrName>
                                          <p:attrName>ppt_y</p:attrName>
                                        </p:attrNameLst>
                                      </p:cBhvr>
                                      <p:rCtr x="5664" y="1296"/>
                                    </p:animMotion>
                                  </p:childTnLst>
                                  <p:subTnLst>
                                    <p:audio>
                                      <p:cMediaNode>
                                        <p:cTn display="0" masterRel="sameClick">
                                          <p:stCondLst>
                                            <p:cond evt="begin" delay="0">
                                              <p:tn val="28"/>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79167E-6 2.96296E-6 L 0.16393 -0.08079 " pathEditMode="relative" rAng="0" ptsTypes="AA">
                                      <p:cBhvr>
                                        <p:cTn id="34" dur="2000" fill="hold"/>
                                        <p:tgtEl>
                                          <p:spTgt spid="15"/>
                                        </p:tgtEl>
                                        <p:attrNameLst>
                                          <p:attrName>ppt_x</p:attrName>
                                          <p:attrName>ppt_y</p:attrName>
                                        </p:attrNameLst>
                                      </p:cBhvr>
                                      <p:rCtr x="8190" y="-4051"/>
                                    </p:animMotion>
                                  </p:childTnLst>
                                  <p:subTnLst>
                                    <p:audio>
                                      <p:cMediaNode>
                                        <p:cTn display="0" masterRel="sameClick">
                                          <p:stCondLst>
                                            <p:cond evt="begin" delay="0">
                                              <p:tn val="33"/>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3.54167E-6 -3.7037E-7 L -0.09935 0.13171 " pathEditMode="relative" rAng="0" ptsTypes="AA">
                                      <p:cBhvr>
                                        <p:cTn id="39" dur="2000" fill="hold"/>
                                        <p:tgtEl>
                                          <p:spTgt spid="21"/>
                                        </p:tgtEl>
                                        <p:attrNameLst>
                                          <p:attrName>ppt_x</p:attrName>
                                          <p:attrName>ppt_y</p:attrName>
                                        </p:attrNameLst>
                                      </p:cBhvr>
                                      <p:rCtr x="-4974" y="6574"/>
                                    </p:animMotion>
                                  </p:childTnLst>
                                  <p:subTnLst>
                                    <p:audio>
                                      <p:cMediaNode>
                                        <p:cTn display="0" masterRel="sameClick">
                                          <p:stCondLst>
                                            <p:cond evt="begin" delay="0">
                                              <p:tn val="38"/>
                                            </p:cond>
                                          </p:stCondLst>
                                          <p:endCondLst>
                                            <p:cond evt="onStopAudio" delay="0">
                                              <p:tgtEl>
                                                <p:sldTgt/>
                                              </p:tgtEl>
                                            </p:cond>
                                          </p:endCondLst>
                                        </p:cTn>
                                        <p:tgtEl>
                                          <p:sndTgt r:embed="rId6" name="Am-thanh-vo-tay-tra-loi-dung-www_nhacchuongvui_com.wav"/>
                                        </p:tgtEl>
                                      </p:cMediaNode>
                                    </p:audio>
                                  </p:subTnLst>
                                </p:cTn>
                              </p:par>
                            </p:childTnLst>
                          </p:cTn>
                        </p:par>
                      </p:childTnLst>
                    </p:cTn>
                  </p:par>
                </p:childTnLst>
              </p:cTn>
              <p:nextCondLst>
                <p:cond evt="onClick" delay="0">
                  <p:tgtEl>
                    <p:spTgt spid="21"/>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5367419" y="4689389"/>
            <a:ext cx="1175830" cy="1693196"/>
          </a:xfrm>
          <a:prstGeom prst="rect">
            <a:avLst/>
          </a:prstGeom>
        </p:spPr>
      </p:pic>
      <p:sp>
        <p:nvSpPr>
          <p:cNvPr id="2" name="Rectangle 1"/>
          <p:cNvSpPr/>
          <p:nvPr/>
        </p:nvSpPr>
        <p:spPr>
          <a:xfrm>
            <a:off x="2891034" y="1448024"/>
            <a:ext cx="6128601" cy="272382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CHÚC MỪNG CÁC BÉ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MỜI CÁC BÉ KHÁM PHÁ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MÓN QUÀ SỐ 3 NHÉ!</a:t>
            </a:r>
          </a:p>
        </p:txBody>
      </p:sp>
      <p:pic>
        <p:nvPicPr>
          <p:cNvPr id="3" name="Picture 2" descr="Greatest Gift Gg Sticker - Greatest Gift GG GG App - Discover &amp; Share GIF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42721" y="4171847"/>
            <a:ext cx="2225226" cy="2270909"/>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hlinkClick r:id="" action="ppaction://hlinkshowjump?jump=nextslide"/>
          </p:cNvPr>
          <p:cNvSpPr/>
          <p:nvPr/>
        </p:nvSpPr>
        <p:spPr>
          <a:xfrm>
            <a:off x="8142316" y="6115885"/>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8ff4f27815f024caeaa990a0a4ed0f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2703" y="1340303"/>
            <a:ext cx="609600" cy="609600"/>
          </a:xfrm>
          <a:prstGeom prst="rect">
            <a:avLst/>
          </a:prstGeom>
        </p:spPr>
      </p:pic>
    </p:spTree>
    <p:extLst>
      <p:ext uri="{BB962C8B-B14F-4D97-AF65-F5344CB8AC3E}">
        <p14:creationId xmlns:p14="http://schemas.microsoft.com/office/powerpoint/2010/main" val="1574565483"/>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1" presetClass="exit" presetSubtype="8" fill="hold" nodeType="clickEffect">
                                  <p:stCondLst>
                                    <p:cond delay="500"/>
                                  </p:stCondLst>
                                  <p:childTnLst>
                                    <p:animEffect transition="out" filter="wheel(8)">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1" presetClass="mediacall" presetSubtype="0" fill="hold" nodeType="withEffect">
                                  <p:stCondLst>
                                    <p:cond delay="500"/>
                                  </p:stCondLst>
                                  <p:childTnLst>
                                    <p:cmd type="call" cmd="playFrom(0.0)">
                                      <p:cBhvr>
                                        <p:cTn id="9" dur="3420" fill="hold"/>
                                        <p:tgtEl>
                                          <p:spTgt spid="7"/>
                                        </p:tgtEl>
                                      </p:cBhvr>
                                    </p:cmd>
                                  </p:childTnLst>
                                </p:cTn>
                              </p:par>
                            </p:childTnLst>
                          </p:cTn>
                        </p:par>
                      </p:childTnLst>
                    </p:cTn>
                  </p:par>
                </p:childTnLst>
              </p:cTn>
              <p:nextCondLst>
                <p:cond evt="onClick" delay="0">
                  <p:tgtEl>
                    <p:spTgt spid="3"/>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 name="Rectangle 1"/>
          <p:cNvSpPr/>
          <p:nvPr/>
        </p:nvSpPr>
        <p:spPr>
          <a:xfrm>
            <a:off x="3464512" y="2967335"/>
            <a:ext cx="526298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Arial"/>
                <a:ea typeface="+mn-ea"/>
                <a:cs typeface="+mn-cs"/>
              </a:rPr>
              <a:t>MÓN QUÀ SỐ 4</a:t>
            </a:r>
            <a:endParaRPr kumimoji="0" lang="en-US" sz="5400" b="0" i="0" u="none" strike="noStrike" kern="1200" cap="none" spc="0" normalizeH="0" baseline="0" noProof="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Arial"/>
              <a:ea typeface="+mn-ea"/>
              <a:cs typeface="+mn-cs"/>
            </a:endParaRPr>
          </a:p>
        </p:txBody>
      </p:sp>
      <p:pic>
        <p:nvPicPr>
          <p:cNvPr id="5" name="Picture 4" descr="Gift GIFs - Get the best gif on GIFER">
            <a:hlinkClick r:id="" action="ppaction://hlinkshowjump?jump=nextslid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10744" y="4176931"/>
            <a:ext cx="1570516" cy="1853210"/>
          </a:xfrm>
          <a:prstGeom prst="rect">
            <a:avLst/>
          </a:prstGeom>
          <a:noFill/>
          <a:extLst>
            <a:ext uri="{909E8E84-426E-40DD-AFC4-6F175D3DCCD1}">
              <a14:hiddenFill xmlns:a14="http://schemas.microsoft.com/office/drawing/2010/main">
                <a:solidFill>
                  <a:srgbClr val="FFFFFF"/>
                </a:solidFill>
              </a14:hiddenFill>
            </a:ext>
          </a:extLst>
        </p:spPr>
      </p:pic>
      <p:pic>
        <p:nvPicPr>
          <p:cNvPr id="4" name="d0102a04e9d4527dcb11c490fc0a49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4647" y="1282246"/>
            <a:ext cx="609600" cy="609600"/>
          </a:xfrm>
          <a:prstGeom prst="rect">
            <a:avLst/>
          </a:prstGeom>
        </p:spPr>
      </p:pic>
    </p:spTree>
    <p:extLst>
      <p:ext uri="{BB962C8B-B14F-4D97-AF65-F5344CB8AC3E}">
        <p14:creationId xmlns:p14="http://schemas.microsoft.com/office/powerpoint/2010/main" val="194671127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82C6381-0BBE-4D91-9533-04AAD101E206}"/>
              </a:ext>
            </a:extLst>
          </p:cNvPr>
          <p:cNvSpPr/>
          <p:nvPr/>
        </p:nvSpPr>
        <p:spPr>
          <a:xfrm>
            <a:off x="795159" y="1049611"/>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973870-C916-442A-BA89-545698925FF5}"/>
              </a:ext>
            </a:extLst>
          </p:cNvPr>
          <p:cNvSpPr/>
          <p:nvPr/>
        </p:nvSpPr>
        <p:spPr>
          <a:xfrm>
            <a:off x="795160" y="2936948"/>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40B8A4-03F9-4299-9108-9C256981068C}"/>
              </a:ext>
            </a:extLst>
          </p:cNvPr>
          <p:cNvSpPr/>
          <p:nvPr/>
        </p:nvSpPr>
        <p:spPr>
          <a:xfrm>
            <a:off x="795159" y="4919520"/>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8A6E39D-92BF-4DA3-9672-8414C5374929}"/>
              </a:ext>
            </a:extLst>
          </p:cNvPr>
          <p:cNvSpPr/>
          <p:nvPr/>
        </p:nvSpPr>
        <p:spPr>
          <a:xfrm>
            <a:off x="8260405" y="1083356"/>
            <a:ext cx="2591097" cy="15152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1E0B5294-336E-4129-82C1-15B24173F124}"/>
              </a:ext>
            </a:extLst>
          </p:cNvPr>
          <p:cNvSpPr/>
          <p:nvPr/>
        </p:nvSpPr>
        <p:spPr>
          <a:xfrm>
            <a:off x="5762171" y="2998632"/>
            <a:ext cx="2202634" cy="16126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A86505C9-77FF-4EAF-B892-3D1906941067}"/>
              </a:ext>
            </a:extLst>
          </p:cNvPr>
          <p:cNvSpPr/>
          <p:nvPr/>
        </p:nvSpPr>
        <p:spPr>
          <a:xfrm>
            <a:off x="1014852" y="4934879"/>
            <a:ext cx="1817303" cy="15584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2291778" y="228978"/>
            <a:ext cx="7470315"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Bé hãy tìm con vật</a:t>
            </a:r>
            <a:r>
              <a:rPr kumimoji="0" lang="en-US" sz="2400" b="1" i="0" u="none" strike="noStrike" kern="1200" cap="none" spc="0" normalizeH="0" noProof="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khác hướng với các con còn lại nhé!</a:t>
            </a:r>
            <a:r>
              <a:rPr kumimoji="0" lang="en-US" sz="2400" b="1" i="0" u="none" strike="noStrike" kern="1200" cap="none" spc="0" normalizeH="0" baseline="0" noProof="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107623" y="1164385"/>
            <a:ext cx="1298822" cy="1349575"/>
          </a:xfrm>
          <a:prstGeom prst="rect">
            <a:avLst/>
          </a:prstGeom>
        </p:spPr>
      </p:pic>
      <p:pic>
        <p:nvPicPr>
          <p:cNvPr id="3" name="Picture 2"/>
          <p:cNvPicPr>
            <a:picLocks noChangeAspect="1"/>
          </p:cNvPicPr>
          <p:nvPr/>
        </p:nvPicPr>
        <p:blipFill>
          <a:blip r:embed="rId7"/>
          <a:stretch>
            <a:fillRect/>
          </a:stretch>
        </p:blipFill>
        <p:spPr>
          <a:xfrm>
            <a:off x="3432442" y="1190242"/>
            <a:ext cx="1501905" cy="1438491"/>
          </a:xfrm>
          <a:prstGeom prst="rect">
            <a:avLst/>
          </a:prstGeom>
        </p:spPr>
      </p:pic>
      <p:pic>
        <p:nvPicPr>
          <p:cNvPr id="4" name="Picture 3"/>
          <p:cNvPicPr>
            <a:picLocks noChangeAspect="1"/>
          </p:cNvPicPr>
          <p:nvPr/>
        </p:nvPicPr>
        <p:blipFill rotWithShape="1">
          <a:blip r:embed="rId8"/>
          <a:srcRect b="8114"/>
          <a:stretch/>
        </p:blipFill>
        <p:spPr>
          <a:xfrm>
            <a:off x="5974842" y="1083356"/>
            <a:ext cx="1435290" cy="1454096"/>
          </a:xfrm>
          <a:prstGeom prst="rect">
            <a:avLst/>
          </a:prstGeom>
        </p:spPr>
      </p:pic>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backgroundRemoval t="714" b="100000" l="0" r="100000"/>
                    </a14:imgEffect>
                  </a14:imgLayer>
                </a14:imgProps>
              </a:ext>
            </a:extLst>
          </a:blip>
          <a:stretch>
            <a:fillRect/>
          </a:stretch>
        </p:blipFill>
        <p:spPr>
          <a:xfrm>
            <a:off x="8766829" y="1253973"/>
            <a:ext cx="1578245" cy="1332196"/>
          </a:xfrm>
          <a:prstGeom prst="rect">
            <a:avLst/>
          </a:prstGeom>
        </p:spPr>
      </p:pic>
      <p:pic>
        <p:nvPicPr>
          <p:cNvPr id="8" name="Picture 7"/>
          <p:cNvPicPr>
            <a:picLocks noChangeAspect="1"/>
          </p:cNvPicPr>
          <p:nvPr/>
        </p:nvPicPr>
        <p:blipFill>
          <a:blip r:embed="rId11"/>
          <a:stretch>
            <a:fillRect/>
          </a:stretch>
        </p:blipFill>
        <p:spPr>
          <a:xfrm flipH="1">
            <a:off x="985562" y="3122215"/>
            <a:ext cx="2005562" cy="1294324"/>
          </a:xfrm>
          <a:prstGeom prst="rect">
            <a:avLst/>
          </a:prstGeom>
        </p:spPr>
      </p:pic>
      <p:pic>
        <p:nvPicPr>
          <p:cNvPr id="10" name="Picture 9"/>
          <p:cNvPicPr>
            <a:picLocks noChangeAspect="1"/>
          </p:cNvPicPr>
          <p:nvPr/>
        </p:nvPicPr>
        <p:blipFill rotWithShape="1">
          <a:blip r:embed="rId12"/>
          <a:srcRect l="9320" t="15396" r="8646" b="15270"/>
          <a:stretch/>
        </p:blipFill>
        <p:spPr>
          <a:xfrm flipH="1">
            <a:off x="3458878" y="3082936"/>
            <a:ext cx="1835539" cy="1372882"/>
          </a:xfrm>
          <a:prstGeom prst="rect">
            <a:avLst/>
          </a:prstGeom>
        </p:spPr>
      </p:pic>
      <p:pic>
        <p:nvPicPr>
          <p:cNvPr id="12" name="Picture 11"/>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83900" l="272" r="99457">
                        <a14:foregroundMark x1="25543" y1="24520" x2="25543" y2="24520"/>
                        <a14:foregroundMark x1="24185" y1="26736" x2="24185" y2="26736"/>
                        <a14:foregroundMark x1="10870" y1="21123" x2="10870" y2="21123"/>
                      </a14:backgroundRemoval>
                    </a14:imgEffect>
                  </a14:imgLayer>
                </a14:imgProps>
              </a:ext>
            </a:extLst>
          </a:blip>
          <a:srcRect t="-474" r="3830" b="15843"/>
          <a:stretch/>
        </p:blipFill>
        <p:spPr>
          <a:xfrm>
            <a:off x="6026926" y="3174582"/>
            <a:ext cx="1591435" cy="1288224"/>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22500" b="78750" l="17656" r="81250">
                        <a14:foregroundMark x1="60781" y1="35625" x2="60781" y2="35625"/>
                        <a14:foregroundMark x1="72656" y1="34375" x2="72656" y2="34375"/>
                        <a14:foregroundMark x1="74375" y1="36563" x2="74375" y2="36563"/>
                      </a14:backgroundRemoval>
                    </a14:imgEffect>
                  </a14:imgLayer>
                </a14:imgProps>
              </a:ext>
            </a:extLst>
          </a:blip>
          <a:srcRect l="17706" t="22460" r="17247" b="21283"/>
          <a:stretch/>
        </p:blipFill>
        <p:spPr>
          <a:xfrm>
            <a:off x="8553869" y="3025318"/>
            <a:ext cx="1802942" cy="1559301"/>
          </a:xfrm>
          <a:prstGeom prst="rect">
            <a:avLst/>
          </a:prstGeom>
        </p:spPr>
      </p:pic>
      <p:pic>
        <p:nvPicPr>
          <p:cNvPr id="16" name="Picture 15"/>
          <p:cNvPicPr>
            <a:picLocks noChangeAspect="1"/>
          </p:cNvPicPr>
          <p:nvPr/>
        </p:nvPicPr>
        <p:blipFill rotWithShape="1">
          <a:blip r:embed="rId17">
            <a:extLst>
              <a:ext uri="{BEBA8EAE-BF5A-486C-A8C5-ECC9F3942E4B}">
                <a14:imgProps xmlns:a14="http://schemas.microsoft.com/office/drawing/2010/main">
                  <a14:imgLayer r:embed="rId18">
                    <a14:imgEffect>
                      <a14:backgroundRemoval t="6084" b="92117" l="3250" r="93667"/>
                    </a14:imgEffect>
                  </a14:imgLayer>
                </a14:imgProps>
              </a:ext>
            </a:extLst>
          </a:blip>
          <a:srcRect l="4000" t="6812" r="5667" b="7155"/>
          <a:stretch/>
        </p:blipFill>
        <p:spPr>
          <a:xfrm>
            <a:off x="1157671" y="5093219"/>
            <a:ext cx="1435627" cy="1329677"/>
          </a:xfrm>
          <a:prstGeom prst="rect">
            <a:avLst/>
          </a:prstGeom>
        </p:spPr>
      </p:pic>
      <p:pic>
        <p:nvPicPr>
          <p:cNvPr id="18" name="Picture 17"/>
          <p:cNvPicPr>
            <a:picLocks noChangeAspect="1"/>
          </p:cNvPicPr>
          <p:nvPr/>
        </p:nvPicPr>
        <p:blipFill>
          <a:blip r:embed="rId19">
            <a:extLst>
              <a:ext uri="{BEBA8EAE-BF5A-486C-A8C5-ECC9F3942E4B}">
                <a14:imgProps xmlns:a14="http://schemas.microsoft.com/office/drawing/2010/main">
                  <a14:imgLayer r:embed="rId20">
                    <a14:imgEffect>
                      <a14:backgroundRemoval t="0" b="100000" l="272" r="99457">
                        <a14:foregroundMark x1="53804" y1="60437" x2="53804" y2="60437"/>
                        <a14:foregroundMark x1="45380" y1="58981" x2="45380" y2="58981"/>
                        <a14:foregroundMark x1="44022" y1="55825" x2="44022" y2="55825"/>
                        <a14:foregroundMark x1="29891" y1="61650" x2="29891" y2="61650"/>
                        <a14:foregroundMark x1="19837" y1="62379" x2="19837" y2="62379"/>
                        <a14:foregroundMark x1="27989" y1="70874" x2="27989" y2="70874"/>
                        <a14:foregroundMark x1="55163" y1="75000" x2="55163" y2="75000"/>
                        <a14:foregroundMark x1="54620" y1="42476" x2="54620" y2="42476"/>
                        <a14:foregroundMark x1="42935" y1="42961" x2="42935" y2="42961"/>
                        <a14:foregroundMark x1="36413" y1="45146" x2="36413" y2="45146"/>
                        <a14:foregroundMark x1="60054" y1="73301" x2="60054" y2="73301"/>
                        <a14:foregroundMark x1="43207" y1="71602" x2="43207" y2="71602"/>
                        <a14:foregroundMark x1="39946" y1="66262" x2="39946" y2="66262"/>
                        <a14:foregroundMark x1="36413" y1="58981" x2="36413" y2="58981"/>
                        <a14:foregroundMark x1="13859" y1="52670" x2="13859" y2="52670"/>
                        <a14:foregroundMark x1="6793" y1="59466" x2="6793" y2="59466"/>
                        <a14:foregroundMark x1="79348" y1="32039" x2="79348" y2="32039"/>
                        <a14:foregroundMark x1="70380" y1="31068" x2="70380" y2="31068"/>
                        <a14:foregroundMark x1="75815" y1="31796" x2="75815" y2="31796"/>
                        <a14:foregroundMark x1="47011" y1="69903" x2="47011" y2="69903"/>
                        <a14:foregroundMark x1="48913" y1="66262" x2="48913" y2="66262"/>
                        <a14:foregroundMark x1="53804" y1="67233" x2="53804" y2="67233"/>
                        <a14:foregroundMark x1="60598" y1="64806" x2="60598" y2="64806"/>
                        <a14:foregroundMark x1="57880" y1="60437" x2="57880" y2="60437"/>
                        <a14:foregroundMark x1="57880" y1="56068" x2="57880" y2="56068"/>
                        <a14:foregroundMark x1="55435" y1="54612" x2="55435" y2="54612"/>
                        <a14:foregroundMark x1="54076" y1="53883" x2="54076" y2="53883"/>
                        <a14:foregroundMark x1="49185" y1="51699" x2="49185" y2="51699"/>
                        <a14:foregroundMark x1="48098" y1="46845" x2="48098" y2="46845"/>
                        <a14:foregroundMark x1="54076" y1="46602" x2="54076" y2="46602"/>
                        <a14:foregroundMark x1="55978" y1="46602" x2="55978" y2="46602"/>
                        <a14:foregroundMark x1="58696" y1="53155" x2="58696" y2="53155"/>
                        <a14:foregroundMark x1="41304" y1="55583" x2="41304" y2="55583"/>
                        <a14:foregroundMark x1="41304" y1="55583" x2="41304" y2="55583"/>
                        <a14:foregroundMark x1="36685" y1="55583" x2="36685" y2="55583"/>
                        <a14:foregroundMark x1="36685" y1="55583" x2="36685" y2="55583"/>
                        <a14:foregroundMark x1="34783" y1="65291" x2="34783" y2="65291"/>
                        <a14:foregroundMark x1="36957" y1="69417" x2="36957" y2="69417"/>
                        <a14:foregroundMark x1="32880" y1="70388" x2="32880" y2="70388"/>
                        <a14:foregroundMark x1="27446" y1="66505" x2="27446" y2="66505"/>
                        <a14:foregroundMark x1="23641" y1="62621" x2="23641" y2="62621"/>
                        <a14:foregroundMark x1="16576" y1="61893" x2="16576" y2="61893"/>
                        <a14:foregroundMark x1="16304" y1="60194" x2="16304" y2="60194"/>
                        <a14:foregroundMark x1="17120" y1="59709" x2="17120" y2="59709"/>
                        <a14:foregroundMark x1="30163" y1="47087" x2="30163" y2="47087"/>
                        <a14:foregroundMark x1="42935" y1="45874" x2="42935" y2="45874"/>
                        <a14:foregroundMark x1="48641" y1="42718" x2="48641" y2="42718"/>
                        <a14:foregroundMark x1="50272" y1="41748" x2="50272" y2="41748"/>
                        <a14:foregroundMark x1="65489" y1="70631" x2="65489" y2="70631"/>
                        <a14:foregroundMark x1="66033" y1="75728" x2="66033" y2="75728"/>
                        <a14:foregroundMark x1="54891" y1="77184" x2="54891" y2="77184"/>
                        <a14:foregroundMark x1="49728" y1="77670" x2="49728" y2="77670"/>
                        <a14:foregroundMark x1="36141" y1="75728" x2="36141" y2="75728"/>
                        <a14:foregroundMark x1="24728" y1="69175" x2="24728" y2="69175"/>
                        <a14:foregroundMark x1="20924" y1="66505" x2="20924" y2="66505"/>
                        <a14:foregroundMark x1="18478" y1="64806" x2="18478" y2="64806"/>
                        <a14:foregroundMark x1="16576" y1="63592" x2="16576" y2="63592"/>
                        <a14:foregroundMark x1="30163" y1="56068" x2="30163" y2="56068"/>
                        <a14:foregroundMark x1="27174" y1="58981" x2="27174" y2="58981"/>
                        <a14:foregroundMark x1="35598" y1="58252" x2="35598" y2="58252"/>
                        <a14:foregroundMark x1="43478" y1="60922" x2="43478" y2="60922"/>
                        <a14:foregroundMark x1="39402" y1="62379" x2="39402" y2="62379"/>
                        <a14:foregroundMark x1="49457" y1="62379" x2="49457" y2="62379"/>
                        <a14:foregroundMark x1="52989" y1="57039" x2="52989" y2="57039"/>
                        <a14:foregroundMark x1="51087" y1="56311" x2="51087" y2="56311"/>
                        <a14:foregroundMark x1="45652" y1="52913" x2="45652" y2="52913"/>
                        <a14:foregroundMark x1="41033" y1="52427" x2="41033" y2="52427"/>
                      </a14:backgroundRemoval>
                    </a14:imgEffect>
                  </a14:imgLayer>
                </a14:imgProps>
              </a:ext>
            </a:extLst>
          </a:blip>
          <a:stretch>
            <a:fillRect/>
          </a:stretch>
        </p:blipFill>
        <p:spPr>
          <a:xfrm>
            <a:off x="3432442" y="5024315"/>
            <a:ext cx="1312155" cy="1469043"/>
          </a:xfrm>
          <a:prstGeom prst="rect">
            <a:avLst/>
          </a:prstGeom>
        </p:spPr>
      </p:pic>
      <p:pic>
        <p:nvPicPr>
          <p:cNvPr id="24" name="Picture 23"/>
          <p:cNvPicPr>
            <a:picLocks noChangeAspect="1"/>
          </p:cNvPicPr>
          <p:nvPr/>
        </p:nvPicPr>
        <p:blipFill rotWithShape="1">
          <a:blip r:embed="rId21">
            <a:extLst>
              <a:ext uri="{BEBA8EAE-BF5A-486C-A8C5-ECC9F3942E4B}">
                <a14:imgProps xmlns:a14="http://schemas.microsoft.com/office/drawing/2010/main">
                  <a14:imgLayer r:embed="rId22">
                    <a14:imgEffect>
                      <a14:backgroundRemoval t="278" b="92593" l="0" r="99754"/>
                    </a14:imgEffect>
                  </a14:imgLayer>
                </a14:imgProps>
              </a:ext>
            </a:extLst>
          </a:blip>
          <a:srcRect b="7592"/>
          <a:stretch/>
        </p:blipFill>
        <p:spPr>
          <a:xfrm flipH="1">
            <a:off x="6205176" y="5024315"/>
            <a:ext cx="1234934" cy="1517814"/>
          </a:xfrm>
          <a:prstGeom prst="rect">
            <a:avLst/>
          </a:prstGeom>
        </p:spPr>
      </p:pic>
      <p:pic>
        <p:nvPicPr>
          <p:cNvPr id="30" name="Picture 29"/>
          <p:cNvPicPr>
            <a:picLocks noChangeAspect="1"/>
          </p:cNvPicPr>
          <p:nvPr/>
        </p:nvPicPr>
        <p:blipFill rotWithShape="1">
          <a:blip r:embed="rId23">
            <a:extLst>
              <a:ext uri="{BEBA8EAE-BF5A-486C-A8C5-ECC9F3942E4B}">
                <a14:imgProps xmlns:a14="http://schemas.microsoft.com/office/drawing/2010/main">
                  <a14:imgLayer r:embed="rId24">
                    <a14:imgEffect>
                      <a14:backgroundRemoval t="13655" b="92771" l="4300" r="90628"/>
                    </a14:imgEffect>
                  </a14:imgLayer>
                </a14:imgProps>
              </a:ext>
            </a:extLst>
          </a:blip>
          <a:srcRect l="3294" t="12414" r="9007" b="6396"/>
          <a:stretch/>
        </p:blipFill>
        <p:spPr>
          <a:xfrm>
            <a:off x="8553869" y="5137599"/>
            <a:ext cx="1778156" cy="1355759"/>
          </a:xfrm>
          <a:prstGeom prst="rect">
            <a:avLst/>
          </a:prstGeom>
        </p:spPr>
      </p:pic>
      <p:sp>
        <p:nvSpPr>
          <p:cNvPr id="21" name="Notched Right Arrow 20">
            <a:hlinkClick r:id="" action="ppaction://hlinkshowjump?jump=nextslide"/>
          </p:cNvPr>
          <p:cNvSpPr/>
          <p:nvPr/>
        </p:nvSpPr>
        <p:spPr>
          <a:xfrm>
            <a:off x="11115765" y="6226658"/>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69046758c98afc6272d9179b850b45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2075" y="92075"/>
            <a:ext cx="609600" cy="609600"/>
          </a:xfrm>
          <a:prstGeom prst="rect">
            <a:avLst/>
          </a:prstGeom>
        </p:spPr>
      </p:pic>
    </p:spTree>
    <p:extLst>
      <p:ext uri="{BB962C8B-B14F-4D97-AF65-F5344CB8AC3E}">
        <p14:creationId xmlns:p14="http://schemas.microsoft.com/office/powerpoint/2010/main" val="22812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3"/>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2000" fill="hold"/>
                                        <p:tgtEl>
                                          <p:spTgt spid="4"/>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subTnLst>
                                    <p:audio>
                                      <p:cMediaNode>
                                        <p:cTn display="0" masterRel="sameClick">
                                          <p:stCondLst>
                                            <p:cond evt="begin" delay="0">
                                              <p:tn val="25"/>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8" presetClass="emph" presetSubtype="0" fill="hold" nodeType="clickEffect">
                                  <p:stCondLst>
                                    <p:cond delay="0"/>
                                  </p:stCondLst>
                                  <p:childTnLst>
                                    <p:animRot by="21600000">
                                      <p:cBhvr>
                                        <p:cTn id="34" dur="2000" fill="hold"/>
                                        <p:tgtEl>
                                          <p:spTgt spid="8"/>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2000" fill="hold"/>
                                        <p:tgtEl>
                                          <p:spTgt spid="10"/>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8" presetClass="emph" presetSubtype="0" fill="hold" nodeType="clickEffect">
                                  <p:stCondLst>
                                    <p:cond delay="0"/>
                                  </p:stCondLst>
                                  <p:childTnLst>
                                    <p:animRot by="21600000">
                                      <p:cBhvr>
                                        <p:cTn id="44" dur="2000" fill="hold"/>
                                        <p:tgtEl>
                                          <p:spTgt spid="14"/>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subTnLst>
                                    <p:audio>
                                      <p:cMediaNode>
                                        <p:cTn display="0" masterRel="sameClick">
                                          <p:stCondLst>
                                            <p:cond evt="begin" delay="0">
                                              <p:tn val="48"/>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8" presetClass="emph" presetSubtype="0" fill="hold" nodeType="clickEffect">
                                  <p:stCondLst>
                                    <p:cond delay="0"/>
                                  </p:stCondLst>
                                  <p:childTnLst>
                                    <p:animRot by="21600000">
                                      <p:cBhvr>
                                        <p:cTn id="57" dur="2000" fill="hold"/>
                                        <p:tgtEl>
                                          <p:spTgt spid="30"/>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8" presetClass="emph" presetSubtype="0" fill="hold" nodeType="clickEffect">
                                  <p:stCondLst>
                                    <p:cond delay="0"/>
                                  </p:stCondLst>
                                  <p:childTnLst>
                                    <p:animRot by="21600000">
                                      <p:cBhvr>
                                        <p:cTn id="62" dur="2000" fill="hold"/>
                                        <p:tgtEl>
                                          <p:spTgt spid="24"/>
                                        </p:tgtEl>
                                        <p:attrNameLst>
                                          <p:attrName>r</p:attrName>
                                        </p:attrNameLst>
                                      </p:cBhvr>
                                    </p:animRot>
                                  </p:childTnLst>
                                  <p:subTnLst>
                                    <p:audio>
                                      <p:cMediaNode>
                                        <p:cTn display="0" masterRel="sameClick">
                                          <p:stCondLst>
                                            <p:cond evt="begin" delay="0">
                                              <p:tn val="61"/>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8" presetClass="emph" presetSubtype="0" fill="hold" nodeType="clickEffect">
                                  <p:stCondLst>
                                    <p:cond delay="0"/>
                                  </p:stCondLst>
                                  <p:childTnLst>
                                    <p:animRot by="21600000">
                                      <p:cBhvr>
                                        <p:cTn id="67" dur="2000" fill="hold"/>
                                        <p:tgtEl>
                                          <p:spTgt spid="18"/>
                                        </p:tgtEl>
                                        <p:attrNameLst>
                                          <p:attrName>r</p:attrName>
                                        </p:attrNameLst>
                                      </p:cBhvr>
                                    </p:animRot>
                                  </p:childTnLst>
                                  <p:subTnLst>
                                    <p:audio>
                                      <p:cMediaNode>
                                        <p:cTn display="0" masterRel="sameClick">
                                          <p:stCondLst>
                                            <p:cond evt="begin" delay="0">
                                              <p:tn val="66"/>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500" fill="hold"/>
                                        <p:tgtEl>
                                          <p:spTgt spid="34"/>
                                        </p:tgtEl>
                                        <p:attrNameLst>
                                          <p:attrName>ppt_w</p:attrName>
                                        </p:attrNameLst>
                                      </p:cBhvr>
                                      <p:tavLst>
                                        <p:tav tm="0">
                                          <p:val>
                                            <p:fltVal val="0"/>
                                          </p:val>
                                        </p:tav>
                                        <p:tav tm="100000">
                                          <p:val>
                                            <p:strVal val="#ppt_w"/>
                                          </p:val>
                                        </p:tav>
                                      </p:tavLst>
                                    </p:anim>
                                    <p:anim calcmode="lin" valueType="num">
                                      <p:cBhvr>
                                        <p:cTn id="74" dur="500" fill="hold"/>
                                        <p:tgtEl>
                                          <p:spTgt spid="34"/>
                                        </p:tgtEl>
                                        <p:attrNameLst>
                                          <p:attrName>ppt_h</p:attrName>
                                        </p:attrNameLst>
                                      </p:cBhvr>
                                      <p:tavLst>
                                        <p:tav tm="0">
                                          <p:val>
                                            <p:fltVal val="0"/>
                                          </p:val>
                                        </p:tav>
                                        <p:tav tm="100000">
                                          <p:val>
                                            <p:strVal val="#ppt_h"/>
                                          </p:val>
                                        </p:tav>
                                      </p:tavLst>
                                    </p:anim>
                                    <p:animEffect transition="in" filter="fade">
                                      <p:cBhvr>
                                        <p:cTn id="75" dur="500"/>
                                        <p:tgtEl>
                                          <p:spTgt spid="34"/>
                                        </p:tgtEl>
                                      </p:cBhvr>
                                    </p:animEffect>
                                  </p:childTnLst>
                                  <p:subTnLst>
                                    <p:audio>
                                      <p:cMediaNode>
                                        <p:cTn display="0" masterRel="sameClick">
                                          <p:stCondLst>
                                            <p:cond evt="begin" delay="0">
                                              <p:tn val="71"/>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16"/>
                  </p:tgtEl>
                </p:cond>
              </p:nextCondLst>
            </p:seq>
            <p:audio>
              <p:cMediaNode vol="80000">
                <p:cTn id="76" fill="hold" display="0">
                  <p:stCondLst>
                    <p:cond delay="indefinite"/>
                  </p:stCondLst>
                  <p:endCondLst>
                    <p:cond evt="onStopAudio" delay="0">
                      <p:tgtEl>
                        <p:sldTgt/>
                      </p:tgtEl>
                    </p:cond>
                  </p:endCondLst>
                </p:cTn>
                <p:tgtEl>
                  <p:spTgt spid="7"/>
                </p:tgtEl>
              </p:cMediaNode>
            </p:audio>
          </p:childTnLst>
        </p:cTn>
      </p:par>
    </p:tnLst>
    <p:bldLst>
      <p:bldP spid="27" grpId="0" animBg="1"/>
      <p:bldP spid="33"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82C6381-0BBE-4D91-9533-04AAD101E206}"/>
              </a:ext>
            </a:extLst>
          </p:cNvPr>
          <p:cNvSpPr/>
          <p:nvPr/>
        </p:nvSpPr>
        <p:spPr>
          <a:xfrm>
            <a:off x="795159" y="1049611"/>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973870-C916-442A-BA89-545698925FF5}"/>
              </a:ext>
            </a:extLst>
          </p:cNvPr>
          <p:cNvSpPr/>
          <p:nvPr/>
        </p:nvSpPr>
        <p:spPr>
          <a:xfrm>
            <a:off x="795160" y="2936948"/>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40B8A4-03F9-4299-9108-9C256981068C}"/>
              </a:ext>
            </a:extLst>
          </p:cNvPr>
          <p:cNvSpPr/>
          <p:nvPr/>
        </p:nvSpPr>
        <p:spPr>
          <a:xfrm>
            <a:off x="795159" y="4919520"/>
            <a:ext cx="10158979" cy="167435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8A6E39D-92BF-4DA3-9672-8414C5374929}"/>
              </a:ext>
            </a:extLst>
          </p:cNvPr>
          <p:cNvSpPr/>
          <p:nvPr/>
        </p:nvSpPr>
        <p:spPr>
          <a:xfrm>
            <a:off x="8260405" y="1083356"/>
            <a:ext cx="2591097" cy="15152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1E0B5294-336E-4129-82C1-15B24173F124}"/>
              </a:ext>
            </a:extLst>
          </p:cNvPr>
          <p:cNvSpPr/>
          <p:nvPr/>
        </p:nvSpPr>
        <p:spPr>
          <a:xfrm>
            <a:off x="2987202" y="2943848"/>
            <a:ext cx="2202634" cy="16126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A86505C9-77FF-4EAF-B892-3D1906941067}"/>
              </a:ext>
            </a:extLst>
          </p:cNvPr>
          <p:cNvSpPr/>
          <p:nvPr/>
        </p:nvSpPr>
        <p:spPr>
          <a:xfrm>
            <a:off x="1014852" y="4934879"/>
            <a:ext cx="1697717" cy="16589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2397579" y="228978"/>
            <a:ext cx="725871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Bé hãy tìm hình</a:t>
            </a:r>
            <a:r>
              <a:rPr kumimoji="0" lang="en-US" sz="2400" b="1" i="0" u="none" strike="noStrike" kern="1200" cap="none" spc="0" normalizeH="0" noProof="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khác hướng với các hình còn lại nhé!</a:t>
            </a:r>
            <a:r>
              <a:rPr kumimoji="0" lang="en-US" sz="2400" b="1" i="0" u="none" strike="noStrike" kern="1200" cap="none" spc="0" normalizeH="0" baseline="0" noProof="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ight Arrow 4"/>
          <p:cNvSpPr/>
          <p:nvPr/>
        </p:nvSpPr>
        <p:spPr>
          <a:xfrm>
            <a:off x="1157671" y="1548312"/>
            <a:ext cx="1554898" cy="783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3419797" y="1548311"/>
            <a:ext cx="1554898" cy="783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6026926" y="1574186"/>
            <a:ext cx="1554898" cy="783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0800000">
            <a:off x="8777127" y="1494903"/>
            <a:ext cx="1554898" cy="783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6200000">
            <a:off x="1098036" y="3358300"/>
            <a:ext cx="1554898" cy="78377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6200000">
            <a:off x="6026926" y="3332447"/>
            <a:ext cx="1554898" cy="78377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6200000">
            <a:off x="8777127" y="3410940"/>
            <a:ext cx="1554898" cy="78377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5400000">
            <a:off x="3293605" y="3394088"/>
            <a:ext cx="1554898" cy="78377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16200000">
            <a:off x="1101179" y="5324023"/>
            <a:ext cx="1554898" cy="783771"/>
          </a:xfrm>
          <a:prstGeom prst="right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5400000">
            <a:off x="3281814" y="5372493"/>
            <a:ext cx="1554898" cy="783771"/>
          </a:xfrm>
          <a:prstGeom prst="right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5400000">
            <a:off x="6026925" y="5372494"/>
            <a:ext cx="1554898" cy="783771"/>
          </a:xfrm>
          <a:prstGeom prst="right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5400000">
            <a:off x="8772035" y="5372494"/>
            <a:ext cx="1554898" cy="783771"/>
          </a:xfrm>
          <a:prstGeom prst="right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Notched Right Arrow 20">
            <a:hlinkClick r:id="" action="ppaction://hlinkshowjump?jump=nextslide"/>
          </p:cNvPr>
          <p:cNvSpPr/>
          <p:nvPr/>
        </p:nvSpPr>
        <p:spPr>
          <a:xfrm>
            <a:off x="11173831" y="6060477"/>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2a21668f8ec98d261b6b547e45dbddf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5559" y="167670"/>
            <a:ext cx="609600" cy="609600"/>
          </a:xfrm>
          <a:prstGeom prst="rect">
            <a:avLst/>
          </a:prstGeom>
        </p:spPr>
      </p:pic>
    </p:spTree>
    <p:extLst>
      <p:ext uri="{BB962C8B-B14F-4D97-AF65-F5344CB8AC3E}">
        <p14:creationId xmlns:p14="http://schemas.microsoft.com/office/powerpoint/2010/main" val="46613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8" presetClass="emph" presetSubtype="0" fill="hold" grpId="0" nodeType="clickEffect">
                                  <p:stCondLst>
                                    <p:cond delay="0"/>
                                  </p:stCondLst>
                                  <p:childTnLst>
                                    <p:animRot by="21600000">
                                      <p:cBhvr>
                                        <p:cTn id="11" dur="2000" fill="hold"/>
                                        <p:tgtEl>
                                          <p:spTgt spid="5"/>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grpId="0" nodeType="clickEffect">
                                  <p:stCondLst>
                                    <p:cond delay="0"/>
                                  </p:stCondLst>
                                  <p:childTnLst>
                                    <p:animRot by="21600000">
                                      <p:cBhvr>
                                        <p:cTn id="16" dur="2000" fill="hold"/>
                                        <p:tgtEl>
                                          <p:spTgt spid="22"/>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grpId="0" nodeType="clickEffect">
                                  <p:stCondLst>
                                    <p:cond delay="0"/>
                                  </p:stCondLst>
                                  <p:childTnLst>
                                    <p:animRot by="21600000">
                                      <p:cBhvr>
                                        <p:cTn id="21" dur="2000" fill="hold"/>
                                        <p:tgtEl>
                                          <p:spTgt spid="23"/>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subTnLst>
                                    <p:audio>
                                      <p:cMediaNode>
                                        <p:cTn display="0" masterRel="sameClick">
                                          <p:stCondLst>
                                            <p:cond evt="begin" delay="0">
                                              <p:tn val="25"/>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25"/>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8" presetClass="emph" presetSubtype="0" fill="hold" grpId="0" nodeType="clickEffect">
                                  <p:stCondLst>
                                    <p:cond delay="0"/>
                                  </p:stCondLst>
                                  <p:childTnLst>
                                    <p:animRot by="21600000">
                                      <p:cBhvr>
                                        <p:cTn id="34" dur="2000" fill="hold"/>
                                        <p:tgtEl>
                                          <p:spTgt spid="31"/>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grpId="0" nodeType="clickEffect">
                                  <p:stCondLst>
                                    <p:cond delay="0"/>
                                  </p:stCondLst>
                                  <p:childTnLst>
                                    <p:animRot by="21600000">
                                      <p:cBhvr>
                                        <p:cTn id="39" dur="2000" fill="hold"/>
                                        <p:tgtEl>
                                          <p:spTgt spid="32"/>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2"/>
                  </p:tgtEl>
                </p:cond>
              </p:nextCondLst>
            </p:seq>
            <p:seq concurrent="1" nextAc="seek">
              <p:cTn id="40" restart="whenNotActive" fill="hold" evtFilter="cancelBubble" nodeType="interactiveSeq">
                <p:stCondLst>
                  <p:cond evt="onClick" delay="0">
                    <p:tgtEl>
                      <p:spTgt spid="35"/>
                    </p:tgtEl>
                  </p:cond>
                </p:stCondLst>
                <p:endSync evt="end" delay="0">
                  <p:rtn val="all"/>
                </p:endSync>
                <p:childTnLst>
                  <p:par>
                    <p:cTn id="41" fill="hold">
                      <p:stCondLst>
                        <p:cond delay="0"/>
                      </p:stCondLst>
                      <p:childTnLst>
                        <p:par>
                          <p:cTn id="42" fill="hold">
                            <p:stCondLst>
                              <p:cond delay="0"/>
                            </p:stCondLst>
                            <p:childTnLst>
                              <p:par>
                                <p:cTn id="43" presetID="8" presetClass="emph" presetSubtype="0" fill="hold" grpId="0" nodeType="clickEffect">
                                  <p:stCondLst>
                                    <p:cond delay="0"/>
                                  </p:stCondLst>
                                  <p:childTnLst>
                                    <p:animRot by="21600000">
                                      <p:cBhvr>
                                        <p:cTn id="44" dur="2000" fill="hold"/>
                                        <p:tgtEl>
                                          <p:spTgt spid="35"/>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5"/>
                  </p:tgtEl>
                </p:cond>
              </p:nextCondLst>
            </p:seq>
            <p:seq concurrent="1" nextAc="seek">
              <p:cTn id="45" restart="whenNotActive" fill="hold" evtFilter="cancelBubble" nodeType="interactiveSeq">
                <p:stCondLst>
                  <p:cond evt="onClick" delay="0">
                    <p:tgtEl>
                      <p:spTgt spid="36"/>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subTnLst>
                                    <p:audio>
                                      <p:cMediaNode>
                                        <p:cTn display="0" masterRel="sameClick">
                                          <p:stCondLst>
                                            <p:cond evt="begin" delay="0">
                                              <p:tn val="48"/>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36"/>
                  </p:tgtEl>
                </p:cond>
              </p:nextCondLst>
            </p:seq>
            <p:seq concurrent="1" nextAc="seek">
              <p:cTn id="53" restart="whenNotActive" fill="hold" evtFilter="cancelBubble" nodeType="interactiveSeq">
                <p:stCondLst>
                  <p:cond evt="onClick" delay="0">
                    <p:tgtEl>
                      <p:spTgt spid="38"/>
                    </p:tgtEl>
                  </p:cond>
                </p:stCondLst>
                <p:endSync evt="end" delay="0">
                  <p:rtn val="all"/>
                </p:endSync>
                <p:childTnLst>
                  <p:par>
                    <p:cTn id="54" fill="hold">
                      <p:stCondLst>
                        <p:cond delay="0"/>
                      </p:stCondLst>
                      <p:childTnLst>
                        <p:par>
                          <p:cTn id="55" fill="hold">
                            <p:stCondLst>
                              <p:cond delay="0"/>
                            </p:stCondLst>
                            <p:childTnLst>
                              <p:par>
                                <p:cTn id="56" presetID="8" presetClass="emph" presetSubtype="0" fill="hold" grpId="0" nodeType="clickEffect">
                                  <p:stCondLst>
                                    <p:cond delay="0"/>
                                  </p:stCondLst>
                                  <p:childTnLst>
                                    <p:animRot by="21600000">
                                      <p:cBhvr>
                                        <p:cTn id="57" dur="2000" fill="hold"/>
                                        <p:tgtEl>
                                          <p:spTgt spid="38"/>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8"/>
                  </p:tgtEl>
                </p:cond>
              </p:nextCondLst>
            </p:seq>
            <p:seq concurrent="1" nextAc="seek">
              <p:cTn id="58" restart="whenNotActive" fill="hold" evtFilter="cancelBubble" nodeType="interactiveSeq">
                <p:stCondLst>
                  <p:cond evt="onClick" delay="0">
                    <p:tgtEl>
                      <p:spTgt spid="39"/>
                    </p:tgtEl>
                  </p:cond>
                </p:stCondLst>
                <p:endSync evt="end" delay="0">
                  <p:rtn val="all"/>
                </p:endSync>
                <p:childTnLst>
                  <p:par>
                    <p:cTn id="59" fill="hold">
                      <p:stCondLst>
                        <p:cond delay="0"/>
                      </p:stCondLst>
                      <p:childTnLst>
                        <p:par>
                          <p:cTn id="60" fill="hold">
                            <p:stCondLst>
                              <p:cond delay="0"/>
                            </p:stCondLst>
                            <p:childTnLst>
                              <p:par>
                                <p:cTn id="61" presetID="8" presetClass="emph" presetSubtype="0" fill="hold" grpId="0" nodeType="clickEffect">
                                  <p:stCondLst>
                                    <p:cond delay="0"/>
                                  </p:stCondLst>
                                  <p:childTnLst>
                                    <p:animRot by="21600000">
                                      <p:cBhvr>
                                        <p:cTn id="62" dur="2000" fill="hold"/>
                                        <p:tgtEl>
                                          <p:spTgt spid="39"/>
                                        </p:tgtEl>
                                        <p:attrNameLst>
                                          <p:attrName>r</p:attrName>
                                        </p:attrNameLst>
                                      </p:cBhvr>
                                    </p:animRot>
                                  </p:childTnLst>
                                  <p:subTnLst>
                                    <p:audio>
                                      <p:cMediaNode>
                                        <p:cTn display="0" masterRel="sameClick">
                                          <p:stCondLst>
                                            <p:cond evt="begin" delay="0">
                                              <p:tn val="61"/>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40"/>
                    </p:tgtEl>
                  </p:cond>
                </p:stCondLst>
                <p:endSync evt="end" delay="0">
                  <p:rtn val="all"/>
                </p:endSync>
                <p:childTnLst>
                  <p:par>
                    <p:cTn id="64" fill="hold">
                      <p:stCondLst>
                        <p:cond delay="0"/>
                      </p:stCondLst>
                      <p:childTnLst>
                        <p:par>
                          <p:cTn id="65" fill="hold">
                            <p:stCondLst>
                              <p:cond delay="0"/>
                            </p:stCondLst>
                            <p:childTnLst>
                              <p:par>
                                <p:cTn id="66" presetID="8" presetClass="emph" presetSubtype="0" fill="hold" grpId="0" nodeType="clickEffect">
                                  <p:stCondLst>
                                    <p:cond delay="0"/>
                                  </p:stCondLst>
                                  <p:childTnLst>
                                    <p:animRot by="21600000">
                                      <p:cBhvr>
                                        <p:cTn id="67" dur="2000" fill="hold"/>
                                        <p:tgtEl>
                                          <p:spTgt spid="40"/>
                                        </p:tgtEl>
                                        <p:attrNameLst>
                                          <p:attrName>r</p:attrName>
                                        </p:attrNameLst>
                                      </p:cBhvr>
                                    </p:animRot>
                                  </p:childTnLst>
                                  <p:subTnLst>
                                    <p:audio>
                                      <p:cMediaNode>
                                        <p:cTn display="0" masterRel="sameClick">
                                          <p:stCondLst>
                                            <p:cond evt="begin" delay="0">
                                              <p:tn val="66"/>
                                            </p:cond>
                                          </p:stCondLst>
                                          <p:endCondLst>
                                            <p:cond evt="onStopAudio" delay="0">
                                              <p:tgtEl>
                                                <p:sldTgt/>
                                              </p:tgtEl>
                                            </p:cond>
                                          </p:endCondLst>
                                        </p:cTn>
                                        <p:tgtEl>
                                          <p:sndTgt r:embed="rId4" name="Am-thanh-that-bai-www_nhacchuongvui_com.wav"/>
                                        </p:tgtEl>
                                      </p:cMediaNode>
                                    </p:audio>
                                  </p:subTnLst>
                                </p:cTn>
                              </p:par>
                            </p:childTnLst>
                          </p:cTn>
                        </p:par>
                      </p:childTnLst>
                    </p:cTn>
                  </p:par>
                </p:childTnLst>
              </p:cTn>
              <p:nextCondLst>
                <p:cond evt="onClick" delay="0">
                  <p:tgtEl>
                    <p:spTgt spid="40"/>
                  </p:tgtEl>
                </p:cond>
              </p:nextCondLst>
            </p:seq>
            <p:seq concurrent="1" nextAc="seek">
              <p:cTn id="68" restart="whenNotActive" fill="hold" evtFilter="cancelBubble" nodeType="interactiveSeq">
                <p:stCondLst>
                  <p:cond evt="onClick" delay="0">
                    <p:tgtEl>
                      <p:spTgt spid="37"/>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500" fill="hold"/>
                                        <p:tgtEl>
                                          <p:spTgt spid="34"/>
                                        </p:tgtEl>
                                        <p:attrNameLst>
                                          <p:attrName>ppt_w</p:attrName>
                                        </p:attrNameLst>
                                      </p:cBhvr>
                                      <p:tavLst>
                                        <p:tav tm="0">
                                          <p:val>
                                            <p:fltVal val="0"/>
                                          </p:val>
                                        </p:tav>
                                        <p:tav tm="100000">
                                          <p:val>
                                            <p:strVal val="#ppt_w"/>
                                          </p:val>
                                        </p:tav>
                                      </p:tavLst>
                                    </p:anim>
                                    <p:anim calcmode="lin" valueType="num">
                                      <p:cBhvr>
                                        <p:cTn id="74" dur="500" fill="hold"/>
                                        <p:tgtEl>
                                          <p:spTgt spid="34"/>
                                        </p:tgtEl>
                                        <p:attrNameLst>
                                          <p:attrName>ppt_h</p:attrName>
                                        </p:attrNameLst>
                                      </p:cBhvr>
                                      <p:tavLst>
                                        <p:tav tm="0">
                                          <p:val>
                                            <p:fltVal val="0"/>
                                          </p:val>
                                        </p:tav>
                                        <p:tav tm="100000">
                                          <p:val>
                                            <p:strVal val="#ppt_h"/>
                                          </p:val>
                                        </p:tav>
                                      </p:tavLst>
                                    </p:anim>
                                    <p:animEffect transition="in" filter="fade">
                                      <p:cBhvr>
                                        <p:cTn id="75" dur="500"/>
                                        <p:tgtEl>
                                          <p:spTgt spid="34"/>
                                        </p:tgtEl>
                                      </p:cBhvr>
                                    </p:animEffect>
                                  </p:childTnLst>
                                  <p:subTnLst>
                                    <p:audio>
                                      <p:cMediaNode>
                                        <p:cTn display="0" masterRel="sameClick">
                                          <p:stCondLst>
                                            <p:cond evt="begin" delay="0">
                                              <p:tn val="71"/>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nextCondLst>
                <p:cond evt="onClick" delay="0">
                  <p:tgtEl>
                    <p:spTgt spid="37"/>
                  </p:tgtEl>
                </p:cond>
              </p:nextCondLst>
            </p:seq>
            <p:audio>
              <p:cMediaNode vol="80000">
                <p:cTn id="76" fill="hold" display="0">
                  <p:stCondLst>
                    <p:cond delay="indefinite"/>
                  </p:stCondLst>
                  <p:endCondLst>
                    <p:cond evt="onStopAudio" delay="0">
                      <p:tgtEl>
                        <p:sldTgt/>
                      </p:tgtEl>
                    </p:cond>
                  </p:endCondLst>
                </p:cTn>
                <p:tgtEl>
                  <p:spTgt spid="3"/>
                </p:tgtEl>
              </p:cMediaNode>
            </p:audio>
          </p:childTnLst>
        </p:cTn>
      </p:par>
    </p:tnLst>
    <p:bldLst>
      <p:bldP spid="27" grpId="0" animBg="1"/>
      <p:bldP spid="33" grpId="0" animBg="1"/>
      <p:bldP spid="34" grpId="0" animBg="1"/>
      <p:bldP spid="5" grpId="0" animBg="1"/>
      <p:bldP spid="22" grpId="0" animBg="1"/>
      <p:bldP spid="23" grpId="0" animBg="1"/>
      <p:bldP spid="31" grpId="0" animBg="1"/>
      <p:bldP spid="32" grpId="0" animBg="1"/>
      <p:bldP spid="35" grpId="0" animBg="1"/>
      <p:bldP spid="38" grpId="0" animBg="1"/>
      <p:bldP spid="39" grpId="0" animBg="1"/>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17410" name="Picture 2" descr="Cartoon Candy png images | PNGEg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8542" l="0" r="100000">
                        <a14:foregroundMark x1="13333" y1="25881" x2="13333" y2="25881"/>
                        <a14:foregroundMark x1="33111" y1="31713" x2="33111" y2="31713"/>
                        <a14:foregroundMark x1="37222" y1="17740" x2="37222" y2="17740"/>
                        <a14:foregroundMark x1="36333" y1="11057" x2="36333" y2="11057"/>
                        <a14:foregroundMark x1="21667" y1="35601" x2="21667" y2="35601"/>
                        <a14:foregroundMark x1="23667" y1="36817" x2="23667" y2="36817"/>
                        <a14:foregroundMark x1="27222" y1="36817" x2="27222" y2="36817"/>
                        <a14:foregroundMark x1="31889" y1="36209" x2="31889" y2="36209"/>
                        <a14:foregroundMark x1="36556" y1="31106" x2="36556" y2="31106"/>
                        <a14:foregroundMark x1="94222" y1="31713" x2="94222" y2="31713"/>
                        <a14:foregroundMark x1="93444" y1="28068" x2="93444" y2="28068"/>
                        <a14:foregroundMark x1="90667" y1="26002" x2="90667" y2="26002"/>
                        <a14:foregroundMark x1="86556" y1="24544" x2="86556" y2="24544"/>
                        <a14:foregroundMark x1="25333" y1="4131" x2="25333" y2="4131"/>
                        <a14:foregroundMark x1="14333" y1="5589" x2="14333" y2="5589"/>
                        <a14:foregroundMark x1="5333" y1="12758" x2="5333" y2="12758"/>
                        <a14:foregroundMark x1="3889" y1="18834" x2="3889" y2="18834"/>
                      </a14:backgroundRemoval>
                    </a14:imgEffect>
                  </a14:imgLayer>
                </a14:imgProps>
              </a:ext>
              <a:ext uri="{28A0092B-C50C-407E-A947-70E740481C1C}">
                <a14:useLocalDpi xmlns:a14="http://schemas.microsoft.com/office/drawing/2010/main" val="0"/>
              </a:ext>
            </a:extLst>
          </a:blip>
          <a:srcRect/>
          <a:stretch>
            <a:fillRect/>
          </a:stretch>
        </p:blipFill>
        <p:spPr bwMode="auto">
          <a:xfrm>
            <a:off x="5423935" y="4790580"/>
            <a:ext cx="1449301" cy="13253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91034" y="1448024"/>
            <a:ext cx="6128601" cy="272382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CHÚC MỪNG CÁC BÉ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MỜI CÁC BÉ KHÁM PHÁ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MÓN QUÀ SỐ </a:t>
            </a:r>
            <a:r>
              <a:rPr lang="en-US" sz="3800" b="1">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a:t>
            </a: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NHÉ!</a:t>
            </a:r>
          </a:p>
        </p:txBody>
      </p:sp>
      <p:sp>
        <p:nvSpPr>
          <p:cNvPr id="6" name="Notched Right Arrow 5">
            <a:hlinkClick r:id="" action="ppaction://hlinkshowjump?jump=nextslide"/>
          </p:cNvPr>
          <p:cNvSpPr/>
          <p:nvPr/>
        </p:nvSpPr>
        <p:spPr>
          <a:xfrm>
            <a:off x="8142316" y="6115885"/>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ift GIFs - Get the best gif on GIF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91818" y="4400561"/>
            <a:ext cx="1790699" cy="1853210"/>
          </a:xfrm>
          <a:prstGeom prst="rect">
            <a:avLst/>
          </a:prstGeom>
          <a:noFill/>
          <a:extLst>
            <a:ext uri="{909E8E84-426E-40DD-AFC4-6F175D3DCCD1}">
              <a14:hiddenFill xmlns:a14="http://schemas.microsoft.com/office/drawing/2010/main">
                <a:solidFill>
                  <a:srgbClr val="FFFFFF"/>
                </a:solidFill>
              </a14:hiddenFill>
            </a:ext>
          </a:extLst>
        </p:spPr>
      </p:pic>
      <p:pic>
        <p:nvPicPr>
          <p:cNvPr id="4" name="daa6e8546f8cbdd5171c7586726374d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9160" y="1448024"/>
            <a:ext cx="609600" cy="609600"/>
          </a:xfrm>
          <a:prstGeom prst="rect">
            <a:avLst/>
          </a:prstGeom>
        </p:spPr>
      </p:pic>
    </p:spTree>
    <p:extLst>
      <p:ext uri="{BB962C8B-B14F-4D97-AF65-F5344CB8AC3E}">
        <p14:creationId xmlns:p14="http://schemas.microsoft.com/office/powerpoint/2010/main" val="777154028"/>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628" fill="hold"/>
                                        <p:tgtEl>
                                          <p:spTgt spid="4"/>
                                        </p:tgtEl>
                                      </p:cBhvr>
                                    </p:cmd>
                                  </p:childTnLst>
                                </p:cTn>
                              </p:par>
                            </p:childTnLst>
                          </p:cTn>
                        </p:par>
                      </p:childTnLst>
                    </p:cTn>
                  </p:par>
                </p:childTnLst>
              </p:cTn>
              <p:nextCondLst>
                <p:cond evt="onClick" delay="0">
                  <p:tgtEl>
                    <p:spTgt spid="7"/>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17410" name="Picture 2" descr="Cartoon Candy png images | PNGEg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8542" l="0" r="100000">
                        <a14:foregroundMark x1="13333" y1="25881" x2="13333" y2="25881"/>
                        <a14:foregroundMark x1="33111" y1="31713" x2="33111" y2="31713"/>
                        <a14:foregroundMark x1="37222" y1="17740" x2="37222" y2="17740"/>
                        <a14:foregroundMark x1="36333" y1="11057" x2="36333" y2="11057"/>
                        <a14:foregroundMark x1="21667" y1="35601" x2="21667" y2="35601"/>
                        <a14:foregroundMark x1="23667" y1="36817" x2="23667" y2="36817"/>
                        <a14:foregroundMark x1="27222" y1="36817" x2="27222" y2="36817"/>
                        <a14:foregroundMark x1="31889" y1="36209" x2="31889" y2="36209"/>
                        <a14:foregroundMark x1="36556" y1="31106" x2="36556" y2="31106"/>
                        <a14:foregroundMark x1="94222" y1="31713" x2="94222" y2="31713"/>
                        <a14:foregroundMark x1="93444" y1="28068" x2="93444" y2="28068"/>
                        <a14:foregroundMark x1="90667" y1="26002" x2="90667" y2="26002"/>
                        <a14:foregroundMark x1="86556" y1="24544" x2="86556" y2="24544"/>
                        <a14:foregroundMark x1="25333" y1="4131" x2="25333" y2="4131"/>
                        <a14:foregroundMark x1="14333" y1="5589" x2="14333" y2="5589"/>
                        <a14:foregroundMark x1="5333" y1="12758" x2="5333" y2="12758"/>
                        <a14:foregroundMark x1="3889" y1="18834" x2="3889" y2="18834"/>
                      </a14:backgroundRemoval>
                    </a14:imgEffect>
                  </a14:imgLayer>
                </a14:imgProps>
              </a:ext>
              <a:ext uri="{28A0092B-C50C-407E-A947-70E740481C1C}">
                <a14:useLocalDpi xmlns:a14="http://schemas.microsoft.com/office/drawing/2010/main" val="0"/>
              </a:ext>
            </a:extLst>
          </a:blip>
          <a:srcRect/>
          <a:stretch>
            <a:fillRect/>
          </a:stretch>
        </p:blipFill>
        <p:spPr bwMode="auto">
          <a:xfrm>
            <a:off x="8210678" y="3910159"/>
            <a:ext cx="1449301" cy="13253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60719" y="1600424"/>
            <a:ext cx="6963830" cy="184665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CHÚC MỪNG CÁC BÉ</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3800" b="1"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ĐÃ HOÀN THÀNH TRÒ CHƠI</a:t>
            </a:r>
            <a:endParaRPr kumimoji="0" lang="en-US" sz="3800" b="1" i="0" u="none" strike="noStrike" kern="1200" cap="none" spc="0" normalizeH="0" baseline="0" noProof="0" smtClean="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pic>
        <p:nvPicPr>
          <p:cNvPr id="22530" name="Picture 2" descr="Hình động pháo hoa - Tự nhiên và xã hội 3 - Phạm Đức Hậu - Thư viện Tư liệu  giáo dụ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03792" y="2024399"/>
            <a:ext cx="1814376" cy="19958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động pháo hoa - Tự nhiên và xã hội 3 - Phạm Đức Hậu - Thư viện Tư liệu  giáo dụ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6722" y="2354599"/>
            <a:ext cx="1814376" cy="19958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91 Ảnh nền PowerPoint gif ý tưởng | hình gif, ảnh động, khung doodl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270327" y="5126302"/>
            <a:ext cx="1427527" cy="1731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2385591" y="3577300"/>
            <a:ext cx="1233764" cy="1835376"/>
          </a:xfrm>
          <a:prstGeom prst="rect">
            <a:avLst/>
          </a:prstGeom>
        </p:spPr>
      </p:pic>
      <p:pic>
        <p:nvPicPr>
          <p:cNvPr id="5" name="Picture 4"/>
          <p:cNvPicPr>
            <a:picLocks noChangeAspect="1"/>
          </p:cNvPicPr>
          <p:nvPr/>
        </p:nvPicPr>
        <p:blipFill rotWithShape="1">
          <a:blip r:embed="rId10"/>
          <a:srcRect t="10418" b="12822"/>
          <a:stretch/>
        </p:blipFill>
        <p:spPr>
          <a:xfrm>
            <a:off x="4325294" y="3966051"/>
            <a:ext cx="1506962" cy="1057873"/>
          </a:xfrm>
          <a:prstGeom prst="rect">
            <a:avLst/>
          </a:prstGeom>
        </p:spPr>
      </p:pic>
      <p:pic>
        <p:nvPicPr>
          <p:cNvPr id="6" name="Picture 5"/>
          <p:cNvPicPr>
            <a:picLocks noChangeAspect="1"/>
          </p:cNvPicPr>
          <p:nvPr/>
        </p:nvPicPr>
        <p:blipFill>
          <a:blip r:embed="rId11"/>
          <a:stretch>
            <a:fillRect/>
          </a:stretch>
        </p:blipFill>
        <p:spPr>
          <a:xfrm>
            <a:off x="6697400" y="3577300"/>
            <a:ext cx="1138168" cy="1638962"/>
          </a:xfrm>
          <a:prstGeom prst="rect">
            <a:avLst/>
          </a:prstGeom>
        </p:spPr>
      </p:pic>
      <p:pic>
        <p:nvPicPr>
          <p:cNvPr id="7" name="7bd056116ac80ea7be00e93ab5d4fe7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122" y="1367912"/>
            <a:ext cx="609600" cy="609600"/>
          </a:xfrm>
          <a:prstGeom prst="rect">
            <a:avLst/>
          </a:prstGeom>
        </p:spPr>
      </p:pic>
    </p:spTree>
    <p:extLst>
      <p:ext uri="{BB962C8B-B14F-4D97-AF65-F5344CB8AC3E}">
        <p14:creationId xmlns:p14="http://schemas.microsoft.com/office/powerpoint/2010/main" val="3502484009"/>
      </p:ext>
    </p:extLst>
  </p:cSld>
  <p:clrMapOvr>
    <a:masterClrMapping/>
  </p:clrMapOvr>
  <p:transition spd="slow" advClick="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2">
                                            <p:txEl>
                                              <p:pRg st="1" end="1"/>
                                            </p:txEl>
                                          </p:spTgt>
                                        </p:tgtEl>
                                        <p:attrNameLst>
                                          <p:attrName>r</p:attrName>
                                        </p:attrNameLst>
                                      </p:cBhvr>
                                    </p:animRot>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00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ctrTitle" idx="4294967295"/>
          </p:nvPr>
        </p:nvSpPr>
        <p:spPr>
          <a:xfrm>
            <a:off x="356261" y="2323569"/>
            <a:ext cx="10877796" cy="4534431"/>
          </a:xfrm>
          <a:prstGeom prst="rect">
            <a:avLst/>
          </a:prstGeom>
          <a:noFill/>
          <a:ln>
            <a:noFill/>
          </a:ln>
        </p:spPr>
        <p:txBody>
          <a:bodyPr vert="horz" lIns="121900" tIns="121900" rIns="121900" bIns="121900" rtlCol="0" anchor="t" anchorCtr="0">
            <a:noAutofit/>
          </a:bodyPr>
          <a:lstStyle/>
          <a:p>
            <a:pPr algn="ctr">
              <a:spcBef>
                <a:spcPts val="0"/>
              </a:spcBef>
            </a:pPr>
            <a:r>
              <a:rPr lang="en-GB" sz="5067" dirty="0" err="1">
                <a:solidFill>
                  <a:srgbClr val="F1C232"/>
                </a:solidFill>
                <a:latin typeface="Times New Roman" panose="02020603050405020304" pitchFamily="18" charset="0"/>
                <a:cs typeface="Times New Roman" panose="02020603050405020304" pitchFamily="18" charset="0"/>
              </a:rPr>
              <a:t>Chân</a:t>
            </a:r>
            <a:r>
              <a:rPr lang="en-GB" sz="5067" dirty="0">
                <a:solidFill>
                  <a:srgbClr val="F1C232"/>
                </a:solidFill>
                <a:latin typeface="Times New Roman" panose="02020603050405020304" pitchFamily="18" charset="0"/>
                <a:cs typeface="Times New Roman" panose="02020603050405020304" pitchFamily="18" charset="0"/>
              </a:rPr>
              <a:t> </a:t>
            </a:r>
            <a:r>
              <a:rPr lang="en-GB" sz="5067" dirty="0" err="1">
                <a:solidFill>
                  <a:srgbClr val="F1C232"/>
                </a:solidFill>
                <a:latin typeface="Times New Roman" panose="02020603050405020304" pitchFamily="18" charset="0"/>
                <a:cs typeface="Times New Roman" panose="02020603050405020304" pitchFamily="18" charset="0"/>
              </a:rPr>
              <a:t>thành</a:t>
            </a:r>
            <a:r>
              <a:rPr lang="en-GB" sz="5067" dirty="0">
                <a:solidFill>
                  <a:srgbClr val="F1C232"/>
                </a:solidFill>
                <a:latin typeface="Times New Roman" panose="02020603050405020304" pitchFamily="18" charset="0"/>
                <a:cs typeface="Times New Roman" panose="02020603050405020304" pitchFamily="18" charset="0"/>
              </a:rPr>
              <a:t> </a:t>
            </a:r>
            <a:r>
              <a:rPr lang="en-GB" sz="5067" dirty="0" err="1">
                <a:solidFill>
                  <a:srgbClr val="F1C232"/>
                </a:solidFill>
                <a:latin typeface="Times New Roman" panose="02020603050405020304" pitchFamily="18" charset="0"/>
                <a:cs typeface="Times New Roman" panose="02020603050405020304" pitchFamily="18" charset="0"/>
              </a:rPr>
              <a:t>cảm</a:t>
            </a:r>
            <a:r>
              <a:rPr lang="en-GB" sz="5067" dirty="0">
                <a:solidFill>
                  <a:srgbClr val="F1C232"/>
                </a:solidFill>
                <a:latin typeface="Times New Roman" panose="02020603050405020304" pitchFamily="18" charset="0"/>
                <a:cs typeface="Times New Roman" panose="02020603050405020304" pitchFamily="18" charset="0"/>
              </a:rPr>
              <a:t> </a:t>
            </a:r>
            <a:r>
              <a:rPr lang="en-GB" sz="5067" dirty="0" err="1">
                <a:solidFill>
                  <a:srgbClr val="F1C232"/>
                </a:solidFill>
                <a:latin typeface="Times New Roman" panose="02020603050405020304" pitchFamily="18" charset="0"/>
                <a:cs typeface="Times New Roman" panose="02020603050405020304" pitchFamily="18" charset="0"/>
              </a:rPr>
              <a:t>ơn</a:t>
            </a:r>
            <a:r>
              <a:rPr lang="en-GB" sz="5067" dirty="0">
                <a:solidFill>
                  <a:srgbClr val="F1C232"/>
                </a:solidFill>
                <a:latin typeface="Times New Roman" panose="02020603050405020304" pitchFamily="18" charset="0"/>
                <a:cs typeface="Times New Roman" panose="02020603050405020304" pitchFamily="18" charset="0"/>
              </a:rPr>
              <a:t> </a:t>
            </a:r>
            <a:r>
              <a:rPr lang="en-GB" sz="5067" dirty="0" err="1" smtClean="0">
                <a:solidFill>
                  <a:srgbClr val="F1C232"/>
                </a:solidFill>
                <a:latin typeface="Times New Roman" panose="02020603050405020304" pitchFamily="18" charset="0"/>
                <a:cs typeface="Times New Roman" panose="02020603050405020304" pitchFamily="18" charset="0"/>
              </a:rPr>
              <a:t>vì</a:t>
            </a:r>
            <a:r>
              <a:rPr lang="en-GB" sz="5067" dirty="0" smtClean="0">
                <a:solidFill>
                  <a:srgbClr val="F1C232"/>
                </a:solidFill>
                <a:latin typeface="Times New Roman" panose="02020603050405020304" pitchFamily="18" charset="0"/>
                <a:cs typeface="Times New Roman" panose="02020603050405020304" pitchFamily="18" charset="0"/>
              </a:rPr>
              <a:t> </a:t>
            </a:r>
            <a:r>
              <a:rPr lang="en-GB" sz="5067" dirty="0" err="1" smtClean="0">
                <a:solidFill>
                  <a:srgbClr val="F1C232"/>
                </a:solidFill>
                <a:latin typeface="Times New Roman" panose="02020603050405020304" pitchFamily="18" charset="0"/>
                <a:cs typeface="Times New Roman" panose="02020603050405020304" pitchFamily="18" charset="0"/>
              </a:rPr>
              <a:t>đã</a:t>
            </a:r>
            <a:r>
              <a:rPr lang="en-GB" sz="5067" dirty="0" smtClean="0">
                <a:solidFill>
                  <a:srgbClr val="F1C232"/>
                </a:solidFill>
                <a:latin typeface="Times New Roman" panose="02020603050405020304" pitchFamily="18" charset="0"/>
                <a:cs typeface="Times New Roman" panose="02020603050405020304" pitchFamily="18" charset="0"/>
              </a:rPr>
              <a:t> </a:t>
            </a:r>
            <a:r>
              <a:rPr lang="en-GB" sz="5067" dirty="0" err="1">
                <a:solidFill>
                  <a:srgbClr val="F1C232"/>
                </a:solidFill>
                <a:latin typeface="Times New Roman" panose="02020603050405020304" pitchFamily="18" charset="0"/>
                <a:cs typeface="Times New Roman" panose="02020603050405020304" pitchFamily="18" charset="0"/>
              </a:rPr>
              <a:t>chú</a:t>
            </a:r>
            <a:r>
              <a:rPr lang="en-GB" sz="5067" dirty="0">
                <a:solidFill>
                  <a:srgbClr val="F1C232"/>
                </a:solidFill>
                <a:latin typeface="Times New Roman" panose="02020603050405020304" pitchFamily="18" charset="0"/>
                <a:cs typeface="Times New Roman" panose="02020603050405020304" pitchFamily="18" charset="0"/>
              </a:rPr>
              <a:t> ý </a:t>
            </a:r>
            <a:r>
              <a:rPr lang="en-GB" sz="5067" dirty="0" err="1">
                <a:solidFill>
                  <a:srgbClr val="F1C232"/>
                </a:solidFill>
                <a:latin typeface="Times New Roman" panose="02020603050405020304" pitchFamily="18" charset="0"/>
                <a:cs typeface="Times New Roman" panose="02020603050405020304" pitchFamily="18" charset="0"/>
              </a:rPr>
              <a:t>theo</a:t>
            </a:r>
            <a:r>
              <a:rPr lang="en-GB" sz="5067" dirty="0">
                <a:solidFill>
                  <a:srgbClr val="F1C232"/>
                </a:solidFill>
                <a:latin typeface="Times New Roman" panose="02020603050405020304" pitchFamily="18" charset="0"/>
                <a:cs typeface="Times New Roman" panose="02020603050405020304" pitchFamily="18" charset="0"/>
              </a:rPr>
              <a:t> </a:t>
            </a:r>
            <a:r>
              <a:rPr lang="en-GB" sz="5067" dirty="0" err="1">
                <a:solidFill>
                  <a:srgbClr val="F1C232"/>
                </a:solidFill>
                <a:latin typeface="Times New Roman" panose="02020603050405020304" pitchFamily="18" charset="0"/>
                <a:cs typeface="Times New Roman" panose="02020603050405020304" pitchFamily="18" charset="0"/>
              </a:rPr>
              <a:t>dõi</a:t>
            </a:r>
            <a:r>
              <a:rPr lang="en-GB" sz="5067" dirty="0">
                <a:solidFill>
                  <a:srgbClr val="F1C232"/>
                </a:solidFill>
                <a:latin typeface="Times New Roman" panose="02020603050405020304" pitchFamily="18" charset="0"/>
                <a:cs typeface="Times New Roman" panose="02020603050405020304" pitchFamily="18" charset="0"/>
              </a:rPr>
              <a:t>.</a:t>
            </a:r>
            <a:br>
              <a:rPr lang="en-GB" sz="5067" dirty="0">
                <a:solidFill>
                  <a:srgbClr val="F1C232"/>
                </a:solidFill>
                <a:latin typeface="Times New Roman" panose="02020603050405020304" pitchFamily="18" charset="0"/>
                <a:cs typeface="Times New Roman" panose="02020603050405020304" pitchFamily="18" charset="0"/>
              </a:rPr>
            </a:br>
            <a:r>
              <a:rPr lang="en-GB" sz="5067" dirty="0" err="1">
                <a:solidFill>
                  <a:srgbClr val="F1C232"/>
                </a:solidFill>
                <a:latin typeface="Times New Roman" panose="02020603050405020304" pitchFamily="18" charset="0"/>
                <a:cs typeface="Times New Roman" panose="02020603050405020304" pitchFamily="18" charset="0"/>
              </a:rPr>
              <a:t>Trân</a:t>
            </a:r>
            <a:r>
              <a:rPr lang="en-GB" sz="5067" dirty="0">
                <a:solidFill>
                  <a:srgbClr val="F1C232"/>
                </a:solidFill>
                <a:latin typeface="Times New Roman" panose="02020603050405020304" pitchFamily="18" charset="0"/>
                <a:cs typeface="Times New Roman" panose="02020603050405020304" pitchFamily="18" charset="0"/>
              </a:rPr>
              <a:t> </a:t>
            </a:r>
            <a:r>
              <a:rPr lang="en-GB" sz="5067" dirty="0" err="1">
                <a:solidFill>
                  <a:srgbClr val="F1C232"/>
                </a:solidFill>
                <a:latin typeface="Times New Roman" panose="02020603050405020304" pitchFamily="18" charset="0"/>
                <a:cs typeface="Times New Roman" panose="02020603050405020304" pitchFamily="18" charset="0"/>
              </a:rPr>
              <a:t>trọng</a:t>
            </a:r>
            <a:r>
              <a:rPr lang="en-GB" sz="5067" dirty="0">
                <a:solidFill>
                  <a:srgbClr val="F1C232"/>
                </a:solidFill>
                <a:latin typeface="Times New Roman" panose="02020603050405020304" pitchFamily="18" charset="0"/>
                <a:cs typeface="Times New Roman" panose="02020603050405020304" pitchFamily="18" charset="0"/>
              </a:rPr>
              <a:t> </a:t>
            </a:r>
            <a:r>
              <a:rPr lang="en-GB" sz="5067" dirty="0" err="1">
                <a:solidFill>
                  <a:srgbClr val="F1C232"/>
                </a:solidFill>
                <a:latin typeface="Times New Roman" panose="02020603050405020304" pitchFamily="18" charset="0"/>
                <a:cs typeface="Times New Roman" panose="02020603050405020304" pitchFamily="18" charset="0"/>
              </a:rPr>
              <a:t>kính</a:t>
            </a:r>
            <a:r>
              <a:rPr lang="en-GB" sz="5067" dirty="0">
                <a:solidFill>
                  <a:srgbClr val="F1C232"/>
                </a:solidFill>
                <a:latin typeface="Times New Roman" panose="02020603050405020304" pitchFamily="18" charset="0"/>
                <a:cs typeface="Times New Roman" panose="02020603050405020304" pitchFamily="18" charset="0"/>
              </a:rPr>
              <a:t> </a:t>
            </a:r>
            <a:r>
              <a:rPr lang="en-GB" sz="5067" dirty="0" err="1">
                <a:solidFill>
                  <a:srgbClr val="F1C232"/>
                </a:solidFill>
                <a:latin typeface="Times New Roman" panose="02020603050405020304" pitchFamily="18" charset="0"/>
                <a:cs typeface="Times New Roman" panose="02020603050405020304" pitchFamily="18" charset="0"/>
              </a:rPr>
              <a:t>chào</a:t>
            </a:r>
            <a:r>
              <a:rPr lang="en-GB" sz="5067" dirty="0">
                <a:solidFill>
                  <a:srgbClr val="F1C232"/>
                </a:solidFill>
                <a:latin typeface="Times New Roman" panose="02020603050405020304" pitchFamily="18" charset="0"/>
                <a:cs typeface="Times New Roman" panose="02020603050405020304" pitchFamily="18" charset="0"/>
              </a:rPr>
              <a:t>!</a:t>
            </a:r>
            <a:endParaRPr lang="en-GB" sz="5067" dirty="0">
              <a:latin typeface="Times New Roman" panose="02020603050405020304" pitchFamily="18" charset="0"/>
              <a:cs typeface="Times New Roman" panose="02020603050405020304" pitchFamily="18" charset="0"/>
            </a:endParaRPr>
          </a:p>
        </p:txBody>
      </p:sp>
      <p:pic>
        <p:nvPicPr>
          <p:cNvPr id="156" name="Shape 156"/>
          <p:cNvPicPr preferRelativeResize="0"/>
          <p:nvPr/>
        </p:nvPicPr>
        <p:blipFill>
          <a:blip r:embed="rId3"/>
          <a:stretch>
            <a:fillRect/>
          </a:stretch>
        </p:blipFill>
        <p:spPr>
          <a:xfrm rot="18890319">
            <a:off x="8712632" y="5499268"/>
            <a:ext cx="1416891" cy="1252587"/>
          </a:xfrm>
          <a:prstGeom prst="rect">
            <a:avLst/>
          </a:prstGeom>
          <a:noFill/>
          <a:ln>
            <a:noFill/>
          </a:ln>
        </p:spPr>
      </p:pic>
      <p:pic>
        <p:nvPicPr>
          <p:cNvPr id="5" name="Picture 2" descr="http://img2.blog.zdn.vn/56571925.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91724" y="4146477"/>
            <a:ext cx="4470400" cy="19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981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down)">
                                      <p:cBhvr>
                                        <p:cTn id="7" dur="580">
                                          <p:stCondLst>
                                            <p:cond delay="0"/>
                                          </p:stCondLst>
                                        </p:cTn>
                                        <p:tgtEl>
                                          <p:spTgt spid="154"/>
                                        </p:tgtEl>
                                      </p:cBhvr>
                                    </p:animEffect>
                                    <p:anim calcmode="lin" valueType="num">
                                      <p:cBhvr>
                                        <p:cTn id="8" dur="182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4"/>
                                        </p:tgtEl>
                                        <p:attrNameLst>
                                          <p:attrName>ppt_y</p:attrName>
                                        </p:attrNameLst>
                                      </p:cBhvr>
                                      <p:tavLst>
                                        <p:tav tm="0" fmla="#ppt_y-sin(pi*$)/81">
                                          <p:val>
                                            <p:fltVal val="0"/>
                                          </p:val>
                                        </p:tav>
                                        <p:tav tm="100000">
                                          <p:val>
                                            <p:fltVal val="1"/>
                                          </p:val>
                                        </p:tav>
                                      </p:tavLst>
                                    </p:anim>
                                    <p:animScale>
                                      <p:cBhvr>
                                        <p:cTn id="13" dur="26">
                                          <p:stCondLst>
                                            <p:cond delay="650"/>
                                          </p:stCondLst>
                                        </p:cTn>
                                        <p:tgtEl>
                                          <p:spTgt spid="154"/>
                                        </p:tgtEl>
                                      </p:cBhvr>
                                      <p:to x="100000" y="60000"/>
                                    </p:animScale>
                                    <p:animScale>
                                      <p:cBhvr>
                                        <p:cTn id="14" dur="166" decel="50000">
                                          <p:stCondLst>
                                            <p:cond delay="676"/>
                                          </p:stCondLst>
                                        </p:cTn>
                                        <p:tgtEl>
                                          <p:spTgt spid="154"/>
                                        </p:tgtEl>
                                      </p:cBhvr>
                                      <p:to x="100000" y="100000"/>
                                    </p:animScale>
                                    <p:animScale>
                                      <p:cBhvr>
                                        <p:cTn id="15" dur="26">
                                          <p:stCondLst>
                                            <p:cond delay="1312"/>
                                          </p:stCondLst>
                                        </p:cTn>
                                        <p:tgtEl>
                                          <p:spTgt spid="154"/>
                                        </p:tgtEl>
                                      </p:cBhvr>
                                      <p:to x="100000" y="80000"/>
                                    </p:animScale>
                                    <p:animScale>
                                      <p:cBhvr>
                                        <p:cTn id="16" dur="166" decel="50000">
                                          <p:stCondLst>
                                            <p:cond delay="1338"/>
                                          </p:stCondLst>
                                        </p:cTn>
                                        <p:tgtEl>
                                          <p:spTgt spid="154"/>
                                        </p:tgtEl>
                                      </p:cBhvr>
                                      <p:to x="100000" y="100000"/>
                                    </p:animScale>
                                    <p:animScale>
                                      <p:cBhvr>
                                        <p:cTn id="17" dur="26">
                                          <p:stCondLst>
                                            <p:cond delay="1642"/>
                                          </p:stCondLst>
                                        </p:cTn>
                                        <p:tgtEl>
                                          <p:spTgt spid="154"/>
                                        </p:tgtEl>
                                      </p:cBhvr>
                                      <p:to x="100000" y="90000"/>
                                    </p:animScale>
                                    <p:animScale>
                                      <p:cBhvr>
                                        <p:cTn id="18" dur="166" decel="50000">
                                          <p:stCondLst>
                                            <p:cond delay="1668"/>
                                          </p:stCondLst>
                                        </p:cTn>
                                        <p:tgtEl>
                                          <p:spTgt spid="154"/>
                                        </p:tgtEl>
                                      </p:cBhvr>
                                      <p:to x="100000" y="100000"/>
                                    </p:animScale>
                                    <p:animScale>
                                      <p:cBhvr>
                                        <p:cTn id="19" dur="26">
                                          <p:stCondLst>
                                            <p:cond delay="1808"/>
                                          </p:stCondLst>
                                        </p:cTn>
                                        <p:tgtEl>
                                          <p:spTgt spid="154"/>
                                        </p:tgtEl>
                                      </p:cBhvr>
                                      <p:to x="100000" y="95000"/>
                                    </p:animScale>
                                    <p:animScale>
                                      <p:cBhvr>
                                        <p:cTn id="20" dur="166" decel="50000">
                                          <p:stCondLst>
                                            <p:cond delay="1834"/>
                                          </p:stCondLst>
                                        </p:cTn>
                                        <p:tgtEl>
                                          <p:spTgt spid="1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1001215" y="1225753"/>
            <a:ext cx="9995965" cy="1271999"/>
          </a:xfrm>
          <a:prstGeom prst="rect">
            <a:avLst/>
          </a:prstGeom>
        </p:spPr>
        <p:txBody>
          <a:bodyPr lIns="121900" tIns="121900" rIns="121900" bIns="121900" anchor="t" anchorCtr="0">
            <a:noAutofit/>
          </a:bodyPr>
          <a:lstStyle/>
          <a:p>
            <a:r>
              <a:rPr lang="en-US" sz="3000" i="1" dirty="0" smtClean="0">
                <a:solidFill>
                  <a:srgbClr val="FF0000"/>
                </a:solidFill>
                <a:latin typeface="Times New Roman" panose="02020603050405020304" pitchFamily="18" charset="0"/>
                <a:cs typeface="Times New Roman" panose="02020603050405020304" pitchFamily="18" charset="0"/>
              </a:rPr>
              <a:t>Ý </a:t>
            </a:r>
            <a:r>
              <a:rPr lang="en-US" sz="3000" i="1" dirty="0" err="1" smtClean="0">
                <a:solidFill>
                  <a:srgbClr val="FF0000"/>
                </a:solidFill>
                <a:latin typeface="Times New Roman" panose="02020603050405020304" pitchFamily="18" charset="0"/>
                <a:cs typeface="Times New Roman" panose="02020603050405020304" pitchFamily="18" charset="0"/>
              </a:rPr>
              <a:t>nghĩa</a:t>
            </a:r>
            <a:r>
              <a:rPr lang="en-US" sz="3000" i="1" dirty="0" smtClean="0">
                <a:solidFill>
                  <a:srgbClr val="FF0000"/>
                </a:solidFill>
                <a:latin typeface="Times New Roman" panose="02020603050405020304" pitchFamily="18" charset="0"/>
                <a:cs typeface="Times New Roman" panose="02020603050405020304" pitchFamily="18" charset="0"/>
              </a:rPr>
              <a:t> </a:t>
            </a:r>
            <a:r>
              <a:rPr lang="en-US" sz="3000" i="1" dirty="0" err="1" smtClean="0">
                <a:solidFill>
                  <a:srgbClr val="FF0000"/>
                </a:solidFill>
                <a:latin typeface="Times New Roman" panose="02020603050405020304" pitchFamily="18" charset="0"/>
                <a:cs typeface="Times New Roman" panose="02020603050405020304" pitchFamily="18" charset="0"/>
              </a:rPr>
              <a:t>trò</a:t>
            </a:r>
            <a:r>
              <a:rPr lang="en-US" sz="3000" i="1" dirty="0" smtClean="0">
                <a:solidFill>
                  <a:srgbClr val="FF0000"/>
                </a:solidFill>
                <a:latin typeface="Times New Roman" panose="02020603050405020304" pitchFamily="18" charset="0"/>
                <a:cs typeface="Times New Roman" panose="02020603050405020304" pitchFamily="18" charset="0"/>
              </a:rPr>
              <a:t> </a:t>
            </a:r>
            <a:r>
              <a:rPr lang="en-US" sz="3000" i="1" dirty="0" err="1" smtClean="0">
                <a:solidFill>
                  <a:srgbClr val="FF0000"/>
                </a:solidFill>
                <a:latin typeface="Times New Roman" panose="02020603050405020304" pitchFamily="18" charset="0"/>
                <a:cs typeface="Times New Roman" panose="02020603050405020304" pitchFamily="18" charset="0"/>
              </a:rPr>
              <a:t>chơi</a:t>
            </a:r>
            <a:r>
              <a:rPr lang="en-US" sz="3000" i="1" dirty="0" smtClean="0">
                <a:solidFill>
                  <a:srgbClr val="FF0000"/>
                </a:solidFill>
                <a:latin typeface="Times New Roman" panose="02020603050405020304" pitchFamily="18" charset="0"/>
                <a:cs typeface="Times New Roman" panose="02020603050405020304" pitchFamily="18" charset="0"/>
              </a:rPr>
              <a:t>:</a:t>
            </a:r>
            <a:endParaRPr lang="en-US" sz="3000" i="1" dirty="0">
              <a:solidFill>
                <a:srgbClr val="FF0000"/>
              </a:solidFill>
              <a:latin typeface="Times New Roman" panose="02020603050405020304" pitchFamily="18" charset="0"/>
              <a:cs typeface="Times New Roman" panose="02020603050405020304" pitchFamily="18" charset="0"/>
            </a:endParaRPr>
          </a:p>
        </p:txBody>
      </p:sp>
      <p:sp>
        <p:nvSpPr>
          <p:cNvPr id="123" name="Shape 123"/>
          <p:cNvSpPr txBox="1">
            <a:spLocks noGrp="1"/>
          </p:cNvSpPr>
          <p:nvPr>
            <p:ph type="body" idx="1"/>
          </p:nvPr>
        </p:nvSpPr>
        <p:spPr>
          <a:xfrm>
            <a:off x="1862361" y="1861752"/>
            <a:ext cx="9567640" cy="2754904"/>
          </a:xfrm>
          <a:prstGeom prst="rect">
            <a:avLst/>
          </a:prstGeom>
        </p:spPr>
        <p:txBody>
          <a:bodyPr lIns="121900" tIns="121900" rIns="121900" bIns="121900" anchor="t" anchorCtr="0">
            <a:noAutofit/>
          </a:bodyPr>
          <a:lstStyle/>
          <a:p>
            <a:pPr lvl="0">
              <a:lnSpc>
                <a:spcPct val="150000"/>
              </a:lnSpc>
              <a:buNone/>
            </a:pPr>
            <a:r>
              <a:rPr lang="en-US" sz="2000" b="1" dirty="0" err="1">
                <a:solidFill>
                  <a:srgbClr val="002060"/>
                </a:solidFill>
                <a:latin typeface="Times New Roman" panose="02020603050405020304" pitchFamily="18" charset="0"/>
                <a:cs typeface="Times New Roman" panose="02020603050405020304" pitchFamily="18" charset="0"/>
              </a:rPr>
              <a:t>Trò</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chơi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được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thiết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kế</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ứng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dụng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này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rất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dạng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phong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phú</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kích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thích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trẻ</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tham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hoạt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động</a:t>
            </a:r>
            <a:r>
              <a:rPr lang="en-US" sz="2000" b="1" dirty="0">
                <a:solidFill>
                  <a:srgbClr val="002060"/>
                </a:solidFill>
                <a:latin typeface="Times New Roman" panose="02020603050405020304" pitchFamily="18" charset="0"/>
                <a:cs typeface="Times New Roman" panose="02020603050405020304" pitchFamily="18" charset="0"/>
              </a:rPr>
              <a:t>.</a:t>
            </a:r>
            <a:endParaRPr lang="en-GB" sz="2000" b="1" dirty="0">
              <a:solidFill>
                <a:srgbClr val="002060"/>
              </a:solidFill>
              <a:latin typeface="Times New Roman" panose="02020603050405020304" pitchFamily="18" charset="0"/>
              <a:cs typeface="Times New Roman" panose="02020603050405020304" pitchFamily="18" charset="0"/>
            </a:endParaRPr>
          </a:p>
          <a:p>
            <a:pPr>
              <a:lnSpc>
                <a:spcPct val="150000"/>
              </a:lnSpc>
              <a:buNone/>
            </a:pPr>
            <a:r>
              <a:rPr lang="en-US" sz="2000" b="1" dirty="0" smtClean="0">
                <a:solidFill>
                  <a:srgbClr val="002060"/>
                </a:solidFill>
                <a:latin typeface="Times New Roman" panose="02020603050405020304" pitchFamily="18" charset="0"/>
                <a:cs typeface="Times New Roman" panose="02020603050405020304" pitchFamily="18" charset="0"/>
              </a:rPr>
              <a:t>N</a:t>
            </a:r>
            <a:r>
              <a:rPr lang="vi-VN" sz="2000" b="1" dirty="0" smtClean="0">
                <a:solidFill>
                  <a:srgbClr val="002060"/>
                </a:solidFill>
                <a:latin typeface="Times New Roman" panose="02020603050405020304" pitchFamily="18" charset="0"/>
                <a:cs typeface="Times New Roman" panose="02020603050405020304" pitchFamily="18" charset="0"/>
              </a:rPr>
              <a:t>hằm </a:t>
            </a:r>
            <a:r>
              <a:rPr lang="vi-VN" sz="2000" b="1" dirty="0">
                <a:solidFill>
                  <a:srgbClr val="002060"/>
                </a:solidFill>
                <a:latin typeface="Times New Roman" panose="02020603050405020304" pitchFamily="18" charset="0"/>
                <a:cs typeface="Times New Roman" panose="02020603050405020304" pitchFamily="18" charset="0"/>
              </a:rPr>
              <a:t>kiểm tra kiến thức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trẻ</a:t>
            </a:r>
            <a:r>
              <a:rPr lang="vi-VN" sz="2000" b="1" dirty="0">
                <a:solidFill>
                  <a:srgbClr val="002060"/>
                </a:solidFill>
                <a:latin typeface="Times New Roman" panose="02020603050405020304" pitchFamily="18" charset="0"/>
                <a:cs typeface="Times New Roman" panose="02020603050405020304" pitchFamily="18" charset="0"/>
              </a:rPr>
              <a:t> ở các môn học cũng như kiến thức hiểu bi</a:t>
            </a:r>
            <a:r>
              <a:rPr lang="en-US" sz="2000" b="1" dirty="0" err="1">
                <a:solidFill>
                  <a:srgbClr val="002060"/>
                </a:solidFill>
                <a:latin typeface="Times New Roman" panose="02020603050405020304" pitchFamily="18" charset="0"/>
                <a:cs typeface="Times New Roman" panose="02020603050405020304" pitchFamily="18" charset="0"/>
              </a:rPr>
              <a:t>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kỹ</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năng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xã</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hội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trẻ</a:t>
            </a:r>
            <a:r>
              <a:rPr lang="en-US" sz="2000" b="1" dirty="0" smtClean="0">
                <a:solidFill>
                  <a:srgbClr val="002060"/>
                </a:solidFill>
                <a:latin typeface="Times New Roman" panose="02020603050405020304" pitchFamily="18" charset="0"/>
                <a:cs typeface="Times New Roman" panose="02020603050405020304" pitchFamily="18" charset="0"/>
              </a:rPr>
              <a:t>.</a:t>
            </a:r>
          </a:p>
          <a:p>
            <a:pPr lvl="0">
              <a:lnSpc>
                <a:spcPct val="150000"/>
              </a:lnSpc>
              <a:buNone/>
            </a:pPr>
            <a:r>
              <a:rPr lang="en-US" sz="2000" b="1" dirty="0" err="1">
                <a:solidFill>
                  <a:srgbClr val="002060"/>
                </a:solidFill>
                <a:latin typeface="Times New Roman" panose="02020603050405020304" pitchFamily="18" charset="0"/>
                <a:cs typeface="Times New Roman" panose="02020603050405020304" pitchFamily="18" charset="0"/>
              </a:rPr>
              <a:t>Hình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ảnh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âm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thanh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sôi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có</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thể</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lồng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ghép</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âm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thanh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theo</a:t>
            </a:r>
            <a:r>
              <a:rPr lang="en-US" sz="2000" b="1" dirty="0">
                <a:solidFill>
                  <a:srgbClr val="002060"/>
                </a:solidFill>
                <a:latin typeface="Times New Roman" panose="02020603050405020304" pitchFamily="18" charset="0"/>
                <a:cs typeface="Times New Roman" panose="02020603050405020304" pitchFamily="18" charset="0"/>
              </a:rPr>
              <a:t> ý </a:t>
            </a:r>
            <a:r>
              <a:rPr lang="en-US" sz="2000" b="1" dirty="0" err="1">
                <a:solidFill>
                  <a:srgbClr val="002060"/>
                </a:solidFill>
                <a:latin typeface="Times New Roman" panose="02020603050405020304" pitchFamily="18" charset="0"/>
                <a:cs typeface="Times New Roman" panose="02020603050405020304" pitchFamily="18" charset="0"/>
              </a:rPr>
              <a:t>thích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trong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quá</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trình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chơi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gây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hứng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thú</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trẻ</a:t>
            </a:r>
            <a:r>
              <a:rPr lang="en-US" sz="2000" b="1" dirty="0" smtClean="0">
                <a:solidFill>
                  <a:srgbClr val="002060"/>
                </a:solidFill>
                <a:latin typeface="Times New Roman" panose="02020603050405020304" pitchFamily="18" charset="0"/>
                <a:cs typeface="Times New Roman" panose="02020603050405020304" pitchFamily="18" charset="0"/>
              </a:rPr>
              <a:t>.</a:t>
            </a:r>
          </a:p>
          <a:p>
            <a:pPr>
              <a:lnSpc>
                <a:spcPct val="150000"/>
              </a:lnSpc>
              <a:buNone/>
            </a:pPr>
            <a:r>
              <a:rPr lang="en-US" sz="2000" b="1" kern="1200" dirty="0" err="1">
                <a:solidFill>
                  <a:srgbClr val="002060"/>
                </a:solidFill>
                <a:latin typeface="Times New Roman" panose="02020603050405020304" pitchFamily="18" charset="0"/>
                <a:cs typeface="Times New Roman" panose="02020603050405020304" pitchFamily="18" charset="0"/>
              </a:rPr>
              <a:t>Giáo</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viên</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có</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thể</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tạo</a:t>
            </a:r>
            <a:r>
              <a:rPr lang="en-US" sz="2000" b="1" kern="1200" dirty="0">
                <a:solidFill>
                  <a:srgbClr val="002060"/>
                </a:solidFill>
                <a:latin typeface="Times New Roman" panose="02020603050405020304" pitchFamily="18" charset="0"/>
                <a:cs typeface="Times New Roman" panose="02020603050405020304" pitchFamily="18" charset="0"/>
              </a:rPr>
              <a:t> ta </a:t>
            </a:r>
            <a:r>
              <a:rPr lang="en-US" sz="2000" b="1" kern="1200" dirty="0" err="1">
                <a:solidFill>
                  <a:srgbClr val="002060"/>
                </a:solidFill>
                <a:latin typeface="Times New Roman" panose="02020603050405020304" pitchFamily="18" charset="0"/>
                <a:cs typeface="Times New Roman" panose="02020603050405020304" pitchFamily="18" charset="0"/>
              </a:rPr>
              <a:t>nhiều</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dạng</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bài</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tập</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khác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nhau</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trẻ</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có</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thể</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tham</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gia</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tại</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lớp</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học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hoặc</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giáo</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viên</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có</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thể</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giao</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bài</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tập</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về</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nhà</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cho</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phụ</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huynh</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tham</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gia</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cùng</a:t>
            </a:r>
            <a:r>
              <a:rPr lang="en-US" sz="2000" b="1" kern="1200" dirty="0">
                <a:solidFill>
                  <a:srgbClr val="002060"/>
                </a:solidFill>
                <a:latin typeface="Times New Roman" panose="02020603050405020304" pitchFamily="18" charset="0"/>
                <a:cs typeface="Times New Roman" panose="02020603050405020304" pitchFamily="18" charset="0"/>
              </a:rPr>
              <a:t> </a:t>
            </a:r>
            <a:r>
              <a:rPr lang="en-US" sz="2000" b="1" kern="1200" dirty="0" err="1">
                <a:solidFill>
                  <a:srgbClr val="002060"/>
                </a:solidFill>
                <a:latin typeface="Times New Roman" panose="02020603050405020304" pitchFamily="18" charset="0"/>
                <a:cs typeface="Times New Roman" panose="02020603050405020304" pitchFamily="18" charset="0"/>
              </a:rPr>
              <a:t>trẻ</a:t>
            </a:r>
            <a:r>
              <a:rPr lang="en-US" sz="2000" b="1" kern="1200" dirty="0">
                <a:solidFill>
                  <a:srgbClr val="002060"/>
                </a:solidFill>
                <a:latin typeface="Times New Roman" panose="02020603050405020304" pitchFamily="18" charset="0"/>
                <a:cs typeface="Times New Roman" panose="02020603050405020304" pitchFamily="18" charset="0"/>
              </a:rPr>
              <a:t>.</a:t>
            </a:r>
            <a:endParaRPr lang="en-GB" sz="2000" b="1" i="1" kern="1200" dirty="0">
              <a:solidFill>
                <a:srgbClr val="002060"/>
              </a:solidFill>
              <a:latin typeface="Times New Roman" panose="02020603050405020304" pitchFamily="18" charset="0"/>
              <a:ea typeface="Playfair Display"/>
              <a:cs typeface="Times New Roman" panose="02020603050405020304" pitchFamily="18" charset="0"/>
              <a:sym typeface="Playfair Display"/>
            </a:endParaRPr>
          </a:p>
          <a:p>
            <a:pPr lvl="0">
              <a:lnSpc>
                <a:spcPct val="150000"/>
              </a:lnSpc>
              <a:buNone/>
            </a:pPr>
            <a:endParaRPr lang="en-GB" sz="2000" b="1" i="1" dirty="0">
              <a:solidFill>
                <a:srgbClr val="002060"/>
              </a:solidFill>
              <a:latin typeface="Times New Roman" panose="02020603050405020304" pitchFamily="18" charset="0"/>
              <a:ea typeface="Playfair Display"/>
              <a:cs typeface="Times New Roman" panose="02020603050405020304" pitchFamily="18" charset="0"/>
              <a:sym typeface="Playfair Display"/>
            </a:endParaRPr>
          </a:p>
          <a:p>
            <a:pPr>
              <a:lnSpc>
                <a:spcPct val="150000"/>
              </a:lnSpc>
              <a:buNone/>
            </a:pPr>
            <a:endParaRPr lang="en-GB" sz="2000" b="1" dirty="0">
              <a:solidFill>
                <a:srgbClr val="002060"/>
              </a:solidFill>
            </a:endParaRPr>
          </a:p>
          <a:p>
            <a:pPr marL="342900" lvl="0" indent="-342900">
              <a:lnSpc>
                <a:spcPct val="150000"/>
              </a:lnSpc>
              <a:buFontTx/>
              <a:buChar char="-"/>
            </a:pPr>
            <a:endParaRPr lang="en-US" sz="2000" b="1"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1895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randombar(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3">
                                            <p:txEl>
                                              <p:pRg st="0" end="0"/>
                                            </p:txEl>
                                          </p:spTgt>
                                        </p:tgtEl>
                                        <p:attrNameLst>
                                          <p:attrName>style.visibility</p:attrName>
                                        </p:attrNameLst>
                                      </p:cBhvr>
                                      <p:to>
                                        <p:strVal val="visible"/>
                                      </p:to>
                                    </p:set>
                                    <p:animEffect transition="in" filter="circle(in)">
                                      <p:cBhvr>
                                        <p:cTn id="12" dur="2000"/>
                                        <p:tgtEl>
                                          <p:spTgt spid="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3">
                                            <p:txEl>
                                              <p:pRg st="1" end="1"/>
                                            </p:txEl>
                                          </p:spTgt>
                                        </p:tgtEl>
                                        <p:attrNameLst>
                                          <p:attrName>style.visibility</p:attrName>
                                        </p:attrNameLst>
                                      </p:cBhvr>
                                      <p:to>
                                        <p:strVal val="visible"/>
                                      </p:to>
                                    </p:set>
                                    <p:animEffect transition="in" filter="circle(in)">
                                      <p:cBhvr>
                                        <p:cTn id="17" dur="2000"/>
                                        <p:tgtEl>
                                          <p:spTgt spid="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3">
                                            <p:txEl>
                                              <p:pRg st="2" end="2"/>
                                            </p:txEl>
                                          </p:spTgt>
                                        </p:tgtEl>
                                        <p:attrNameLst>
                                          <p:attrName>style.visibility</p:attrName>
                                        </p:attrNameLst>
                                      </p:cBhvr>
                                      <p:to>
                                        <p:strVal val="visible"/>
                                      </p:to>
                                    </p:set>
                                    <p:animEffect transition="in" filter="circle(in)">
                                      <p:cBhvr>
                                        <p:cTn id="22" dur="2000"/>
                                        <p:tgtEl>
                                          <p:spTgt spid="1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3">
                                            <p:txEl>
                                              <p:pRg st="3" end="3"/>
                                            </p:txEl>
                                          </p:spTgt>
                                        </p:tgtEl>
                                        <p:attrNameLst>
                                          <p:attrName>style.visibility</p:attrName>
                                        </p:attrNameLst>
                                      </p:cBhvr>
                                      <p:to>
                                        <p:strVal val="visible"/>
                                      </p:to>
                                    </p:set>
                                    <p:animEffect transition="in" filter="circle(in)">
                                      <p:cBhvr>
                                        <p:cTn id="27" dur="2000"/>
                                        <p:tgtEl>
                                          <p:spTgt spid="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p:nvPr/>
        </p:nvSpPr>
        <p:spPr>
          <a:xfrm>
            <a:off x="2488636" y="620625"/>
            <a:ext cx="7214729" cy="5616748"/>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231F1C"/>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rtl val="0"/>
            </a:endParaRPr>
          </a:p>
        </p:txBody>
      </p:sp>
      <p:sp>
        <p:nvSpPr>
          <p:cNvPr id="274" name="Shape 274"/>
          <p:cNvSpPr/>
          <p:nvPr/>
        </p:nvSpPr>
        <p:spPr>
          <a:xfrm>
            <a:off x="2790550" y="918903"/>
            <a:ext cx="6610799" cy="4221600"/>
          </a:xfrm>
          <a:prstGeom prst="rect">
            <a:avLst/>
          </a:prstGeom>
          <a:solidFill>
            <a:srgbClr val="FFFFFF"/>
          </a:solidFill>
          <a:ln w="9525" cap="flat" cmpd="sng">
            <a:solidFill>
              <a:srgbClr val="231F1C"/>
            </a:solidFill>
            <a:prstDash val="solid"/>
            <a:round/>
            <a:headEnd type="none" w="med" len="med"/>
            <a:tailEnd type="none" w="med" len="med"/>
          </a:ln>
        </p:spPr>
        <p:txBody>
          <a:bodyPr lIns="121900" tIns="121900" rIns="121900" bIns="1219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933"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TÊN ỨNG DỤNG ĐĂNG KÝ DỰ THI: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Times New Roman" pitchFamily="18" charset="0"/>
                <a:ea typeface="Microsoft YaHei" panose="020B0503020204020204" pitchFamily="34" charset="-122"/>
                <a:cs typeface="Times New Roman" pitchFamily="18" charset="0"/>
              </a:rPr>
              <a:t>TRÒ CHƠI 1:</a:t>
            </a:r>
          </a:p>
          <a:p>
            <a:pPr lvl="0" algn="ctr">
              <a:lnSpc>
                <a:spcPct val="150000"/>
              </a:lnSpc>
            </a:pPr>
            <a:r>
              <a:rPr kumimoji="0" lang="en-US" altLang="zh-CN" sz="3200" b="1" i="0" u="none" strike="noStrike" kern="1200" cap="none" spc="0" normalizeH="0" baseline="0" noProof="0">
                <a:ln>
                  <a:noFill/>
                </a:ln>
                <a:solidFill>
                  <a:srgbClr val="FF0000"/>
                </a:solidFill>
                <a:effectLst/>
                <a:uLnTx/>
                <a:uFillTx/>
                <a:latin typeface="Times New Roman" pitchFamily="18" charset="0"/>
                <a:ea typeface="Microsoft YaHei" panose="020B0503020204020204" pitchFamily="34" charset="-122"/>
                <a:cs typeface="Times New Roman" pitchFamily="18" charset="0"/>
              </a:rPr>
              <a:t>THIẾT KẾ TRÒ CHƠI </a:t>
            </a:r>
            <a:r>
              <a:rPr lang="en-US" altLang="zh-CN" sz="3200" b="1" smtClean="0">
                <a:solidFill>
                  <a:srgbClr val="FF0000"/>
                </a:solidFill>
                <a:latin typeface="Times New Roman" pitchFamily="18" charset="0"/>
                <a:ea typeface="Microsoft YaHei" panose="020B0503020204020204" pitchFamily="34" charset="-122"/>
                <a:cs typeface="Times New Roman" pitchFamily="18" charset="0"/>
              </a:rPr>
              <a:t>TRÊN </a:t>
            </a:r>
            <a:r>
              <a:rPr lang="en-US" sz="3200" b="1" smtClean="0">
                <a:solidFill>
                  <a:srgbClr val="FF0000"/>
                </a:solidFill>
                <a:latin typeface="Times New Roman" panose="02020603050405020304" pitchFamily="18" charset="0"/>
                <a:cs typeface="Times New Roman" panose="02020603050405020304" pitchFamily="18" charset="0"/>
              </a:rPr>
              <a:t>MIROSOFT OFFICE POWERPOINT</a:t>
            </a:r>
            <a:endParaRPr kumimoji="0" lang="vi-VN" sz="32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Shape 117"/>
          <p:cNvSpPr txBox="1">
            <a:spLocks/>
          </p:cNvSpPr>
          <p:nvPr/>
        </p:nvSpPr>
        <p:spPr>
          <a:xfrm>
            <a:off x="1313875" y="4557838"/>
            <a:ext cx="8689107" cy="1977813"/>
          </a:xfrm>
          <a:prstGeom prst="rect">
            <a:avLst/>
          </a:prstGeom>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4000" b="0" i="0" u="none" strike="noStrike" kern="1200" cap="none" spc="0" normalizeH="0" baseline="0" noProof="0">
              <a:ln>
                <a:noFill/>
              </a:ln>
              <a:solidFill>
                <a:srgbClr val="FF0000"/>
              </a:solidFill>
              <a:effectLst/>
              <a:uLnTx/>
              <a:uFillTx/>
              <a:latin typeface="Times New Roman" panose="02020603050405020304" pitchFamily="18" charset="0"/>
              <a:cs typeface="Arial" panose="020B0604020202020204"/>
              <a:sym typeface="Arial" panose="020B0604020202020204"/>
              <a:rtl val="0"/>
            </a:endParaRPr>
          </a:p>
        </p:txBody>
      </p:sp>
    </p:spTree>
    <p:extLst>
      <p:ext uri="{BB962C8B-B14F-4D97-AF65-F5344CB8AC3E}">
        <p14:creationId xmlns:p14="http://schemas.microsoft.com/office/powerpoint/2010/main" val="3095954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274">
                                            <p:bg/>
                                          </p:spTgt>
                                        </p:tgtEl>
                                        <p:attrNameLst>
                                          <p:attrName>style.visibility</p:attrName>
                                        </p:attrNameLst>
                                      </p:cBhvr>
                                      <p:to>
                                        <p:strVal val="visible"/>
                                      </p:to>
                                    </p:set>
                                    <p:animEffect transition="in" filter="circle(out)">
                                      <p:cBhvr>
                                        <p:cTn id="14" dur="2000"/>
                                        <p:tgtEl>
                                          <p:spTgt spid="274">
                                            <p:bg/>
                                          </p:spTgt>
                                        </p:tgtEl>
                                      </p:cBhvr>
                                    </p:animEffect>
                                  </p:childTnLst>
                                </p:cTn>
                              </p:par>
                              <p:par>
                                <p:cTn id="15" presetID="6" presetClass="entr" presetSubtype="32" fill="hold" grpId="0" nodeType="withEffect">
                                  <p:stCondLst>
                                    <p:cond delay="0"/>
                                  </p:stCondLst>
                                  <p:childTnLst>
                                    <p:set>
                                      <p:cBhvr>
                                        <p:cTn id="16" dur="1" fill="hold">
                                          <p:stCondLst>
                                            <p:cond delay="0"/>
                                          </p:stCondLst>
                                        </p:cTn>
                                        <p:tgtEl>
                                          <p:spTgt spid="274">
                                            <p:txEl>
                                              <p:pRg st="0" end="0"/>
                                            </p:txEl>
                                          </p:spTgt>
                                        </p:tgtEl>
                                        <p:attrNameLst>
                                          <p:attrName>style.visibility</p:attrName>
                                        </p:attrNameLst>
                                      </p:cBhvr>
                                      <p:to>
                                        <p:strVal val="visible"/>
                                      </p:to>
                                    </p:set>
                                    <p:animEffect transition="in" filter="circle(out)">
                                      <p:cBhvr>
                                        <p:cTn id="17" dur="2000"/>
                                        <p:tgtEl>
                                          <p:spTgt spid="274">
                                            <p:txEl>
                                              <p:pRg st="0" end="0"/>
                                            </p:txEl>
                                          </p:spTgt>
                                        </p:tgtEl>
                                      </p:cBhvr>
                                    </p:animEffect>
                                  </p:childTnLst>
                                </p:cTn>
                              </p:par>
                              <p:par>
                                <p:cTn id="18" presetID="6" presetClass="entr" presetSubtype="32" fill="hold" grpId="0" nodeType="withEffect">
                                  <p:stCondLst>
                                    <p:cond delay="0"/>
                                  </p:stCondLst>
                                  <p:childTnLst>
                                    <p:set>
                                      <p:cBhvr>
                                        <p:cTn id="19" dur="1" fill="hold">
                                          <p:stCondLst>
                                            <p:cond delay="0"/>
                                          </p:stCondLst>
                                        </p:cTn>
                                        <p:tgtEl>
                                          <p:spTgt spid="274">
                                            <p:txEl>
                                              <p:pRg st="1" end="1"/>
                                            </p:txEl>
                                          </p:spTgt>
                                        </p:tgtEl>
                                        <p:attrNameLst>
                                          <p:attrName>style.visibility</p:attrName>
                                        </p:attrNameLst>
                                      </p:cBhvr>
                                      <p:to>
                                        <p:strVal val="visible"/>
                                      </p:to>
                                    </p:set>
                                    <p:animEffect transition="in" filter="circle(out)">
                                      <p:cBhvr>
                                        <p:cTn id="20" dur="2000"/>
                                        <p:tgtEl>
                                          <p:spTgt spid="274">
                                            <p:txEl>
                                              <p:pRg st="1" end="1"/>
                                            </p:txEl>
                                          </p:spTgt>
                                        </p:tgtEl>
                                      </p:cBhvr>
                                    </p:animEffect>
                                  </p:childTnLst>
                                </p:cTn>
                              </p:par>
                              <p:par>
                                <p:cTn id="21" presetID="6" presetClass="entr" presetSubtype="32" fill="hold" grpId="0" nodeType="withEffect">
                                  <p:stCondLst>
                                    <p:cond delay="0"/>
                                  </p:stCondLst>
                                  <p:childTnLst>
                                    <p:set>
                                      <p:cBhvr>
                                        <p:cTn id="22" dur="1" fill="hold">
                                          <p:stCondLst>
                                            <p:cond delay="0"/>
                                          </p:stCondLst>
                                        </p:cTn>
                                        <p:tgtEl>
                                          <p:spTgt spid="274">
                                            <p:txEl>
                                              <p:pRg st="2" end="2"/>
                                            </p:txEl>
                                          </p:spTgt>
                                        </p:tgtEl>
                                        <p:attrNameLst>
                                          <p:attrName>style.visibility</p:attrName>
                                        </p:attrNameLst>
                                      </p:cBhvr>
                                      <p:to>
                                        <p:strVal val="visible"/>
                                      </p:to>
                                    </p:set>
                                    <p:animEffect transition="in" filter="circle(out)">
                                      <p:cBhvr>
                                        <p:cTn id="23" dur="2000"/>
                                        <p:tgtEl>
                                          <p:spTgt spid="2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build="allAtOnce"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1001215" y="1225753"/>
            <a:ext cx="9995965" cy="1271999"/>
          </a:xfrm>
          <a:prstGeom prst="rect">
            <a:avLst/>
          </a:prstGeom>
        </p:spPr>
        <p:txBody>
          <a:bodyPr lIns="121900" tIns="121900" rIns="121900" bIns="121900" anchor="t" anchorCtr="0">
            <a:noAutofit/>
          </a:bodyPr>
          <a:lstStyle/>
          <a:p>
            <a:r>
              <a:rPr lang="en-US" sz="3000" i="1">
                <a:solidFill>
                  <a:srgbClr val="FF0000"/>
                </a:solidFill>
                <a:latin typeface="Times New Roman" panose="02020603050405020304" pitchFamily="18" charset="0"/>
                <a:cs typeface="Times New Roman" panose="02020603050405020304" pitchFamily="18" charset="0"/>
              </a:rPr>
              <a:t>Hiệu quả khi sử dụng ứng dụng Mirosoft Office </a:t>
            </a:r>
            <a:r>
              <a:rPr lang="en-US" sz="3000" i="1" smtClean="0">
                <a:solidFill>
                  <a:srgbClr val="FF0000"/>
                </a:solidFill>
                <a:latin typeface="Times New Roman" panose="02020603050405020304" pitchFamily="18" charset="0"/>
                <a:cs typeface="Times New Roman" panose="02020603050405020304" pitchFamily="18" charset="0"/>
              </a:rPr>
              <a:t>Powerpoint:</a:t>
            </a:r>
            <a:endParaRPr lang="en-US" sz="3000" i="1">
              <a:solidFill>
                <a:srgbClr val="FF0000"/>
              </a:solidFill>
              <a:latin typeface="Times New Roman" panose="02020603050405020304" pitchFamily="18" charset="0"/>
              <a:cs typeface="Times New Roman" panose="02020603050405020304" pitchFamily="18" charset="0"/>
            </a:endParaRPr>
          </a:p>
        </p:txBody>
      </p:sp>
      <p:sp>
        <p:nvSpPr>
          <p:cNvPr id="123" name="Shape 123"/>
          <p:cNvSpPr txBox="1">
            <a:spLocks noGrp="1"/>
          </p:cNvSpPr>
          <p:nvPr>
            <p:ph type="body" idx="1"/>
          </p:nvPr>
        </p:nvSpPr>
        <p:spPr>
          <a:xfrm>
            <a:off x="1709961" y="2038769"/>
            <a:ext cx="9567640" cy="2754904"/>
          </a:xfrm>
          <a:prstGeom prst="rect">
            <a:avLst/>
          </a:prstGeom>
        </p:spPr>
        <p:txBody>
          <a:bodyPr lIns="121900" tIns="121900" rIns="121900" bIns="121900" anchor="t" anchorCtr="0">
            <a:noAutofit/>
          </a:bodyPr>
          <a:lstStyle/>
          <a:p>
            <a:pPr lvl="0">
              <a:lnSpc>
                <a:spcPct val="150000"/>
              </a:lnSpc>
              <a:buNone/>
            </a:pPr>
            <a:r>
              <a:rPr lang="vi-VN" sz="2000">
                <a:solidFill>
                  <a:schemeClr val="accent3">
                    <a:lumMod val="50000"/>
                  </a:schemeClr>
                </a:solidFill>
                <a:latin typeface="Times New Roman" panose="02020603050405020304" pitchFamily="18" charset="0"/>
                <a:cs typeface="Times New Roman" panose="02020603050405020304" pitchFamily="18" charset="0"/>
              </a:rPr>
              <a:t>Ngoài chức năng trình chiếu và thuyết trình vốn đã rất thông dụng, PowerPoint còn có nhiều tính năng thú vị </a:t>
            </a:r>
            <a:r>
              <a:rPr lang="en-US" sz="2000" smtClean="0">
                <a:solidFill>
                  <a:schemeClr val="accent3">
                    <a:lumMod val="50000"/>
                  </a:schemeClr>
                </a:solidFill>
                <a:latin typeface="Times New Roman" panose="02020603050405020304" pitchFamily="18" charset="0"/>
                <a:cs typeface="Times New Roman" panose="02020603050405020304" pitchFamily="18" charset="0"/>
              </a:rPr>
              <a:t>khác nếu ta muốn khai thác nó</a:t>
            </a:r>
            <a:r>
              <a:rPr lang="vi-VN" sz="2000" smtClean="0">
                <a:solidFill>
                  <a:schemeClr val="accent3">
                    <a:lumMod val="50000"/>
                  </a:schemeClr>
                </a:solidFill>
                <a:latin typeface="Times New Roman" panose="02020603050405020304" pitchFamily="18" charset="0"/>
                <a:cs typeface="Times New Roman" panose="02020603050405020304" pitchFamily="18" charset="0"/>
              </a:rPr>
              <a:t>. </a:t>
            </a:r>
            <a:r>
              <a:rPr lang="vi-VN" sz="2000">
                <a:solidFill>
                  <a:schemeClr val="accent3">
                    <a:lumMod val="50000"/>
                  </a:schemeClr>
                </a:solidFill>
                <a:latin typeface="Times New Roman" panose="02020603050405020304" pitchFamily="18" charset="0"/>
                <a:cs typeface="Times New Roman" panose="02020603050405020304" pitchFamily="18" charset="0"/>
              </a:rPr>
              <a:t>Một trong những chức năng hay của PowerPoint là có thể làm các trò chơi giải câu đố, đoán hình ảnh sinh động và đẹp mắt. </a:t>
            </a:r>
            <a:endParaRPr lang="en-US" sz="2000" smtClean="0">
              <a:solidFill>
                <a:schemeClr val="accent3">
                  <a:lumMod val="50000"/>
                </a:schemeClr>
              </a:solidFill>
              <a:latin typeface="Times New Roman" panose="02020603050405020304" pitchFamily="18" charset="0"/>
              <a:cs typeface="Times New Roman" panose="02020603050405020304" pitchFamily="18" charset="0"/>
            </a:endParaRPr>
          </a:p>
          <a:p>
            <a:pPr lvl="0">
              <a:lnSpc>
                <a:spcPct val="150000"/>
              </a:lnSpc>
              <a:buNone/>
            </a:pPr>
            <a:r>
              <a:rPr lang="en-US" sz="2000" b="1" smtClean="0">
                <a:solidFill>
                  <a:schemeClr val="accent3">
                    <a:lumMod val="50000"/>
                  </a:schemeClr>
                </a:solidFill>
                <a:latin typeface="Times New Roman" panose="02020603050405020304" pitchFamily="18" charset="0"/>
                <a:cs typeface="Times New Roman" panose="02020603050405020304" pitchFamily="18" charset="0"/>
              </a:rPr>
              <a:t>Trò chơi được thiết kế trên ứng dụng này rất đa dạng, phong phú, kích thích trẻ tham gia hoạt động.</a:t>
            </a:r>
            <a:endParaRPr lang="en-GB" sz="2000" b="1">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889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randombar(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3">
                                            <p:txEl>
                                              <p:pRg st="0" end="0"/>
                                            </p:txEl>
                                          </p:spTgt>
                                        </p:tgtEl>
                                        <p:attrNameLst>
                                          <p:attrName>style.visibility</p:attrName>
                                        </p:attrNameLst>
                                      </p:cBhvr>
                                      <p:to>
                                        <p:strVal val="visible"/>
                                      </p:to>
                                    </p:set>
                                    <p:animEffect transition="in" filter="circle(in)">
                                      <p:cBhvr>
                                        <p:cTn id="12" dur="2000"/>
                                        <p:tgtEl>
                                          <p:spTgt spid="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3">
                                            <p:txEl>
                                              <p:pRg st="1" end="1"/>
                                            </p:txEl>
                                          </p:spTgt>
                                        </p:tgtEl>
                                        <p:attrNameLst>
                                          <p:attrName>style.visibility</p:attrName>
                                        </p:attrNameLst>
                                      </p:cBhvr>
                                      <p:to>
                                        <p:strVal val="visible"/>
                                      </p:to>
                                    </p:set>
                                    <p:animEffect transition="in" filter="circle(in)">
                                      <p:cBhvr>
                                        <p:cTn id="17" dur="2000"/>
                                        <p:tgtEl>
                                          <p:spTgt spid="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Shape 188"/>
          <p:cNvSpPr/>
          <p:nvPr/>
        </p:nvSpPr>
        <p:spPr>
          <a:xfrm>
            <a:off x="5043056" y="1787236"/>
            <a:ext cx="3491345" cy="4114800"/>
          </a:xfrm>
          <a:prstGeom prst="ellipse">
            <a:avLst/>
          </a:prstGeom>
          <a:noFill/>
          <a:ln w="19050" cap="flat" cmpd="sng">
            <a:solidFill>
              <a:srgbClr val="F1C232"/>
            </a:solidFill>
            <a:prstDash val="solid"/>
            <a:round/>
            <a:headEnd type="none" w="med" len="med"/>
            <a:tailEnd type="none" w="med" len="med"/>
          </a:ln>
        </p:spPr>
        <p:txBody>
          <a:bodyPr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963334">
                    <a:lumMod val="50000"/>
                  </a:srgbClr>
                </a:solidFill>
                <a:effectLst/>
                <a:uLnTx/>
                <a:uFillTx/>
                <a:latin typeface="Times New Roman" panose="02020603050405020304" pitchFamily="18" charset="0"/>
                <a:ea typeface="+mn-ea"/>
                <a:cs typeface="Times New Roman" panose="02020603050405020304" pitchFamily="18" charset="0"/>
              </a:rPr>
              <a:t>Giáo viên </a:t>
            </a:r>
            <a:r>
              <a:rPr kumimoji="0" lang="en-US" sz="2133" b="0" i="0" u="none" strike="noStrike" kern="1200" cap="none" spc="0" normalizeH="0" baseline="0" noProof="0" smtClean="0">
                <a:ln>
                  <a:noFill/>
                </a:ln>
                <a:solidFill>
                  <a:srgbClr val="963334">
                    <a:lumMod val="50000"/>
                  </a:srgbClr>
                </a:solidFill>
                <a:effectLst/>
                <a:uLnTx/>
                <a:uFillTx/>
                <a:latin typeface="Times New Roman" panose="02020603050405020304" pitchFamily="18" charset="0"/>
                <a:ea typeface="+mn-ea"/>
                <a:cs typeface="Times New Roman" panose="02020603050405020304" pitchFamily="18" charset="0"/>
              </a:rPr>
              <a:t>có</a:t>
            </a:r>
            <a:r>
              <a:rPr kumimoji="0" lang="en-US" sz="2133" b="0" i="0" u="none" strike="noStrike" kern="1200" cap="none" spc="0" normalizeH="0" noProof="0" smtClean="0">
                <a:ln>
                  <a:noFill/>
                </a:ln>
                <a:solidFill>
                  <a:srgbClr val="963334">
                    <a:lumMod val="50000"/>
                  </a:srgbClr>
                </a:solidFill>
                <a:effectLst/>
                <a:uLnTx/>
                <a:uFillTx/>
                <a:latin typeface="Times New Roman" panose="02020603050405020304" pitchFamily="18" charset="0"/>
                <a:ea typeface="+mn-ea"/>
                <a:cs typeface="Times New Roman" panose="02020603050405020304" pitchFamily="18" charset="0"/>
              </a:rPr>
              <a:t> thể tạo ta nhiều dạng bài tập khác nhau, trẻ có thể tham gia tại lớp học hoặc giáo viên có thể giao bài tập về nhà cho phụ huynh tham gia cùng trẻ.</a:t>
            </a:r>
            <a:endParaRPr kumimoji="0" lang="en-GB" sz="2133" b="0" i="1" u="none" strike="noStrike" kern="1200" cap="none" spc="0" normalizeH="0" baseline="0" noProof="0">
              <a:ln>
                <a:noFill/>
              </a:ln>
              <a:solidFill>
                <a:srgbClr val="963334">
                  <a:lumMod val="50000"/>
                </a:srgbClr>
              </a:solidFill>
              <a:effectLst/>
              <a:uLnTx/>
              <a:uFillTx/>
              <a:latin typeface="Times New Roman" panose="02020603050405020304" pitchFamily="18" charset="0"/>
              <a:ea typeface="Playfair Display"/>
              <a:cs typeface="Times New Roman" panose="02020603050405020304" pitchFamily="18" charset="0"/>
              <a:sym typeface="Playfair Display"/>
            </a:endParaRPr>
          </a:p>
        </p:txBody>
      </p:sp>
      <p:sp>
        <p:nvSpPr>
          <p:cNvPr id="189" name="Shape 189"/>
          <p:cNvSpPr/>
          <p:nvPr/>
        </p:nvSpPr>
        <p:spPr>
          <a:xfrm>
            <a:off x="845127" y="1941716"/>
            <a:ext cx="4447311" cy="3960320"/>
          </a:xfrm>
          <a:prstGeom prst="ellipse">
            <a:avLst/>
          </a:prstGeom>
          <a:noFill/>
          <a:ln w="19050" cap="flat" cmpd="sng">
            <a:solidFill>
              <a:srgbClr val="EA9999"/>
            </a:solidFill>
            <a:prstDash val="solid"/>
            <a:round/>
            <a:headEnd type="none" w="med" len="med"/>
            <a:tailEnd type="none" w="med" len="med"/>
          </a:ln>
        </p:spPr>
        <p:txBody>
          <a:bodyPr lIns="121900" tIns="121900" rIns="121900" bIns="121900" anchor="ctr" anchorCtr="0">
            <a:noAutofit/>
          </a:bodyPr>
          <a:lstStyle/>
          <a:p>
            <a:pPr lvl="0" algn="ctr">
              <a:defRPr/>
            </a:pPr>
            <a:r>
              <a:rPr lang="en-US" sz="2133">
                <a:solidFill>
                  <a:srgbClr val="006600"/>
                </a:solidFill>
                <a:latin typeface="Times New Roman" panose="02020603050405020304" pitchFamily="18" charset="0"/>
                <a:cs typeface="Times New Roman" panose="02020603050405020304" pitchFamily="18" charset="0"/>
              </a:rPr>
              <a:t>Hình ảnh và âm thanh sôi </a:t>
            </a:r>
            <a:r>
              <a:rPr lang="en-US" sz="2133" smtClean="0">
                <a:solidFill>
                  <a:srgbClr val="006600"/>
                </a:solidFill>
                <a:latin typeface="Times New Roman" panose="02020603050405020304" pitchFamily="18" charset="0"/>
                <a:cs typeface="Times New Roman" panose="02020603050405020304" pitchFamily="18" charset="0"/>
              </a:rPr>
              <a:t>động (có thể lồng ghép âm thanh theo ý thích)  </a:t>
            </a:r>
            <a:r>
              <a:rPr lang="en-US" sz="2133">
                <a:solidFill>
                  <a:srgbClr val="006600"/>
                </a:solidFill>
                <a:latin typeface="Times New Roman" panose="02020603050405020304" pitchFamily="18" charset="0"/>
                <a:cs typeface="Times New Roman" panose="02020603050405020304" pitchFamily="18" charset="0"/>
              </a:rPr>
              <a:t>trong quá trình chơi, gây hứng thú cho trẻ</a:t>
            </a:r>
            <a:r>
              <a:rPr lang="vi-VN" sz="2133">
                <a:solidFill>
                  <a:srgbClr val="006600"/>
                </a:solidFill>
                <a:latin typeface="Times New Roman" panose="02020603050405020304" pitchFamily="18" charset="0"/>
                <a:cs typeface="Times New Roman" panose="02020603050405020304" pitchFamily="18" charset="0"/>
              </a:rPr>
              <a:t>;</a:t>
            </a:r>
            <a:endParaRPr lang="en-GB" sz="2133" i="1">
              <a:solidFill>
                <a:srgbClr val="006600"/>
              </a:solidFill>
              <a:latin typeface="Times New Roman" panose="02020603050405020304" pitchFamily="18" charset="0"/>
              <a:ea typeface="Playfair Display"/>
              <a:cs typeface="Times New Roman" panose="02020603050405020304" pitchFamily="18" charset="0"/>
              <a:sym typeface="Playfair Display"/>
            </a:endParaRPr>
          </a:p>
        </p:txBody>
      </p:sp>
      <p:sp>
        <p:nvSpPr>
          <p:cNvPr id="190" name="Shape 190"/>
          <p:cNvSpPr/>
          <p:nvPr/>
        </p:nvSpPr>
        <p:spPr>
          <a:xfrm>
            <a:off x="8188037" y="2078181"/>
            <a:ext cx="3048000" cy="2792463"/>
          </a:xfrm>
          <a:prstGeom prst="ellipse">
            <a:avLst/>
          </a:prstGeom>
          <a:noFill/>
          <a:ln w="19050" cap="flat" cmpd="sng">
            <a:solidFill>
              <a:srgbClr val="93C47D"/>
            </a:solidFill>
            <a:prstDash val="solid"/>
            <a:round/>
            <a:headEnd type="none" w="med" len="med"/>
            <a:tailEnd type="none" w="med" len="med"/>
          </a:ln>
        </p:spPr>
        <p:txBody>
          <a:bodyPr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smtClean="0">
                <a:ln>
                  <a:noFill/>
                </a:ln>
                <a:solidFill>
                  <a:srgbClr val="57A7B5">
                    <a:lumMod val="75000"/>
                  </a:srgbClr>
                </a:solidFill>
                <a:effectLst/>
                <a:uLnTx/>
                <a:uFillTx/>
                <a:latin typeface="Times New Roman" panose="02020603050405020304" pitchFamily="18" charset="0"/>
                <a:ea typeface="Playfair Display"/>
                <a:cs typeface="Times New Roman" panose="02020603050405020304" pitchFamily="18" charset="0"/>
              </a:rPr>
              <a:t>Các</a:t>
            </a:r>
            <a:r>
              <a:rPr kumimoji="0" lang="en-US" sz="2133" b="0" i="0" u="none" strike="noStrike" kern="1200" cap="none" spc="0" normalizeH="0" noProof="0" smtClean="0">
                <a:ln>
                  <a:noFill/>
                </a:ln>
                <a:solidFill>
                  <a:srgbClr val="57A7B5">
                    <a:lumMod val="75000"/>
                  </a:srgbClr>
                </a:solidFill>
                <a:effectLst/>
                <a:uLnTx/>
                <a:uFillTx/>
                <a:latin typeface="Times New Roman" panose="02020603050405020304" pitchFamily="18" charset="0"/>
                <a:ea typeface="Playfair Display"/>
                <a:cs typeface="Times New Roman" panose="02020603050405020304" pitchFamily="18" charset="0"/>
              </a:rPr>
              <a:t> dạng bài tập giáo viên tạo ra có thể luu trữ dễ dàng và sử dụng lâu dài</a:t>
            </a:r>
            <a:endParaRPr kumimoji="0" lang="en-GB" sz="2133" b="0" i="1" u="none" strike="noStrike" kern="1200" cap="none" spc="0" normalizeH="0" baseline="0" noProof="0">
              <a:ln>
                <a:noFill/>
              </a:ln>
              <a:solidFill>
                <a:srgbClr val="57A7B5">
                  <a:lumMod val="75000"/>
                </a:srgbClr>
              </a:solidFill>
              <a:effectLst/>
              <a:uLnTx/>
              <a:uFillTx/>
              <a:latin typeface="Times New Roman" panose="02020603050405020304" pitchFamily="18" charset="0"/>
              <a:ea typeface="Playfair Display"/>
              <a:cs typeface="Times New Roman" panose="02020603050405020304" pitchFamily="18" charset="0"/>
              <a:sym typeface="Playfair Display"/>
            </a:endParaRPr>
          </a:p>
        </p:txBody>
      </p:sp>
      <p:sp>
        <p:nvSpPr>
          <p:cNvPr id="7" name="Shape 122"/>
          <p:cNvSpPr txBox="1">
            <a:spLocks noGrp="1"/>
          </p:cNvSpPr>
          <p:nvPr>
            <p:ph type="title"/>
          </p:nvPr>
        </p:nvSpPr>
        <p:spPr>
          <a:xfrm>
            <a:off x="978187" y="1046789"/>
            <a:ext cx="9995965" cy="1271999"/>
          </a:xfrm>
          <a:prstGeom prst="rect">
            <a:avLst/>
          </a:prstGeom>
        </p:spPr>
        <p:txBody>
          <a:bodyPr lIns="121900" tIns="121900" rIns="121900" bIns="121900" anchor="t" anchorCtr="0">
            <a:noAutofit/>
          </a:bodyPr>
          <a:lstStyle/>
          <a:p>
            <a:pPr lvl="0"/>
            <a:r>
              <a:rPr lang="en-US" sz="3000" i="1" smtClean="0">
                <a:solidFill>
                  <a:srgbClr val="FF0000"/>
                </a:solidFill>
                <a:latin typeface="Times New Roman" panose="02020603050405020304" pitchFamily="18" charset="0"/>
                <a:cs typeface="Times New Roman" panose="02020603050405020304" pitchFamily="18" charset="0"/>
              </a:rPr>
              <a:t>Ưu điểm của </a:t>
            </a:r>
            <a:r>
              <a:rPr lang="en-US" sz="3000" i="1">
                <a:solidFill>
                  <a:srgbClr val="FF0000"/>
                </a:solidFill>
                <a:latin typeface="Times New Roman" panose="02020603050405020304" pitchFamily="18" charset="0"/>
                <a:cs typeface="Times New Roman" panose="02020603050405020304" pitchFamily="18" charset="0"/>
              </a:rPr>
              <a:t>ứng dụng Mirosoft Office Powerpoint:</a:t>
            </a:r>
            <a:endParaRPr lang="en-GB" sz="3000"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798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wipe(down)">
                                      <p:cBhvr>
                                        <p:cTn id="13" dur="580">
                                          <p:stCondLst>
                                            <p:cond delay="0"/>
                                          </p:stCondLst>
                                        </p:cTn>
                                        <p:tgtEl>
                                          <p:spTgt spid="189"/>
                                        </p:tgtEl>
                                      </p:cBhvr>
                                    </p:animEffect>
                                    <p:anim calcmode="lin" valueType="num">
                                      <p:cBhvr>
                                        <p:cTn id="14" dur="1822" tmFilter="0,0; 0.14,0.36; 0.43,0.73; 0.71,0.91; 1.0,1.0">
                                          <p:stCondLst>
                                            <p:cond delay="0"/>
                                          </p:stCondLst>
                                        </p:cTn>
                                        <p:tgtEl>
                                          <p:spTgt spid="18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8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8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8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89"/>
                                        </p:tgtEl>
                                        <p:attrNameLst>
                                          <p:attrName>ppt_y</p:attrName>
                                        </p:attrNameLst>
                                      </p:cBhvr>
                                      <p:tavLst>
                                        <p:tav tm="0" fmla="#ppt_y-sin(pi*$)/81">
                                          <p:val>
                                            <p:fltVal val="0"/>
                                          </p:val>
                                        </p:tav>
                                        <p:tav tm="100000">
                                          <p:val>
                                            <p:fltVal val="1"/>
                                          </p:val>
                                        </p:tav>
                                      </p:tavLst>
                                    </p:anim>
                                    <p:animScale>
                                      <p:cBhvr>
                                        <p:cTn id="19" dur="26">
                                          <p:stCondLst>
                                            <p:cond delay="650"/>
                                          </p:stCondLst>
                                        </p:cTn>
                                        <p:tgtEl>
                                          <p:spTgt spid="189"/>
                                        </p:tgtEl>
                                      </p:cBhvr>
                                      <p:to x="100000" y="60000"/>
                                    </p:animScale>
                                    <p:animScale>
                                      <p:cBhvr>
                                        <p:cTn id="20" dur="166" decel="50000">
                                          <p:stCondLst>
                                            <p:cond delay="676"/>
                                          </p:stCondLst>
                                        </p:cTn>
                                        <p:tgtEl>
                                          <p:spTgt spid="189"/>
                                        </p:tgtEl>
                                      </p:cBhvr>
                                      <p:to x="100000" y="100000"/>
                                    </p:animScale>
                                    <p:animScale>
                                      <p:cBhvr>
                                        <p:cTn id="21" dur="26">
                                          <p:stCondLst>
                                            <p:cond delay="1312"/>
                                          </p:stCondLst>
                                        </p:cTn>
                                        <p:tgtEl>
                                          <p:spTgt spid="189"/>
                                        </p:tgtEl>
                                      </p:cBhvr>
                                      <p:to x="100000" y="80000"/>
                                    </p:animScale>
                                    <p:animScale>
                                      <p:cBhvr>
                                        <p:cTn id="22" dur="166" decel="50000">
                                          <p:stCondLst>
                                            <p:cond delay="1338"/>
                                          </p:stCondLst>
                                        </p:cTn>
                                        <p:tgtEl>
                                          <p:spTgt spid="189"/>
                                        </p:tgtEl>
                                      </p:cBhvr>
                                      <p:to x="100000" y="100000"/>
                                    </p:animScale>
                                    <p:animScale>
                                      <p:cBhvr>
                                        <p:cTn id="23" dur="26">
                                          <p:stCondLst>
                                            <p:cond delay="1642"/>
                                          </p:stCondLst>
                                        </p:cTn>
                                        <p:tgtEl>
                                          <p:spTgt spid="189"/>
                                        </p:tgtEl>
                                      </p:cBhvr>
                                      <p:to x="100000" y="90000"/>
                                    </p:animScale>
                                    <p:animScale>
                                      <p:cBhvr>
                                        <p:cTn id="24" dur="166" decel="50000">
                                          <p:stCondLst>
                                            <p:cond delay="1668"/>
                                          </p:stCondLst>
                                        </p:cTn>
                                        <p:tgtEl>
                                          <p:spTgt spid="189"/>
                                        </p:tgtEl>
                                      </p:cBhvr>
                                      <p:to x="100000" y="100000"/>
                                    </p:animScale>
                                    <p:animScale>
                                      <p:cBhvr>
                                        <p:cTn id="25" dur="26">
                                          <p:stCondLst>
                                            <p:cond delay="1808"/>
                                          </p:stCondLst>
                                        </p:cTn>
                                        <p:tgtEl>
                                          <p:spTgt spid="189"/>
                                        </p:tgtEl>
                                      </p:cBhvr>
                                      <p:to x="100000" y="95000"/>
                                    </p:animScale>
                                    <p:animScale>
                                      <p:cBhvr>
                                        <p:cTn id="26" dur="166" decel="50000">
                                          <p:stCondLst>
                                            <p:cond delay="1834"/>
                                          </p:stCondLst>
                                        </p:cTn>
                                        <p:tgtEl>
                                          <p:spTgt spid="189"/>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8"/>
                                        </p:tgtEl>
                                        <p:attrNameLst>
                                          <p:attrName>style.visibility</p:attrName>
                                        </p:attrNameLst>
                                      </p:cBhvr>
                                      <p:to>
                                        <p:strVal val="visible"/>
                                      </p:to>
                                    </p:set>
                                    <p:animEffect transition="in" filter="barn(inVertical)">
                                      <p:cBhvr>
                                        <p:cTn id="31" dur="500"/>
                                        <p:tgtEl>
                                          <p:spTgt spid="18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90"/>
                                        </p:tgtEl>
                                        <p:attrNameLst>
                                          <p:attrName>style.visibility</p:attrName>
                                        </p:attrNameLst>
                                      </p:cBhvr>
                                      <p:to>
                                        <p:strVal val="visible"/>
                                      </p:to>
                                    </p:set>
                                    <p:animEffect transition="in" filter="circle(in)">
                                      <p:cBhvr>
                                        <p:cTn id="36" dur="20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89" grpId="0" animBg="1"/>
      <p:bldP spid="190"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1" name="Shape 231"/>
          <p:cNvSpPr/>
          <p:nvPr/>
        </p:nvSpPr>
        <p:spPr>
          <a:xfrm>
            <a:off x="905616" y="2158270"/>
            <a:ext cx="2858065" cy="1551709"/>
          </a:xfrm>
          <a:prstGeom prst="homePlate">
            <a:avLst>
              <a:gd name="adj" fmla="val 30129"/>
            </a:avLst>
          </a:prstGeom>
          <a:noFill/>
          <a:ln w="19050" cap="flat" cmpd="sng">
            <a:solidFill>
              <a:srgbClr val="B6D7A8"/>
            </a:solidFill>
            <a:prstDash val="solid"/>
            <a:round/>
            <a:headEnd type="none" w="med" len="med"/>
            <a:tailEnd type="none" w="med" len="med"/>
          </a:ln>
        </p:spPr>
        <p:txBody>
          <a:bodyPr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33" smtClean="0">
                <a:solidFill>
                  <a:srgbClr val="006600"/>
                </a:solidFill>
                <a:latin typeface="Times New Roman" panose="02020603050405020304" pitchFamily="18" charset="0"/>
                <a:cs typeface="Times New Roman" panose="02020603050405020304" pitchFamily="18" charset="0"/>
              </a:rPr>
              <a:t>Bắt buộc phải có máy vi tính thì trẻ mới tham gia được</a:t>
            </a:r>
            <a:r>
              <a:rPr kumimoji="0" lang="vi-VN" sz="2133" b="0" i="0" u="none" strike="noStrike" kern="1200" cap="none" spc="0" normalizeH="0" baseline="0" noProof="0" smtClean="0">
                <a:ln>
                  <a:noFill/>
                </a:ln>
                <a:solidFill>
                  <a:srgbClr val="006600"/>
                </a:solidFill>
                <a:effectLst/>
                <a:uLnTx/>
                <a:uFillTx/>
                <a:latin typeface="Times New Roman" panose="02020603050405020304" pitchFamily="18" charset="0"/>
                <a:ea typeface="+mn-ea"/>
                <a:cs typeface="Times New Roman" panose="02020603050405020304" pitchFamily="18" charset="0"/>
              </a:rPr>
              <a:t>;</a:t>
            </a:r>
            <a:endParaRPr kumimoji="0" lang="en-GB" sz="2133" b="0" i="1" u="none" strike="noStrike" kern="1200" cap="none" spc="0" normalizeH="0" baseline="0" noProof="0">
              <a:ln>
                <a:noFill/>
              </a:ln>
              <a:solidFill>
                <a:srgbClr val="006600"/>
              </a:solidFill>
              <a:effectLst/>
              <a:uLnTx/>
              <a:uFillTx/>
              <a:latin typeface="Times New Roman" panose="02020603050405020304" pitchFamily="18" charset="0"/>
              <a:ea typeface="Playfair Display"/>
              <a:cs typeface="Times New Roman" panose="02020603050405020304" pitchFamily="18" charset="0"/>
              <a:sym typeface="Playfair Display"/>
            </a:endParaRPr>
          </a:p>
        </p:txBody>
      </p:sp>
      <p:sp>
        <p:nvSpPr>
          <p:cNvPr id="232" name="Shape 232"/>
          <p:cNvSpPr/>
          <p:nvPr/>
        </p:nvSpPr>
        <p:spPr>
          <a:xfrm>
            <a:off x="3445824" y="3043651"/>
            <a:ext cx="4314943" cy="1645599"/>
          </a:xfrm>
          <a:prstGeom prst="chevron">
            <a:avLst>
              <a:gd name="adj" fmla="val 29853"/>
            </a:avLst>
          </a:prstGeom>
          <a:noFill/>
          <a:ln w="19050" cap="flat" cmpd="sng">
            <a:solidFill>
              <a:srgbClr val="93C47D"/>
            </a:solidFill>
            <a:prstDash val="solid"/>
            <a:round/>
            <a:headEnd type="none" w="med" len="med"/>
            <a:tailEnd type="none" w="med" len="med"/>
          </a:ln>
        </p:spPr>
        <p:txBody>
          <a:bodyPr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133" b="0" i="0" u="none" strike="noStrike" kern="1200" cap="none" spc="0" normalizeH="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có hệ thống ghi lại số lượng người đăng nhập nên giáo viên không biết được bao nhiêu trẻ tham gia</a:t>
            </a:r>
            <a:endParaRPr kumimoji="0" lang="en-GB" sz="2133" b="0" i="1" u="none" strike="noStrike" kern="1200" cap="none" spc="0" normalizeH="0" baseline="0" noProof="0">
              <a:ln>
                <a:noFill/>
              </a:ln>
              <a:solidFill>
                <a:srgbClr val="000000"/>
              </a:solidFill>
              <a:effectLst/>
              <a:uLnTx/>
              <a:uFillTx/>
              <a:latin typeface="Times New Roman" panose="02020603050405020304" pitchFamily="18" charset="0"/>
              <a:ea typeface="Playfair Display"/>
              <a:cs typeface="Times New Roman" panose="02020603050405020304" pitchFamily="18" charset="0"/>
              <a:sym typeface="Playfair Display"/>
            </a:endParaRPr>
          </a:p>
        </p:txBody>
      </p:sp>
      <p:sp>
        <p:nvSpPr>
          <p:cNvPr id="233" name="Shape 233"/>
          <p:cNvSpPr/>
          <p:nvPr/>
        </p:nvSpPr>
        <p:spPr>
          <a:xfrm>
            <a:off x="7157317" y="2158270"/>
            <a:ext cx="4120284" cy="1645599"/>
          </a:xfrm>
          <a:prstGeom prst="chevron">
            <a:avLst>
              <a:gd name="adj" fmla="val 29853"/>
            </a:avLst>
          </a:prstGeom>
          <a:noFill/>
          <a:ln w="19050" cap="flat" cmpd="sng">
            <a:solidFill>
              <a:srgbClr val="6AA84F"/>
            </a:solidFill>
            <a:prstDash val="solid"/>
            <a:round/>
            <a:headEnd type="none" w="med" len="med"/>
            <a:tailEnd type="none" w="med" len="med"/>
          </a:ln>
        </p:spPr>
        <p:txBody>
          <a:bodyPr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33" smtClean="0">
                <a:solidFill>
                  <a:srgbClr val="002060"/>
                </a:solidFill>
                <a:latin typeface="Times New Roman" panose="02020603050405020304" pitchFamily="18" charset="0"/>
                <a:ea typeface="Playfair Display"/>
                <a:cs typeface="Times New Roman" panose="02020603050405020304" pitchFamily="18" charset="0"/>
                <a:sym typeface="Playfair Display"/>
              </a:rPr>
              <a:t>Khi trẻ tham gia chơi, hệ thống không tự động ghi lại kết quả nên giáo viên khó đánh giá được trẻ nếu không quan sát trẻ chơi.</a:t>
            </a:r>
            <a:endParaRPr kumimoji="0" lang="en-GB" sz="2133" b="0" i="1" u="none" strike="noStrike" kern="1200" cap="none" spc="0" normalizeH="0" baseline="0" noProof="0">
              <a:ln>
                <a:noFill/>
              </a:ln>
              <a:solidFill>
                <a:srgbClr val="002060"/>
              </a:solidFill>
              <a:effectLst/>
              <a:uLnTx/>
              <a:uFillTx/>
              <a:latin typeface="Times New Roman" panose="02020603050405020304" pitchFamily="18" charset="0"/>
              <a:ea typeface="Playfair Display"/>
              <a:cs typeface="Times New Roman" panose="02020603050405020304" pitchFamily="18" charset="0"/>
              <a:sym typeface="Playfair Display"/>
            </a:endParaRPr>
          </a:p>
        </p:txBody>
      </p:sp>
      <p:sp>
        <p:nvSpPr>
          <p:cNvPr id="5" name="Shape 122"/>
          <p:cNvSpPr txBox="1">
            <a:spLocks noGrp="1"/>
          </p:cNvSpPr>
          <p:nvPr>
            <p:ph type="title"/>
          </p:nvPr>
        </p:nvSpPr>
        <p:spPr>
          <a:xfrm>
            <a:off x="905616" y="1272889"/>
            <a:ext cx="9995965" cy="1271999"/>
          </a:xfrm>
          <a:prstGeom prst="rect">
            <a:avLst/>
          </a:prstGeom>
        </p:spPr>
        <p:txBody>
          <a:bodyPr lIns="121900" tIns="121900" rIns="121900" bIns="121900" anchor="t" anchorCtr="0">
            <a:noAutofit/>
          </a:bodyPr>
          <a:lstStyle/>
          <a:p>
            <a:pPr lvl="0"/>
            <a:r>
              <a:rPr lang="en-US" sz="3000" i="1" smtClean="0">
                <a:solidFill>
                  <a:srgbClr val="FF0000"/>
                </a:solidFill>
                <a:latin typeface="Times New Roman" panose="02020603050405020304" pitchFamily="18" charset="0"/>
                <a:cs typeface="Times New Roman" panose="02020603050405020304" pitchFamily="18" charset="0"/>
              </a:rPr>
              <a:t>Hạn chế của </a:t>
            </a:r>
            <a:r>
              <a:rPr lang="en-US" sz="3000" i="1">
                <a:solidFill>
                  <a:srgbClr val="FF0000"/>
                </a:solidFill>
                <a:latin typeface="Times New Roman" panose="02020603050405020304" pitchFamily="18" charset="0"/>
                <a:cs typeface="Times New Roman" panose="02020603050405020304" pitchFamily="18" charset="0"/>
              </a:rPr>
              <a:t>ứng dụng Mirosoft Office Powerpoint:</a:t>
            </a:r>
            <a:endParaRPr lang="en-GB" sz="3000"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4228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31"/>
                                        </p:tgtEl>
                                        <p:attrNameLst>
                                          <p:attrName>style.visibility</p:attrName>
                                        </p:attrNameLst>
                                      </p:cBhvr>
                                      <p:to>
                                        <p:strVal val="visible"/>
                                      </p:to>
                                    </p:set>
                                    <p:animEffect transition="in" filter="circle(in)">
                                      <p:cBhvr>
                                        <p:cTn id="13" dur="2000"/>
                                        <p:tgtEl>
                                          <p:spTgt spid="23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32"/>
                                        </p:tgtEl>
                                        <p:attrNameLst>
                                          <p:attrName>style.visibility</p:attrName>
                                        </p:attrNameLst>
                                      </p:cBhvr>
                                      <p:to>
                                        <p:strVal val="visible"/>
                                      </p:to>
                                    </p:set>
                                    <p:animEffect transition="in" filter="box(in)">
                                      <p:cBhvr>
                                        <p:cTn id="18" dur="2000"/>
                                        <p:tgtEl>
                                          <p:spTgt spid="232"/>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233"/>
                                        </p:tgtEl>
                                        <p:attrNameLst>
                                          <p:attrName>style.visibility</p:attrName>
                                        </p:attrNameLst>
                                      </p:cBhvr>
                                      <p:to>
                                        <p:strVal val="visible"/>
                                      </p:to>
                                    </p:set>
                                    <p:animEffect transition="in" filter="plus(in)">
                                      <p:cBhvr>
                                        <p:cTn id="23" dur="20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232" grpId="0" animBg="1"/>
      <p:bldP spid="23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8" name="Rectangle 7"/>
          <p:cNvSpPr/>
          <p:nvPr/>
        </p:nvSpPr>
        <p:spPr>
          <a:xfrm>
            <a:off x="2520704" y="541302"/>
            <a:ext cx="6776855" cy="232236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067" b="1" i="0" u="none" strike="noStrike" kern="0" cap="none" spc="0" normalizeH="0" baseline="0" noProof="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tl val="0"/>
              </a:rPr>
              <a:t>TÊN TRÒ CHƠI SỐ 2:</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067" b="1" i="0" u="none" strike="noStrike" kern="0" cap="none" spc="0" normalizeH="0" baseline="0" noProof="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tl val="0"/>
              </a:rPr>
              <a:t>MÓN QUÀ BẤT NGỜ</a:t>
            </a:r>
            <a:endParaRPr kumimoji="0" lang="en-US" sz="5067" b="1" i="0" u="none" strike="noStrike" kern="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tl val="0"/>
            </a:endParaRPr>
          </a:p>
        </p:txBody>
      </p:sp>
      <p:pic>
        <p:nvPicPr>
          <p:cNvPr id="1038" name="Picture 14" descr="Bow-on-on-gift GIFs - Get the best GIF on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80758" y="2976540"/>
            <a:ext cx="2354997" cy="235499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anne Sok GIFs on GIPHY - Be 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17344" y="2258972"/>
            <a:ext cx="2836498" cy="28364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eatest Gift Gg Sticker - Greatest Gift GG GG App - Discover &amp; Share GIF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64031" y="2986737"/>
            <a:ext cx="1748809" cy="21087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Gift GIFs - Get the best gif on GIF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512301" y="2995831"/>
            <a:ext cx="1570516" cy="1853210"/>
          </a:xfrm>
          <a:prstGeom prst="rect">
            <a:avLst/>
          </a:prstGeom>
          <a:noFill/>
          <a:extLst>
            <a:ext uri="{909E8E84-426E-40DD-AFC4-6F175D3DCCD1}">
              <a14:hiddenFill xmlns:a14="http://schemas.microsoft.com/office/drawing/2010/main">
                <a:solidFill>
                  <a:srgbClr val="FFFFFF"/>
                </a:solidFill>
              </a14:hiddenFill>
            </a:ext>
          </a:extLst>
        </p:spPr>
      </p:pic>
      <p:sp>
        <p:nvSpPr>
          <p:cNvPr id="3" name="Notched Right Arrow 2">
            <a:hlinkClick r:id="" action="ppaction://hlinkshowjump?jump=nextslide"/>
          </p:cNvPr>
          <p:cNvSpPr/>
          <p:nvPr/>
        </p:nvSpPr>
        <p:spPr>
          <a:xfrm>
            <a:off x="8212840" y="6210300"/>
            <a:ext cx="877319" cy="533400"/>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8d9ff023fbd6b2e4232b00fdaf020c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5618" y="1253218"/>
            <a:ext cx="609600" cy="609600"/>
          </a:xfrm>
          <a:prstGeom prst="rect">
            <a:avLst/>
          </a:prstGeom>
        </p:spPr>
      </p:pic>
    </p:spTree>
    <p:extLst>
      <p:ext uri="{BB962C8B-B14F-4D97-AF65-F5344CB8AC3E}">
        <p14:creationId xmlns:p14="http://schemas.microsoft.com/office/powerpoint/2010/main" val="2173186391"/>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 name="Rectangle 1"/>
          <p:cNvSpPr/>
          <p:nvPr/>
        </p:nvSpPr>
        <p:spPr>
          <a:xfrm>
            <a:off x="3464512" y="2967335"/>
            <a:ext cx="5262980" cy="923330"/>
          </a:xfrm>
          <a:prstGeom prst="rect">
            <a:avLst/>
          </a:prstGeom>
          <a:noFill/>
        </p:spPr>
        <p:txBody>
          <a:bodyPr wrap="none" lIns="91440" tIns="45720" rIns="91440" bIns="45720">
            <a:spAutoFit/>
          </a:bodyPr>
          <a:lstStyle/>
          <a:p>
            <a:pPr algn="ctr"/>
            <a:r>
              <a:rPr lang="en-US" sz="540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MÓN QUÀ SỐ 1</a:t>
            </a:r>
            <a:endPar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3" name="Picture 14" descr="Bow-on-on-gift GIFs - Get the best GIF on GIPHY">
            <a:hlinkClick r:id="" action="ppaction://hlinkshowjump?jump=nextslid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18503" y="4171847"/>
            <a:ext cx="2354997" cy="2354997"/>
          </a:xfrm>
          <a:prstGeom prst="rect">
            <a:avLst/>
          </a:prstGeom>
          <a:noFill/>
          <a:extLst>
            <a:ext uri="{909E8E84-426E-40DD-AFC4-6F175D3DCCD1}">
              <a14:hiddenFill xmlns:a14="http://schemas.microsoft.com/office/drawing/2010/main">
                <a:solidFill>
                  <a:srgbClr val="FFFFFF"/>
                </a:solidFill>
              </a14:hiddenFill>
            </a:ext>
          </a:extLst>
        </p:spPr>
      </p:pic>
      <p:pic>
        <p:nvPicPr>
          <p:cNvPr id="5" name="00b51b778c054561c9c9effb3f09582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103" y="1296760"/>
            <a:ext cx="609600" cy="609600"/>
          </a:xfrm>
          <a:prstGeom prst="rect">
            <a:avLst/>
          </a:prstGeom>
        </p:spPr>
      </p:pic>
    </p:spTree>
    <p:extLst>
      <p:ext uri="{BB962C8B-B14F-4D97-AF65-F5344CB8AC3E}">
        <p14:creationId xmlns:p14="http://schemas.microsoft.com/office/powerpoint/2010/main" val="18489712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6" presetClass="exit" presetSubtype="32" fill="hold" nodeType="clickEffect">
                                  <p:stCondLst>
                                    <p:cond delay="500"/>
                                  </p:stCondLst>
                                  <p:childTnLst>
                                    <p:animEffect transition="out" filter="circle(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848</Words>
  <Application>Microsoft Office PowerPoint</Application>
  <PresentationFormat>Widescreen</PresentationFormat>
  <Paragraphs>70</Paragraphs>
  <Slides>29</Slides>
  <Notes>25</Notes>
  <HiddenSlides>0</HiddenSlides>
  <MMClips>21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29</vt:i4>
      </vt:variant>
    </vt:vector>
  </HeadingPairs>
  <TitlesOfParts>
    <vt:vector size="41" baseType="lpstr">
      <vt:lpstr>Microsoft YaHei</vt:lpstr>
      <vt:lpstr>Arial</vt:lpstr>
      <vt:lpstr>Calibri</vt:lpstr>
      <vt:lpstr>Calibri Light</vt:lpstr>
      <vt:lpstr>Playfair Display</vt:lpstr>
      <vt:lpstr>Times New Roman</vt:lpstr>
      <vt:lpstr>Tinos</vt:lpstr>
      <vt:lpstr>Office Theme</vt:lpstr>
      <vt:lpstr>Constance template</vt:lpstr>
      <vt:lpstr>1_Constance template</vt:lpstr>
      <vt:lpstr>3_Constance template</vt:lpstr>
      <vt:lpstr>4_Constance template</vt:lpstr>
      <vt:lpstr>PowerPoint Presentation</vt:lpstr>
      <vt:lpstr>Cách chơi:</vt:lpstr>
      <vt:lpstr>Ý nghĩa trò chơi:</vt:lpstr>
      <vt:lpstr>PowerPoint Presentation</vt:lpstr>
      <vt:lpstr>Hiệu quả khi sử dụng ứng dụng Mirosoft Office Powerpoint:</vt:lpstr>
      <vt:lpstr>Ưu điểm của ứng dụng Mirosoft Office Powerpoint:</vt:lpstr>
      <vt:lpstr>Hạn chế của ứng dụng Mirosoft Office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Chân thành cảm ơn vì đã chú ý theo dõi. Trân trọng kính chào!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Nguyen</dc:creator>
  <cp:lastModifiedBy>Admin</cp:lastModifiedBy>
  <cp:revision>76</cp:revision>
  <dcterms:created xsi:type="dcterms:W3CDTF">2023-11-28T15:52:26Z</dcterms:created>
  <dcterms:modified xsi:type="dcterms:W3CDTF">2024-10-24T09:05:18Z</dcterms:modified>
</cp:coreProperties>
</file>