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2"/>
    <p:sldId id="269" r:id="rId3"/>
    <p:sldId id="256" r:id="rId4"/>
    <p:sldId id="257" r:id="rId5"/>
    <p:sldId id="258" r:id="rId6"/>
    <p:sldId id="270" r:id="rId7"/>
    <p:sldId id="259" r:id="rId8"/>
    <p:sldId id="268" r:id="rId9"/>
    <p:sldId id="264" r:id="rId10"/>
    <p:sldId id="263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179E6-C979-47F4-9E45-32C04EC2462E}" type="datetimeFigureOut">
              <a:rPr lang="en-SG" smtClean="0"/>
              <a:t>23/10/2024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148D-808D-4464-9415-694F549B2F11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23.svg"/><Relationship Id="rId5" Type="http://schemas.openxmlformats.org/officeDocument/2006/relationships/image" Target="../media/image28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png"/><Relationship Id="rId7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23.sv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4.jpeg"/><Relationship Id="rId7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3.sv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a landscape with trees and mountains&#10;&#10;Description automatically generated">
            <a:extLst>
              <a:ext uri="{FF2B5EF4-FFF2-40B4-BE49-F238E27FC236}">
                <a16:creationId xmlns:a16="http://schemas.microsoft.com/office/drawing/2014/main" id="{C2562EE4-471E-CC8A-5494-D025848C2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57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9CD41A-0FD2-F4D2-0D23-6C56C25F3DDE}"/>
              </a:ext>
            </a:extLst>
          </p:cNvPr>
          <p:cNvSpPr/>
          <p:nvPr/>
        </p:nvSpPr>
        <p:spPr>
          <a:xfrm>
            <a:off x="3546817" y="0"/>
            <a:ext cx="58499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MN Rạng Đông 2</a:t>
            </a:r>
          </a:p>
        </p:txBody>
      </p:sp>
      <p:pic>
        <p:nvPicPr>
          <p:cNvPr id="8" name="Picture 7" descr="A logo with a green leaf and a red flower&#10;&#10;Description automatically generated">
            <a:extLst>
              <a:ext uri="{FF2B5EF4-FFF2-40B4-BE49-F238E27FC236}">
                <a16:creationId xmlns:a16="http://schemas.microsoft.com/office/drawing/2014/main" id="{6201B875-F6CA-50D2-78B9-9D8C3F2DD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31" y="0"/>
            <a:ext cx="1073562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0F48A1-551F-34BA-8010-7B841A7F1525}"/>
              </a:ext>
            </a:extLst>
          </p:cNvPr>
          <p:cNvSpPr/>
          <p:nvPr/>
        </p:nvSpPr>
        <p:spPr>
          <a:xfrm>
            <a:off x="854884" y="1483440"/>
            <a:ext cx="104822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ĐỒ VẬT VÀ</a:t>
            </a:r>
          </a:p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GÂY NGUY HIỂM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0200C-BDDB-F0C1-3CE7-B8359312AB1E}"/>
              </a:ext>
            </a:extLst>
          </p:cNvPr>
          <p:cNvSpPr/>
          <p:nvPr/>
        </p:nvSpPr>
        <p:spPr>
          <a:xfrm>
            <a:off x="2255044" y="4096724"/>
            <a:ext cx="76819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Lứa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tuổi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3-4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tuổi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áo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viên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Phạm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Thu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Thủy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81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4224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/>
          <p:cNvSpPr/>
          <p:nvPr/>
        </p:nvSpPr>
        <p:spPr>
          <a:xfrm>
            <a:off x="414528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/>
          <p:cNvSpPr/>
          <p:nvPr/>
        </p:nvSpPr>
        <p:spPr>
          <a:xfrm>
            <a:off x="817880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/>
          <p:cNvSpPr/>
          <p:nvPr/>
        </p:nvSpPr>
        <p:spPr>
          <a:xfrm>
            <a:off x="14224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: Rounded Corners 7"/>
          <p:cNvSpPr/>
          <p:nvPr/>
        </p:nvSpPr>
        <p:spPr>
          <a:xfrm>
            <a:off x="414528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: Rounded Corners 8"/>
          <p:cNvSpPr/>
          <p:nvPr/>
        </p:nvSpPr>
        <p:spPr>
          <a:xfrm>
            <a:off x="817880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2" descr="Điện giật ở trẻ 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/>
          <a:stretch>
            <a:fillRect/>
          </a:stretch>
        </p:blipFill>
        <p:spPr bwMode="auto">
          <a:xfrm>
            <a:off x="4302543" y="544830"/>
            <a:ext cx="3576753" cy="2535238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ánh diều] Giải đạo đức 1 bài: Phòng tránh bị thương do các vật sắc nhọn -  Tech12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7" t="7201" r="5314"/>
          <a:stretch>
            <a:fillRect/>
          </a:stretch>
        </p:blipFill>
        <p:spPr bwMode="auto">
          <a:xfrm>
            <a:off x="572847" y="279879"/>
            <a:ext cx="2856153" cy="2992118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Vector Minh Họa Trang Sách Tô Màu Hoạt Động Của Trẻ Em Với Hình Ảnh Một Cậu  Bé Đang Đọc Sách Hình minh họa Sẵn có - Tải xuống Hình ảnh Ng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9931" r="14377" b="6606"/>
          <a:stretch>
            <a:fillRect/>
          </a:stretch>
        </p:blipFill>
        <p:spPr bwMode="auto">
          <a:xfrm>
            <a:off x="8935944" y="3464027"/>
            <a:ext cx="2529616" cy="28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ẻ em chơi cầu trượt máng game slide chute vector 4430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8" t="9356" r="10885" b="5660"/>
          <a:stretch>
            <a:fillRect/>
          </a:stretch>
        </p:blipFill>
        <p:spPr bwMode="auto">
          <a:xfrm>
            <a:off x="8431965" y="437515"/>
            <a:ext cx="3495628" cy="2701926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ài Thơ Đồ Chơi Của Bé ❤️️ Nội Dung, Hình Ảnh, Giáo Á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93" y="3618722"/>
            <a:ext cx="3729214" cy="2558241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ống Lắc Cầm Tay Cán Gỗ Họa Tiết Hoạt Hình Cho Bé - Đồ chơi phát nhạc và  nhạc cụ | BiBiOne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3" y="3466853"/>
            <a:ext cx="2845047" cy="28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A732E58-5BFA-0E07-D605-7BCABDA96663}"/>
              </a:ext>
            </a:extLst>
          </p:cNvPr>
          <p:cNvCxnSpPr/>
          <p:nvPr/>
        </p:nvCxnSpPr>
        <p:spPr>
          <a:xfrm>
            <a:off x="221550" y="410210"/>
            <a:ext cx="3727142" cy="273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3B36D6-9327-970D-E239-10405B712187}"/>
              </a:ext>
            </a:extLst>
          </p:cNvPr>
          <p:cNvCxnSpPr/>
          <p:nvPr/>
        </p:nvCxnSpPr>
        <p:spPr>
          <a:xfrm flipV="1">
            <a:off x="257810" y="360969"/>
            <a:ext cx="3537576" cy="27883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5" descr="Grinning face with solid fill with solid fill">
            <a:extLst>
              <a:ext uri="{FF2B5EF4-FFF2-40B4-BE49-F238E27FC236}">
                <a16:creationId xmlns:a16="http://schemas.microsoft.com/office/drawing/2014/main" id="{6EC1D676-D41F-AD3E-34A0-A0F23857E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95457" y="5397500"/>
            <a:ext cx="914400" cy="914400"/>
          </a:xfrm>
          <a:prstGeom prst="rect">
            <a:avLst/>
          </a:prstGeom>
        </p:spPr>
      </p:pic>
      <p:pic>
        <p:nvPicPr>
          <p:cNvPr id="12" name="Content Placeholder 5" descr="Grinning face with solid fill with solid fill">
            <a:extLst>
              <a:ext uri="{FF2B5EF4-FFF2-40B4-BE49-F238E27FC236}">
                <a16:creationId xmlns:a16="http://schemas.microsoft.com/office/drawing/2014/main" id="{F7AD898A-889C-735C-C848-D35F3FBB33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524891" y="3429000"/>
            <a:ext cx="914400" cy="914400"/>
          </a:xfrm>
          <a:prstGeom prst="rect">
            <a:avLst/>
          </a:prstGeom>
        </p:spPr>
      </p:pic>
      <p:pic>
        <p:nvPicPr>
          <p:cNvPr id="13" name="Content Placeholder 5" descr="Grinning face with solid fill with solid fill">
            <a:extLst>
              <a:ext uri="{FF2B5EF4-FFF2-40B4-BE49-F238E27FC236}">
                <a16:creationId xmlns:a16="http://schemas.microsoft.com/office/drawing/2014/main" id="{E0F440C8-3B0B-CAA7-AAD5-69E37B899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631144" y="562610"/>
            <a:ext cx="914400" cy="914400"/>
          </a:xfrm>
          <a:prstGeom prst="rect">
            <a:avLst/>
          </a:prstGeom>
        </p:spPr>
      </p:pic>
      <p:pic>
        <p:nvPicPr>
          <p:cNvPr id="16" name="Content Placeholder 5" descr="Grinning face with solid fill with solid fill">
            <a:extLst>
              <a:ext uri="{FF2B5EF4-FFF2-40B4-BE49-F238E27FC236}">
                <a16:creationId xmlns:a16="http://schemas.microsoft.com/office/drawing/2014/main" id="{AAB80631-4CD7-D34E-652D-6DC316466A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78744" y="3493489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DF030F-2C94-3E19-2401-932E2430CB06}"/>
              </a:ext>
            </a:extLst>
          </p:cNvPr>
          <p:cNvCxnSpPr/>
          <p:nvPr/>
        </p:nvCxnSpPr>
        <p:spPr>
          <a:xfrm>
            <a:off x="4312297" y="293558"/>
            <a:ext cx="3727142" cy="273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DC32ED-AF01-FAC7-C71D-81DF797B1910}"/>
              </a:ext>
            </a:extLst>
          </p:cNvPr>
          <p:cNvCxnSpPr/>
          <p:nvPr/>
        </p:nvCxnSpPr>
        <p:spPr>
          <a:xfrm flipV="1">
            <a:off x="4348557" y="244317"/>
            <a:ext cx="3537576" cy="27883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/>
          <p:cNvSpPr/>
          <p:nvPr/>
        </p:nvSpPr>
        <p:spPr>
          <a:xfrm>
            <a:off x="14224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/>
          <p:cNvSpPr/>
          <p:nvPr/>
        </p:nvSpPr>
        <p:spPr>
          <a:xfrm>
            <a:off x="414528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/>
          <p:cNvSpPr/>
          <p:nvPr/>
        </p:nvSpPr>
        <p:spPr>
          <a:xfrm>
            <a:off x="817880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/>
          <p:cNvSpPr/>
          <p:nvPr/>
        </p:nvSpPr>
        <p:spPr>
          <a:xfrm>
            <a:off x="14224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: Rounded Corners 7"/>
          <p:cNvSpPr/>
          <p:nvPr/>
        </p:nvSpPr>
        <p:spPr>
          <a:xfrm>
            <a:off x="414528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: Rounded Corners 8"/>
          <p:cNvSpPr/>
          <p:nvPr/>
        </p:nvSpPr>
        <p:spPr>
          <a:xfrm>
            <a:off x="817880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7" y="437515"/>
            <a:ext cx="3759131" cy="2691538"/>
          </a:xfrm>
          <a:prstGeom prst="roundRect">
            <a:avLst/>
          </a:prstGeom>
        </p:spPr>
      </p:pic>
      <p:pic>
        <p:nvPicPr>
          <p:cNvPr id="13" name="Picture 6" descr="Cánh diều] Giải đạo đức 1 bài: Phòng tránh bị thương do các vật sắc nhọn -  Tech12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6909" r="2361" b="4525"/>
          <a:stretch>
            <a:fillRect/>
          </a:stretch>
        </p:blipFill>
        <p:spPr bwMode="auto">
          <a:xfrm>
            <a:off x="204520" y="3708400"/>
            <a:ext cx="3756559" cy="2417763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Vector Minh Họa Trang Sách Tô Màu Hoạt Động Của Trẻ Em Với Hình Ảnh Một Cậu  Bé Đang Đọc Sách Hình minh họa Sẵn có - Tải xuống Hình ảnh Nga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9931" r="14377" b="6606"/>
          <a:stretch>
            <a:fillRect/>
          </a:stretch>
        </p:blipFill>
        <p:spPr bwMode="auto">
          <a:xfrm>
            <a:off x="8935944" y="3433547"/>
            <a:ext cx="2529616" cy="29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ất đồ chơi gọn g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65" y="360969"/>
            <a:ext cx="3736915" cy="27883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rống Lắc Cầm Tay Cán Gỗ Họa Tiết Hoạt Hình Cho Bé - Đồ chơi phát nhạc và  nhạc cụ | BiBiOne.v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28" y="339386"/>
            <a:ext cx="2845047" cy="28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ình nền Nền Người Cầm Nĩa Nhìn Xuống Người Cầm Nĩa Nền, Minh Họa 3d Tay  Cầm Muỗng Nĩa, ảnh Chụp ảnh Hd Background Vector để tải xuống miễn phí - 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97" y="3855243"/>
            <a:ext cx="3755005" cy="2102803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2282BE-21C0-DCBC-466E-130C5C743D13}"/>
              </a:ext>
            </a:extLst>
          </p:cNvPr>
          <p:cNvCxnSpPr/>
          <p:nvPr/>
        </p:nvCxnSpPr>
        <p:spPr>
          <a:xfrm>
            <a:off x="221550" y="410210"/>
            <a:ext cx="3727142" cy="273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2951C2-6B30-F2B4-DCC1-C9CFBA9ED3AC}"/>
              </a:ext>
            </a:extLst>
          </p:cNvPr>
          <p:cNvCxnSpPr/>
          <p:nvPr/>
        </p:nvCxnSpPr>
        <p:spPr>
          <a:xfrm flipV="1">
            <a:off x="257810" y="360969"/>
            <a:ext cx="3537576" cy="27883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89EC4B-6A02-5782-10AC-A1FBBBAA0919}"/>
              </a:ext>
            </a:extLst>
          </p:cNvPr>
          <p:cNvCxnSpPr/>
          <p:nvPr/>
        </p:nvCxnSpPr>
        <p:spPr>
          <a:xfrm>
            <a:off x="241553" y="3681412"/>
            <a:ext cx="3727142" cy="273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BA129A-C9C1-4E2A-0187-B269A9A62600}"/>
              </a:ext>
            </a:extLst>
          </p:cNvPr>
          <p:cNvCxnSpPr/>
          <p:nvPr/>
        </p:nvCxnSpPr>
        <p:spPr>
          <a:xfrm flipV="1">
            <a:off x="277813" y="3632171"/>
            <a:ext cx="3537576" cy="27883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2A215B-2D1D-F602-7C07-EBF9DAD62884}"/>
              </a:ext>
            </a:extLst>
          </p:cNvPr>
          <p:cNvCxnSpPr/>
          <p:nvPr/>
        </p:nvCxnSpPr>
        <p:spPr>
          <a:xfrm>
            <a:off x="4372112" y="3670450"/>
            <a:ext cx="3727142" cy="273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B6D37A-BCFF-CEBE-6813-04E48E8B5C29}"/>
              </a:ext>
            </a:extLst>
          </p:cNvPr>
          <p:cNvCxnSpPr/>
          <p:nvPr/>
        </p:nvCxnSpPr>
        <p:spPr>
          <a:xfrm flipV="1">
            <a:off x="4408372" y="3621209"/>
            <a:ext cx="3537576" cy="27883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Content Placeholder 5" descr="Grinning face with solid fill with solid fill">
            <a:extLst>
              <a:ext uri="{FF2B5EF4-FFF2-40B4-BE49-F238E27FC236}">
                <a16:creationId xmlns:a16="http://schemas.microsoft.com/office/drawing/2014/main" id="{13F888CC-634E-222A-7447-ABB42AF13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26086" y="3621209"/>
            <a:ext cx="914400" cy="914400"/>
          </a:xfrm>
          <a:prstGeom prst="rect">
            <a:avLst/>
          </a:prstGeom>
        </p:spPr>
      </p:pic>
      <p:pic>
        <p:nvPicPr>
          <p:cNvPr id="21" name="Content Placeholder 5" descr="Grinning face with solid fill with solid fill">
            <a:extLst>
              <a:ext uri="{FF2B5EF4-FFF2-40B4-BE49-F238E27FC236}">
                <a16:creationId xmlns:a16="http://schemas.microsoft.com/office/drawing/2014/main" id="{7E91DA95-4E25-78A3-4199-DB8B84D7B4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415034" y="377825"/>
            <a:ext cx="914400" cy="914400"/>
          </a:xfrm>
          <a:prstGeom prst="rect">
            <a:avLst/>
          </a:prstGeom>
        </p:spPr>
      </p:pic>
      <p:pic>
        <p:nvPicPr>
          <p:cNvPr id="22" name="Content Placeholder 5" descr="Grinning face with solid fill with solid fill">
            <a:extLst>
              <a:ext uri="{FF2B5EF4-FFF2-40B4-BE49-F238E27FC236}">
                <a16:creationId xmlns:a16="http://schemas.microsoft.com/office/drawing/2014/main" id="{209AC3FF-66DC-EF67-4780-BEABACAFB3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21028" y="2105455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0 hình nền màu hồng đẹp nhất thế giới cho máy tí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8696" y="76143"/>
            <a:ext cx="9370423" cy="678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15000"/>
              </a:lnSpc>
              <a:buFontTx/>
              <a:buChar char="-"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Bo.	(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  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</a:t>
            </a:r>
            <a:r>
              <a:rPr lang="en-SG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SG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 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Cho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marL="685800" lvl="1" algn="just">
              <a:lnSpc>
                <a:spcPct val="115000"/>
              </a:lnSpc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Theo con,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Bo?</a:t>
            </a:r>
          </a:p>
          <a:p>
            <a:pPr marL="228600" algn="just">
              <a:lnSpc>
                <a:spcPct val="115000"/>
              </a:lnSpc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Cho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</a:p>
          <a:p>
            <a:pPr marL="228600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 (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85800" lvl="1"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sticker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algn="just">
              <a:lnSpc>
                <a:spcPct val="115000"/>
              </a:lnSpc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So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 descr="Sơ cứu cho trẻ khi bị điện giật | Vinme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6"/>
          <a:stretch>
            <a:fillRect/>
          </a:stretch>
        </p:blipFill>
        <p:spPr bwMode="auto">
          <a:xfrm rot="448794">
            <a:off x="573869" y="3286933"/>
            <a:ext cx="1897593" cy="138951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Những điều cần biết và giải pháp khắc phục vỡ màn hình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794">
            <a:off x="809347" y="5030854"/>
            <a:ext cx="1601416" cy="160141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Các cấp độ bỏng và phương pháp sơ cứu bỏng đúng cá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6335" r="11423" b="6176"/>
          <a:stretch>
            <a:fillRect/>
          </a:stretch>
        </p:blipFill>
        <p:spPr bwMode="auto">
          <a:xfrm rot="448794">
            <a:off x="985280" y="1563154"/>
            <a:ext cx="1399716" cy="138156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Trẻ bị đứt tay phải làm sao? Hướng dẫn cho cha mẹ xử lý kịp thờ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794">
            <a:off x="954806" y="307349"/>
            <a:ext cx="1797839" cy="93937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a green leaf and a red flower&#10;&#10;Description automatically generated">
            <a:extLst>
              <a:ext uri="{FF2B5EF4-FFF2-40B4-BE49-F238E27FC236}">
                <a16:creationId xmlns:a16="http://schemas.microsoft.com/office/drawing/2014/main" id="{6201B875-F6CA-50D2-78B9-9D8C3F2DD3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557" y="5815292"/>
            <a:ext cx="107356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5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" name="DOA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-1"/>
            <a:ext cx="12196763" cy="68553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763" y="37961"/>
            <a:ext cx="19782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</a:t>
            </a:r>
            <a:endParaRPr 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" name="DOAN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82" y="32738"/>
            <a:ext cx="12202282" cy="6857998"/>
          </a:xfrm>
        </p:spPr>
      </p:pic>
      <p:sp>
        <p:nvSpPr>
          <p:cNvPr id="4" name="Rectangle 3"/>
          <p:cNvSpPr/>
          <p:nvPr/>
        </p:nvSpPr>
        <p:spPr>
          <a:xfrm>
            <a:off x="-4763" y="37961"/>
            <a:ext cx="19782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</a:t>
            </a:r>
            <a:endParaRPr 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6" name="DOA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00" r="12500"/>
          <a:stretch>
            <a:fillRect/>
          </a:stretch>
        </p:blipFill>
        <p:spPr>
          <a:xfrm>
            <a:off x="1157674" y="0"/>
            <a:ext cx="1101198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7674" y="0"/>
            <a:ext cx="19782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</a:t>
            </a:r>
            <a:endParaRPr 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hình nền powerpoint màu hồng đẹp xuất sắc, tải về ng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a green leaf and a red flower&#10;&#10;Description automatically generated">
            <a:extLst>
              <a:ext uri="{FF2B5EF4-FFF2-40B4-BE49-F238E27FC236}">
                <a16:creationId xmlns:a16="http://schemas.microsoft.com/office/drawing/2014/main" id="{6201B875-F6CA-50D2-78B9-9D8C3F2DD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13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94" y="37961"/>
            <a:ext cx="8017618" cy="6828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173" y="2670008"/>
            <a:ext cx="111916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Xem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tranh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đoán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đồ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vật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gây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hiểm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cho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bản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thân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763" y="37961"/>
            <a:ext cx="19782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2</a:t>
            </a:r>
            <a:endParaRPr 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7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DAO KÉO ĐA NĂNG 5 MÓN JIN NIANG ZI 016 - VIVM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3243"/>
            <a:ext cx="1925320" cy="192532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máy lọc nước với nước đã đun sôi được không?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7"/>
          <a:stretch>
            <a:fillRect/>
          </a:stretch>
        </p:blipFill>
        <p:spPr bwMode="auto">
          <a:xfrm>
            <a:off x="3420037" y="622921"/>
            <a:ext cx="2106367" cy="1745642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ùng ổ điện lâu nay, bạn có mắc những sai lầm nguy hiểm sau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7" y="836696"/>
            <a:ext cx="2633980" cy="153186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5 thương hiệu ly thủy tinh tốt &amp; chất lượng nhất tại Việt Nam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685" y="191112"/>
            <a:ext cx="2371090" cy="217745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731716" y="2729718"/>
            <a:ext cx="1" cy="8883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87920" y="2646913"/>
            <a:ext cx="16157" cy="105395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Sơ cứu cho trẻ khi bị điện giật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6"/>
          <a:stretch>
            <a:fillRect/>
          </a:stretch>
        </p:blipFill>
        <p:spPr bwMode="auto">
          <a:xfrm>
            <a:off x="5833029" y="3784282"/>
            <a:ext cx="3139857" cy="229915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7293380" y="2729718"/>
            <a:ext cx="1" cy="8883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40" name="Picture 16" descr="Những điều cần biết và giải pháp khắc phục vỡ màn hình điện thoạ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42" y="3784283"/>
            <a:ext cx="2649784" cy="264978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10452205" y="2646913"/>
            <a:ext cx="16157" cy="105395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Các cấp độ bỏng và phương pháp sơ cứu bỏng đúng các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6335" r="11423" b="6176"/>
          <a:stretch>
            <a:fillRect/>
          </a:stretch>
        </p:blipFill>
        <p:spPr bwMode="auto">
          <a:xfrm>
            <a:off x="3335371" y="3784283"/>
            <a:ext cx="2316041" cy="2286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rẻ bị đứt tay phải làm sao? Hướng dẫn cho cha mẹ xử lý kịp thờ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8" y="3784283"/>
            <a:ext cx="2974796" cy="155433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4763" y="37961"/>
            <a:ext cx="19782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2</a:t>
            </a:r>
            <a:endParaRPr 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with a green leaf and a red flower&#10;&#10;Description automatically generated">
            <a:extLst>
              <a:ext uri="{FF2B5EF4-FFF2-40B4-BE49-F238E27FC236}">
                <a16:creationId xmlns:a16="http://schemas.microsoft.com/office/drawing/2014/main" id="{6201B875-F6CA-50D2-78B9-9D8C3F2DD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3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94" y="37961"/>
            <a:ext cx="8017618" cy="68289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82E132-D555-8D56-A7A6-2F5E9DDB2C19}"/>
              </a:ext>
            </a:extLst>
          </p:cNvPr>
          <p:cNvSpPr/>
          <p:nvPr/>
        </p:nvSpPr>
        <p:spPr>
          <a:xfrm>
            <a:off x="2204518" y="2142112"/>
            <a:ext cx="7782964" cy="25853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tập</a:t>
            </a:r>
            <a:r>
              <a:rPr lang="en-US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Phân</a:t>
            </a:r>
            <a:r>
              <a:rPr lang="en-US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biệt</a:t>
            </a:r>
            <a:r>
              <a:rPr lang="en-US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hành</a:t>
            </a:r>
            <a:r>
              <a:rPr lang="en-US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đúng</a:t>
            </a:r>
            <a:endParaRPr 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hành</a:t>
            </a:r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sai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763" y="37961"/>
            <a:ext cx="19782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3</a:t>
            </a:r>
            <a:endParaRPr 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25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/>
          <p:cNvSpPr/>
          <p:nvPr/>
        </p:nvSpPr>
        <p:spPr>
          <a:xfrm>
            <a:off x="14224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/>
          <p:cNvSpPr/>
          <p:nvPr/>
        </p:nvSpPr>
        <p:spPr>
          <a:xfrm>
            <a:off x="414528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/>
          <p:cNvSpPr/>
          <p:nvPr/>
        </p:nvSpPr>
        <p:spPr>
          <a:xfrm>
            <a:off x="8178800" y="244317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/>
          <p:cNvSpPr/>
          <p:nvPr/>
        </p:nvSpPr>
        <p:spPr>
          <a:xfrm>
            <a:off x="14224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: Rounded Corners 7"/>
          <p:cNvSpPr/>
          <p:nvPr/>
        </p:nvSpPr>
        <p:spPr>
          <a:xfrm>
            <a:off x="414528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: Rounded Corners 8"/>
          <p:cNvSpPr/>
          <p:nvPr/>
        </p:nvSpPr>
        <p:spPr>
          <a:xfrm>
            <a:off x="8178800" y="3392805"/>
            <a:ext cx="3891280" cy="3027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2" name="Picture 4" descr="Thực hiện ngay những cách này để phòng tránh điện giật cho con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/>
          <a:stretch>
            <a:fillRect/>
          </a:stretch>
        </p:blipFill>
        <p:spPr bwMode="auto">
          <a:xfrm>
            <a:off x="8314690" y="410210"/>
            <a:ext cx="3619500" cy="2560955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Vector Minh Họa Trang Sách Tô Màu Hoạt Động Của Trẻ Em Với Hình Ảnh Một Cậu  Bé Đang Đọc Sách Hình minh họa Sẵn có - Tải xuống Hình ảnh Ng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9931" r="14377" b="6606"/>
          <a:stretch>
            <a:fillRect/>
          </a:stretch>
        </p:blipFill>
        <p:spPr bwMode="auto">
          <a:xfrm>
            <a:off x="8935944" y="3443707"/>
            <a:ext cx="2529616" cy="2976451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ẻ Em Chơi Cầu Trượt Tại Phim Hoạt Hình Công Viên Hình minh họa Sẵn có 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72" y="3556000"/>
            <a:ext cx="3570136" cy="2741771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ất đồ chơi gọn g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65" y="360969"/>
            <a:ext cx="3736915" cy="27883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uyện cho bé tự ăn - Không có gì là khó-Viện Dinh dưỡng VHN B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0" y="3849119"/>
            <a:ext cx="3727142" cy="2155531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nền Nền Em Bé đang Cầm Nĩa Nền, Tay Em Bé Cầm Nĩa, ảnh Chụp ảnh Hd,  đối Mặt Background Vector để tải xuống miễn phí -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755550"/>
            <a:ext cx="3726432" cy="2086802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F98A98-805C-92FA-E9F3-2B16DB9F0361}"/>
              </a:ext>
            </a:extLst>
          </p:cNvPr>
          <p:cNvCxnSpPr/>
          <p:nvPr/>
        </p:nvCxnSpPr>
        <p:spPr>
          <a:xfrm>
            <a:off x="221550" y="410210"/>
            <a:ext cx="3727142" cy="273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129973-EF83-4928-BF8E-852391A435A3}"/>
              </a:ext>
            </a:extLst>
          </p:cNvPr>
          <p:cNvCxnSpPr/>
          <p:nvPr/>
        </p:nvCxnSpPr>
        <p:spPr>
          <a:xfrm flipV="1">
            <a:off x="257810" y="360969"/>
            <a:ext cx="3537576" cy="27883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ECD631-2175-6C1F-DFC8-D34FDC5BDB4A}"/>
              </a:ext>
            </a:extLst>
          </p:cNvPr>
          <p:cNvCxnSpPr/>
          <p:nvPr/>
        </p:nvCxnSpPr>
        <p:spPr>
          <a:xfrm>
            <a:off x="8322618" y="410210"/>
            <a:ext cx="3727142" cy="273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7B1B2B-0B47-0ADB-F28C-4F0D3DB006A5}"/>
              </a:ext>
            </a:extLst>
          </p:cNvPr>
          <p:cNvCxnSpPr/>
          <p:nvPr/>
        </p:nvCxnSpPr>
        <p:spPr>
          <a:xfrm flipV="1">
            <a:off x="8358878" y="360969"/>
            <a:ext cx="3537576" cy="27883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70217B-B631-2D58-CDA9-2A74EBA7B5C5}"/>
              </a:ext>
            </a:extLst>
          </p:cNvPr>
          <p:cNvCxnSpPr/>
          <p:nvPr/>
        </p:nvCxnSpPr>
        <p:spPr>
          <a:xfrm>
            <a:off x="4289365" y="3632465"/>
            <a:ext cx="3727142" cy="2739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B101CE-49ED-600D-CB22-F623A1CDD317}"/>
              </a:ext>
            </a:extLst>
          </p:cNvPr>
          <p:cNvCxnSpPr/>
          <p:nvPr/>
        </p:nvCxnSpPr>
        <p:spPr>
          <a:xfrm flipV="1">
            <a:off x="4325625" y="3583224"/>
            <a:ext cx="3537576" cy="27883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5" descr="Grinning face with solid fill with solid fill">
            <a:extLst>
              <a:ext uri="{FF2B5EF4-FFF2-40B4-BE49-F238E27FC236}">
                <a16:creationId xmlns:a16="http://schemas.microsoft.com/office/drawing/2014/main" id="{DA86465E-C6D3-20D0-7A1C-7D5B1C82B1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58878" y="3544094"/>
            <a:ext cx="914400" cy="914400"/>
          </a:xfrm>
          <a:prstGeom prst="rect">
            <a:avLst/>
          </a:prstGeom>
        </p:spPr>
      </p:pic>
      <p:pic>
        <p:nvPicPr>
          <p:cNvPr id="24" name="Content Placeholder 5" descr="Grinning face with solid fill with solid fill">
            <a:extLst>
              <a:ext uri="{FF2B5EF4-FFF2-40B4-BE49-F238E27FC236}">
                <a16:creationId xmlns:a16="http://schemas.microsoft.com/office/drawing/2014/main" id="{69E5C02A-1005-EB1A-CCA9-2354D7BC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7810" y="3544094"/>
            <a:ext cx="914400" cy="914400"/>
          </a:xfrm>
          <a:prstGeom prst="rect">
            <a:avLst/>
          </a:prstGeom>
        </p:spPr>
      </p:pic>
      <p:pic>
        <p:nvPicPr>
          <p:cNvPr id="25" name="Content Placeholder 5" descr="Grinning face with solid fill with solid fill">
            <a:extLst>
              <a:ext uri="{FF2B5EF4-FFF2-40B4-BE49-F238E27FC236}">
                <a16:creationId xmlns:a16="http://schemas.microsoft.com/office/drawing/2014/main" id="{F1C7B97D-C950-5596-DCD8-2EBEFE44D2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25625" y="372428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344</Words>
  <Application>Microsoft Office PowerPoint</Application>
  <PresentationFormat>Widescreen</PresentationFormat>
  <Paragraphs>36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Phạm</dc:creator>
  <cp:lastModifiedBy>La 2</cp:lastModifiedBy>
  <cp:revision>14</cp:revision>
  <dcterms:created xsi:type="dcterms:W3CDTF">2023-10-01T12:38:00Z</dcterms:created>
  <dcterms:modified xsi:type="dcterms:W3CDTF">2024-10-23T09:27:26Z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6EFD7B36F7F442B6AC91DCB7296E7807_12</vt:lpwstr>
  </property>
  <property fmtid="{D5CDD505-2E9C-101B-9397-08002B2CF9AE}" pid="3" name="KSOProductBuildVer">
    <vt:lpwstr>1033-12.2.0.17562</vt:lpwstr>
  </property>
  <property fmtid="{D5CDD505-2E9C-101B-9397-08002B2CF9AE}" pid="4" name="_MarkAsFinal">
    <vt:bool>true</vt:bool>
  </property>
</Properties>
</file>