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84" r:id="rId1"/>
    <p:sldMasterId id="2147483696" r:id="rId2"/>
    <p:sldMasterId id="2147483720" r:id="rId3"/>
  </p:sldMasterIdLst>
  <p:sldIdLst>
    <p:sldId id="298" r:id="rId4"/>
    <p:sldId id="299" r:id="rId5"/>
    <p:sldId id="300" r:id="rId6"/>
    <p:sldId id="301" r:id="rId7"/>
    <p:sldId id="315" r:id="rId8"/>
    <p:sldId id="303" r:id="rId9"/>
    <p:sldId id="304" r:id="rId10"/>
    <p:sldId id="307" r:id="rId11"/>
    <p:sldId id="316" r:id="rId12"/>
    <p:sldId id="309" r:id="rId13"/>
    <p:sldId id="310" r:id="rId14"/>
    <p:sldId id="311" r:id="rId15"/>
    <p:sldId id="312" r:id="rId16"/>
    <p:sldId id="313" r:id="rId17"/>
    <p:sldId id="314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99FF"/>
    <a:srgbClr val="FF3300"/>
    <a:srgbClr val="0000FF"/>
    <a:srgbClr val="006600"/>
    <a:srgbClr val="FFCC00"/>
    <a:srgbClr val="FF9900"/>
    <a:srgbClr val="0000CC"/>
    <a:srgbClr val="FF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4671" autoAdjust="0"/>
  </p:normalViewPr>
  <p:slideViewPr>
    <p:cSldViewPr snapToGrid="0">
      <p:cViewPr varScale="1">
        <p:scale>
          <a:sx n="75" d="100"/>
          <a:sy n="75" d="100"/>
        </p:scale>
        <p:origin x="66" y="26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895D1-C96F-40AC-9A42-04A8FD761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7678D6-C6C5-4284-BFC0-9142A2F89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BC015-E4DE-41F3-B4C9-D08D02079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F9D17-6FB5-449D-8205-76968BECF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7FC69-8A8C-42C1-8E24-9F3A6F6A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564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7925A-706F-4CA9-B753-1D13DE503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3623B-9F01-4BE0-B41F-3C78B1DE1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65CCD-65E6-4F39-BFFB-112A8FD9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B2BE8-EB08-4D27-83FD-6B36C53F8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9AC3-4F78-487F-9572-7DFC0381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4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F7C13-8CAD-47BE-AB9C-5F39DF86F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59AC7-9856-44F7-9DB4-8192F9FB7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8EAFD-D522-4FC5-9730-8F7A32341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87379-A083-4EA9-8497-96FC0ED8B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F7BF6-2093-49E1-9C65-FEE2F2F3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317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895D1-C96F-40AC-9A42-04A8FD761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7678D6-C6C5-4284-BFC0-9142A2F89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BC015-E4DE-41F3-B4C9-D08D02079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F9D17-6FB5-449D-8205-76968BECF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7FC69-8A8C-42C1-8E24-9F3A6F6A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561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1FE7B-093E-47C5-818A-0B8ED3C88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7790B-ED43-4A16-89A3-970DAD138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EC0FB-A919-4BB9-8E43-A9B8D5B1B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C3127-362B-4E97-8278-31E40592C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64EA-A38D-4CC2-A50E-B9CDC6864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280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6BD49-6D51-45F0-A61F-2FCA63E55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89D3B-4B72-4F30-A041-DDB4775B4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E74F0-CCFF-42CA-98D8-4A182FDFD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CA1A2-F9EC-4E9F-86D9-44348CA2A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7B39C-9FD7-4739-9C36-2AF5C2F55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04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3A7C1-6F8C-4EB1-A668-0AB3B53D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47C3C-56C9-41BE-B9C7-601FD7BDB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1F120-A579-4D7F-BAB3-6CFB497C2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95A77-E0EC-4C97-B49D-77AEBBEFA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5DEF4-11DC-406E-BAEF-023B0E83A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5175B-26C3-4C63-8C45-B6E4ABAF7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346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6DF6-31CA-45D0-B877-FFEC3905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15B6C-D168-4D13-892A-EFF918F25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C84D6-9B0F-4DC4-AFE5-687686C76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282076-7914-4017-93E1-0968C32D56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F86C3-50C6-4E04-9350-B0050311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A4D690-87AB-42CE-A9C4-2D10963C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0D33B0-199A-41AE-8977-1310B2FB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D274BC-B9B3-4CF9-A156-396B0D0E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71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F85DA-9CBF-43E9-B830-7ECE539C6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52C4F-D24E-4ABE-96A8-0217079C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C826-3EBA-4265-9407-A04D67DCC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557513-641D-4C51-962D-B8323BD85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084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9D025B-C7F4-4173-981D-BC5E1C2C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EC3C50-3968-49A6-AB6E-B30CEFB3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AD469-0FB9-4100-9D09-B1F0E020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962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48649-0FCE-49A0-A154-4DA26A723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6C78-B7CA-43B0-B397-79DB33E56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27E98-A284-48EF-9E6B-E67D16616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DF49D-B73D-4A95-B70F-9D14CFAC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B94F0-A327-40E9-839E-1FC5C3F70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F575F-77C8-458D-844C-A85D2CAE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26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1FE7B-093E-47C5-818A-0B8ED3C88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7790B-ED43-4A16-89A3-970DAD138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EC0FB-A919-4BB9-8E43-A9B8D5B1B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C3127-362B-4E97-8278-31E40592C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64EA-A38D-4CC2-A50E-B9CDC6864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274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8CC22-9060-490F-A3F6-F6938AB8C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C06ECE-DA30-4C9C-B083-DDB63FC8D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83965-3335-453A-9E16-4E521DD22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BB280-E940-4FD5-B7AE-9B5DA2AA2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226ED-3670-4426-A33D-1459B4A55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0CEBC-712B-40EF-9630-B2040269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098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7925A-706F-4CA9-B753-1D13DE503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3623B-9F01-4BE0-B41F-3C78B1DE1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65CCD-65E6-4F39-BFFB-112A8FD9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B2BE8-EB08-4D27-83FD-6B36C53F8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9AC3-4F78-487F-9572-7DFC0381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918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F7C13-8CAD-47BE-AB9C-5F39DF86F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59AC7-9856-44F7-9DB4-8192F9FB7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8EAFD-D522-4FC5-9730-8F7A32341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87379-A083-4EA9-8497-96FC0ED8B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F7BF6-2093-49E1-9C65-FEE2F2F3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220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7" indent="0" algn="ctr">
              <a:buNone/>
              <a:defRPr sz="2000"/>
            </a:lvl2pPr>
            <a:lvl3pPr marL="914434" indent="0" algn="ctr">
              <a:buNone/>
              <a:defRPr sz="1800"/>
            </a:lvl3pPr>
            <a:lvl4pPr marL="1371651" indent="0" algn="ctr">
              <a:buNone/>
              <a:defRPr sz="1600"/>
            </a:lvl4pPr>
            <a:lvl5pPr marL="1828869" indent="0" algn="ctr">
              <a:buNone/>
              <a:defRPr sz="1600"/>
            </a:lvl5pPr>
            <a:lvl6pPr marL="2286086" indent="0" algn="ctr">
              <a:buNone/>
              <a:defRPr sz="1600"/>
            </a:lvl6pPr>
            <a:lvl7pPr marL="2743302" indent="0" algn="ctr">
              <a:buNone/>
              <a:defRPr sz="1600"/>
            </a:lvl7pPr>
            <a:lvl8pPr marL="3200520" indent="0" algn="ctr">
              <a:buNone/>
              <a:defRPr sz="1600"/>
            </a:lvl8pPr>
            <a:lvl9pPr marL="365773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484B6-614F-4B31-AD8E-3C0534ABA8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A53672-A9F3-431A-94FD-5CB17E73747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895821"/>
      </p:ext>
    </p:extLst>
  </p:cSld>
  <p:clrMapOvr>
    <a:masterClrMapping/>
  </p:clrMapOvr>
  <p:transition spd="slow" advTm="6000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596A1-6C95-4AA1-99E3-EDDEACB17AD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931187-347D-4347-943E-E0EC189D221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242466"/>
      </p:ext>
    </p:extLst>
  </p:cSld>
  <p:clrMapOvr>
    <a:masterClrMapping/>
  </p:clrMapOvr>
  <p:transition spd="slow" advTm="6000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8E5863-EE2B-4165-99CC-17BE83E2E92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73E156-5192-455E-BDEA-E49F1E72D4C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393706"/>
      </p:ext>
    </p:extLst>
  </p:cSld>
  <p:clrMapOvr>
    <a:masterClrMapping/>
  </p:clrMapOvr>
  <p:transition spd="slow" advTm="6000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76D1D1-5218-4B14-BDE7-4229B2DD825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D57D0F-487A-4CED-804C-F894350FE3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58068"/>
      </p:ext>
    </p:extLst>
  </p:cSld>
  <p:clrMapOvr>
    <a:masterClrMapping/>
  </p:clrMapOvr>
  <p:transition spd="slow" advTm="6000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7" indent="0">
              <a:buNone/>
              <a:defRPr sz="2000" b="1"/>
            </a:lvl2pPr>
            <a:lvl3pPr marL="914434" indent="0">
              <a:buNone/>
              <a:defRPr sz="1800" b="1"/>
            </a:lvl3pPr>
            <a:lvl4pPr marL="1371651" indent="0">
              <a:buNone/>
              <a:defRPr sz="1600" b="1"/>
            </a:lvl4pPr>
            <a:lvl5pPr marL="1828869" indent="0">
              <a:buNone/>
              <a:defRPr sz="1600" b="1"/>
            </a:lvl5pPr>
            <a:lvl6pPr marL="2286086" indent="0">
              <a:buNone/>
              <a:defRPr sz="1600" b="1"/>
            </a:lvl6pPr>
            <a:lvl7pPr marL="2743302" indent="0">
              <a:buNone/>
              <a:defRPr sz="1600" b="1"/>
            </a:lvl7pPr>
            <a:lvl8pPr marL="3200520" indent="0">
              <a:buNone/>
              <a:defRPr sz="1600" b="1"/>
            </a:lvl8pPr>
            <a:lvl9pPr marL="365773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7" indent="0">
              <a:buNone/>
              <a:defRPr sz="2000" b="1"/>
            </a:lvl2pPr>
            <a:lvl3pPr marL="914434" indent="0">
              <a:buNone/>
              <a:defRPr sz="1800" b="1"/>
            </a:lvl3pPr>
            <a:lvl4pPr marL="1371651" indent="0">
              <a:buNone/>
              <a:defRPr sz="1600" b="1"/>
            </a:lvl4pPr>
            <a:lvl5pPr marL="1828869" indent="0">
              <a:buNone/>
              <a:defRPr sz="1600" b="1"/>
            </a:lvl5pPr>
            <a:lvl6pPr marL="2286086" indent="0">
              <a:buNone/>
              <a:defRPr sz="1600" b="1"/>
            </a:lvl6pPr>
            <a:lvl7pPr marL="2743302" indent="0">
              <a:buNone/>
              <a:defRPr sz="1600" b="1"/>
            </a:lvl7pPr>
            <a:lvl8pPr marL="3200520" indent="0">
              <a:buNone/>
              <a:defRPr sz="1600" b="1"/>
            </a:lvl8pPr>
            <a:lvl9pPr marL="365773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86A64B-7BB5-46CC-B641-24C81A9311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0BC4D8-581B-4929-B408-5BCECCC38E0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01191"/>
      </p:ext>
    </p:extLst>
  </p:cSld>
  <p:clrMapOvr>
    <a:masterClrMapping/>
  </p:clrMapOvr>
  <p:transition spd="slow" advTm="6000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9173E-D2BA-41F6-BFDF-3DA33D4892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E8A0C3-2CEC-4143-8F1B-BAF63EEFE8F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397918"/>
      </p:ext>
    </p:extLst>
  </p:cSld>
  <p:clrMapOvr>
    <a:masterClrMapping/>
  </p:clrMapOvr>
  <p:transition spd="slow" advTm="6000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4ACB6-D184-45CF-A6B0-F8A5A810A89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27AF41-1406-4545-9FFC-AC57CD3575D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7615"/>
      </p:ext>
    </p:extLst>
  </p:cSld>
  <p:clrMapOvr>
    <a:masterClrMapping/>
  </p:clrMapOvr>
  <p:transition spd="slow" advTm="6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6BD49-6D51-45F0-A61F-2FCA63E55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89D3B-4B72-4F30-A041-DDB4775B4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E74F0-CCFF-42CA-98D8-4A182FDFD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CA1A2-F9EC-4E9F-86D9-44348CA2A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7B39C-9FD7-4739-9C36-2AF5C2F55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816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2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7" indent="0">
              <a:buNone/>
              <a:defRPr sz="1400"/>
            </a:lvl2pPr>
            <a:lvl3pPr marL="914434" indent="0">
              <a:buNone/>
              <a:defRPr sz="1200"/>
            </a:lvl3pPr>
            <a:lvl4pPr marL="1371651" indent="0">
              <a:buNone/>
              <a:defRPr sz="1000"/>
            </a:lvl4pPr>
            <a:lvl5pPr marL="1828869" indent="0">
              <a:buNone/>
              <a:defRPr sz="1000"/>
            </a:lvl5pPr>
            <a:lvl6pPr marL="2286086" indent="0">
              <a:buNone/>
              <a:defRPr sz="1000"/>
            </a:lvl6pPr>
            <a:lvl7pPr marL="2743302" indent="0">
              <a:buNone/>
              <a:defRPr sz="1000"/>
            </a:lvl7pPr>
            <a:lvl8pPr marL="3200520" indent="0">
              <a:buNone/>
              <a:defRPr sz="1000"/>
            </a:lvl8pPr>
            <a:lvl9pPr marL="365773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C6F77-FA21-4E47-8E65-7B7461B865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D3E501-C8E3-4563-9FF6-DA3AADDAC2F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793263"/>
      </p:ext>
    </p:extLst>
  </p:cSld>
  <p:clrMapOvr>
    <a:masterClrMapping/>
  </p:clrMapOvr>
  <p:transition spd="slow" advTm="6000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2" y="987425"/>
            <a:ext cx="617220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17" indent="0">
              <a:buNone/>
              <a:defRPr sz="2800"/>
            </a:lvl2pPr>
            <a:lvl3pPr marL="914434" indent="0">
              <a:buNone/>
              <a:defRPr sz="2400"/>
            </a:lvl3pPr>
            <a:lvl4pPr marL="1371651" indent="0">
              <a:buNone/>
              <a:defRPr sz="2000"/>
            </a:lvl4pPr>
            <a:lvl5pPr marL="1828869" indent="0">
              <a:buNone/>
              <a:defRPr sz="2000"/>
            </a:lvl5pPr>
            <a:lvl6pPr marL="2286086" indent="0">
              <a:buNone/>
              <a:defRPr sz="2000"/>
            </a:lvl6pPr>
            <a:lvl7pPr marL="2743302" indent="0">
              <a:buNone/>
              <a:defRPr sz="2000"/>
            </a:lvl7pPr>
            <a:lvl8pPr marL="3200520" indent="0">
              <a:buNone/>
              <a:defRPr sz="2000"/>
            </a:lvl8pPr>
            <a:lvl9pPr marL="365773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7" indent="0">
              <a:buNone/>
              <a:defRPr sz="1400"/>
            </a:lvl2pPr>
            <a:lvl3pPr marL="914434" indent="0">
              <a:buNone/>
              <a:defRPr sz="1200"/>
            </a:lvl3pPr>
            <a:lvl4pPr marL="1371651" indent="0">
              <a:buNone/>
              <a:defRPr sz="1000"/>
            </a:lvl4pPr>
            <a:lvl5pPr marL="1828869" indent="0">
              <a:buNone/>
              <a:defRPr sz="1000"/>
            </a:lvl5pPr>
            <a:lvl6pPr marL="2286086" indent="0">
              <a:buNone/>
              <a:defRPr sz="1000"/>
            </a:lvl6pPr>
            <a:lvl7pPr marL="2743302" indent="0">
              <a:buNone/>
              <a:defRPr sz="1000"/>
            </a:lvl7pPr>
            <a:lvl8pPr marL="3200520" indent="0">
              <a:buNone/>
              <a:defRPr sz="1000"/>
            </a:lvl8pPr>
            <a:lvl9pPr marL="365773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3A3CB-6DED-4F82-A12D-3C71BA5707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0FC5B-2F90-4BCD-8941-1247A9F679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947959"/>
      </p:ext>
    </p:extLst>
  </p:cSld>
  <p:clrMapOvr>
    <a:masterClrMapping/>
  </p:clrMapOvr>
  <p:transition spd="slow" advTm="6000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007A0-C344-4DBA-8E68-B3E9D5B1326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80674-6612-416A-97E6-51360C24025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688004"/>
      </p:ext>
    </p:extLst>
  </p:cSld>
  <p:clrMapOvr>
    <a:masterClrMapping/>
  </p:clrMapOvr>
  <p:transition spd="slow" advTm="6000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5E9DB-E183-43E3-B603-3B5B64A1251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0CD2E6-AC0F-4E8A-9AB4-A67B7343EA0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074579"/>
      </p:ext>
    </p:extLst>
  </p:cSld>
  <p:clrMapOvr>
    <a:masterClrMapping/>
  </p:clrMapOvr>
  <p:transition spd="slow" advTm="6000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685825" eaLnBrk="1" hangingPunct="1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6858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ACDAC5-654C-4345-8AAC-3C1885FFEA4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685825" eaLnBrk="1" hangingPunct="1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6858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685800"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744317-00E0-4B8D-BC8D-A501741479E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9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3A7C1-6F8C-4EB1-A668-0AB3B53D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47C3C-56C9-41BE-B9C7-601FD7BDB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1F120-A579-4D7F-BAB3-6CFB497C2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95A77-E0EC-4C97-B49D-77AEBBEFA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5DEF4-11DC-406E-BAEF-023B0E83A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5175B-26C3-4C63-8C45-B6E4ABAF7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971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6DF6-31CA-45D0-B877-FFEC3905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15B6C-D168-4D13-892A-EFF918F25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C84D6-9B0F-4DC4-AFE5-687686C76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282076-7914-4017-93E1-0968C32D56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F86C3-50C6-4E04-9350-B0050311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A4D690-87AB-42CE-A9C4-2D10963C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0D33B0-199A-41AE-8977-1310B2FB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D274BC-B9B3-4CF9-A156-396B0D0E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52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F85DA-9CBF-43E9-B830-7ECE539C6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52C4F-D24E-4ABE-96A8-0217079C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C826-3EBA-4265-9407-A04D67DCC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557513-641D-4C51-962D-B8323BD85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237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9D025B-C7F4-4173-981D-BC5E1C2C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EC3C50-3968-49A6-AB6E-B30CEFB3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AD469-0FB9-4100-9D09-B1F0E020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8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48649-0FCE-49A0-A154-4DA26A723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6C78-B7CA-43B0-B397-79DB33E56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27E98-A284-48EF-9E6B-E67D16616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DF49D-B73D-4A95-B70F-9D14CFAC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B94F0-A327-40E9-839E-1FC5C3F70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F575F-77C8-458D-844C-A85D2CAE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595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8CC22-9060-490F-A3F6-F6938AB8C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C06ECE-DA30-4C9C-B083-DDB63FC8D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83965-3335-453A-9E16-4E521DD22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BB280-E940-4FD5-B7AE-9B5DA2AA2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226ED-3670-4426-A33D-1459B4A55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0CEBC-712B-40EF-9630-B2040269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186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CA3ABC-5745-4428-AA7E-84EFE73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CFB7E-BBA2-49F1-A2A9-6067388E4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4917A-1CEE-48D4-A4AC-6A8FD3F3B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C1165-4A32-4261-8658-13C89C673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24881-54E3-48A8-85EC-811FD3BAC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27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CA3ABC-5745-4428-AA7E-84EFE73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CFB7E-BBA2-49F1-A2A9-6067388E4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4917A-1CEE-48D4-A4AC-6A8FD3F3B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C516B-E5CE-4736-A6AA-958274D43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C1165-4A32-4261-8658-13C89C673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24881-54E3-48A8-85EC-811FD3BAC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E23F0-5297-4610-901B-F45A4D1D7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34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34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5E917-87D5-4912-8D79-7328054B295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34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85A367-7636-4E3E-B66E-7A0721A0FBE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29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 spd="slow" advTm="6000">
    <p:dissolv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1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3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51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6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96" indent="-228609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1" indent="-228609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29" indent="-228609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46" indent="-228609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7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4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1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9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86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02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0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38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" Target="slide9.xml"/><Relationship Id="rId12" Type="http://schemas.openxmlformats.org/officeDocument/2006/relationships/image" Target="../media/image17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" t="-43282" r="-11775" b="-29196"/>
            </a:stretch>
          </a:blipFill>
        </p:spPr>
      </p:sp>
      <p:sp>
        <p:nvSpPr>
          <p:cNvPr id="44037" name="Freeform 3"/>
          <p:cNvSpPr>
            <a:spLocks/>
          </p:cNvSpPr>
          <p:nvPr/>
        </p:nvSpPr>
        <p:spPr bwMode="auto">
          <a:xfrm>
            <a:off x="1676400" y="-144463"/>
            <a:ext cx="8810625" cy="7613651"/>
          </a:xfrm>
          <a:custGeom>
            <a:avLst/>
            <a:gdLst>
              <a:gd name="T0" fmla="*/ 0 w 11536160"/>
              <a:gd name="T1" fmla="*/ 0 h 11420798"/>
              <a:gd name="T2" fmla="*/ 1748555 w 11536160"/>
              <a:gd name="T3" fmla="*/ 0 h 11420798"/>
              <a:gd name="T4" fmla="*/ 1748555 w 11536160"/>
              <a:gd name="T5" fmla="*/ 668301 h 11420798"/>
              <a:gd name="T6" fmla="*/ 0 w 11536160"/>
              <a:gd name="T7" fmla="*/ 668301 h 11420798"/>
              <a:gd name="T8" fmla="*/ 0 w 11536160"/>
              <a:gd name="T9" fmla="*/ 0 h 11420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36160" h="11420798">
                <a:moveTo>
                  <a:pt x="0" y="0"/>
                </a:moveTo>
                <a:lnTo>
                  <a:pt x="11536160" y="0"/>
                </a:lnTo>
                <a:lnTo>
                  <a:pt x="11536160" y="11420798"/>
                </a:lnTo>
                <a:lnTo>
                  <a:pt x="0" y="1142079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4038" name="Freeform 4"/>
          <p:cNvSpPr>
            <a:spLocks/>
          </p:cNvSpPr>
          <p:nvPr/>
        </p:nvSpPr>
        <p:spPr bwMode="auto">
          <a:xfrm>
            <a:off x="-1498600" y="3597275"/>
            <a:ext cx="8458200" cy="3438525"/>
          </a:xfrm>
          <a:custGeom>
            <a:avLst/>
            <a:gdLst>
              <a:gd name="T0" fmla="*/ 0 w 12688174"/>
              <a:gd name="T1" fmla="*/ 0 h 5156889"/>
              <a:gd name="T2" fmla="*/ 742251 w 12688174"/>
              <a:gd name="T3" fmla="*/ 0 h 5156889"/>
              <a:gd name="T4" fmla="*/ 742251 w 12688174"/>
              <a:gd name="T5" fmla="*/ 302189 h 5156889"/>
              <a:gd name="T6" fmla="*/ 0 w 12688174"/>
              <a:gd name="T7" fmla="*/ 302189 h 5156889"/>
              <a:gd name="T8" fmla="*/ 0 w 12688174"/>
              <a:gd name="T9" fmla="*/ 0 h 5156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688174" h="5156889">
                <a:moveTo>
                  <a:pt x="0" y="0"/>
                </a:moveTo>
                <a:lnTo>
                  <a:pt x="12688175" y="0"/>
                </a:lnTo>
                <a:lnTo>
                  <a:pt x="12688175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4039" name="Freeform 5"/>
          <p:cNvSpPr>
            <a:spLocks/>
          </p:cNvSpPr>
          <p:nvPr/>
        </p:nvSpPr>
        <p:spPr bwMode="auto">
          <a:xfrm flipH="1">
            <a:off x="6270625" y="3662363"/>
            <a:ext cx="8458200" cy="3436937"/>
          </a:xfrm>
          <a:custGeom>
            <a:avLst/>
            <a:gdLst>
              <a:gd name="T0" fmla="*/ 742251 w 12688174"/>
              <a:gd name="T1" fmla="*/ 0 h 5156889"/>
              <a:gd name="T2" fmla="*/ 0 w 12688174"/>
              <a:gd name="T3" fmla="*/ 0 h 5156889"/>
              <a:gd name="T4" fmla="*/ 0 w 12688174"/>
              <a:gd name="T5" fmla="*/ 301213 h 5156889"/>
              <a:gd name="T6" fmla="*/ 742251 w 12688174"/>
              <a:gd name="T7" fmla="*/ 301213 h 5156889"/>
              <a:gd name="T8" fmla="*/ 742251 w 12688174"/>
              <a:gd name="T9" fmla="*/ 0 h 5156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4040" name="Freeform 6"/>
          <p:cNvSpPr>
            <a:spLocks/>
          </p:cNvSpPr>
          <p:nvPr/>
        </p:nvSpPr>
        <p:spPr bwMode="auto">
          <a:xfrm flipH="1">
            <a:off x="6596063" y="4167188"/>
            <a:ext cx="8459787" cy="3436937"/>
          </a:xfrm>
          <a:custGeom>
            <a:avLst/>
            <a:gdLst>
              <a:gd name="T0" fmla="*/ 743226 w 12688174"/>
              <a:gd name="T1" fmla="*/ 0 h 5156889"/>
              <a:gd name="T2" fmla="*/ 0 w 12688174"/>
              <a:gd name="T3" fmla="*/ 0 h 5156889"/>
              <a:gd name="T4" fmla="*/ 0 w 12688174"/>
              <a:gd name="T5" fmla="*/ 301213 h 5156889"/>
              <a:gd name="T6" fmla="*/ 743226 w 12688174"/>
              <a:gd name="T7" fmla="*/ 301213 h 5156889"/>
              <a:gd name="T8" fmla="*/ 743226 w 12688174"/>
              <a:gd name="T9" fmla="*/ 0 h 5156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90"/>
                </a:lnTo>
                <a:lnTo>
                  <a:pt x="12688174" y="5156890"/>
                </a:lnTo>
                <a:lnTo>
                  <a:pt x="12688174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4041" name="Freeform 7"/>
          <p:cNvSpPr>
            <a:spLocks/>
          </p:cNvSpPr>
          <p:nvPr/>
        </p:nvSpPr>
        <p:spPr bwMode="auto">
          <a:xfrm>
            <a:off x="-1211263" y="4167188"/>
            <a:ext cx="8458201" cy="3436937"/>
          </a:xfrm>
          <a:custGeom>
            <a:avLst/>
            <a:gdLst>
              <a:gd name="T0" fmla="*/ 0 w 12688174"/>
              <a:gd name="T1" fmla="*/ 0 h 5156889"/>
              <a:gd name="T2" fmla="*/ 742252 w 12688174"/>
              <a:gd name="T3" fmla="*/ 0 h 5156889"/>
              <a:gd name="T4" fmla="*/ 742252 w 12688174"/>
              <a:gd name="T5" fmla="*/ 301213 h 5156889"/>
              <a:gd name="T6" fmla="*/ 0 w 12688174"/>
              <a:gd name="T7" fmla="*/ 301213 h 5156889"/>
              <a:gd name="T8" fmla="*/ 0 w 12688174"/>
              <a:gd name="T9" fmla="*/ 0 h 5156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90"/>
                </a:lnTo>
                <a:lnTo>
                  <a:pt x="0" y="515689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4042" name="Freeform 8"/>
          <p:cNvSpPr>
            <a:spLocks/>
          </p:cNvSpPr>
          <p:nvPr/>
        </p:nvSpPr>
        <p:spPr bwMode="auto">
          <a:xfrm>
            <a:off x="-1728788" y="4722813"/>
            <a:ext cx="8458201" cy="3438525"/>
          </a:xfrm>
          <a:custGeom>
            <a:avLst/>
            <a:gdLst>
              <a:gd name="T0" fmla="*/ 0 w 12688174"/>
              <a:gd name="T1" fmla="*/ 0 h 5156889"/>
              <a:gd name="T2" fmla="*/ 742252 w 12688174"/>
              <a:gd name="T3" fmla="*/ 0 h 5156889"/>
              <a:gd name="T4" fmla="*/ 742252 w 12688174"/>
              <a:gd name="T5" fmla="*/ 302189 h 5156889"/>
              <a:gd name="T6" fmla="*/ 0 w 12688174"/>
              <a:gd name="T7" fmla="*/ 302189 h 5156889"/>
              <a:gd name="T8" fmla="*/ 0 w 12688174"/>
              <a:gd name="T9" fmla="*/ 0 h 5156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688174" h="5156889">
                <a:moveTo>
                  <a:pt x="0" y="0"/>
                </a:moveTo>
                <a:lnTo>
                  <a:pt x="12688174" y="0"/>
                </a:lnTo>
                <a:lnTo>
                  <a:pt x="12688174" y="5156889"/>
                </a:lnTo>
                <a:lnTo>
                  <a:pt x="0" y="515688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4043" name="Freeform 9"/>
          <p:cNvSpPr>
            <a:spLocks/>
          </p:cNvSpPr>
          <p:nvPr/>
        </p:nvSpPr>
        <p:spPr bwMode="auto">
          <a:xfrm flipH="1">
            <a:off x="6478588" y="4722813"/>
            <a:ext cx="8458200" cy="3438525"/>
          </a:xfrm>
          <a:custGeom>
            <a:avLst/>
            <a:gdLst>
              <a:gd name="T0" fmla="*/ 742251 w 12688174"/>
              <a:gd name="T1" fmla="*/ 0 h 5156889"/>
              <a:gd name="T2" fmla="*/ 0 w 12688174"/>
              <a:gd name="T3" fmla="*/ 0 h 5156889"/>
              <a:gd name="T4" fmla="*/ 0 w 12688174"/>
              <a:gd name="T5" fmla="*/ 302189 h 5156889"/>
              <a:gd name="T6" fmla="*/ 742251 w 12688174"/>
              <a:gd name="T7" fmla="*/ 302189 h 5156889"/>
              <a:gd name="T8" fmla="*/ 742251 w 12688174"/>
              <a:gd name="T9" fmla="*/ 0 h 5156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688174" h="5156889">
                <a:moveTo>
                  <a:pt x="12688174" y="0"/>
                </a:moveTo>
                <a:lnTo>
                  <a:pt x="0" y="0"/>
                </a:lnTo>
                <a:lnTo>
                  <a:pt x="0" y="5156889"/>
                </a:lnTo>
                <a:lnTo>
                  <a:pt x="12688174" y="5156889"/>
                </a:lnTo>
                <a:lnTo>
                  <a:pt x="12688174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4044" name="Freeform 10"/>
          <p:cNvSpPr>
            <a:spLocks/>
          </p:cNvSpPr>
          <p:nvPr/>
        </p:nvSpPr>
        <p:spPr bwMode="auto">
          <a:xfrm>
            <a:off x="-677863" y="685800"/>
            <a:ext cx="3178176" cy="1087438"/>
          </a:xfrm>
          <a:custGeom>
            <a:avLst/>
            <a:gdLst>
              <a:gd name="T0" fmla="*/ 0 w 4768571"/>
              <a:gd name="T1" fmla="*/ 0 h 1629984"/>
              <a:gd name="T2" fmla="*/ 278558 w 4768571"/>
              <a:gd name="T3" fmla="*/ 0 h 1629984"/>
              <a:gd name="T4" fmla="*/ 278558 w 4768571"/>
              <a:gd name="T5" fmla="*/ 95881 h 1629984"/>
              <a:gd name="T6" fmla="*/ 0 w 4768571"/>
              <a:gd name="T7" fmla="*/ 95881 h 1629984"/>
              <a:gd name="T8" fmla="*/ 0 w 4768571"/>
              <a:gd name="T9" fmla="*/ 0 h 16299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4045" name="Freeform 11"/>
          <p:cNvSpPr>
            <a:spLocks/>
          </p:cNvSpPr>
          <p:nvPr/>
        </p:nvSpPr>
        <p:spPr bwMode="auto">
          <a:xfrm>
            <a:off x="10374313" y="1814513"/>
            <a:ext cx="3179762" cy="1085850"/>
          </a:xfrm>
          <a:custGeom>
            <a:avLst/>
            <a:gdLst>
              <a:gd name="T0" fmla="*/ 0 w 4768571"/>
              <a:gd name="T1" fmla="*/ 0 h 1629984"/>
              <a:gd name="T2" fmla="*/ 279533 w 4768571"/>
              <a:gd name="T3" fmla="*/ 0 h 1629984"/>
              <a:gd name="T4" fmla="*/ 279533 w 4768571"/>
              <a:gd name="T5" fmla="*/ 94905 h 1629984"/>
              <a:gd name="T6" fmla="*/ 0 w 4768571"/>
              <a:gd name="T7" fmla="*/ 94905 h 1629984"/>
              <a:gd name="T8" fmla="*/ 0 w 4768571"/>
              <a:gd name="T9" fmla="*/ 0 h 16299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8571" h="1629984">
                <a:moveTo>
                  <a:pt x="0" y="0"/>
                </a:moveTo>
                <a:lnTo>
                  <a:pt x="4768571" y="0"/>
                </a:lnTo>
                <a:lnTo>
                  <a:pt x="4768571" y="1629984"/>
                </a:lnTo>
                <a:lnTo>
                  <a:pt x="0" y="16299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4046" name="TextBox 12"/>
          <p:cNvSpPr txBox="1">
            <a:spLocks noChangeArrowheads="1"/>
          </p:cNvSpPr>
          <p:nvPr/>
        </p:nvSpPr>
        <p:spPr bwMode="auto">
          <a:xfrm>
            <a:off x="2902946" y="1838326"/>
            <a:ext cx="6865736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09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09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09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09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09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000" b="1">
                <a:solidFill>
                  <a:srgbClr val="0066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  <a:r>
              <a:rPr lang="en-US" sz="3000" b="1" smtClean="0">
                <a:solidFill>
                  <a:srgbClr val="0066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en-US" sz="3000" b="1">
                <a:solidFill>
                  <a:srgbClr val="0066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 THẨM </a:t>
            </a:r>
            <a:r>
              <a:rPr lang="en-US" sz="3000" b="1" smtClean="0">
                <a:solidFill>
                  <a:srgbClr val="0066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</a:p>
          <a:p>
            <a:pPr algn="ctr"/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“BÉ TÌM HIỂU </a:t>
            </a:r>
            <a:endParaRPr lang="vi-VN" sz="3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CỤ MARACAS”</a:t>
            </a:r>
            <a:endParaRPr lang="vi-VN" sz="3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4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tuổi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4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Thanh Loan</a:t>
            </a:r>
          </a:p>
        </p:txBody>
      </p:sp>
      <p:sp>
        <p:nvSpPr>
          <p:cNvPr id="44047" name="Freeform 13"/>
          <p:cNvSpPr>
            <a:spLocks/>
          </p:cNvSpPr>
          <p:nvPr/>
        </p:nvSpPr>
        <p:spPr bwMode="auto">
          <a:xfrm>
            <a:off x="2309813" y="177800"/>
            <a:ext cx="1127125" cy="1144588"/>
          </a:xfrm>
          <a:custGeom>
            <a:avLst/>
            <a:gdLst>
              <a:gd name="T0" fmla="*/ 0 w 1691501"/>
              <a:gd name="T1" fmla="*/ 0 h 1716468"/>
              <a:gd name="T2" fmla="*/ 98667 w 1691501"/>
              <a:gd name="T3" fmla="*/ 0 h 1716468"/>
              <a:gd name="T4" fmla="*/ 98667 w 1691501"/>
              <a:gd name="T5" fmla="*/ 100631 h 1716468"/>
              <a:gd name="T6" fmla="*/ 0 w 1691501"/>
              <a:gd name="T7" fmla="*/ 100631 h 1716468"/>
              <a:gd name="T8" fmla="*/ 0 w 1691501"/>
              <a:gd name="T9" fmla="*/ 0 h 17164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4048" name="Freeform 14"/>
          <p:cNvSpPr>
            <a:spLocks/>
          </p:cNvSpPr>
          <p:nvPr/>
        </p:nvSpPr>
        <p:spPr bwMode="auto">
          <a:xfrm>
            <a:off x="10072688" y="1357313"/>
            <a:ext cx="1127125" cy="1144587"/>
          </a:xfrm>
          <a:custGeom>
            <a:avLst/>
            <a:gdLst>
              <a:gd name="T0" fmla="*/ 0 w 1691501"/>
              <a:gd name="T1" fmla="*/ 0 h 1716468"/>
              <a:gd name="T2" fmla="*/ 98667 w 1691501"/>
              <a:gd name="T3" fmla="*/ 0 h 1716468"/>
              <a:gd name="T4" fmla="*/ 98667 w 1691501"/>
              <a:gd name="T5" fmla="*/ 100630 h 1716468"/>
              <a:gd name="T6" fmla="*/ 0 w 1691501"/>
              <a:gd name="T7" fmla="*/ 100630 h 1716468"/>
              <a:gd name="T8" fmla="*/ 0 w 1691501"/>
              <a:gd name="T9" fmla="*/ 0 h 17164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4049" name="Freeform 15"/>
          <p:cNvSpPr>
            <a:spLocks/>
          </p:cNvSpPr>
          <p:nvPr/>
        </p:nvSpPr>
        <p:spPr bwMode="auto">
          <a:xfrm>
            <a:off x="4657725" y="4303713"/>
            <a:ext cx="1127125" cy="1144587"/>
          </a:xfrm>
          <a:custGeom>
            <a:avLst/>
            <a:gdLst>
              <a:gd name="T0" fmla="*/ 0 w 1691501"/>
              <a:gd name="T1" fmla="*/ 0 h 1716468"/>
              <a:gd name="T2" fmla="*/ 98667 w 1691501"/>
              <a:gd name="T3" fmla="*/ 0 h 1716468"/>
              <a:gd name="T4" fmla="*/ 98667 w 1691501"/>
              <a:gd name="T5" fmla="*/ 100630 h 1716468"/>
              <a:gd name="T6" fmla="*/ 0 w 1691501"/>
              <a:gd name="T7" fmla="*/ 100630 h 1716468"/>
              <a:gd name="T8" fmla="*/ 0 w 1691501"/>
              <a:gd name="T9" fmla="*/ 0 h 17164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91501" h="1716468">
                <a:moveTo>
                  <a:pt x="0" y="0"/>
                </a:moveTo>
                <a:lnTo>
                  <a:pt x="1691502" y="0"/>
                </a:lnTo>
                <a:lnTo>
                  <a:pt x="1691502" y="1716469"/>
                </a:lnTo>
                <a:lnTo>
                  <a:pt x="0" y="171646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3135851" y="1130491"/>
            <a:ext cx="6275029" cy="469785"/>
          </a:xfrm>
          <a:prstGeom prst="rect">
            <a:avLst/>
          </a:prstGeom>
        </p:spPr>
        <p:txBody>
          <a:bodyPr lIns="0" tIns="0" rIns="0" bIns="0">
            <a:prstTxWarp prst="textPlain">
              <a:avLst/>
            </a:prstTxWarp>
            <a:spAutoFit/>
          </a:bodyPr>
          <a:lstStyle/>
          <a:p>
            <a:pPr algn="ctr" defTabSz="609630" eaLnBrk="1" fontAlgn="auto" hangingPunct="1">
              <a:lnSpc>
                <a:spcPts val="4854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0070C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RẠNG ĐÔNG 2</a:t>
            </a:r>
            <a:endParaRPr lang="en-US" sz="3600" b="1" dirty="0">
              <a:solidFill>
                <a:srgbClr val="0070C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51" name="Freeform 13"/>
          <p:cNvSpPr>
            <a:spLocks/>
          </p:cNvSpPr>
          <p:nvPr/>
        </p:nvSpPr>
        <p:spPr bwMode="auto">
          <a:xfrm>
            <a:off x="1746250" y="538163"/>
            <a:ext cx="944563" cy="963612"/>
          </a:xfrm>
          <a:custGeom>
            <a:avLst/>
            <a:gdLst>
              <a:gd name="T0" fmla="*/ 0 w 1691501"/>
              <a:gd name="T1" fmla="*/ 0 h 1716468"/>
              <a:gd name="T2" fmla="*/ 28641 w 1691501"/>
              <a:gd name="T3" fmla="*/ 0 h 1716468"/>
              <a:gd name="T4" fmla="*/ 28641 w 1691501"/>
              <a:gd name="T5" fmla="*/ 30165 h 1716468"/>
              <a:gd name="T6" fmla="*/ 0 w 1691501"/>
              <a:gd name="T7" fmla="*/ 30165 h 1716468"/>
              <a:gd name="T8" fmla="*/ 0 w 1691501"/>
              <a:gd name="T9" fmla="*/ 0 h 17164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4052" name="Freeform 13"/>
          <p:cNvSpPr>
            <a:spLocks/>
          </p:cNvSpPr>
          <p:nvPr/>
        </p:nvSpPr>
        <p:spPr bwMode="auto">
          <a:xfrm>
            <a:off x="10777538" y="2744788"/>
            <a:ext cx="1127125" cy="1143000"/>
          </a:xfrm>
          <a:custGeom>
            <a:avLst/>
            <a:gdLst>
              <a:gd name="T0" fmla="*/ 0 w 1691501"/>
              <a:gd name="T1" fmla="*/ 0 h 1716468"/>
              <a:gd name="T2" fmla="*/ 98667 w 1691501"/>
              <a:gd name="T3" fmla="*/ 0 h 1716468"/>
              <a:gd name="T4" fmla="*/ 98667 w 1691501"/>
              <a:gd name="T5" fmla="*/ 99658 h 1716468"/>
              <a:gd name="T6" fmla="*/ 0 w 1691501"/>
              <a:gd name="T7" fmla="*/ 99658 h 1716468"/>
              <a:gd name="T8" fmla="*/ 0 w 1691501"/>
              <a:gd name="T9" fmla="*/ 0 h 17164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91501" h="1716468">
                <a:moveTo>
                  <a:pt x="0" y="0"/>
                </a:moveTo>
                <a:lnTo>
                  <a:pt x="1691501" y="0"/>
                </a:lnTo>
                <a:lnTo>
                  <a:pt x="1691501" y="1716468"/>
                </a:lnTo>
                <a:lnTo>
                  <a:pt x="0" y="171646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5511243" y="113204"/>
            <a:ext cx="1187979" cy="92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9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m-thanh-that-b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13504" y="6329079"/>
            <a:ext cx="304800" cy="304800"/>
          </a:xfrm>
          <a:prstGeom prst="rect">
            <a:avLst/>
          </a:prstGeom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BF864C0A-6ED6-449D-BE64-29CE5C9FF394}"/>
              </a:ext>
            </a:extLst>
          </p:cNvPr>
          <p:cNvSpPr/>
          <p:nvPr/>
        </p:nvSpPr>
        <p:spPr>
          <a:xfrm>
            <a:off x="628073" y="581891"/>
            <a:ext cx="4709037" cy="2245285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Maracas có cấu tạo gồm mấy phần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28A76-EBEE-4347-9330-E6103746C2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60" r="48231"/>
          <a:stretch/>
        </p:blipFill>
        <p:spPr>
          <a:xfrm rot="5400000">
            <a:off x="7056785" y="-332877"/>
            <a:ext cx="1254949" cy="3896030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F4823C-D7E1-418F-B782-23358E0D549C}"/>
              </a:ext>
            </a:extLst>
          </p:cNvPr>
          <p:cNvSpPr/>
          <p:nvPr/>
        </p:nvSpPr>
        <p:spPr>
          <a:xfrm>
            <a:off x="628074" y="3373016"/>
            <a:ext cx="4648776" cy="1003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Macaras gồm có 4 phần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410482-67C8-4910-A1B0-7BD5B74B7297}"/>
              </a:ext>
            </a:extLst>
          </p:cNvPr>
          <p:cNvSpPr/>
          <p:nvPr/>
        </p:nvSpPr>
        <p:spPr>
          <a:xfrm>
            <a:off x="9962785" y="5953957"/>
            <a:ext cx="1501353" cy="7502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đầu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BF08CCB-E625-466A-A719-01AD6BD1D527}"/>
              </a:ext>
            </a:extLst>
          </p:cNvPr>
          <p:cNvSpPr/>
          <p:nvPr/>
        </p:nvSpPr>
        <p:spPr>
          <a:xfrm>
            <a:off x="10154221" y="455929"/>
            <a:ext cx="1418253" cy="141825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0AB842-A4CD-4712-AC05-C1E2AB7906A8}"/>
              </a:ext>
            </a:extLst>
          </p:cNvPr>
          <p:cNvSpPr/>
          <p:nvPr/>
        </p:nvSpPr>
        <p:spPr>
          <a:xfrm>
            <a:off x="10280183" y="581891"/>
            <a:ext cx="1166327" cy="116632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802CFC-FE8B-44EF-9FDF-B0E483A80541}"/>
              </a:ext>
            </a:extLst>
          </p:cNvPr>
          <p:cNvSpPr/>
          <p:nvPr/>
        </p:nvSpPr>
        <p:spPr>
          <a:xfrm>
            <a:off x="10488780" y="736790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644AD0-CE6C-44F4-A0FB-9D76A90F4988}"/>
              </a:ext>
            </a:extLst>
          </p:cNvPr>
          <p:cNvSpPr/>
          <p:nvPr/>
        </p:nvSpPr>
        <p:spPr>
          <a:xfrm>
            <a:off x="10488779" y="736789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56049D-14B2-4951-A0F9-ABAD20368A10}"/>
              </a:ext>
            </a:extLst>
          </p:cNvPr>
          <p:cNvSpPr/>
          <p:nvPr/>
        </p:nvSpPr>
        <p:spPr>
          <a:xfrm>
            <a:off x="10518638" y="736789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CD0EFA-9142-49CE-B3EC-E24AA4B16DA2}"/>
              </a:ext>
            </a:extLst>
          </p:cNvPr>
          <p:cNvSpPr/>
          <p:nvPr/>
        </p:nvSpPr>
        <p:spPr>
          <a:xfrm>
            <a:off x="10518637" y="710546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15861A-B1E2-4AAA-9E7A-00DEAEF15F0B}"/>
              </a:ext>
            </a:extLst>
          </p:cNvPr>
          <p:cNvSpPr/>
          <p:nvPr/>
        </p:nvSpPr>
        <p:spPr>
          <a:xfrm>
            <a:off x="10488778" y="738538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FAF873-8FD1-4D8A-88D1-045384AD0AD9}"/>
              </a:ext>
            </a:extLst>
          </p:cNvPr>
          <p:cNvSpPr/>
          <p:nvPr/>
        </p:nvSpPr>
        <p:spPr>
          <a:xfrm>
            <a:off x="10518638" y="723667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8596D66B-99AE-47B3-AAEA-A8C8885B20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601" end="3863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2223" y="198769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28047E-1789-4E14-95F8-2A00A4A2A85C}"/>
              </a:ext>
            </a:extLst>
          </p:cNvPr>
          <p:cNvSpPr txBox="1"/>
          <p:nvPr/>
        </p:nvSpPr>
        <p:spPr>
          <a:xfrm>
            <a:off x="6105033" y="489229"/>
            <a:ext cx="28586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 cụ âm nhạc Maracas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6E9392-419C-4C60-908F-43E9EF48E2B6}"/>
              </a:ext>
            </a:extLst>
          </p:cNvPr>
          <p:cNvSpPr txBox="1"/>
          <p:nvPr/>
        </p:nvSpPr>
        <p:spPr>
          <a:xfrm>
            <a:off x="5653297" y="954143"/>
            <a:ext cx="15191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tay cầm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46419E-3888-4677-9317-67DB5F3246A1}"/>
              </a:ext>
            </a:extLst>
          </p:cNvPr>
          <p:cNvCxnSpPr>
            <a:cxnSpLocks/>
          </p:cNvCxnSpPr>
          <p:nvPr/>
        </p:nvCxnSpPr>
        <p:spPr>
          <a:xfrm>
            <a:off x="6352708" y="1278404"/>
            <a:ext cx="0" cy="426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C12573F-0D3F-4732-BE3F-753CA8FCB583}"/>
              </a:ext>
            </a:extLst>
          </p:cNvPr>
          <p:cNvSpPr txBox="1"/>
          <p:nvPr/>
        </p:nvSpPr>
        <p:spPr>
          <a:xfrm>
            <a:off x="6530073" y="2623985"/>
            <a:ext cx="11521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bầu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481D25B-B31A-465A-B545-7C8CD689DB7D}"/>
              </a:ext>
            </a:extLst>
          </p:cNvPr>
          <p:cNvCxnSpPr>
            <a:cxnSpLocks/>
          </p:cNvCxnSpPr>
          <p:nvPr/>
        </p:nvCxnSpPr>
        <p:spPr>
          <a:xfrm flipV="1">
            <a:off x="7682181" y="2259522"/>
            <a:ext cx="760483" cy="487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E0DD868-C18C-408D-8312-7267F99B9BD1}"/>
              </a:ext>
            </a:extLst>
          </p:cNvPr>
          <p:cNvSpPr/>
          <p:nvPr/>
        </p:nvSpPr>
        <p:spPr>
          <a:xfrm>
            <a:off x="5653295" y="370398"/>
            <a:ext cx="3757035" cy="2622919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hlinkClick r:id="rId8" action="ppaction://hlinksldjump"/>
            <a:extLst>
              <a:ext uri="{FF2B5EF4-FFF2-40B4-BE49-F238E27FC236}">
                <a16:creationId xmlns:a16="http://schemas.microsoft.com/office/drawing/2014/main" id="{3B410482-67C8-4910-A1B0-7BD5B74B7297}"/>
              </a:ext>
            </a:extLst>
          </p:cNvPr>
          <p:cNvSpPr/>
          <p:nvPr/>
        </p:nvSpPr>
        <p:spPr>
          <a:xfrm>
            <a:off x="6602592" y="3399939"/>
            <a:ext cx="4782958" cy="9964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Macaras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F4823C-D7E1-418F-B782-23358E0D549C}"/>
              </a:ext>
            </a:extLst>
          </p:cNvPr>
          <p:cNvSpPr/>
          <p:nvPr/>
        </p:nvSpPr>
        <p:spPr>
          <a:xfrm>
            <a:off x="658202" y="4802966"/>
            <a:ext cx="4648777" cy="879654"/>
          </a:xfrm>
          <a:prstGeom prst="rect">
            <a:avLst/>
          </a:prstGeom>
          <a:solidFill>
            <a:srgbClr val="FF99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Macaras gồm có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F4823C-D7E1-418F-B782-23358E0D549C}"/>
              </a:ext>
            </a:extLst>
          </p:cNvPr>
          <p:cNvSpPr/>
          <p:nvPr/>
        </p:nvSpPr>
        <p:spPr>
          <a:xfrm>
            <a:off x="6602592" y="4802966"/>
            <a:ext cx="4782958" cy="879654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Macaras gồm có 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30" name="Am-thanh-that-b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13504" y="6329079"/>
            <a:ext cx="304800" cy="304800"/>
          </a:xfrm>
          <a:prstGeom prst="rect">
            <a:avLst/>
          </a:prstGeom>
        </p:spPr>
      </p:pic>
      <p:pic>
        <p:nvPicPr>
          <p:cNvPr id="33" name="Am-thanh-that-b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13504" y="6320858"/>
            <a:ext cx="304800" cy="3048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170277" y="74525"/>
            <a:ext cx="789631" cy="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8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6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81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0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81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381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5" grpId="0" animBg="1"/>
      <p:bldP spid="16" grpId="0" animBg="1"/>
      <p:bldP spid="17" grpId="0"/>
      <p:bldP spid="17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1" grpId="0"/>
      <p:bldP spid="8" grpId="0"/>
      <p:bldP spid="22" grpId="0"/>
      <p:bldP spid="32" grpId="0"/>
      <p:bldP spid="37" grpId="0" animBg="1"/>
      <p:bldP spid="21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F4823C-D7E1-418F-B782-23358E0D549C}"/>
              </a:ext>
            </a:extLst>
          </p:cNvPr>
          <p:cNvSpPr/>
          <p:nvPr/>
        </p:nvSpPr>
        <p:spPr>
          <a:xfrm>
            <a:off x="1834440" y="541501"/>
            <a:ext cx="8523119" cy="9233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2: Macaras gồm có 2 phần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F6249-86C6-4F07-874A-951B3BF66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56" y="2507923"/>
            <a:ext cx="2419350" cy="2419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92996A-B596-4A79-9DC3-CD28696FF1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60" r="48231"/>
          <a:stretch/>
        </p:blipFill>
        <p:spPr>
          <a:xfrm rot="5400000">
            <a:off x="5191552" y="523290"/>
            <a:ext cx="1942819" cy="6031546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415B26-60CA-4629-9D5C-E28C804780E0}"/>
              </a:ext>
            </a:extLst>
          </p:cNvPr>
          <p:cNvSpPr txBox="1"/>
          <p:nvPr/>
        </p:nvSpPr>
        <p:spPr>
          <a:xfrm>
            <a:off x="3183483" y="1896534"/>
            <a:ext cx="545088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 cụ âm nhạc Maracas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455946-B2FF-46A7-AB9C-0D5C73DF36F6}"/>
              </a:ext>
            </a:extLst>
          </p:cNvPr>
          <p:cNvSpPr txBox="1"/>
          <p:nvPr/>
        </p:nvSpPr>
        <p:spPr>
          <a:xfrm>
            <a:off x="3253630" y="2561503"/>
            <a:ext cx="289566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tay cầm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F50A89-0F40-4539-AA98-27F120985E7F}"/>
              </a:ext>
            </a:extLst>
          </p:cNvPr>
          <p:cNvCxnSpPr>
            <a:cxnSpLocks/>
          </p:cNvCxnSpPr>
          <p:nvPr/>
        </p:nvCxnSpPr>
        <p:spPr>
          <a:xfrm>
            <a:off x="4701461" y="3098851"/>
            <a:ext cx="0" cy="618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C5FA54-D175-4207-BB91-C03CAB12A9B2}"/>
              </a:ext>
            </a:extLst>
          </p:cNvPr>
          <p:cNvSpPr txBox="1"/>
          <p:nvPr/>
        </p:nvSpPr>
        <p:spPr>
          <a:xfrm>
            <a:off x="3492638" y="4973751"/>
            <a:ext cx="252838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bầu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53ED11-20A5-4385-85BE-012758AC9790}"/>
              </a:ext>
            </a:extLst>
          </p:cNvPr>
          <p:cNvCxnSpPr>
            <a:cxnSpLocks/>
          </p:cNvCxnSpPr>
          <p:nvPr/>
        </p:nvCxnSpPr>
        <p:spPr>
          <a:xfrm flipV="1">
            <a:off x="5495278" y="4560048"/>
            <a:ext cx="1553592" cy="6724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62FC3DC-5262-4F15-AB91-F21264EB106F}"/>
              </a:ext>
            </a:extLst>
          </p:cNvPr>
          <p:cNvSpPr/>
          <p:nvPr/>
        </p:nvSpPr>
        <p:spPr>
          <a:xfrm>
            <a:off x="3133817" y="1873188"/>
            <a:ext cx="5584055" cy="380852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102074" y="125606"/>
            <a:ext cx="789631" cy="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vo-tay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8" grpId="0"/>
      <p:bldP spid="11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BF864C0A-6ED6-449D-BE64-29CE5C9FF394}"/>
              </a:ext>
            </a:extLst>
          </p:cNvPr>
          <p:cNvSpPr/>
          <p:nvPr/>
        </p:nvSpPr>
        <p:spPr>
          <a:xfrm>
            <a:off x="628073" y="198769"/>
            <a:ext cx="4709037" cy="2628407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3: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Maracas được sử dụng theo đôi bằng cách lắc tay cầm.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E5F4823C-D7E1-418F-B782-23358E0D549C}"/>
              </a:ext>
            </a:extLst>
          </p:cNvPr>
          <p:cNvSpPr/>
          <p:nvPr/>
        </p:nvSpPr>
        <p:spPr>
          <a:xfrm>
            <a:off x="628074" y="3373016"/>
            <a:ext cx="6099298" cy="1003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Đúng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410482-67C8-4910-A1B0-7BD5B74B7297}"/>
              </a:ext>
            </a:extLst>
          </p:cNvPr>
          <p:cNvSpPr/>
          <p:nvPr/>
        </p:nvSpPr>
        <p:spPr>
          <a:xfrm>
            <a:off x="10126169" y="6045200"/>
            <a:ext cx="1474347" cy="4150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đầu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BF08CCB-E625-466A-A719-01AD6BD1D527}"/>
              </a:ext>
            </a:extLst>
          </p:cNvPr>
          <p:cNvSpPr/>
          <p:nvPr/>
        </p:nvSpPr>
        <p:spPr>
          <a:xfrm>
            <a:off x="10154221" y="455929"/>
            <a:ext cx="1418253" cy="141825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0AB842-A4CD-4712-AC05-C1E2AB7906A8}"/>
              </a:ext>
            </a:extLst>
          </p:cNvPr>
          <p:cNvSpPr/>
          <p:nvPr/>
        </p:nvSpPr>
        <p:spPr>
          <a:xfrm>
            <a:off x="10280183" y="581891"/>
            <a:ext cx="1166327" cy="116632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802CFC-FE8B-44EF-9FDF-B0E483A80541}"/>
              </a:ext>
            </a:extLst>
          </p:cNvPr>
          <p:cNvSpPr/>
          <p:nvPr/>
        </p:nvSpPr>
        <p:spPr>
          <a:xfrm>
            <a:off x="10488780" y="736790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644AD0-CE6C-44F4-A0FB-9D76A90F4988}"/>
              </a:ext>
            </a:extLst>
          </p:cNvPr>
          <p:cNvSpPr/>
          <p:nvPr/>
        </p:nvSpPr>
        <p:spPr>
          <a:xfrm>
            <a:off x="10488779" y="736789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56049D-14B2-4951-A0F9-ABAD20368A10}"/>
              </a:ext>
            </a:extLst>
          </p:cNvPr>
          <p:cNvSpPr/>
          <p:nvPr/>
        </p:nvSpPr>
        <p:spPr>
          <a:xfrm>
            <a:off x="10518638" y="736789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CD0EFA-9142-49CE-B3EC-E24AA4B16DA2}"/>
              </a:ext>
            </a:extLst>
          </p:cNvPr>
          <p:cNvSpPr/>
          <p:nvPr/>
        </p:nvSpPr>
        <p:spPr>
          <a:xfrm>
            <a:off x="10518637" y="710546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15861A-B1E2-4AAA-9E7A-00DEAEF15F0B}"/>
              </a:ext>
            </a:extLst>
          </p:cNvPr>
          <p:cNvSpPr/>
          <p:nvPr/>
        </p:nvSpPr>
        <p:spPr>
          <a:xfrm>
            <a:off x="10488778" y="738538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FAF873-8FD1-4D8A-88D1-045384AD0AD9}"/>
              </a:ext>
            </a:extLst>
          </p:cNvPr>
          <p:cNvSpPr/>
          <p:nvPr/>
        </p:nvSpPr>
        <p:spPr>
          <a:xfrm>
            <a:off x="10518638" y="723667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8596D66B-99AE-47B3-AAEA-A8C8885B20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1" end="3863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2223" y="198769"/>
            <a:ext cx="487363" cy="48736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E0DD868-C18C-408D-8312-7267F99B9BD1}"/>
              </a:ext>
            </a:extLst>
          </p:cNvPr>
          <p:cNvSpPr/>
          <p:nvPr/>
        </p:nvSpPr>
        <p:spPr>
          <a:xfrm>
            <a:off x="5653295" y="370398"/>
            <a:ext cx="3757035" cy="2622919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Douce Petite Fille Jouant Des Maracas, Jeune Musicien Avec Instrument De  Musique Jouet, éducation Musicale Pour Les Enfants Cartoon Vector  Illustration Clip Art Libres De Droits , Svg , Vecteurs Et Illustration.  Image 85000608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39" y="483648"/>
            <a:ext cx="3043646" cy="239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B410482-67C8-4910-A1B0-7BD5B74B7297}"/>
              </a:ext>
            </a:extLst>
          </p:cNvPr>
          <p:cNvSpPr/>
          <p:nvPr/>
        </p:nvSpPr>
        <p:spPr>
          <a:xfrm>
            <a:off x="628073" y="5153752"/>
            <a:ext cx="6099298" cy="8914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Sai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Am-thanh-that-b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7954" y="6460204"/>
            <a:ext cx="304800" cy="304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0" y="4132"/>
            <a:ext cx="789631" cy="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5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8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5" grpId="0" animBg="1"/>
      <p:bldP spid="16" grpId="0" animBg="1"/>
      <p:bldP spid="17" grpId="0"/>
      <p:bldP spid="17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1" grpId="0"/>
      <p:bldP spid="3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F4823C-D7E1-418F-B782-23358E0D549C}"/>
              </a:ext>
            </a:extLst>
          </p:cNvPr>
          <p:cNvSpPr/>
          <p:nvPr/>
        </p:nvSpPr>
        <p:spPr>
          <a:xfrm>
            <a:off x="3865821" y="505991"/>
            <a:ext cx="4830504" cy="2341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5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F6249-86C6-4F07-874A-951B3BF66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004" y="284661"/>
            <a:ext cx="1637756" cy="1637756"/>
          </a:xfrm>
          <a:prstGeom prst="rect">
            <a:avLst/>
          </a:prstGeom>
        </p:spPr>
      </p:pic>
      <p:pic>
        <p:nvPicPr>
          <p:cNvPr id="2050" name="Picture 2" descr="Niña Dulce Que Se Sienta En El Piso Y Que Juega Los Maracas, Músico Joven  Con El Instrumento Musical Del Juguete, Musical Ilustración del Vector -  Ilustración de sonido, gente: 989860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567" y="4210187"/>
            <a:ext cx="2548437" cy="254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6212" y="3389559"/>
            <a:ext cx="102178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Maracas được sử dụng theo đôi bằng cách lắc tay cầm theo điệu nhạc.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Niña Sacudiendo La Ilustración De Maracas Ilustraciones Svg, Vectoriales,  Clip Art Vectorizado Libre De Derechos. Image 85245817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73680" flipV="1">
            <a:off x="2429768" y="4031381"/>
            <a:ext cx="3413535" cy="241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7">
            <a:hlinkClick r:id="rId6" action="ppaction://hlinksldjump"/>
          </p:cNvPr>
          <p:cNvSpPr/>
          <p:nvPr/>
        </p:nvSpPr>
        <p:spPr>
          <a:xfrm>
            <a:off x="9692643" y="5520245"/>
            <a:ext cx="2359211" cy="1104900"/>
          </a:xfrm>
          <a:prstGeom prst="cloud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76674" y="125606"/>
            <a:ext cx="789631" cy="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58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BF864C0A-6ED6-449D-BE64-29CE5C9FF394}"/>
              </a:ext>
            </a:extLst>
          </p:cNvPr>
          <p:cNvSpPr/>
          <p:nvPr/>
        </p:nvSpPr>
        <p:spPr>
          <a:xfrm>
            <a:off x="3305996" y="198769"/>
            <a:ext cx="4980754" cy="2557131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 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Maracas gồm phần bầu và phần gì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E5F4823C-D7E1-418F-B782-23358E0D549C}"/>
              </a:ext>
            </a:extLst>
          </p:cNvPr>
          <p:cNvSpPr/>
          <p:nvPr/>
        </p:nvSpPr>
        <p:spPr>
          <a:xfrm>
            <a:off x="628074" y="3373016"/>
            <a:ext cx="6099298" cy="100367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tay cầm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410482-67C8-4910-A1B0-7BD5B74B7297}"/>
              </a:ext>
            </a:extLst>
          </p:cNvPr>
          <p:cNvSpPr/>
          <p:nvPr/>
        </p:nvSpPr>
        <p:spPr>
          <a:xfrm>
            <a:off x="10126169" y="6045200"/>
            <a:ext cx="1474347" cy="4150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đầu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BF08CCB-E625-466A-A719-01AD6BD1D527}"/>
              </a:ext>
            </a:extLst>
          </p:cNvPr>
          <p:cNvSpPr/>
          <p:nvPr/>
        </p:nvSpPr>
        <p:spPr>
          <a:xfrm>
            <a:off x="10154221" y="455929"/>
            <a:ext cx="1418253" cy="141825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0AB842-A4CD-4712-AC05-C1E2AB7906A8}"/>
              </a:ext>
            </a:extLst>
          </p:cNvPr>
          <p:cNvSpPr/>
          <p:nvPr/>
        </p:nvSpPr>
        <p:spPr>
          <a:xfrm>
            <a:off x="10280183" y="581891"/>
            <a:ext cx="1166327" cy="116632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802CFC-FE8B-44EF-9FDF-B0E483A80541}"/>
              </a:ext>
            </a:extLst>
          </p:cNvPr>
          <p:cNvSpPr/>
          <p:nvPr/>
        </p:nvSpPr>
        <p:spPr>
          <a:xfrm>
            <a:off x="10488780" y="736790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644AD0-CE6C-44F4-A0FB-9D76A90F4988}"/>
              </a:ext>
            </a:extLst>
          </p:cNvPr>
          <p:cNvSpPr/>
          <p:nvPr/>
        </p:nvSpPr>
        <p:spPr>
          <a:xfrm>
            <a:off x="10488779" y="736789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56049D-14B2-4951-A0F9-ABAD20368A10}"/>
              </a:ext>
            </a:extLst>
          </p:cNvPr>
          <p:cNvSpPr/>
          <p:nvPr/>
        </p:nvSpPr>
        <p:spPr>
          <a:xfrm>
            <a:off x="10518638" y="736789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CD0EFA-9142-49CE-B3EC-E24AA4B16DA2}"/>
              </a:ext>
            </a:extLst>
          </p:cNvPr>
          <p:cNvSpPr/>
          <p:nvPr/>
        </p:nvSpPr>
        <p:spPr>
          <a:xfrm>
            <a:off x="10518637" y="710546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15861A-B1E2-4AAA-9E7A-00DEAEF15F0B}"/>
              </a:ext>
            </a:extLst>
          </p:cNvPr>
          <p:cNvSpPr/>
          <p:nvPr/>
        </p:nvSpPr>
        <p:spPr>
          <a:xfrm>
            <a:off x="10488778" y="738538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FAF873-8FD1-4D8A-88D1-045384AD0AD9}"/>
              </a:ext>
            </a:extLst>
          </p:cNvPr>
          <p:cNvSpPr/>
          <p:nvPr/>
        </p:nvSpPr>
        <p:spPr>
          <a:xfrm>
            <a:off x="10518638" y="723667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8596D66B-99AE-47B3-AAEA-A8C8885B20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1" end="3863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2223" y="198769"/>
            <a:ext cx="487363" cy="487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B410482-67C8-4910-A1B0-7BD5B74B7297}"/>
              </a:ext>
            </a:extLst>
          </p:cNvPr>
          <p:cNvSpPr/>
          <p:nvPr/>
        </p:nvSpPr>
        <p:spPr>
          <a:xfrm>
            <a:off x="628073" y="4922531"/>
            <a:ext cx="6099298" cy="1315617"/>
          </a:xfrm>
          <a:prstGeom prst="rect">
            <a:avLst/>
          </a:prstGeom>
          <a:gradFill flip="none" rotWithShape="1">
            <a:gsLst>
              <a:gs pos="0">
                <a:srgbClr val="FFCC00">
                  <a:tint val="66000"/>
                  <a:satMod val="160000"/>
                </a:srgbClr>
              </a:gs>
              <a:gs pos="50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lắc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Am-thanh-that-b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7954" y="6460204"/>
            <a:ext cx="304800" cy="304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121124" y="74525"/>
            <a:ext cx="789631" cy="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42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5" grpId="0" animBg="1"/>
      <p:bldP spid="16" grpId="0" animBg="1"/>
      <p:bldP spid="17" grpId="0"/>
      <p:bldP spid="17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1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92996A-B596-4A79-9DC3-CD28696FF1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60" r="48231"/>
          <a:stretch/>
        </p:blipFill>
        <p:spPr>
          <a:xfrm rot="5400000">
            <a:off x="5259988" y="1437635"/>
            <a:ext cx="1942819" cy="6031546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0F6249-86C6-4F07-874A-951B3BF66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381" y="1751803"/>
            <a:ext cx="1637756" cy="16377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410482-67C8-4910-A1B0-7BD5B74B7297}"/>
              </a:ext>
            </a:extLst>
          </p:cNvPr>
          <p:cNvSpPr/>
          <p:nvPr/>
        </p:nvSpPr>
        <p:spPr>
          <a:xfrm>
            <a:off x="2562447" y="922350"/>
            <a:ext cx="8016948" cy="13156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2: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Maracas gồm 2 phần, phần tay cầm và phần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2FC3DC-5262-4F15-AB91-F21264EB106F}"/>
              </a:ext>
            </a:extLst>
          </p:cNvPr>
          <p:cNvSpPr/>
          <p:nvPr/>
        </p:nvSpPr>
        <p:spPr>
          <a:xfrm>
            <a:off x="3088758" y="2400353"/>
            <a:ext cx="5810693" cy="408943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455946-B2FF-46A7-AB9C-0D5C73DF36F6}"/>
              </a:ext>
            </a:extLst>
          </p:cNvPr>
          <p:cNvSpPr txBox="1"/>
          <p:nvPr/>
        </p:nvSpPr>
        <p:spPr>
          <a:xfrm>
            <a:off x="3277472" y="3383045"/>
            <a:ext cx="289566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tay cầm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5FA54-D175-4207-BB91-C03CAB12A9B2}"/>
              </a:ext>
            </a:extLst>
          </p:cNvPr>
          <p:cNvSpPr txBox="1"/>
          <p:nvPr/>
        </p:nvSpPr>
        <p:spPr>
          <a:xfrm>
            <a:off x="3461109" y="5784600"/>
            <a:ext cx="252838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bầu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53ED11-20A5-4385-85BE-012758AC9790}"/>
              </a:ext>
            </a:extLst>
          </p:cNvPr>
          <p:cNvCxnSpPr>
            <a:cxnSpLocks/>
          </p:cNvCxnSpPr>
          <p:nvPr/>
        </p:nvCxnSpPr>
        <p:spPr>
          <a:xfrm flipV="1">
            <a:off x="5254184" y="5304508"/>
            <a:ext cx="1553592" cy="6724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053ED11-20A5-4385-85BE-012758AC9790}"/>
              </a:ext>
            </a:extLst>
          </p:cNvPr>
          <p:cNvCxnSpPr>
            <a:cxnSpLocks/>
          </p:cNvCxnSpPr>
          <p:nvPr/>
        </p:nvCxnSpPr>
        <p:spPr>
          <a:xfrm flipH="1">
            <a:off x="4596303" y="3919120"/>
            <a:ext cx="657881" cy="6408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2455946-B2FF-46A7-AB9C-0D5C73DF36F6}"/>
              </a:ext>
            </a:extLst>
          </p:cNvPr>
          <p:cNvSpPr txBox="1"/>
          <p:nvPr/>
        </p:nvSpPr>
        <p:spPr>
          <a:xfrm>
            <a:off x="3187241" y="2431309"/>
            <a:ext cx="560451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 cụ âm nhạc maracas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114774" y="131956"/>
            <a:ext cx="789631" cy="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9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1" grpId="0"/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C:\Users\Windows 7_Pro\Desktop\file Hop PH\hinh-nen-powerpoint-2016-dep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10017" y="566591"/>
            <a:ext cx="96601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 đích – yêu cầu: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 biết được tên, âm thanh, bộ phận và cách sử dụng nhạc cụ 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Maracas.</a:t>
            </a:r>
            <a:endParaRPr lang="vi-VN" sz="240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en-US" sz="2400" b="1" u="sng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Chuẩn bị:</a:t>
            </a:r>
            <a:endParaRPr lang="vi-VN" sz="2400" b="1" u="sng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cặp 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maracas làm bằng 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gỗ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cặp Maracas 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bằng 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 thiết kế trên powerpoint: 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nào thông minh nhất?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 số cho trẻ chọn đáp án của trò chơi.( mỗi bé 2 thẻ cho 20 bé).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cho trẻ vận động với nhạc cụ Maracas: bài hát Cho con</a:t>
            </a:r>
            <a:endParaRPr lang="vi-VN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5701184" y="0"/>
            <a:ext cx="789631" cy="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50644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C:\Users\Windows 7_Pro\Desktop\file Hop PH\hinh-nen-powerpoint-2016-dep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2287441" y="581041"/>
            <a:ext cx="8839200" cy="569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r>
              <a:rPr lang="en-US" sz="24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Tiến </a:t>
            </a:r>
            <a:r>
              <a:rPr lang="en-US" sz="2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hành: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1: Khảo sát sự hiểu biết của trẻ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lớp thành 4 nhóm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các trẻ lấy nhạc cụ có trong rổ của mình và gọi tên nhạc cụ đó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trẻ tên từng loại nhạc cụ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fr-FR" sz="24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Tìm hiểu đặc điểm, cấu tạo, công dụng và cách sử dụng nhạc cụ: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hỏi trẻ :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Maracas có đặc điểm như thể nào?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+Maracas được chia thành mấy bộ phận?</a:t>
            </a:r>
            <a:b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Maracas có công dụng gì?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Cách sử dụng chúng như thế nào?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Maracas xuất xứ từ nước nào</a:t>
            </a:r>
            <a:r>
              <a:rPr lang="fr-FR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5701184" y="68410"/>
            <a:ext cx="789631" cy="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27563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C:\Users\Windows 7_Pro\Desktop\file Hop PH\hinh-nen-powerpoint-2016-dep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9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816957" y="190500"/>
            <a:ext cx="8839200" cy="510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biết được Maracas sử dụng như thế nào không?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sử dụng ta dùng phần tay cầm gõ từ trên xuống dưới.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Có thể gõ qua từ trái qua phải hoặc ngược lại.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con cũng có thể giơ 1 tay ra và gõ Maracas vào.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các con âm thanh gõ ở những lần có giống nhau không?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vài trẻ thực hành.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 sẽ khác nhau tùy thuộc vào ta gõ mạnh hay nhẹ.( cô vừa làm vừa giải thích cho trẻ hiểu.)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âm nhạc Maracas 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theo đôi, các con cầm Maracas trên tay và lắc theo điệu nhạc. (Cô cầm lắc từ trên xuống và trái qua phải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5762463" y="69267"/>
            <a:ext cx="789631" cy="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23997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C:\Users\Windows 7_Pro\Desktop\file Hop PH\hinh-nen-powerpoint-2016-dep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17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928996" y="369811"/>
            <a:ext cx="9689516" cy="121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en-US" sz="480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clip giới thiệu nhạc cụ Maracas</a:t>
            </a:r>
            <a:endParaRPr lang="vi-VN" sz="480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ioi thieu nhac cu Marac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741" y="2418999"/>
            <a:ext cx="7487236" cy="4211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5701184" y="0"/>
            <a:ext cx="789631" cy="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5247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34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C:\Users\Windows 7_Pro\Desktop\file Hop PH\hinh-nen-powerpoint-2016-dep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956462" y="263662"/>
            <a:ext cx="8839200" cy="582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en-US" sz="24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Trò chơi củng cố: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tổ chức trò chơi: “Ai thông minh hơn”.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dùng thẻ số để chọn đáp án đúng được cô thiết kế trên powerpoint.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Đây là nhạc cụ gì?  (Hình Maracas)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Maracas.    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Trống lắc           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Trống da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Maracas có cấu tạo mấy phần?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Maracas gồm có 4 phần                 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Maracas gồm 2 </a:t>
            </a:r>
            <a:r>
              <a:rPr lang="fr-FR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5745634" y="0"/>
            <a:ext cx="789631" cy="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57757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C:\Users\Windows 7_Pro\Desktop\file Hop PH\hinh-nen-powerpoint-2016-dep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88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737679" y="908790"/>
            <a:ext cx="883920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fr-FR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fr-FR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3: Maracas được sử dụng theo đôi bằng cách lắc tay cầm. 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hay sai?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1: Đúng                           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Sai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4: Đoạn nhạc sau đây gồm nhạc cụ gì?</a:t>
            </a:r>
            <a:b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Maracas và trống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Maracas và gáo dừa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thúc: Cô cho bé chọn Maracas theo ý thích và gõ 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tấu chậm bài hát “Cho con”.</a:t>
            </a:r>
            <a:endParaRPr lang="vi-VN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5701184" y="111925"/>
            <a:ext cx="789631" cy="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5469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5F4823C-D7E1-418F-B782-23358E0D549C}"/>
              </a:ext>
            </a:extLst>
          </p:cNvPr>
          <p:cNvSpPr/>
          <p:nvPr/>
        </p:nvSpPr>
        <p:spPr>
          <a:xfrm>
            <a:off x="6616124" y="3373016"/>
            <a:ext cx="4709036" cy="131561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Micro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BF864C0A-6ED6-449D-BE64-29CE5C9FF394}"/>
              </a:ext>
            </a:extLst>
          </p:cNvPr>
          <p:cNvSpPr/>
          <p:nvPr/>
        </p:nvSpPr>
        <p:spPr>
          <a:xfrm>
            <a:off x="628073" y="581891"/>
            <a:ext cx="4709037" cy="2245285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 là nhạc cụ gì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28A76-EBEE-4347-9330-E6103746C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927331" y="406430"/>
            <a:ext cx="2479097" cy="290652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E5F4823C-D7E1-418F-B782-23358E0D549C}"/>
              </a:ext>
            </a:extLst>
          </p:cNvPr>
          <p:cNvSpPr/>
          <p:nvPr/>
        </p:nvSpPr>
        <p:spPr>
          <a:xfrm>
            <a:off x="628074" y="3373016"/>
            <a:ext cx="4709036" cy="1315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1: Maracas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6EFCA2-67A1-48B8-BE8E-887FF06FA3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834012" y="3346619"/>
            <a:ext cx="1063688" cy="1376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410482-67C8-4910-A1B0-7BD5B74B7297}"/>
              </a:ext>
            </a:extLst>
          </p:cNvPr>
          <p:cNvSpPr/>
          <p:nvPr/>
        </p:nvSpPr>
        <p:spPr>
          <a:xfrm>
            <a:off x="628074" y="5053096"/>
            <a:ext cx="4483676" cy="13156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2: Trống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E114A8-75CE-4F83-95DD-9C07DF0E92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9868" y="5143784"/>
            <a:ext cx="2244121" cy="1134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BF08CCB-E625-466A-A719-01AD6BD1D527}"/>
              </a:ext>
            </a:extLst>
          </p:cNvPr>
          <p:cNvSpPr/>
          <p:nvPr/>
        </p:nvSpPr>
        <p:spPr>
          <a:xfrm>
            <a:off x="10154221" y="455929"/>
            <a:ext cx="1418253" cy="141825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0AB842-A4CD-4712-AC05-C1E2AB7906A8}"/>
              </a:ext>
            </a:extLst>
          </p:cNvPr>
          <p:cNvSpPr/>
          <p:nvPr/>
        </p:nvSpPr>
        <p:spPr>
          <a:xfrm>
            <a:off x="10280183" y="581891"/>
            <a:ext cx="1166327" cy="116632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802CFC-FE8B-44EF-9FDF-B0E483A80541}"/>
              </a:ext>
            </a:extLst>
          </p:cNvPr>
          <p:cNvSpPr/>
          <p:nvPr/>
        </p:nvSpPr>
        <p:spPr>
          <a:xfrm>
            <a:off x="10488780" y="736790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644AD0-CE6C-44F4-A0FB-9D76A90F4988}"/>
              </a:ext>
            </a:extLst>
          </p:cNvPr>
          <p:cNvSpPr/>
          <p:nvPr/>
        </p:nvSpPr>
        <p:spPr>
          <a:xfrm>
            <a:off x="10488779" y="736789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56049D-14B2-4951-A0F9-ABAD20368A10}"/>
              </a:ext>
            </a:extLst>
          </p:cNvPr>
          <p:cNvSpPr/>
          <p:nvPr/>
        </p:nvSpPr>
        <p:spPr>
          <a:xfrm>
            <a:off x="10518638" y="736789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CD0EFA-9142-49CE-B3EC-E24AA4B16DA2}"/>
              </a:ext>
            </a:extLst>
          </p:cNvPr>
          <p:cNvSpPr/>
          <p:nvPr/>
        </p:nvSpPr>
        <p:spPr>
          <a:xfrm>
            <a:off x="10518637" y="710546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15861A-B1E2-4AAA-9E7A-00DEAEF15F0B}"/>
              </a:ext>
            </a:extLst>
          </p:cNvPr>
          <p:cNvSpPr/>
          <p:nvPr/>
        </p:nvSpPr>
        <p:spPr>
          <a:xfrm>
            <a:off x="10488778" y="738538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FAF873-8FD1-4D8A-88D1-045384AD0AD9}"/>
              </a:ext>
            </a:extLst>
          </p:cNvPr>
          <p:cNvSpPr/>
          <p:nvPr/>
        </p:nvSpPr>
        <p:spPr>
          <a:xfrm>
            <a:off x="10518638" y="723667"/>
            <a:ext cx="749131" cy="85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8596D66B-99AE-47B3-AAEA-A8C8885B20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1" end="3863.6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22223" y="198769"/>
            <a:ext cx="487363" cy="487363"/>
          </a:xfrm>
          <a:prstGeom prst="rect">
            <a:avLst/>
          </a:prstGeom>
        </p:spPr>
      </p:pic>
      <p:pic>
        <p:nvPicPr>
          <p:cNvPr id="2" name="Am-thanh-that-b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53048" y="6483141"/>
            <a:ext cx="304800" cy="304800"/>
          </a:xfrm>
          <a:prstGeom prst="rect">
            <a:avLst/>
          </a:prstGeom>
        </p:spPr>
      </p:pic>
      <p:pic>
        <p:nvPicPr>
          <p:cNvPr id="2050" name="Picture 2" descr="Micro có dây Shure SM58-LC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136" y="3502908"/>
            <a:ext cx="1143284" cy="114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5F4823C-D7E1-418F-B782-23358E0D549C}"/>
              </a:ext>
            </a:extLst>
          </p:cNvPr>
          <p:cNvSpPr/>
          <p:nvPr/>
        </p:nvSpPr>
        <p:spPr>
          <a:xfrm>
            <a:off x="6653277" y="4962407"/>
            <a:ext cx="4709036" cy="1315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3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3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Kèn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Cửa Hàng Bán Kèn Trumpet Selmer TR650 Chính Hãng, Trả Góp 0%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622" y="5053096"/>
            <a:ext cx="1200030" cy="120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Am-thanh-that-b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53048" y="6491617"/>
            <a:ext cx="304800" cy="304800"/>
          </a:xfrm>
          <a:prstGeom prst="rect">
            <a:avLst/>
          </a:prstGeom>
        </p:spPr>
      </p:pic>
      <p:pic>
        <p:nvPicPr>
          <p:cNvPr id="24" name="Am-thanh-that-b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53048" y="6483141"/>
            <a:ext cx="304800" cy="304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5656946" y="150125"/>
            <a:ext cx="789631" cy="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98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3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81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7" grpId="0" animBg="1"/>
      <p:bldP spid="10" grpId="0" animBg="1"/>
      <p:bldP spid="15" grpId="0" animBg="1"/>
      <p:bldP spid="16" grpId="0" animBg="1"/>
      <p:bldP spid="17" grpId="0"/>
      <p:bldP spid="17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1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BF864C0A-6ED6-449D-BE64-29CE5C9FF394}"/>
              </a:ext>
            </a:extLst>
          </p:cNvPr>
          <p:cNvSpPr/>
          <p:nvPr/>
        </p:nvSpPr>
        <p:spPr>
          <a:xfrm>
            <a:off x="628073" y="581891"/>
            <a:ext cx="4709037" cy="2245285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 là nhạc cụ gì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28A76-EBEE-4347-9330-E6103746C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59613" y="115286"/>
            <a:ext cx="2711069" cy="317849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E5F4823C-D7E1-418F-B782-23358E0D549C}"/>
              </a:ext>
            </a:extLst>
          </p:cNvPr>
          <p:cNvSpPr/>
          <p:nvPr/>
        </p:nvSpPr>
        <p:spPr>
          <a:xfrm>
            <a:off x="628074" y="3373016"/>
            <a:ext cx="6099298" cy="1315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1: Maracas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6EFCA2-67A1-48B8-BE8E-887FF06FA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12051" y="3342691"/>
            <a:ext cx="1063688" cy="1376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410482-67C8-4910-A1B0-7BD5B74B7297}"/>
              </a:ext>
            </a:extLst>
          </p:cNvPr>
          <p:cNvSpPr/>
          <p:nvPr/>
        </p:nvSpPr>
        <p:spPr>
          <a:xfrm>
            <a:off x="628074" y="5053096"/>
            <a:ext cx="6099298" cy="13156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2: Trống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E114A8-75CE-4F83-95DD-9C07DF0E9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8172" y="5143784"/>
            <a:ext cx="2244121" cy="1134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5743895" y="43194"/>
            <a:ext cx="789631" cy="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3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vo-tay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702</Words>
  <Application>Microsoft Office PowerPoint</Application>
  <PresentationFormat>Widescreen</PresentationFormat>
  <Paragraphs>122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 Light</vt:lpstr>
      <vt:lpstr>Calibri</vt:lpstr>
      <vt:lpstr>Arial</vt:lpstr>
      <vt:lpstr>Times New Roman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2021-08-13T15:19:56Z</dcterms:created>
  <dcterms:modified xsi:type="dcterms:W3CDTF">2024-10-24T14:05:57Z</dcterms:modified>
</cp:coreProperties>
</file>